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Lst>
  <p:notesMasterIdLst>
    <p:notesMasterId r:id="rId39"/>
  </p:notesMasterIdLst>
  <p:sldIdLst>
    <p:sldId id="256" r:id="rId2"/>
    <p:sldId id="309" r:id="rId3"/>
    <p:sldId id="310" r:id="rId4"/>
    <p:sldId id="311" r:id="rId5"/>
    <p:sldId id="322" r:id="rId6"/>
    <p:sldId id="323" r:id="rId7"/>
    <p:sldId id="326" r:id="rId8"/>
    <p:sldId id="312" r:id="rId9"/>
    <p:sldId id="324" r:id="rId10"/>
    <p:sldId id="325" r:id="rId11"/>
    <p:sldId id="327" r:id="rId12"/>
    <p:sldId id="314" r:id="rId13"/>
    <p:sldId id="330" r:id="rId14"/>
    <p:sldId id="329" r:id="rId15"/>
    <p:sldId id="331" r:id="rId16"/>
    <p:sldId id="332" r:id="rId17"/>
    <p:sldId id="333" r:id="rId18"/>
    <p:sldId id="334" r:id="rId19"/>
    <p:sldId id="335" r:id="rId20"/>
    <p:sldId id="336" r:id="rId21"/>
    <p:sldId id="339" r:id="rId22"/>
    <p:sldId id="340" r:id="rId23"/>
    <p:sldId id="341" r:id="rId24"/>
    <p:sldId id="342" r:id="rId25"/>
    <p:sldId id="343" r:id="rId26"/>
    <p:sldId id="344" r:id="rId27"/>
    <p:sldId id="338" r:id="rId28"/>
    <p:sldId id="337" r:id="rId29"/>
    <p:sldId id="345" r:id="rId30"/>
    <p:sldId id="346" r:id="rId31"/>
    <p:sldId id="328" r:id="rId32"/>
    <p:sldId id="317" r:id="rId33"/>
    <p:sldId id="319" r:id="rId34"/>
    <p:sldId id="347" r:id="rId35"/>
    <p:sldId id="415" r:id="rId36"/>
    <p:sldId id="320" r:id="rId37"/>
    <p:sldId id="321" r:id="rId38"/>
  </p:sldIdLst>
  <p:sldSz cx="9144000" cy="5143500" type="screen16x9"/>
  <p:notesSz cx="6858000" cy="9144000"/>
  <p:embeddedFontLst>
    <p:embeddedFont>
      <p:font typeface="#9Slide03 SFU Futura_05" panose="00000800000000000000" pitchFamily="2" charset="0"/>
      <p:bold r:id="rId40"/>
    </p:embeddedFont>
    <p:embeddedFont>
      <p:font typeface="#9Slide03 SVNCintra" pitchFamily="2" charset="0"/>
      <p:regular r:id="rId41"/>
    </p:embeddedFont>
    <p:embeddedFont>
      <p:font typeface="#9Slide03 SVNEvery Movie Every " panose="02000500000000000000" pitchFamily="2" charset="0"/>
      <p:regular r:id="rId42"/>
    </p:embeddedFont>
    <p:embeddedFont>
      <p:font typeface="#9Slide07 Altus" pitchFamily="2" charset="0"/>
      <p:regular r:id="rId43"/>
    </p:embeddedFont>
    <p:embeddedFont>
      <p:font typeface="Calibri" panose="020F0502020204030204" pitchFamily="34" charset="0"/>
      <p:regular r:id="rId44"/>
      <p:bold r:id="rId45"/>
      <p:italic r:id="rId46"/>
      <p:boldItalic r:id="rId47"/>
    </p:embeddedFont>
    <p:embeddedFont>
      <p:font typeface="Countdown" panose="020B0500000000000000" charset="0"/>
      <p:regular r:id="rId48"/>
    </p:embeddedFont>
    <p:embeddedFont>
      <p:font typeface="Open Sans" panose="020B0606030504020204" pitchFamily="34" charset="0"/>
      <p:regular r:id="rId49"/>
      <p:bold r:id="rId50"/>
      <p:italic r:id="rId51"/>
      <p:boldItalic r:id="rId52"/>
    </p:embeddedFont>
    <p:embeddedFont>
      <p:font typeface="PT Serif" panose="020A0603040505020204" pitchFamily="18" charset="0"/>
      <p:regular r:id="rId53"/>
      <p:bold r:id="rId54"/>
      <p:italic r:id="rId55"/>
      <p:boldItalic r:id="rId56"/>
    </p:embeddedFont>
    <p:embeddedFont>
      <p:font typeface="SVN-Newton" panose="02040603050506020204" pitchFamily="18" charset="0"/>
      <p:regular r:id="rId57"/>
    </p:embeddedFont>
    <p:embeddedFont>
      <p:font typeface="SVN-Olivier" panose="02040603050506020204" pitchFamily="18" charset="0"/>
      <p:regular r:id="rId58"/>
    </p:embeddedFont>
    <p:embeddedFont>
      <p:font typeface="UTM A&amp;S Signwriter" panose="02040603050506020204" pitchFamily="18" charset="0"/>
      <p:regular r:id="rId59"/>
    </p:embeddedFont>
    <p:embeddedFont>
      <p:font typeface="UTM Alberta Heavy" panose="02040603050506020204" pitchFamily="18" charset="0"/>
      <p:regular r:id="rId60"/>
    </p:embeddedFont>
    <p:embeddedFont>
      <p:font typeface="UTM Androgyne" panose="02040603050506020204" pitchFamily="18" charset="0"/>
      <p:regular r:id="rId61"/>
    </p:embeddedFont>
    <p:embeddedFont>
      <p:font typeface="UTM Azuki" panose="02040603050506020204" pitchFamily="18" charset="0"/>
      <p:regular r:id="rId62"/>
    </p:embeddedFont>
    <p:embeddedFont>
      <p:font typeface="UTM Guanine" panose="02040603050506020204" pitchFamily="18" charset="0"/>
      <p:regular r:id="rId63"/>
    </p:embeddedFont>
    <p:embeddedFont>
      <p:font typeface="UTM Loko" panose="02040603050506020204" pitchFamily="18" charset="0"/>
      <p:regular r:id="rId64"/>
    </p:embeddedFont>
    <p:embeddedFont>
      <p:font typeface="UTM ThuPhap Thien An" panose="02040603050506020204" pitchFamily="18" charset="0"/>
      <p:regular r:id="rId6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8476"/>
    <a:srgbClr val="C6BAB1"/>
    <a:srgbClr val="7C2E0E"/>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E8AC10A-6DFA-47DB-9AD0-DCFEEB76F878}">
  <a:tblStyle styleId="{9E8AC10A-6DFA-47DB-9AD0-DCFEEB76F87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5620"/>
    <p:restoredTop sz="94660"/>
  </p:normalViewPr>
  <p:slideViewPr>
    <p:cSldViewPr snapToGrid="0" showGuides="1">
      <p:cViewPr>
        <p:scale>
          <a:sx n="60" d="100"/>
          <a:sy n="60" d="100"/>
        </p:scale>
        <p:origin x="1388" y="70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font" Target="fonts/font3.fntdata"/><Relationship Id="rId47" Type="http://schemas.openxmlformats.org/officeDocument/2006/relationships/font" Target="fonts/font8.fntdata"/><Relationship Id="rId63" Type="http://schemas.openxmlformats.org/officeDocument/2006/relationships/font" Target="fonts/font24.fntdata"/><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8" Type="http://schemas.openxmlformats.org/officeDocument/2006/relationships/font" Target="fonts/font19.fntdata"/><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font" Target="fonts/font22.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font" Target="fonts/font17.fntdata"/><Relationship Id="rId64" Type="http://schemas.openxmlformats.org/officeDocument/2006/relationships/font" Target="fonts/font25.fntdata"/><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1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7.fntdata"/><Relationship Id="rId59" Type="http://schemas.openxmlformats.org/officeDocument/2006/relationships/font" Target="fonts/font20.fntdata"/><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2.fntdata"/><Relationship Id="rId54" Type="http://schemas.openxmlformats.org/officeDocument/2006/relationships/font" Target="fonts/font15.fntdata"/><Relationship Id="rId62" Type="http://schemas.openxmlformats.org/officeDocument/2006/relationships/font" Target="fonts/font23.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0.fntdata"/><Relationship Id="rId57" Type="http://schemas.openxmlformats.org/officeDocument/2006/relationships/font" Target="fonts/font18.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5.fntdata"/><Relationship Id="rId52" Type="http://schemas.openxmlformats.org/officeDocument/2006/relationships/font" Target="fonts/font13.fntdata"/><Relationship Id="rId60" Type="http://schemas.openxmlformats.org/officeDocument/2006/relationships/font" Target="fonts/font21.fntdata"/><Relationship Id="rId65" Type="http://schemas.openxmlformats.org/officeDocument/2006/relationships/font" Target="fonts/font26.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notesMaster" Target="notesMasters/notesMaster1.xml"/><Relationship Id="rId34" Type="http://schemas.openxmlformats.org/officeDocument/2006/relationships/slide" Target="slides/slide33.xml"/><Relationship Id="rId50" Type="http://schemas.openxmlformats.org/officeDocument/2006/relationships/font" Target="fonts/font11.fntdata"/><Relationship Id="rId55"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818958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幻灯片图像占位符 1"/>
          <p:cNvSpPr>
            <a:spLocks noGrp="1" noRot="1" noChangeAspect="1" noTextEdit="1"/>
          </p:cNvSpPr>
          <p:nvPr>
            <p:ph type="sldImg"/>
          </p:nvPr>
        </p:nvSpPr>
        <p:spPr>
          <a:xfrm>
            <a:off x="381000" y="685800"/>
            <a:ext cx="6096000" cy="3429000"/>
          </a:xfrm>
          <a:ln/>
        </p:spPr>
      </p:sp>
      <p:sp>
        <p:nvSpPr>
          <p:cNvPr id="162819"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zh-CN" altLang="en-US">
              <a:latin typeface="Arial" pitchFamily="34" charset="0"/>
            </a:endParaRPr>
          </a:p>
        </p:txBody>
      </p:sp>
      <p:sp>
        <p:nvSpPr>
          <p:cNvPr id="162820" name="灯片编号占位符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6720ED7-509D-4FD6-93B0-6E508B32DCEE}" type="slidenum">
              <a:rPr kumimoji="0" lang="zh-CN" altLang="en-US" sz="1200" b="0" i="0" u="none" strike="noStrike" kern="1200" cap="none" spc="0" normalizeH="0" baseline="0" noProof="0">
                <a:ln>
                  <a:noFill/>
                </a:ln>
                <a:solidFill>
                  <a:srgbClr val="000000"/>
                </a:solidFill>
                <a:effectLst/>
                <a:uLnTx/>
                <a:uFillTx/>
                <a:latin typeface="Calibri" pitchFamily="34"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36</a:t>
            </a:fld>
            <a:endParaRPr kumimoji="0" lang="en-US" altLang="zh-CN" sz="12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Tree>
    <p:extLst>
      <p:ext uri="{BB962C8B-B14F-4D97-AF65-F5344CB8AC3E}">
        <p14:creationId xmlns:p14="http://schemas.microsoft.com/office/powerpoint/2010/main" val="39749852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75" y="0"/>
            <a:ext cx="9143916" cy="5136681"/>
          </a:xfrm>
          <a:custGeom>
            <a:avLst/>
            <a:gdLst/>
            <a:ahLst/>
            <a:cxnLst/>
            <a:rect l="l" t="t" r="r" b="b"/>
            <a:pathLst>
              <a:path w="84821" h="47649" extrusionOk="0">
                <a:moveTo>
                  <a:pt x="1" y="0"/>
                </a:moveTo>
                <a:lnTo>
                  <a:pt x="1" y="47649"/>
                </a:lnTo>
                <a:lnTo>
                  <a:pt x="84821" y="47649"/>
                </a:lnTo>
                <a:lnTo>
                  <a:pt x="84821" y="0"/>
                </a:lnTo>
                <a:close/>
              </a:path>
            </a:pathLst>
          </a:custGeom>
          <a:solidFill>
            <a:srgbClr val="EFDA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332394" y="170115"/>
            <a:ext cx="8531705" cy="4789449"/>
          </a:xfrm>
          <a:custGeom>
            <a:avLst/>
            <a:gdLst/>
            <a:ahLst/>
            <a:cxnLst/>
            <a:rect l="l" t="t" r="r" b="b"/>
            <a:pathLst>
              <a:path w="79142" h="44428" extrusionOk="0">
                <a:moveTo>
                  <a:pt x="57914" y="0"/>
                </a:moveTo>
                <a:cubicBezTo>
                  <a:pt x="57216" y="0"/>
                  <a:pt x="56783" y="9"/>
                  <a:pt x="56614" y="29"/>
                </a:cubicBezTo>
                <a:cubicBezTo>
                  <a:pt x="56507" y="137"/>
                  <a:pt x="55781" y="684"/>
                  <a:pt x="55436" y="684"/>
                </a:cubicBezTo>
                <a:cubicBezTo>
                  <a:pt x="55150" y="684"/>
                  <a:pt x="54543" y="315"/>
                  <a:pt x="54495" y="256"/>
                </a:cubicBezTo>
                <a:cubicBezTo>
                  <a:pt x="53328" y="351"/>
                  <a:pt x="52197" y="458"/>
                  <a:pt x="51090" y="553"/>
                </a:cubicBezTo>
                <a:cubicBezTo>
                  <a:pt x="50888" y="696"/>
                  <a:pt x="49995" y="1113"/>
                  <a:pt x="49792" y="1113"/>
                </a:cubicBezTo>
                <a:cubicBezTo>
                  <a:pt x="49495" y="1113"/>
                  <a:pt x="48899" y="756"/>
                  <a:pt x="48828" y="696"/>
                </a:cubicBezTo>
                <a:cubicBezTo>
                  <a:pt x="47113" y="803"/>
                  <a:pt x="45423" y="875"/>
                  <a:pt x="43756" y="922"/>
                </a:cubicBezTo>
                <a:cubicBezTo>
                  <a:pt x="43589" y="1291"/>
                  <a:pt x="42672" y="2530"/>
                  <a:pt x="42232" y="2530"/>
                </a:cubicBezTo>
                <a:cubicBezTo>
                  <a:pt x="41934" y="2530"/>
                  <a:pt x="41315" y="1184"/>
                  <a:pt x="41303" y="970"/>
                </a:cubicBezTo>
                <a:cubicBezTo>
                  <a:pt x="40839" y="970"/>
                  <a:pt x="37398" y="946"/>
                  <a:pt x="36148" y="922"/>
                </a:cubicBezTo>
                <a:cubicBezTo>
                  <a:pt x="35921" y="1125"/>
                  <a:pt x="35779" y="1339"/>
                  <a:pt x="35683" y="1565"/>
                </a:cubicBezTo>
                <a:cubicBezTo>
                  <a:pt x="35564" y="1875"/>
                  <a:pt x="35171" y="2077"/>
                  <a:pt x="34719" y="2077"/>
                </a:cubicBezTo>
                <a:cubicBezTo>
                  <a:pt x="34290" y="2077"/>
                  <a:pt x="33885" y="1875"/>
                  <a:pt x="33754" y="1577"/>
                </a:cubicBezTo>
                <a:cubicBezTo>
                  <a:pt x="33635" y="1327"/>
                  <a:pt x="33481" y="1065"/>
                  <a:pt x="33326" y="815"/>
                </a:cubicBezTo>
                <a:cubicBezTo>
                  <a:pt x="31873" y="744"/>
                  <a:pt x="30480" y="672"/>
                  <a:pt x="29159" y="565"/>
                </a:cubicBezTo>
                <a:lnTo>
                  <a:pt x="29111" y="565"/>
                </a:lnTo>
                <a:cubicBezTo>
                  <a:pt x="28647" y="518"/>
                  <a:pt x="28218" y="494"/>
                  <a:pt x="27789" y="494"/>
                </a:cubicBezTo>
                <a:cubicBezTo>
                  <a:pt x="27337" y="494"/>
                  <a:pt x="26980" y="530"/>
                  <a:pt x="26670" y="613"/>
                </a:cubicBezTo>
                <a:cubicBezTo>
                  <a:pt x="26337" y="684"/>
                  <a:pt x="26004" y="827"/>
                  <a:pt x="25623" y="982"/>
                </a:cubicBezTo>
                <a:cubicBezTo>
                  <a:pt x="24956" y="1244"/>
                  <a:pt x="24194" y="1565"/>
                  <a:pt x="23301" y="1565"/>
                </a:cubicBezTo>
                <a:cubicBezTo>
                  <a:pt x="23206" y="1565"/>
                  <a:pt x="23098" y="1542"/>
                  <a:pt x="23003" y="1542"/>
                </a:cubicBezTo>
                <a:cubicBezTo>
                  <a:pt x="22336" y="1482"/>
                  <a:pt x="21717" y="1291"/>
                  <a:pt x="21146" y="1125"/>
                </a:cubicBezTo>
                <a:cubicBezTo>
                  <a:pt x="20681" y="982"/>
                  <a:pt x="20229" y="851"/>
                  <a:pt x="19931" y="851"/>
                </a:cubicBezTo>
                <a:cubicBezTo>
                  <a:pt x="19824" y="851"/>
                  <a:pt x="19538" y="851"/>
                  <a:pt x="19288" y="1589"/>
                </a:cubicBezTo>
                <a:cubicBezTo>
                  <a:pt x="19253" y="1661"/>
                  <a:pt x="17860" y="3506"/>
                  <a:pt x="17860" y="3506"/>
                </a:cubicBezTo>
                <a:lnTo>
                  <a:pt x="17312" y="3268"/>
                </a:lnTo>
                <a:cubicBezTo>
                  <a:pt x="16312" y="2839"/>
                  <a:pt x="16181" y="2077"/>
                  <a:pt x="16062" y="1470"/>
                </a:cubicBezTo>
                <a:cubicBezTo>
                  <a:pt x="15943" y="815"/>
                  <a:pt x="15847" y="613"/>
                  <a:pt x="15502" y="518"/>
                </a:cubicBezTo>
                <a:cubicBezTo>
                  <a:pt x="15002" y="458"/>
                  <a:pt x="10894" y="208"/>
                  <a:pt x="6811" y="208"/>
                </a:cubicBezTo>
                <a:cubicBezTo>
                  <a:pt x="1477" y="208"/>
                  <a:pt x="322" y="672"/>
                  <a:pt x="131" y="768"/>
                </a:cubicBezTo>
                <a:cubicBezTo>
                  <a:pt x="131" y="970"/>
                  <a:pt x="179" y="1518"/>
                  <a:pt x="226" y="2053"/>
                </a:cubicBezTo>
                <a:cubicBezTo>
                  <a:pt x="524" y="5625"/>
                  <a:pt x="584" y="8030"/>
                  <a:pt x="0" y="9209"/>
                </a:cubicBezTo>
                <a:cubicBezTo>
                  <a:pt x="357" y="9459"/>
                  <a:pt x="679" y="9614"/>
                  <a:pt x="1417" y="9673"/>
                </a:cubicBezTo>
                <a:lnTo>
                  <a:pt x="3203" y="9840"/>
                </a:lnTo>
                <a:cubicBezTo>
                  <a:pt x="3203" y="9840"/>
                  <a:pt x="774" y="11233"/>
                  <a:pt x="131" y="11233"/>
                </a:cubicBezTo>
                <a:cubicBezTo>
                  <a:pt x="24" y="11233"/>
                  <a:pt x="203" y="27842"/>
                  <a:pt x="203" y="30676"/>
                </a:cubicBezTo>
                <a:lnTo>
                  <a:pt x="1084" y="30676"/>
                </a:lnTo>
                <a:lnTo>
                  <a:pt x="3155" y="30628"/>
                </a:lnTo>
                <a:lnTo>
                  <a:pt x="369" y="32664"/>
                </a:lnTo>
                <a:cubicBezTo>
                  <a:pt x="48" y="33915"/>
                  <a:pt x="893" y="42320"/>
                  <a:pt x="1274" y="44428"/>
                </a:cubicBezTo>
                <a:cubicBezTo>
                  <a:pt x="3513" y="44333"/>
                  <a:pt x="9585" y="44166"/>
                  <a:pt x="16598" y="44059"/>
                </a:cubicBezTo>
                <a:cubicBezTo>
                  <a:pt x="16729" y="43844"/>
                  <a:pt x="17491" y="42928"/>
                  <a:pt x="17919" y="42928"/>
                </a:cubicBezTo>
                <a:cubicBezTo>
                  <a:pt x="18264" y="42928"/>
                  <a:pt x="19169" y="43737"/>
                  <a:pt x="19336" y="44011"/>
                </a:cubicBezTo>
                <a:cubicBezTo>
                  <a:pt x="25265" y="43880"/>
                  <a:pt x="31361" y="43761"/>
                  <a:pt x="37029" y="43690"/>
                </a:cubicBezTo>
                <a:cubicBezTo>
                  <a:pt x="37100" y="43356"/>
                  <a:pt x="37767" y="42225"/>
                  <a:pt x="38243" y="42225"/>
                </a:cubicBezTo>
                <a:cubicBezTo>
                  <a:pt x="38684" y="42225"/>
                  <a:pt x="39553" y="43332"/>
                  <a:pt x="39720" y="43654"/>
                </a:cubicBezTo>
                <a:cubicBezTo>
                  <a:pt x="45030" y="43571"/>
                  <a:pt x="49911" y="43535"/>
                  <a:pt x="54281" y="43511"/>
                </a:cubicBezTo>
                <a:cubicBezTo>
                  <a:pt x="54364" y="43178"/>
                  <a:pt x="54483" y="42713"/>
                  <a:pt x="55198" y="42713"/>
                </a:cubicBezTo>
                <a:lnTo>
                  <a:pt x="56043" y="43320"/>
                </a:lnTo>
                <a:cubicBezTo>
                  <a:pt x="56067" y="43356"/>
                  <a:pt x="56079" y="43440"/>
                  <a:pt x="56091" y="43511"/>
                </a:cubicBezTo>
                <a:lnTo>
                  <a:pt x="62115" y="43511"/>
                </a:lnTo>
                <a:cubicBezTo>
                  <a:pt x="62139" y="43309"/>
                  <a:pt x="62699" y="42308"/>
                  <a:pt x="63211" y="42308"/>
                </a:cubicBezTo>
                <a:cubicBezTo>
                  <a:pt x="63603" y="42308"/>
                  <a:pt x="64473" y="43201"/>
                  <a:pt x="64663" y="43451"/>
                </a:cubicBezTo>
                <a:cubicBezTo>
                  <a:pt x="64699" y="43487"/>
                  <a:pt x="76105" y="43785"/>
                  <a:pt x="77677" y="43975"/>
                </a:cubicBezTo>
                <a:cubicBezTo>
                  <a:pt x="77510" y="42654"/>
                  <a:pt x="77272" y="30867"/>
                  <a:pt x="77272" y="29974"/>
                </a:cubicBezTo>
                <a:cubicBezTo>
                  <a:pt x="77058" y="29974"/>
                  <a:pt x="75843" y="29795"/>
                  <a:pt x="75676" y="29509"/>
                </a:cubicBezTo>
                <a:cubicBezTo>
                  <a:pt x="75510" y="29224"/>
                  <a:pt x="76760" y="28092"/>
                  <a:pt x="77272" y="27700"/>
                </a:cubicBezTo>
                <a:cubicBezTo>
                  <a:pt x="77296" y="23128"/>
                  <a:pt x="77391" y="18901"/>
                  <a:pt x="77450" y="17246"/>
                </a:cubicBezTo>
                <a:lnTo>
                  <a:pt x="75807" y="17162"/>
                </a:lnTo>
                <a:lnTo>
                  <a:pt x="75629" y="15984"/>
                </a:lnTo>
                <a:cubicBezTo>
                  <a:pt x="76486" y="15805"/>
                  <a:pt x="77200" y="15650"/>
                  <a:pt x="77653" y="15555"/>
                </a:cubicBezTo>
                <a:cubicBezTo>
                  <a:pt x="78248" y="10043"/>
                  <a:pt x="79070" y="2232"/>
                  <a:pt x="79141" y="434"/>
                </a:cubicBezTo>
                <a:cubicBezTo>
                  <a:pt x="77462" y="256"/>
                  <a:pt x="71783" y="172"/>
                  <a:pt x="67890" y="113"/>
                </a:cubicBezTo>
                <a:cubicBezTo>
                  <a:pt x="62973" y="53"/>
                  <a:pt x="59638" y="0"/>
                  <a:pt x="57914" y="0"/>
                </a:cubicBezTo>
                <a:close/>
              </a:path>
            </a:pathLst>
          </a:custGeom>
          <a:solidFill>
            <a:srgbClr val="FEF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311803" y="151249"/>
            <a:ext cx="8567604" cy="4817802"/>
          </a:xfrm>
          <a:custGeom>
            <a:avLst/>
            <a:gdLst/>
            <a:ahLst/>
            <a:cxnLst/>
            <a:rect l="l" t="t" r="r" b="b"/>
            <a:pathLst>
              <a:path w="79475" h="44691" extrusionOk="0">
                <a:moveTo>
                  <a:pt x="386" y="11445"/>
                </a:moveTo>
                <a:cubicBezTo>
                  <a:pt x="381" y="11449"/>
                  <a:pt x="375" y="11452"/>
                  <a:pt x="370" y="11456"/>
                </a:cubicBezTo>
                <a:cubicBezTo>
                  <a:pt x="375" y="11452"/>
                  <a:pt x="380" y="11449"/>
                  <a:pt x="386" y="11445"/>
                </a:cubicBezTo>
                <a:close/>
                <a:moveTo>
                  <a:pt x="57324" y="185"/>
                </a:moveTo>
                <a:cubicBezTo>
                  <a:pt x="57485" y="185"/>
                  <a:pt x="57649" y="193"/>
                  <a:pt x="57806" y="193"/>
                </a:cubicBezTo>
                <a:cubicBezTo>
                  <a:pt x="58431" y="190"/>
                  <a:pt x="59057" y="189"/>
                  <a:pt x="59683" y="189"/>
                </a:cubicBezTo>
                <a:cubicBezTo>
                  <a:pt x="65348" y="189"/>
                  <a:pt x="71029" y="286"/>
                  <a:pt x="76701" y="490"/>
                </a:cubicBezTo>
                <a:cubicBezTo>
                  <a:pt x="77368" y="514"/>
                  <a:pt x="78058" y="526"/>
                  <a:pt x="78725" y="585"/>
                </a:cubicBezTo>
                <a:cubicBezTo>
                  <a:pt x="79070" y="621"/>
                  <a:pt x="79094" y="562"/>
                  <a:pt x="79130" y="883"/>
                </a:cubicBezTo>
                <a:cubicBezTo>
                  <a:pt x="79142" y="1086"/>
                  <a:pt x="79094" y="1324"/>
                  <a:pt x="79082" y="1514"/>
                </a:cubicBezTo>
                <a:cubicBezTo>
                  <a:pt x="78963" y="2967"/>
                  <a:pt x="78832" y="4443"/>
                  <a:pt x="78677" y="5908"/>
                </a:cubicBezTo>
                <a:cubicBezTo>
                  <a:pt x="78487" y="7836"/>
                  <a:pt x="78296" y="9789"/>
                  <a:pt x="78082" y="11718"/>
                </a:cubicBezTo>
                <a:cubicBezTo>
                  <a:pt x="77987" y="12694"/>
                  <a:pt x="77880" y="13658"/>
                  <a:pt x="77772" y="14635"/>
                </a:cubicBezTo>
                <a:cubicBezTo>
                  <a:pt x="77760" y="14790"/>
                  <a:pt x="77749" y="14921"/>
                  <a:pt x="77725" y="15075"/>
                </a:cubicBezTo>
                <a:cubicBezTo>
                  <a:pt x="77701" y="15409"/>
                  <a:pt x="77749" y="15528"/>
                  <a:pt x="77463" y="15671"/>
                </a:cubicBezTo>
                <a:cubicBezTo>
                  <a:pt x="76998" y="15885"/>
                  <a:pt x="76284" y="15921"/>
                  <a:pt x="75796" y="16028"/>
                </a:cubicBezTo>
                <a:cubicBezTo>
                  <a:pt x="75748" y="16040"/>
                  <a:pt x="75641" y="16087"/>
                  <a:pt x="75665" y="16147"/>
                </a:cubicBezTo>
                <a:cubicBezTo>
                  <a:pt x="75725" y="16528"/>
                  <a:pt x="75784" y="16933"/>
                  <a:pt x="75844" y="17314"/>
                </a:cubicBezTo>
                <a:cubicBezTo>
                  <a:pt x="75844" y="17361"/>
                  <a:pt x="75915" y="17361"/>
                  <a:pt x="75939" y="17361"/>
                </a:cubicBezTo>
                <a:cubicBezTo>
                  <a:pt x="76320" y="17373"/>
                  <a:pt x="76677" y="17409"/>
                  <a:pt x="77046" y="17421"/>
                </a:cubicBezTo>
                <a:cubicBezTo>
                  <a:pt x="77078" y="17421"/>
                  <a:pt x="77175" y="17416"/>
                  <a:pt x="77278" y="17416"/>
                </a:cubicBezTo>
                <a:cubicBezTo>
                  <a:pt x="77398" y="17416"/>
                  <a:pt x="77524" y="17422"/>
                  <a:pt x="77563" y="17450"/>
                </a:cubicBezTo>
                <a:lnTo>
                  <a:pt x="77563" y="17450"/>
                </a:lnTo>
                <a:cubicBezTo>
                  <a:pt x="77562" y="17449"/>
                  <a:pt x="77560" y="17449"/>
                  <a:pt x="77559" y="17449"/>
                </a:cubicBezTo>
                <a:cubicBezTo>
                  <a:pt x="77505" y="17449"/>
                  <a:pt x="77463" y="18019"/>
                  <a:pt x="77463" y="18064"/>
                </a:cubicBezTo>
                <a:cubicBezTo>
                  <a:pt x="77415" y="19493"/>
                  <a:pt x="77391" y="20921"/>
                  <a:pt x="77368" y="22350"/>
                </a:cubicBezTo>
                <a:cubicBezTo>
                  <a:pt x="77356" y="23231"/>
                  <a:pt x="77344" y="24100"/>
                  <a:pt x="77332" y="24969"/>
                </a:cubicBezTo>
                <a:cubicBezTo>
                  <a:pt x="77332" y="25434"/>
                  <a:pt x="77308" y="25910"/>
                  <a:pt x="77308" y="26362"/>
                </a:cubicBezTo>
                <a:cubicBezTo>
                  <a:pt x="77308" y="26767"/>
                  <a:pt x="77451" y="27494"/>
                  <a:pt x="77237" y="27839"/>
                </a:cubicBezTo>
                <a:cubicBezTo>
                  <a:pt x="76998" y="28232"/>
                  <a:pt x="75344" y="29137"/>
                  <a:pt x="75760" y="29720"/>
                </a:cubicBezTo>
                <a:cubicBezTo>
                  <a:pt x="75963" y="29982"/>
                  <a:pt x="76641" y="30041"/>
                  <a:pt x="76927" y="30089"/>
                </a:cubicBezTo>
                <a:cubicBezTo>
                  <a:pt x="77308" y="30149"/>
                  <a:pt x="77249" y="30030"/>
                  <a:pt x="77284" y="30351"/>
                </a:cubicBezTo>
                <a:cubicBezTo>
                  <a:pt x="77344" y="31006"/>
                  <a:pt x="77296" y="31708"/>
                  <a:pt x="77308" y="32375"/>
                </a:cubicBezTo>
                <a:cubicBezTo>
                  <a:pt x="77356" y="34518"/>
                  <a:pt x="77403" y="36649"/>
                  <a:pt x="77463" y="38793"/>
                </a:cubicBezTo>
                <a:cubicBezTo>
                  <a:pt x="77509" y="40500"/>
                  <a:pt x="77477" y="42241"/>
                  <a:pt x="77648" y="43940"/>
                </a:cubicBezTo>
                <a:lnTo>
                  <a:pt x="77648" y="43940"/>
                </a:lnTo>
                <a:cubicBezTo>
                  <a:pt x="75419" y="43712"/>
                  <a:pt x="73139" y="43730"/>
                  <a:pt x="70902" y="43650"/>
                </a:cubicBezTo>
                <a:cubicBezTo>
                  <a:pt x="69533" y="43603"/>
                  <a:pt x="68140" y="43555"/>
                  <a:pt x="66771" y="43507"/>
                </a:cubicBezTo>
                <a:lnTo>
                  <a:pt x="65438" y="43472"/>
                </a:lnTo>
                <a:cubicBezTo>
                  <a:pt x="65104" y="43448"/>
                  <a:pt x="65045" y="43472"/>
                  <a:pt x="64854" y="43317"/>
                </a:cubicBezTo>
                <a:cubicBezTo>
                  <a:pt x="64447" y="42998"/>
                  <a:pt x="64019" y="42302"/>
                  <a:pt x="63430" y="42302"/>
                </a:cubicBezTo>
                <a:cubicBezTo>
                  <a:pt x="63382" y="42302"/>
                  <a:pt x="63333" y="42307"/>
                  <a:pt x="63282" y="42317"/>
                </a:cubicBezTo>
                <a:cubicBezTo>
                  <a:pt x="62784" y="42416"/>
                  <a:pt x="62317" y="43021"/>
                  <a:pt x="62158" y="43507"/>
                </a:cubicBezTo>
                <a:lnTo>
                  <a:pt x="57722" y="43507"/>
                </a:lnTo>
                <a:cubicBezTo>
                  <a:pt x="57524" y="43507"/>
                  <a:pt x="57220" y="43555"/>
                  <a:pt x="56958" y="43555"/>
                </a:cubicBezTo>
                <a:cubicBezTo>
                  <a:pt x="56827" y="43555"/>
                  <a:pt x="56706" y="43543"/>
                  <a:pt x="56615" y="43507"/>
                </a:cubicBezTo>
                <a:cubicBezTo>
                  <a:pt x="56436" y="43448"/>
                  <a:pt x="56329" y="43329"/>
                  <a:pt x="56163" y="43198"/>
                </a:cubicBezTo>
                <a:cubicBezTo>
                  <a:pt x="55890" y="42967"/>
                  <a:pt x="55627" y="42719"/>
                  <a:pt x="55284" y="42719"/>
                </a:cubicBezTo>
                <a:cubicBezTo>
                  <a:pt x="55237" y="42719"/>
                  <a:pt x="55189" y="42723"/>
                  <a:pt x="55139" y="42733"/>
                </a:cubicBezTo>
                <a:cubicBezTo>
                  <a:pt x="54661" y="42833"/>
                  <a:pt x="54453" y="43109"/>
                  <a:pt x="54321" y="43532"/>
                </a:cubicBezTo>
                <a:lnTo>
                  <a:pt x="54321" y="43532"/>
                </a:lnTo>
                <a:cubicBezTo>
                  <a:pt x="50311" y="43545"/>
                  <a:pt x="46290" y="43591"/>
                  <a:pt x="42292" y="43626"/>
                </a:cubicBezTo>
                <a:cubicBezTo>
                  <a:pt x="41756" y="43626"/>
                  <a:pt x="41232" y="43650"/>
                  <a:pt x="40696" y="43650"/>
                </a:cubicBezTo>
                <a:cubicBezTo>
                  <a:pt x="40665" y="43650"/>
                  <a:pt x="40635" y="43650"/>
                  <a:pt x="40607" y="43650"/>
                </a:cubicBezTo>
                <a:cubicBezTo>
                  <a:pt x="40181" y="43650"/>
                  <a:pt x="40059" y="43640"/>
                  <a:pt x="39791" y="43305"/>
                </a:cubicBezTo>
                <a:cubicBezTo>
                  <a:pt x="39530" y="42948"/>
                  <a:pt x="39113" y="42352"/>
                  <a:pt x="38613" y="42245"/>
                </a:cubicBezTo>
                <a:cubicBezTo>
                  <a:pt x="38563" y="42234"/>
                  <a:pt x="38514" y="42229"/>
                  <a:pt x="38465" y="42229"/>
                </a:cubicBezTo>
                <a:cubicBezTo>
                  <a:pt x="37817" y="42229"/>
                  <a:pt x="37271" y="43159"/>
                  <a:pt x="37072" y="43712"/>
                </a:cubicBezTo>
                <a:lnTo>
                  <a:pt x="37072" y="43712"/>
                </a:lnTo>
                <a:cubicBezTo>
                  <a:pt x="34125" y="43748"/>
                  <a:pt x="31166" y="43794"/>
                  <a:pt x="28230" y="43853"/>
                </a:cubicBezTo>
                <a:cubicBezTo>
                  <a:pt x="26683" y="43888"/>
                  <a:pt x="25147" y="43912"/>
                  <a:pt x="23599" y="43948"/>
                </a:cubicBezTo>
                <a:cubicBezTo>
                  <a:pt x="22825" y="43960"/>
                  <a:pt x="22051" y="43972"/>
                  <a:pt x="21289" y="43984"/>
                </a:cubicBezTo>
                <a:cubicBezTo>
                  <a:pt x="20991" y="43995"/>
                  <a:pt x="20647" y="44048"/>
                  <a:pt x="20316" y="44048"/>
                </a:cubicBezTo>
                <a:cubicBezTo>
                  <a:pt x="19959" y="44048"/>
                  <a:pt x="19619" y="43986"/>
                  <a:pt x="19372" y="43746"/>
                </a:cubicBezTo>
                <a:cubicBezTo>
                  <a:pt x="19058" y="43431"/>
                  <a:pt x="18604" y="42968"/>
                  <a:pt x="18127" y="42968"/>
                </a:cubicBezTo>
                <a:cubicBezTo>
                  <a:pt x="18062" y="42968"/>
                  <a:pt x="17997" y="42977"/>
                  <a:pt x="17932" y="42995"/>
                </a:cubicBezTo>
                <a:cubicBezTo>
                  <a:pt x="17646" y="43067"/>
                  <a:pt x="17396" y="43305"/>
                  <a:pt x="17181" y="43495"/>
                </a:cubicBezTo>
                <a:cubicBezTo>
                  <a:pt x="17051" y="43626"/>
                  <a:pt x="16943" y="43769"/>
                  <a:pt x="16812" y="43900"/>
                </a:cubicBezTo>
                <a:cubicBezTo>
                  <a:pt x="16625" y="44088"/>
                  <a:pt x="16538" y="44101"/>
                  <a:pt x="16335" y="44101"/>
                </a:cubicBezTo>
                <a:cubicBezTo>
                  <a:pt x="16301" y="44101"/>
                  <a:pt x="16264" y="44101"/>
                  <a:pt x="16223" y="44101"/>
                </a:cubicBezTo>
                <a:cubicBezTo>
                  <a:pt x="16182" y="44101"/>
                  <a:pt x="16137" y="44101"/>
                  <a:pt x="16086" y="44103"/>
                </a:cubicBezTo>
                <a:cubicBezTo>
                  <a:pt x="13276" y="44162"/>
                  <a:pt x="10443" y="44246"/>
                  <a:pt x="7633" y="44317"/>
                </a:cubicBezTo>
                <a:cubicBezTo>
                  <a:pt x="5629" y="44376"/>
                  <a:pt x="3614" y="44423"/>
                  <a:pt x="1611" y="44505"/>
                </a:cubicBezTo>
                <a:lnTo>
                  <a:pt x="1611" y="44505"/>
                </a:lnTo>
                <a:cubicBezTo>
                  <a:pt x="1082" y="41580"/>
                  <a:pt x="857" y="38549"/>
                  <a:pt x="691" y="35590"/>
                </a:cubicBezTo>
                <a:cubicBezTo>
                  <a:pt x="668" y="34935"/>
                  <a:pt x="620" y="34268"/>
                  <a:pt x="632" y="33613"/>
                </a:cubicBezTo>
                <a:cubicBezTo>
                  <a:pt x="644" y="33256"/>
                  <a:pt x="608" y="32970"/>
                  <a:pt x="822" y="32732"/>
                </a:cubicBezTo>
                <a:cubicBezTo>
                  <a:pt x="1227" y="32304"/>
                  <a:pt x="1882" y="31958"/>
                  <a:pt x="2358" y="31601"/>
                </a:cubicBezTo>
                <a:cubicBezTo>
                  <a:pt x="2727" y="31339"/>
                  <a:pt x="3084" y="31065"/>
                  <a:pt x="3465" y="30803"/>
                </a:cubicBezTo>
                <a:cubicBezTo>
                  <a:pt x="3537" y="30744"/>
                  <a:pt x="3465" y="30684"/>
                  <a:pt x="3406" y="30684"/>
                </a:cubicBezTo>
                <a:cubicBezTo>
                  <a:pt x="2632" y="30696"/>
                  <a:pt x="1834" y="30732"/>
                  <a:pt x="1060" y="30732"/>
                </a:cubicBezTo>
                <a:cubicBezTo>
                  <a:pt x="1011" y="30732"/>
                  <a:pt x="966" y="30732"/>
                  <a:pt x="925" y="30732"/>
                </a:cubicBezTo>
                <a:cubicBezTo>
                  <a:pt x="521" y="30732"/>
                  <a:pt x="559" y="30713"/>
                  <a:pt x="548" y="30280"/>
                </a:cubicBezTo>
                <a:lnTo>
                  <a:pt x="548" y="29327"/>
                </a:lnTo>
                <a:cubicBezTo>
                  <a:pt x="525" y="27398"/>
                  <a:pt x="513" y="25469"/>
                  <a:pt x="501" y="23541"/>
                </a:cubicBezTo>
                <a:cubicBezTo>
                  <a:pt x="465" y="19683"/>
                  <a:pt x="394" y="15814"/>
                  <a:pt x="453" y="11944"/>
                </a:cubicBezTo>
                <a:cubicBezTo>
                  <a:pt x="453" y="11777"/>
                  <a:pt x="465" y="11599"/>
                  <a:pt x="465" y="11444"/>
                </a:cubicBezTo>
                <a:cubicBezTo>
                  <a:pt x="465" y="11431"/>
                  <a:pt x="465" y="11420"/>
                  <a:pt x="465" y="11411"/>
                </a:cubicBezTo>
                <a:lnTo>
                  <a:pt x="465" y="11411"/>
                </a:lnTo>
                <a:cubicBezTo>
                  <a:pt x="585" y="11372"/>
                  <a:pt x="756" y="11352"/>
                  <a:pt x="846" y="11325"/>
                </a:cubicBezTo>
                <a:cubicBezTo>
                  <a:pt x="1763" y="11003"/>
                  <a:pt x="2644" y="10503"/>
                  <a:pt x="3477" y="10015"/>
                </a:cubicBezTo>
                <a:cubicBezTo>
                  <a:pt x="3585" y="9956"/>
                  <a:pt x="3537" y="9896"/>
                  <a:pt x="3454" y="9872"/>
                </a:cubicBezTo>
                <a:cubicBezTo>
                  <a:pt x="2858" y="9813"/>
                  <a:pt x="2275" y="9789"/>
                  <a:pt x="1680" y="9718"/>
                </a:cubicBezTo>
                <a:cubicBezTo>
                  <a:pt x="1346" y="9682"/>
                  <a:pt x="858" y="9658"/>
                  <a:pt x="596" y="9432"/>
                </a:cubicBezTo>
                <a:cubicBezTo>
                  <a:pt x="370" y="9253"/>
                  <a:pt x="441" y="9253"/>
                  <a:pt x="489" y="9015"/>
                </a:cubicBezTo>
                <a:cubicBezTo>
                  <a:pt x="572" y="8563"/>
                  <a:pt x="691" y="8170"/>
                  <a:pt x="739" y="7705"/>
                </a:cubicBezTo>
                <a:cubicBezTo>
                  <a:pt x="858" y="6527"/>
                  <a:pt x="798" y="5336"/>
                  <a:pt x="727" y="4157"/>
                </a:cubicBezTo>
                <a:cubicBezTo>
                  <a:pt x="679" y="3407"/>
                  <a:pt x="620" y="2633"/>
                  <a:pt x="548" y="1871"/>
                </a:cubicBezTo>
                <a:cubicBezTo>
                  <a:pt x="537" y="1621"/>
                  <a:pt x="382" y="1026"/>
                  <a:pt x="501" y="919"/>
                </a:cubicBezTo>
                <a:cubicBezTo>
                  <a:pt x="691" y="705"/>
                  <a:pt x="1406" y="705"/>
                  <a:pt x="1668" y="681"/>
                </a:cubicBezTo>
                <a:cubicBezTo>
                  <a:pt x="2644" y="550"/>
                  <a:pt x="3644" y="502"/>
                  <a:pt x="4644" y="466"/>
                </a:cubicBezTo>
                <a:cubicBezTo>
                  <a:pt x="5484" y="440"/>
                  <a:pt x="6324" y="429"/>
                  <a:pt x="7165" y="429"/>
                </a:cubicBezTo>
                <a:cubicBezTo>
                  <a:pt x="9401" y="429"/>
                  <a:pt x="11639" y="512"/>
                  <a:pt x="13872" y="633"/>
                </a:cubicBezTo>
                <a:cubicBezTo>
                  <a:pt x="14348" y="669"/>
                  <a:pt x="14824" y="681"/>
                  <a:pt x="15300" y="728"/>
                </a:cubicBezTo>
                <a:cubicBezTo>
                  <a:pt x="15955" y="788"/>
                  <a:pt x="15979" y="1216"/>
                  <a:pt x="16098" y="1800"/>
                </a:cubicBezTo>
                <a:cubicBezTo>
                  <a:pt x="16324" y="2883"/>
                  <a:pt x="16931" y="3312"/>
                  <a:pt x="17896" y="3717"/>
                </a:cubicBezTo>
                <a:cubicBezTo>
                  <a:pt x="17920" y="3723"/>
                  <a:pt x="17946" y="3726"/>
                  <a:pt x="17972" y="3726"/>
                </a:cubicBezTo>
                <a:cubicBezTo>
                  <a:pt x="18052" y="3726"/>
                  <a:pt x="18137" y="3699"/>
                  <a:pt x="18182" y="3645"/>
                </a:cubicBezTo>
                <a:cubicBezTo>
                  <a:pt x="18658" y="3026"/>
                  <a:pt x="19206" y="2407"/>
                  <a:pt x="19598" y="1752"/>
                </a:cubicBezTo>
                <a:cubicBezTo>
                  <a:pt x="19820" y="1359"/>
                  <a:pt x="19803" y="1094"/>
                  <a:pt x="20175" y="1094"/>
                </a:cubicBezTo>
                <a:cubicBezTo>
                  <a:pt x="20243" y="1094"/>
                  <a:pt x="20323" y="1103"/>
                  <a:pt x="20420" y="1121"/>
                </a:cubicBezTo>
                <a:cubicBezTo>
                  <a:pt x="20861" y="1216"/>
                  <a:pt x="21313" y="1383"/>
                  <a:pt x="21753" y="1502"/>
                </a:cubicBezTo>
                <a:cubicBezTo>
                  <a:pt x="22327" y="1652"/>
                  <a:pt x="22889" y="1755"/>
                  <a:pt x="23460" y="1755"/>
                </a:cubicBezTo>
                <a:cubicBezTo>
                  <a:pt x="23707" y="1755"/>
                  <a:pt x="23955" y="1736"/>
                  <a:pt x="24206" y="1693"/>
                </a:cubicBezTo>
                <a:cubicBezTo>
                  <a:pt x="25063" y="1538"/>
                  <a:pt x="25802" y="1109"/>
                  <a:pt x="26623" y="871"/>
                </a:cubicBezTo>
                <a:cubicBezTo>
                  <a:pt x="27071" y="736"/>
                  <a:pt x="27535" y="691"/>
                  <a:pt x="28003" y="691"/>
                </a:cubicBezTo>
                <a:cubicBezTo>
                  <a:pt x="28604" y="691"/>
                  <a:pt x="29213" y="765"/>
                  <a:pt x="29802" y="812"/>
                </a:cubicBezTo>
                <a:cubicBezTo>
                  <a:pt x="30350" y="859"/>
                  <a:pt x="30909" y="883"/>
                  <a:pt x="31457" y="919"/>
                </a:cubicBezTo>
                <a:cubicBezTo>
                  <a:pt x="31563" y="924"/>
                  <a:pt x="31673" y="925"/>
                  <a:pt x="31786" y="925"/>
                </a:cubicBezTo>
                <a:cubicBezTo>
                  <a:pt x="31891" y="925"/>
                  <a:pt x="31999" y="924"/>
                  <a:pt x="32107" y="924"/>
                </a:cubicBezTo>
                <a:cubicBezTo>
                  <a:pt x="32416" y="924"/>
                  <a:pt x="32729" y="933"/>
                  <a:pt x="33005" y="1002"/>
                </a:cubicBezTo>
                <a:cubicBezTo>
                  <a:pt x="33755" y="1181"/>
                  <a:pt x="33755" y="2133"/>
                  <a:pt x="34588" y="2276"/>
                </a:cubicBezTo>
                <a:cubicBezTo>
                  <a:pt x="34672" y="2290"/>
                  <a:pt x="34760" y="2297"/>
                  <a:pt x="34849" y="2297"/>
                </a:cubicBezTo>
                <a:cubicBezTo>
                  <a:pt x="35214" y="2297"/>
                  <a:pt x="35602" y="2177"/>
                  <a:pt x="35850" y="1919"/>
                </a:cubicBezTo>
                <a:cubicBezTo>
                  <a:pt x="36041" y="1717"/>
                  <a:pt x="36136" y="1228"/>
                  <a:pt x="36374" y="1121"/>
                </a:cubicBezTo>
                <a:cubicBezTo>
                  <a:pt x="36431" y="1098"/>
                  <a:pt x="36504" y="1089"/>
                  <a:pt x="36586" y="1089"/>
                </a:cubicBezTo>
                <a:cubicBezTo>
                  <a:pt x="36796" y="1089"/>
                  <a:pt x="37060" y="1145"/>
                  <a:pt x="37232" y="1145"/>
                </a:cubicBezTo>
                <a:cubicBezTo>
                  <a:pt x="38494" y="1157"/>
                  <a:pt x="39780" y="1169"/>
                  <a:pt x="41042" y="1169"/>
                </a:cubicBezTo>
                <a:cubicBezTo>
                  <a:pt x="41089" y="1169"/>
                  <a:pt x="41127" y="1169"/>
                  <a:pt x="41157" y="1169"/>
                </a:cubicBezTo>
                <a:cubicBezTo>
                  <a:pt x="41308" y="1169"/>
                  <a:pt x="41270" y="1177"/>
                  <a:pt x="41339" y="1276"/>
                </a:cubicBezTo>
                <a:cubicBezTo>
                  <a:pt x="41494" y="1455"/>
                  <a:pt x="41554" y="1800"/>
                  <a:pt x="41673" y="1990"/>
                </a:cubicBezTo>
                <a:cubicBezTo>
                  <a:pt x="41816" y="2252"/>
                  <a:pt x="41994" y="2693"/>
                  <a:pt x="42339" y="2729"/>
                </a:cubicBezTo>
                <a:cubicBezTo>
                  <a:pt x="42359" y="2731"/>
                  <a:pt x="42378" y="2733"/>
                  <a:pt x="42397" y="2733"/>
                </a:cubicBezTo>
                <a:cubicBezTo>
                  <a:pt x="42703" y="2733"/>
                  <a:pt x="43030" y="2394"/>
                  <a:pt x="43220" y="2193"/>
                </a:cubicBezTo>
                <a:cubicBezTo>
                  <a:pt x="43411" y="2002"/>
                  <a:pt x="43578" y="1800"/>
                  <a:pt x="43732" y="1574"/>
                </a:cubicBezTo>
                <a:cubicBezTo>
                  <a:pt x="43994" y="1228"/>
                  <a:pt x="43971" y="1109"/>
                  <a:pt x="44423" y="1109"/>
                </a:cubicBezTo>
                <a:cubicBezTo>
                  <a:pt x="45506" y="1086"/>
                  <a:pt x="46578" y="1038"/>
                  <a:pt x="47661" y="978"/>
                </a:cubicBezTo>
                <a:cubicBezTo>
                  <a:pt x="47940" y="970"/>
                  <a:pt x="48301" y="891"/>
                  <a:pt x="48614" y="891"/>
                </a:cubicBezTo>
                <a:cubicBezTo>
                  <a:pt x="48730" y="891"/>
                  <a:pt x="48839" y="902"/>
                  <a:pt x="48935" y="931"/>
                </a:cubicBezTo>
                <a:cubicBezTo>
                  <a:pt x="49174" y="1002"/>
                  <a:pt x="49364" y="1205"/>
                  <a:pt x="49614" y="1276"/>
                </a:cubicBezTo>
                <a:cubicBezTo>
                  <a:pt x="49708" y="1303"/>
                  <a:pt x="49798" y="1315"/>
                  <a:pt x="49886" y="1315"/>
                </a:cubicBezTo>
                <a:cubicBezTo>
                  <a:pt x="50188" y="1315"/>
                  <a:pt x="50462" y="1176"/>
                  <a:pt x="50757" y="1038"/>
                </a:cubicBezTo>
                <a:cubicBezTo>
                  <a:pt x="51031" y="919"/>
                  <a:pt x="51221" y="788"/>
                  <a:pt x="51519" y="740"/>
                </a:cubicBezTo>
                <a:cubicBezTo>
                  <a:pt x="52055" y="633"/>
                  <a:pt x="52650" y="645"/>
                  <a:pt x="53198" y="585"/>
                </a:cubicBezTo>
                <a:cubicBezTo>
                  <a:pt x="53518" y="560"/>
                  <a:pt x="53925" y="465"/>
                  <a:pt x="54280" y="465"/>
                </a:cubicBezTo>
                <a:cubicBezTo>
                  <a:pt x="54413" y="465"/>
                  <a:pt x="54539" y="478"/>
                  <a:pt x="54650" y="514"/>
                </a:cubicBezTo>
                <a:cubicBezTo>
                  <a:pt x="54865" y="585"/>
                  <a:pt x="55043" y="764"/>
                  <a:pt x="55281" y="824"/>
                </a:cubicBezTo>
                <a:cubicBezTo>
                  <a:pt x="55373" y="848"/>
                  <a:pt x="55460" y="859"/>
                  <a:pt x="55544" y="859"/>
                </a:cubicBezTo>
                <a:cubicBezTo>
                  <a:pt x="55787" y="859"/>
                  <a:pt x="56004" y="766"/>
                  <a:pt x="56234" y="633"/>
                </a:cubicBezTo>
                <a:cubicBezTo>
                  <a:pt x="56448" y="514"/>
                  <a:pt x="56651" y="288"/>
                  <a:pt x="56865" y="204"/>
                </a:cubicBezTo>
                <a:lnTo>
                  <a:pt x="56865" y="204"/>
                </a:lnTo>
                <a:cubicBezTo>
                  <a:pt x="56817" y="226"/>
                  <a:pt x="56807" y="234"/>
                  <a:pt x="56819" y="234"/>
                </a:cubicBezTo>
                <a:cubicBezTo>
                  <a:pt x="56838" y="234"/>
                  <a:pt x="56919" y="212"/>
                  <a:pt x="56972" y="204"/>
                </a:cubicBezTo>
                <a:cubicBezTo>
                  <a:pt x="57084" y="189"/>
                  <a:pt x="57203" y="185"/>
                  <a:pt x="57324" y="185"/>
                </a:cubicBezTo>
                <a:close/>
                <a:moveTo>
                  <a:pt x="58221" y="0"/>
                </a:moveTo>
                <a:cubicBezTo>
                  <a:pt x="58011" y="0"/>
                  <a:pt x="57801" y="1"/>
                  <a:pt x="57591" y="2"/>
                </a:cubicBezTo>
                <a:cubicBezTo>
                  <a:pt x="57511" y="2"/>
                  <a:pt x="57430" y="1"/>
                  <a:pt x="57349" y="1"/>
                </a:cubicBezTo>
                <a:cubicBezTo>
                  <a:pt x="57105" y="1"/>
                  <a:pt x="56862" y="14"/>
                  <a:pt x="56639" y="121"/>
                </a:cubicBezTo>
                <a:cubicBezTo>
                  <a:pt x="56436" y="228"/>
                  <a:pt x="56270" y="443"/>
                  <a:pt x="56043" y="550"/>
                </a:cubicBezTo>
                <a:cubicBezTo>
                  <a:pt x="55862" y="631"/>
                  <a:pt x="55731" y="663"/>
                  <a:pt x="55624" y="663"/>
                </a:cubicBezTo>
                <a:cubicBezTo>
                  <a:pt x="55386" y="663"/>
                  <a:pt x="55264" y="506"/>
                  <a:pt x="54960" y="383"/>
                </a:cubicBezTo>
                <a:cubicBezTo>
                  <a:pt x="54779" y="308"/>
                  <a:pt x="54592" y="282"/>
                  <a:pt x="54401" y="282"/>
                </a:cubicBezTo>
                <a:cubicBezTo>
                  <a:pt x="54075" y="282"/>
                  <a:pt x="53738" y="357"/>
                  <a:pt x="53400" y="395"/>
                </a:cubicBezTo>
                <a:cubicBezTo>
                  <a:pt x="52710" y="454"/>
                  <a:pt x="51805" y="383"/>
                  <a:pt x="51162" y="621"/>
                </a:cubicBezTo>
                <a:cubicBezTo>
                  <a:pt x="50852" y="740"/>
                  <a:pt x="50579" y="990"/>
                  <a:pt x="50245" y="1086"/>
                </a:cubicBezTo>
                <a:cubicBezTo>
                  <a:pt x="50175" y="1102"/>
                  <a:pt x="50110" y="1109"/>
                  <a:pt x="50050" y="1109"/>
                </a:cubicBezTo>
                <a:cubicBezTo>
                  <a:pt x="49762" y="1109"/>
                  <a:pt x="49564" y="946"/>
                  <a:pt x="49269" y="847"/>
                </a:cubicBezTo>
                <a:cubicBezTo>
                  <a:pt x="49041" y="766"/>
                  <a:pt x="48783" y="738"/>
                  <a:pt x="48513" y="738"/>
                </a:cubicBezTo>
                <a:cubicBezTo>
                  <a:pt x="48036" y="738"/>
                  <a:pt x="47524" y="825"/>
                  <a:pt x="47090" y="847"/>
                </a:cubicBezTo>
                <a:cubicBezTo>
                  <a:pt x="46054" y="883"/>
                  <a:pt x="45030" y="931"/>
                  <a:pt x="44006" y="966"/>
                </a:cubicBezTo>
                <a:cubicBezTo>
                  <a:pt x="43947" y="966"/>
                  <a:pt x="43828" y="978"/>
                  <a:pt x="43792" y="1050"/>
                </a:cubicBezTo>
                <a:cubicBezTo>
                  <a:pt x="43621" y="1392"/>
                  <a:pt x="42957" y="2533"/>
                  <a:pt x="42504" y="2533"/>
                </a:cubicBezTo>
                <a:cubicBezTo>
                  <a:pt x="42485" y="2533"/>
                  <a:pt x="42465" y="2531"/>
                  <a:pt x="42447" y="2526"/>
                </a:cubicBezTo>
                <a:cubicBezTo>
                  <a:pt x="42113" y="2467"/>
                  <a:pt x="41708" y="1359"/>
                  <a:pt x="41649" y="1050"/>
                </a:cubicBezTo>
                <a:cubicBezTo>
                  <a:pt x="41649" y="1002"/>
                  <a:pt x="41577" y="1002"/>
                  <a:pt x="41554" y="1002"/>
                </a:cubicBezTo>
                <a:cubicBezTo>
                  <a:pt x="41128" y="1009"/>
                  <a:pt x="40704" y="1012"/>
                  <a:pt x="40280" y="1012"/>
                </a:cubicBezTo>
                <a:cubicBezTo>
                  <a:pt x="39257" y="1012"/>
                  <a:pt x="38238" y="995"/>
                  <a:pt x="37220" y="978"/>
                </a:cubicBezTo>
                <a:cubicBezTo>
                  <a:pt x="37026" y="975"/>
                  <a:pt x="36873" y="965"/>
                  <a:pt x="36743" y="965"/>
                </a:cubicBezTo>
                <a:cubicBezTo>
                  <a:pt x="36426" y="965"/>
                  <a:pt x="36243" y="1022"/>
                  <a:pt x="35922" y="1359"/>
                </a:cubicBezTo>
                <a:cubicBezTo>
                  <a:pt x="35929" y="1352"/>
                  <a:pt x="35934" y="1349"/>
                  <a:pt x="35936" y="1349"/>
                </a:cubicBezTo>
                <a:cubicBezTo>
                  <a:pt x="35951" y="1349"/>
                  <a:pt x="35845" y="1517"/>
                  <a:pt x="35803" y="1538"/>
                </a:cubicBezTo>
                <a:cubicBezTo>
                  <a:pt x="35577" y="1621"/>
                  <a:pt x="35362" y="1693"/>
                  <a:pt x="35124" y="1764"/>
                </a:cubicBezTo>
                <a:cubicBezTo>
                  <a:pt x="34932" y="1938"/>
                  <a:pt x="34758" y="2025"/>
                  <a:pt x="34601" y="2025"/>
                </a:cubicBezTo>
                <a:cubicBezTo>
                  <a:pt x="34446" y="2025"/>
                  <a:pt x="34308" y="1941"/>
                  <a:pt x="34184" y="1776"/>
                </a:cubicBezTo>
                <a:cubicBezTo>
                  <a:pt x="34017" y="1586"/>
                  <a:pt x="33945" y="1300"/>
                  <a:pt x="33791" y="1086"/>
                </a:cubicBezTo>
                <a:cubicBezTo>
                  <a:pt x="33628" y="841"/>
                  <a:pt x="33459" y="809"/>
                  <a:pt x="33228" y="809"/>
                </a:cubicBezTo>
                <a:cubicBezTo>
                  <a:pt x="33144" y="809"/>
                  <a:pt x="33052" y="813"/>
                  <a:pt x="32949" y="813"/>
                </a:cubicBezTo>
                <a:cubicBezTo>
                  <a:pt x="32921" y="813"/>
                  <a:pt x="32892" y="812"/>
                  <a:pt x="32862" y="812"/>
                </a:cubicBezTo>
                <a:cubicBezTo>
                  <a:pt x="31588" y="752"/>
                  <a:pt x="30338" y="669"/>
                  <a:pt x="29088" y="574"/>
                </a:cubicBezTo>
                <a:cubicBezTo>
                  <a:pt x="28791" y="553"/>
                  <a:pt x="28500" y="539"/>
                  <a:pt x="28214" y="539"/>
                </a:cubicBezTo>
                <a:cubicBezTo>
                  <a:pt x="27515" y="539"/>
                  <a:pt x="26840" y="621"/>
                  <a:pt x="26147" y="883"/>
                </a:cubicBezTo>
                <a:cubicBezTo>
                  <a:pt x="25516" y="1121"/>
                  <a:pt x="24909" y="1419"/>
                  <a:pt x="24242" y="1538"/>
                </a:cubicBezTo>
                <a:cubicBezTo>
                  <a:pt x="24010" y="1582"/>
                  <a:pt x="23781" y="1601"/>
                  <a:pt x="23554" y="1601"/>
                </a:cubicBezTo>
                <a:cubicBezTo>
                  <a:pt x="22977" y="1601"/>
                  <a:pt x="22413" y="1477"/>
                  <a:pt x="21849" y="1324"/>
                </a:cubicBezTo>
                <a:cubicBezTo>
                  <a:pt x="21423" y="1201"/>
                  <a:pt x="20794" y="897"/>
                  <a:pt x="20267" y="897"/>
                </a:cubicBezTo>
                <a:cubicBezTo>
                  <a:pt x="20131" y="897"/>
                  <a:pt x="20002" y="918"/>
                  <a:pt x="19884" y="966"/>
                </a:cubicBezTo>
                <a:cubicBezTo>
                  <a:pt x="19432" y="1157"/>
                  <a:pt x="19253" y="1836"/>
                  <a:pt x="18967" y="2217"/>
                </a:cubicBezTo>
                <a:cubicBezTo>
                  <a:pt x="18647" y="2644"/>
                  <a:pt x="18317" y="3080"/>
                  <a:pt x="17995" y="3509"/>
                </a:cubicBezTo>
                <a:lnTo>
                  <a:pt x="17995" y="3509"/>
                </a:lnTo>
                <a:cubicBezTo>
                  <a:pt x="17405" y="3248"/>
                  <a:pt x="16857" y="2965"/>
                  <a:pt x="16586" y="2336"/>
                </a:cubicBezTo>
                <a:cubicBezTo>
                  <a:pt x="16396" y="1859"/>
                  <a:pt x="16491" y="1038"/>
                  <a:pt x="16038" y="705"/>
                </a:cubicBezTo>
                <a:cubicBezTo>
                  <a:pt x="15800" y="526"/>
                  <a:pt x="15384" y="562"/>
                  <a:pt x="15086" y="550"/>
                </a:cubicBezTo>
                <a:cubicBezTo>
                  <a:pt x="14300" y="490"/>
                  <a:pt x="13526" y="454"/>
                  <a:pt x="12740" y="431"/>
                </a:cubicBezTo>
                <a:cubicBezTo>
                  <a:pt x="10779" y="342"/>
                  <a:pt x="8780" y="236"/>
                  <a:pt x="6785" y="236"/>
                </a:cubicBezTo>
                <a:cubicBezTo>
                  <a:pt x="5039" y="236"/>
                  <a:pt x="3296" y="317"/>
                  <a:pt x="1584" y="562"/>
                </a:cubicBezTo>
                <a:cubicBezTo>
                  <a:pt x="1144" y="621"/>
                  <a:pt x="620" y="681"/>
                  <a:pt x="203" y="907"/>
                </a:cubicBezTo>
                <a:cubicBezTo>
                  <a:pt x="179" y="919"/>
                  <a:pt x="144" y="943"/>
                  <a:pt x="144" y="990"/>
                </a:cubicBezTo>
                <a:cubicBezTo>
                  <a:pt x="179" y="2669"/>
                  <a:pt x="429" y="4360"/>
                  <a:pt x="453" y="6038"/>
                </a:cubicBezTo>
                <a:cubicBezTo>
                  <a:pt x="477" y="7134"/>
                  <a:pt x="489" y="8384"/>
                  <a:pt x="13" y="9420"/>
                </a:cubicBezTo>
                <a:cubicBezTo>
                  <a:pt x="1" y="9444"/>
                  <a:pt x="25" y="9456"/>
                  <a:pt x="36" y="9479"/>
                </a:cubicBezTo>
                <a:cubicBezTo>
                  <a:pt x="870" y="10015"/>
                  <a:pt x="1918" y="9979"/>
                  <a:pt x="2882" y="10075"/>
                </a:cubicBezTo>
                <a:cubicBezTo>
                  <a:pt x="2937" y="10080"/>
                  <a:pt x="2996" y="10087"/>
                  <a:pt x="3055" y="10092"/>
                </a:cubicBezTo>
                <a:lnTo>
                  <a:pt x="3055" y="10092"/>
                </a:lnTo>
                <a:cubicBezTo>
                  <a:pt x="2548" y="10263"/>
                  <a:pt x="1995" y="10661"/>
                  <a:pt x="1513" y="10896"/>
                </a:cubicBezTo>
                <a:cubicBezTo>
                  <a:pt x="1287" y="11003"/>
                  <a:pt x="1072" y="11111"/>
                  <a:pt x="834" y="11194"/>
                </a:cubicBezTo>
                <a:cubicBezTo>
                  <a:pt x="679" y="11253"/>
                  <a:pt x="370" y="11253"/>
                  <a:pt x="251" y="11349"/>
                </a:cubicBezTo>
                <a:cubicBezTo>
                  <a:pt x="156" y="11420"/>
                  <a:pt x="179" y="11420"/>
                  <a:pt x="144" y="11515"/>
                </a:cubicBezTo>
                <a:cubicBezTo>
                  <a:pt x="13" y="11813"/>
                  <a:pt x="132" y="12420"/>
                  <a:pt x="132" y="12730"/>
                </a:cubicBezTo>
                <a:cubicBezTo>
                  <a:pt x="120" y="16992"/>
                  <a:pt x="156" y="21243"/>
                  <a:pt x="203" y="25505"/>
                </a:cubicBezTo>
                <a:cubicBezTo>
                  <a:pt x="215" y="27303"/>
                  <a:pt x="239" y="29089"/>
                  <a:pt x="239" y="30887"/>
                </a:cubicBezTo>
                <a:cubicBezTo>
                  <a:pt x="239" y="30934"/>
                  <a:pt x="310" y="30934"/>
                  <a:pt x="334" y="30934"/>
                </a:cubicBezTo>
                <a:cubicBezTo>
                  <a:pt x="457" y="30937"/>
                  <a:pt x="580" y="30938"/>
                  <a:pt x="702" y="30938"/>
                </a:cubicBezTo>
                <a:cubicBezTo>
                  <a:pt x="1222" y="30938"/>
                  <a:pt x="1738" y="30920"/>
                  <a:pt x="2239" y="30911"/>
                </a:cubicBezTo>
                <a:cubicBezTo>
                  <a:pt x="2388" y="30911"/>
                  <a:pt x="2563" y="30921"/>
                  <a:pt x="2731" y="30921"/>
                </a:cubicBezTo>
                <a:cubicBezTo>
                  <a:pt x="2831" y="30921"/>
                  <a:pt x="2928" y="30917"/>
                  <a:pt x="3017" y="30905"/>
                </a:cubicBezTo>
                <a:lnTo>
                  <a:pt x="3017" y="30905"/>
                </a:lnTo>
                <a:cubicBezTo>
                  <a:pt x="2542" y="31120"/>
                  <a:pt x="2048" y="31623"/>
                  <a:pt x="1644" y="31935"/>
                </a:cubicBezTo>
                <a:cubicBezTo>
                  <a:pt x="1322" y="32173"/>
                  <a:pt x="691" y="32470"/>
                  <a:pt x="453" y="32804"/>
                </a:cubicBezTo>
                <a:cubicBezTo>
                  <a:pt x="310" y="33030"/>
                  <a:pt x="334" y="33399"/>
                  <a:pt x="334" y="33673"/>
                </a:cubicBezTo>
                <a:cubicBezTo>
                  <a:pt x="322" y="34256"/>
                  <a:pt x="358" y="34816"/>
                  <a:pt x="382" y="35399"/>
                </a:cubicBezTo>
                <a:cubicBezTo>
                  <a:pt x="453" y="37007"/>
                  <a:pt x="608" y="38614"/>
                  <a:pt x="775" y="40209"/>
                </a:cubicBezTo>
                <a:cubicBezTo>
                  <a:pt x="917" y="41671"/>
                  <a:pt x="1072" y="43181"/>
                  <a:pt x="1333" y="44631"/>
                </a:cubicBezTo>
                <a:lnTo>
                  <a:pt x="1333" y="44631"/>
                </a:lnTo>
                <a:cubicBezTo>
                  <a:pt x="1316" y="44659"/>
                  <a:pt x="1323" y="44682"/>
                  <a:pt x="1372" y="44686"/>
                </a:cubicBezTo>
                <a:lnTo>
                  <a:pt x="1372" y="44686"/>
                </a:lnTo>
                <a:cubicBezTo>
                  <a:pt x="1383" y="44689"/>
                  <a:pt x="1397" y="44691"/>
                  <a:pt x="1412" y="44691"/>
                </a:cubicBezTo>
                <a:cubicBezTo>
                  <a:pt x="1432" y="44691"/>
                  <a:pt x="1453" y="44688"/>
                  <a:pt x="1475" y="44683"/>
                </a:cubicBezTo>
                <a:lnTo>
                  <a:pt x="1475" y="44683"/>
                </a:lnTo>
                <a:cubicBezTo>
                  <a:pt x="5726" y="44507"/>
                  <a:pt x="9978" y="44435"/>
                  <a:pt x="14229" y="44329"/>
                </a:cubicBezTo>
                <a:cubicBezTo>
                  <a:pt x="14955" y="44317"/>
                  <a:pt x="15669" y="44305"/>
                  <a:pt x="16396" y="44281"/>
                </a:cubicBezTo>
                <a:cubicBezTo>
                  <a:pt x="16705" y="44269"/>
                  <a:pt x="16753" y="44305"/>
                  <a:pt x="16943" y="44127"/>
                </a:cubicBezTo>
                <a:cubicBezTo>
                  <a:pt x="17270" y="43833"/>
                  <a:pt x="17566" y="43192"/>
                  <a:pt x="18050" y="43192"/>
                </a:cubicBezTo>
                <a:cubicBezTo>
                  <a:pt x="18096" y="43192"/>
                  <a:pt x="18144" y="43197"/>
                  <a:pt x="18194" y="43210"/>
                </a:cubicBezTo>
                <a:cubicBezTo>
                  <a:pt x="18634" y="43329"/>
                  <a:pt x="18908" y="43829"/>
                  <a:pt x="19253" y="44079"/>
                </a:cubicBezTo>
                <a:cubicBezTo>
                  <a:pt x="19410" y="44198"/>
                  <a:pt x="19576" y="44228"/>
                  <a:pt x="19760" y="44228"/>
                </a:cubicBezTo>
                <a:cubicBezTo>
                  <a:pt x="19925" y="44228"/>
                  <a:pt x="20103" y="44204"/>
                  <a:pt x="20301" y="44198"/>
                </a:cubicBezTo>
                <a:cubicBezTo>
                  <a:pt x="21075" y="44186"/>
                  <a:pt x="21825" y="44162"/>
                  <a:pt x="22599" y="44150"/>
                </a:cubicBezTo>
                <a:cubicBezTo>
                  <a:pt x="24087" y="44127"/>
                  <a:pt x="25599" y="44091"/>
                  <a:pt x="27087" y="44067"/>
                </a:cubicBezTo>
                <a:cubicBezTo>
                  <a:pt x="30433" y="44007"/>
                  <a:pt x="33779" y="43948"/>
                  <a:pt x="37124" y="43900"/>
                </a:cubicBezTo>
                <a:cubicBezTo>
                  <a:pt x="37208" y="43900"/>
                  <a:pt x="37327" y="43865"/>
                  <a:pt x="37351" y="43793"/>
                </a:cubicBezTo>
                <a:cubicBezTo>
                  <a:pt x="37493" y="43335"/>
                  <a:pt x="37913" y="42539"/>
                  <a:pt x="38411" y="42539"/>
                </a:cubicBezTo>
                <a:cubicBezTo>
                  <a:pt x="38496" y="42539"/>
                  <a:pt x="38584" y="42562"/>
                  <a:pt x="38672" y="42614"/>
                </a:cubicBezTo>
                <a:cubicBezTo>
                  <a:pt x="39125" y="42876"/>
                  <a:pt x="39303" y="43388"/>
                  <a:pt x="39660" y="43734"/>
                </a:cubicBezTo>
                <a:cubicBezTo>
                  <a:pt x="39820" y="43882"/>
                  <a:pt x="40062" y="43924"/>
                  <a:pt x="40324" y="43924"/>
                </a:cubicBezTo>
                <a:cubicBezTo>
                  <a:pt x="40651" y="43924"/>
                  <a:pt x="41009" y="43859"/>
                  <a:pt x="41280" y="43853"/>
                </a:cubicBezTo>
                <a:cubicBezTo>
                  <a:pt x="42232" y="43841"/>
                  <a:pt x="43185" y="43829"/>
                  <a:pt x="44137" y="43829"/>
                </a:cubicBezTo>
                <a:cubicBezTo>
                  <a:pt x="47542" y="43781"/>
                  <a:pt x="50960" y="43746"/>
                  <a:pt x="54365" y="43734"/>
                </a:cubicBezTo>
                <a:cubicBezTo>
                  <a:pt x="54436" y="43734"/>
                  <a:pt x="54567" y="43698"/>
                  <a:pt x="54591" y="43626"/>
                </a:cubicBezTo>
                <a:cubicBezTo>
                  <a:pt x="54627" y="43484"/>
                  <a:pt x="54662" y="43305"/>
                  <a:pt x="54770" y="43162"/>
                </a:cubicBezTo>
                <a:cubicBezTo>
                  <a:pt x="54947" y="42944"/>
                  <a:pt x="55044" y="42873"/>
                  <a:pt x="55120" y="42873"/>
                </a:cubicBezTo>
                <a:cubicBezTo>
                  <a:pt x="55222" y="42873"/>
                  <a:pt x="55284" y="43003"/>
                  <a:pt x="55448" y="43079"/>
                </a:cubicBezTo>
                <a:cubicBezTo>
                  <a:pt x="55686" y="43198"/>
                  <a:pt x="56020" y="43424"/>
                  <a:pt x="56079" y="43674"/>
                </a:cubicBezTo>
                <a:cubicBezTo>
                  <a:pt x="56091" y="43722"/>
                  <a:pt x="56151" y="43722"/>
                  <a:pt x="56174" y="43722"/>
                </a:cubicBezTo>
                <a:lnTo>
                  <a:pt x="62211" y="43722"/>
                </a:lnTo>
                <a:cubicBezTo>
                  <a:pt x="62270" y="43722"/>
                  <a:pt x="62413" y="43686"/>
                  <a:pt x="62425" y="43615"/>
                </a:cubicBezTo>
                <a:cubicBezTo>
                  <a:pt x="62520" y="43222"/>
                  <a:pt x="62830" y="42769"/>
                  <a:pt x="63199" y="42650"/>
                </a:cubicBezTo>
                <a:cubicBezTo>
                  <a:pt x="63256" y="42632"/>
                  <a:pt x="63311" y="42623"/>
                  <a:pt x="63365" y="42623"/>
                </a:cubicBezTo>
                <a:cubicBezTo>
                  <a:pt x="63736" y="42623"/>
                  <a:pt x="64059" y="43010"/>
                  <a:pt x="64318" y="43269"/>
                </a:cubicBezTo>
                <a:cubicBezTo>
                  <a:pt x="64533" y="43484"/>
                  <a:pt x="64592" y="43615"/>
                  <a:pt x="64854" y="43674"/>
                </a:cubicBezTo>
                <a:cubicBezTo>
                  <a:pt x="65153" y="43739"/>
                  <a:pt x="65483" y="43755"/>
                  <a:pt x="65818" y="43755"/>
                </a:cubicBezTo>
                <a:cubicBezTo>
                  <a:pt x="66127" y="43755"/>
                  <a:pt x="66440" y="43741"/>
                  <a:pt x="66734" y="43741"/>
                </a:cubicBezTo>
                <a:cubicBezTo>
                  <a:pt x="66820" y="43741"/>
                  <a:pt x="66904" y="43743"/>
                  <a:pt x="66985" y="43746"/>
                </a:cubicBezTo>
                <a:cubicBezTo>
                  <a:pt x="69593" y="43841"/>
                  <a:pt x="72188" y="43912"/>
                  <a:pt x="74796" y="44019"/>
                </a:cubicBezTo>
                <a:cubicBezTo>
                  <a:pt x="75760" y="44055"/>
                  <a:pt x="76748" y="44079"/>
                  <a:pt x="77713" y="44174"/>
                </a:cubicBezTo>
                <a:cubicBezTo>
                  <a:pt x="77727" y="44179"/>
                  <a:pt x="77745" y="44181"/>
                  <a:pt x="77766" y="44181"/>
                </a:cubicBezTo>
                <a:cubicBezTo>
                  <a:pt x="77855" y="44181"/>
                  <a:pt x="77987" y="44139"/>
                  <a:pt x="77987" y="44043"/>
                </a:cubicBezTo>
                <a:cubicBezTo>
                  <a:pt x="77725" y="41674"/>
                  <a:pt x="77784" y="39257"/>
                  <a:pt x="77725" y="36888"/>
                </a:cubicBezTo>
                <a:cubicBezTo>
                  <a:pt x="77665" y="34613"/>
                  <a:pt x="77594" y="32327"/>
                  <a:pt x="77594" y="30041"/>
                </a:cubicBezTo>
                <a:cubicBezTo>
                  <a:pt x="77594" y="29994"/>
                  <a:pt x="77522" y="29994"/>
                  <a:pt x="77487" y="29994"/>
                </a:cubicBezTo>
                <a:cubicBezTo>
                  <a:pt x="77177" y="29982"/>
                  <a:pt x="76213" y="29922"/>
                  <a:pt x="76046" y="29625"/>
                </a:cubicBezTo>
                <a:cubicBezTo>
                  <a:pt x="75844" y="29268"/>
                  <a:pt x="76760" y="28553"/>
                  <a:pt x="76987" y="28339"/>
                </a:cubicBezTo>
                <a:cubicBezTo>
                  <a:pt x="77320" y="28029"/>
                  <a:pt x="77594" y="27958"/>
                  <a:pt x="77606" y="27482"/>
                </a:cubicBezTo>
                <a:cubicBezTo>
                  <a:pt x="77606" y="26541"/>
                  <a:pt x="77630" y="25600"/>
                  <a:pt x="77641" y="24672"/>
                </a:cubicBezTo>
                <a:cubicBezTo>
                  <a:pt x="77665" y="22231"/>
                  <a:pt x="77701" y="19790"/>
                  <a:pt x="77784" y="17349"/>
                </a:cubicBezTo>
                <a:cubicBezTo>
                  <a:pt x="77784" y="17290"/>
                  <a:pt x="77749" y="17290"/>
                  <a:pt x="77689" y="17266"/>
                </a:cubicBezTo>
                <a:cubicBezTo>
                  <a:pt x="77624" y="17263"/>
                  <a:pt x="77556" y="17261"/>
                  <a:pt x="77485" y="17261"/>
                </a:cubicBezTo>
                <a:cubicBezTo>
                  <a:pt x="77307" y="17261"/>
                  <a:pt x="77112" y="17269"/>
                  <a:pt x="76920" y="17269"/>
                </a:cubicBezTo>
                <a:cubicBezTo>
                  <a:pt x="76650" y="17269"/>
                  <a:pt x="76385" y="17254"/>
                  <a:pt x="76177" y="17183"/>
                </a:cubicBezTo>
                <a:cubicBezTo>
                  <a:pt x="76155" y="17175"/>
                  <a:pt x="76137" y="17169"/>
                  <a:pt x="76124" y="17164"/>
                </a:cubicBezTo>
                <a:lnTo>
                  <a:pt x="76124" y="17164"/>
                </a:lnTo>
                <a:cubicBezTo>
                  <a:pt x="76084" y="17069"/>
                  <a:pt x="76092" y="16862"/>
                  <a:pt x="76082" y="16778"/>
                </a:cubicBezTo>
                <a:cubicBezTo>
                  <a:pt x="76040" y="16568"/>
                  <a:pt x="76007" y="16348"/>
                  <a:pt x="75975" y="16135"/>
                </a:cubicBezTo>
                <a:lnTo>
                  <a:pt x="75975" y="16135"/>
                </a:lnTo>
                <a:cubicBezTo>
                  <a:pt x="76600" y="15994"/>
                  <a:pt x="77217" y="15863"/>
                  <a:pt x="77844" y="15742"/>
                </a:cubicBezTo>
                <a:cubicBezTo>
                  <a:pt x="77891" y="15718"/>
                  <a:pt x="77987" y="15694"/>
                  <a:pt x="77987" y="15635"/>
                </a:cubicBezTo>
                <a:cubicBezTo>
                  <a:pt x="78534" y="10622"/>
                  <a:pt x="79237" y="5562"/>
                  <a:pt x="79475" y="514"/>
                </a:cubicBezTo>
                <a:cubicBezTo>
                  <a:pt x="79475" y="466"/>
                  <a:pt x="79439" y="454"/>
                  <a:pt x="79415" y="454"/>
                </a:cubicBezTo>
                <a:cubicBezTo>
                  <a:pt x="77177" y="228"/>
                  <a:pt x="74903" y="240"/>
                  <a:pt x="72665" y="204"/>
                </a:cubicBezTo>
                <a:cubicBezTo>
                  <a:pt x="69593" y="145"/>
                  <a:pt x="66509" y="109"/>
                  <a:pt x="63425" y="62"/>
                </a:cubicBezTo>
                <a:cubicBezTo>
                  <a:pt x="61684" y="40"/>
                  <a:pt x="59952" y="0"/>
                  <a:pt x="58221" y="0"/>
                </a:cubicBezTo>
                <a:close/>
              </a:path>
            </a:pathLst>
          </a:custGeom>
          <a:solidFill>
            <a:srgbClr val="BC9E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flipH="1">
            <a:off x="5792148" y="928542"/>
            <a:ext cx="8536475" cy="3286425"/>
          </a:xfrm>
          <a:custGeom>
            <a:avLst/>
            <a:gdLst/>
            <a:ahLst/>
            <a:cxnLst/>
            <a:rect l="l" t="t" r="r" b="b"/>
            <a:pathLst>
              <a:path w="341459" h="131457" extrusionOk="0">
                <a:moveTo>
                  <a:pt x="1956" y="131457"/>
                </a:moveTo>
                <a:cubicBezTo>
                  <a:pt x="-8832" y="107188"/>
                  <a:pt x="27441" y="73739"/>
                  <a:pt x="53858" y="71006"/>
                </a:cubicBezTo>
                <a:cubicBezTo>
                  <a:pt x="72175" y="69111"/>
                  <a:pt x="89827" y="78983"/>
                  <a:pt x="107592" y="83829"/>
                </a:cubicBezTo>
                <a:cubicBezTo>
                  <a:pt x="119024" y="86947"/>
                  <a:pt x="131185" y="87670"/>
                  <a:pt x="143008" y="86882"/>
                </a:cubicBezTo>
                <a:cubicBezTo>
                  <a:pt x="165931" y="85354"/>
                  <a:pt x="187005" y="69324"/>
                  <a:pt x="202849" y="52687"/>
                </a:cubicBezTo>
                <a:cubicBezTo>
                  <a:pt x="216151" y="38720"/>
                  <a:pt x="226877" y="21520"/>
                  <a:pt x="243150" y="11165"/>
                </a:cubicBezTo>
                <a:cubicBezTo>
                  <a:pt x="257231" y="2205"/>
                  <a:pt x="275323" y="-521"/>
                  <a:pt x="291999" y="174"/>
                </a:cubicBezTo>
                <a:cubicBezTo>
                  <a:pt x="308471" y="861"/>
                  <a:pt x="326713" y="7548"/>
                  <a:pt x="341459" y="174"/>
                </a:cubicBezTo>
              </a:path>
            </a:pathLst>
          </a:custGeom>
          <a:noFill/>
          <a:ln w="19050" cap="flat" cmpd="sng">
            <a:solidFill>
              <a:schemeClr val="dk2"/>
            </a:solidFill>
            <a:prstDash val="dash"/>
            <a:round/>
            <a:headEnd type="none" w="med" len="med"/>
            <a:tailEnd type="stealth" w="med" len="med"/>
          </a:ln>
        </p:spPr>
      </p:sp>
      <p:sp>
        <p:nvSpPr>
          <p:cNvPr id="14" name="Google Shape;14;p2"/>
          <p:cNvSpPr txBox="1">
            <a:spLocks noGrp="1"/>
          </p:cNvSpPr>
          <p:nvPr>
            <p:ph type="ctrTitle"/>
          </p:nvPr>
        </p:nvSpPr>
        <p:spPr>
          <a:xfrm>
            <a:off x="685800" y="1000925"/>
            <a:ext cx="5760900" cy="17964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5200"/>
            </a:lvl1pPr>
            <a:lvl2pPr lvl="1">
              <a:spcBef>
                <a:spcPts val="0"/>
              </a:spcBef>
              <a:spcAft>
                <a:spcPts val="0"/>
              </a:spcAft>
              <a:buSzPts val="5200"/>
              <a:buNone/>
              <a:defRPr sz="5200"/>
            </a:lvl2pPr>
            <a:lvl3pPr lvl="2">
              <a:spcBef>
                <a:spcPts val="0"/>
              </a:spcBef>
              <a:spcAft>
                <a:spcPts val="0"/>
              </a:spcAft>
              <a:buSzPts val="5200"/>
              <a:buNone/>
              <a:defRPr sz="5200"/>
            </a:lvl3pPr>
            <a:lvl4pPr lvl="3">
              <a:spcBef>
                <a:spcPts val="0"/>
              </a:spcBef>
              <a:spcAft>
                <a:spcPts val="0"/>
              </a:spcAft>
              <a:buSzPts val="5200"/>
              <a:buNone/>
              <a:defRPr sz="5200"/>
            </a:lvl4pPr>
            <a:lvl5pPr lvl="4">
              <a:spcBef>
                <a:spcPts val="0"/>
              </a:spcBef>
              <a:spcAft>
                <a:spcPts val="0"/>
              </a:spcAft>
              <a:buSzPts val="5200"/>
              <a:buNone/>
              <a:defRPr sz="5200"/>
            </a:lvl5pPr>
            <a:lvl6pPr lvl="5">
              <a:spcBef>
                <a:spcPts val="0"/>
              </a:spcBef>
              <a:spcAft>
                <a:spcPts val="0"/>
              </a:spcAft>
              <a:buSzPts val="5200"/>
              <a:buNone/>
              <a:defRPr sz="5200"/>
            </a:lvl6pPr>
            <a:lvl7pPr lvl="6">
              <a:spcBef>
                <a:spcPts val="0"/>
              </a:spcBef>
              <a:spcAft>
                <a:spcPts val="0"/>
              </a:spcAft>
              <a:buSzPts val="5200"/>
              <a:buNone/>
              <a:defRPr sz="5200"/>
            </a:lvl7pPr>
            <a:lvl8pPr lvl="7">
              <a:spcBef>
                <a:spcPts val="0"/>
              </a:spcBef>
              <a:spcAft>
                <a:spcPts val="0"/>
              </a:spcAft>
              <a:buSzPts val="5200"/>
              <a:buNone/>
              <a:defRPr sz="5200"/>
            </a:lvl8pPr>
            <a:lvl9pPr lvl="8">
              <a:spcBef>
                <a:spcPts val="0"/>
              </a:spcBef>
              <a:spcAft>
                <a:spcPts val="0"/>
              </a:spcAft>
              <a:buSzPts val="5200"/>
              <a:buNone/>
              <a:defRPr sz="5200"/>
            </a:lvl9pPr>
          </a:lstStyle>
          <a:p>
            <a:endParaRPr/>
          </a:p>
        </p:txBody>
      </p:sp>
      <p:sp>
        <p:nvSpPr>
          <p:cNvPr id="15" name="Google Shape;15;p2"/>
          <p:cNvSpPr txBox="1">
            <a:spLocks noGrp="1"/>
          </p:cNvSpPr>
          <p:nvPr>
            <p:ph type="subTitle" idx="1"/>
          </p:nvPr>
        </p:nvSpPr>
        <p:spPr>
          <a:xfrm>
            <a:off x="685800" y="2834125"/>
            <a:ext cx="3886200" cy="792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endParaRPr/>
          </a:p>
        </p:txBody>
      </p:sp>
      <p:sp>
        <p:nvSpPr>
          <p:cNvPr id="16" name="Google Shape;16;p2"/>
          <p:cNvSpPr/>
          <p:nvPr/>
        </p:nvSpPr>
        <p:spPr>
          <a:xfrm>
            <a:off x="-2478965" y="3238280"/>
            <a:ext cx="8536475" cy="3286425"/>
          </a:xfrm>
          <a:custGeom>
            <a:avLst/>
            <a:gdLst/>
            <a:ahLst/>
            <a:cxnLst/>
            <a:rect l="l" t="t" r="r" b="b"/>
            <a:pathLst>
              <a:path w="341459" h="131457" extrusionOk="0">
                <a:moveTo>
                  <a:pt x="1956" y="131457"/>
                </a:moveTo>
                <a:cubicBezTo>
                  <a:pt x="-8832" y="107188"/>
                  <a:pt x="27441" y="73739"/>
                  <a:pt x="53858" y="71006"/>
                </a:cubicBezTo>
                <a:cubicBezTo>
                  <a:pt x="72175" y="69111"/>
                  <a:pt x="89827" y="78983"/>
                  <a:pt x="107592" y="83829"/>
                </a:cubicBezTo>
                <a:cubicBezTo>
                  <a:pt x="119024" y="86947"/>
                  <a:pt x="131185" y="87670"/>
                  <a:pt x="143008" y="86882"/>
                </a:cubicBezTo>
                <a:cubicBezTo>
                  <a:pt x="165931" y="85354"/>
                  <a:pt x="187005" y="69324"/>
                  <a:pt x="202849" y="52687"/>
                </a:cubicBezTo>
                <a:cubicBezTo>
                  <a:pt x="216151" y="38720"/>
                  <a:pt x="226877" y="21520"/>
                  <a:pt x="243150" y="11165"/>
                </a:cubicBezTo>
                <a:cubicBezTo>
                  <a:pt x="257231" y="2205"/>
                  <a:pt x="275323" y="-521"/>
                  <a:pt x="291999" y="174"/>
                </a:cubicBezTo>
                <a:cubicBezTo>
                  <a:pt x="308471" y="861"/>
                  <a:pt x="326713" y="7548"/>
                  <a:pt x="341459" y="174"/>
                </a:cubicBezTo>
              </a:path>
            </a:pathLst>
          </a:custGeom>
          <a:noFill/>
          <a:ln w="19050" cap="flat" cmpd="sng">
            <a:solidFill>
              <a:schemeClr val="dk2"/>
            </a:solidFill>
            <a:prstDash val="dash"/>
            <a:round/>
            <a:headEnd type="none" w="med" len="med"/>
            <a:tailEnd type="stealth" w="med" len="med"/>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userDrawn="1">
  <p:cSld name="BLANK">
    <p:spTree>
      <p:nvGrpSpPr>
        <p:cNvPr id="1" name="Shape 193"/>
        <p:cNvGrpSpPr/>
        <p:nvPr/>
      </p:nvGrpSpPr>
      <p:grpSpPr>
        <a:xfrm>
          <a:off x="0" y="0"/>
          <a:ext cx="0" cy="0"/>
          <a:chOff x="0" y="0"/>
          <a:chExt cx="0" cy="0"/>
        </a:xfrm>
      </p:grpSpPr>
      <p:sp>
        <p:nvSpPr>
          <p:cNvPr id="194" name="Google Shape;194;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3" name="Google Shape;148;p9">
            <a:extLst>
              <a:ext uri="{FF2B5EF4-FFF2-40B4-BE49-F238E27FC236}">
                <a16:creationId xmlns:a16="http://schemas.microsoft.com/office/drawing/2014/main" id="{09C263E3-0738-16D8-724E-7871BE9DFF7F}"/>
              </a:ext>
            </a:extLst>
          </p:cNvPr>
          <p:cNvSpPr/>
          <p:nvPr userDrawn="1"/>
        </p:nvSpPr>
        <p:spPr>
          <a:xfrm>
            <a:off x="84" y="-79864"/>
            <a:ext cx="9143916" cy="5136681"/>
          </a:xfrm>
          <a:custGeom>
            <a:avLst/>
            <a:gdLst/>
            <a:ahLst/>
            <a:cxnLst/>
            <a:rect l="l" t="t" r="r" b="b"/>
            <a:pathLst>
              <a:path w="84821" h="47649" extrusionOk="0">
                <a:moveTo>
                  <a:pt x="1" y="0"/>
                </a:moveTo>
                <a:lnTo>
                  <a:pt x="1" y="47649"/>
                </a:lnTo>
                <a:lnTo>
                  <a:pt x="84821" y="47649"/>
                </a:lnTo>
                <a:lnTo>
                  <a:pt x="84821" y="0"/>
                </a:lnTo>
                <a:close/>
              </a:path>
            </a:pathLst>
          </a:custGeom>
          <a:solidFill>
            <a:srgbClr val="EFDA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49;p9">
            <a:extLst>
              <a:ext uri="{FF2B5EF4-FFF2-40B4-BE49-F238E27FC236}">
                <a16:creationId xmlns:a16="http://schemas.microsoft.com/office/drawing/2014/main" id="{384B88B3-4EEC-3BBA-2C67-672A360B9D23}"/>
              </a:ext>
            </a:extLst>
          </p:cNvPr>
          <p:cNvSpPr/>
          <p:nvPr userDrawn="1"/>
        </p:nvSpPr>
        <p:spPr>
          <a:xfrm>
            <a:off x="332553" y="90251"/>
            <a:ext cx="8531705" cy="4789449"/>
          </a:xfrm>
          <a:custGeom>
            <a:avLst/>
            <a:gdLst/>
            <a:ahLst/>
            <a:cxnLst/>
            <a:rect l="l" t="t" r="r" b="b"/>
            <a:pathLst>
              <a:path w="79142" h="44428" extrusionOk="0">
                <a:moveTo>
                  <a:pt x="57914" y="0"/>
                </a:moveTo>
                <a:cubicBezTo>
                  <a:pt x="57216" y="0"/>
                  <a:pt x="56783" y="9"/>
                  <a:pt x="56614" y="29"/>
                </a:cubicBezTo>
                <a:cubicBezTo>
                  <a:pt x="56507" y="137"/>
                  <a:pt x="55781" y="684"/>
                  <a:pt x="55436" y="684"/>
                </a:cubicBezTo>
                <a:cubicBezTo>
                  <a:pt x="55150" y="684"/>
                  <a:pt x="54543" y="315"/>
                  <a:pt x="54495" y="256"/>
                </a:cubicBezTo>
                <a:cubicBezTo>
                  <a:pt x="53328" y="351"/>
                  <a:pt x="52197" y="458"/>
                  <a:pt x="51090" y="553"/>
                </a:cubicBezTo>
                <a:cubicBezTo>
                  <a:pt x="50888" y="696"/>
                  <a:pt x="49995" y="1113"/>
                  <a:pt x="49792" y="1113"/>
                </a:cubicBezTo>
                <a:cubicBezTo>
                  <a:pt x="49495" y="1113"/>
                  <a:pt x="48899" y="756"/>
                  <a:pt x="48828" y="696"/>
                </a:cubicBezTo>
                <a:cubicBezTo>
                  <a:pt x="47113" y="803"/>
                  <a:pt x="45423" y="875"/>
                  <a:pt x="43756" y="922"/>
                </a:cubicBezTo>
                <a:cubicBezTo>
                  <a:pt x="43589" y="1291"/>
                  <a:pt x="42672" y="2530"/>
                  <a:pt x="42232" y="2530"/>
                </a:cubicBezTo>
                <a:cubicBezTo>
                  <a:pt x="41934" y="2530"/>
                  <a:pt x="41315" y="1184"/>
                  <a:pt x="41303" y="970"/>
                </a:cubicBezTo>
                <a:cubicBezTo>
                  <a:pt x="40839" y="970"/>
                  <a:pt x="37398" y="946"/>
                  <a:pt x="36148" y="922"/>
                </a:cubicBezTo>
                <a:cubicBezTo>
                  <a:pt x="35921" y="1125"/>
                  <a:pt x="35779" y="1339"/>
                  <a:pt x="35683" y="1565"/>
                </a:cubicBezTo>
                <a:cubicBezTo>
                  <a:pt x="35564" y="1875"/>
                  <a:pt x="35171" y="2077"/>
                  <a:pt x="34719" y="2077"/>
                </a:cubicBezTo>
                <a:cubicBezTo>
                  <a:pt x="34290" y="2077"/>
                  <a:pt x="33885" y="1875"/>
                  <a:pt x="33754" y="1577"/>
                </a:cubicBezTo>
                <a:cubicBezTo>
                  <a:pt x="33635" y="1327"/>
                  <a:pt x="33481" y="1065"/>
                  <a:pt x="33326" y="815"/>
                </a:cubicBezTo>
                <a:cubicBezTo>
                  <a:pt x="31873" y="744"/>
                  <a:pt x="30480" y="672"/>
                  <a:pt x="29159" y="565"/>
                </a:cubicBezTo>
                <a:lnTo>
                  <a:pt x="29111" y="565"/>
                </a:lnTo>
                <a:cubicBezTo>
                  <a:pt x="28647" y="518"/>
                  <a:pt x="28218" y="494"/>
                  <a:pt x="27789" y="494"/>
                </a:cubicBezTo>
                <a:cubicBezTo>
                  <a:pt x="27337" y="494"/>
                  <a:pt x="26980" y="530"/>
                  <a:pt x="26670" y="613"/>
                </a:cubicBezTo>
                <a:cubicBezTo>
                  <a:pt x="26337" y="684"/>
                  <a:pt x="26004" y="827"/>
                  <a:pt x="25623" y="982"/>
                </a:cubicBezTo>
                <a:cubicBezTo>
                  <a:pt x="24956" y="1244"/>
                  <a:pt x="24194" y="1565"/>
                  <a:pt x="23301" y="1565"/>
                </a:cubicBezTo>
                <a:cubicBezTo>
                  <a:pt x="23206" y="1565"/>
                  <a:pt x="23098" y="1542"/>
                  <a:pt x="23003" y="1542"/>
                </a:cubicBezTo>
                <a:cubicBezTo>
                  <a:pt x="22336" y="1482"/>
                  <a:pt x="21717" y="1291"/>
                  <a:pt x="21146" y="1125"/>
                </a:cubicBezTo>
                <a:cubicBezTo>
                  <a:pt x="20681" y="982"/>
                  <a:pt x="20229" y="851"/>
                  <a:pt x="19931" y="851"/>
                </a:cubicBezTo>
                <a:cubicBezTo>
                  <a:pt x="19824" y="851"/>
                  <a:pt x="19538" y="851"/>
                  <a:pt x="19288" y="1589"/>
                </a:cubicBezTo>
                <a:cubicBezTo>
                  <a:pt x="19253" y="1661"/>
                  <a:pt x="17860" y="3506"/>
                  <a:pt x="17860" y="3506"/>
                </a:cubicBezTo>
                <a:lnTo>
                  <a:pt x="17312" y="3268"/>
                </a:lnTo>
                <a:cubicBezTo>
                  <a:pt x="16312" y="2839"/>
                  <a:pt x="16181" y="2077"/>
                  <a:pt x="16062" y="1470"/>
                </a:cubicBezTo>
                <a:cubicBezTo>
                  <a:pt x="15943" y="815"/>
                  <a:pt x="15847" y="613"/>
                  <a:pt x="15502" y="518"/>
                </a:cubicBezTo>
                <a:cubicBezTo>
                  <a:pt x="15002" y="458"/>
                  <a:pt x="10894" y="208"/>
                  <a:pt x="6811" y="208"/>
                </a:cubicBezTo>
                <a:cubicBezTo>
                  <a:pt x="1477" y="208"/>
                  <a:pt x="322" y="672"/>
                  <a:pt x="131" y="768"/>
                </a:cubicBezTo>
                <a:cubicBezTo>
                  <a:pt x="131" y="970"/>
                  <a:pt x="179" y="1518"/>
                  <a:pt x="226" y="2053"/>
                </a:cubicBezTo>
                <a:cubicBezTo>
                  <a:pt x="524" y="5625"/>
                  <a:pt x="584" y="8030"/>
                  <a:pt x="0" y="9209"/>
                </a:cubicBezTo>
                <a:cubicBezTo>
                  <a:pt x="357" y="9459"/>
                  <a:pt x="679" y="9614"/>
                  <a:pt x="1417" y="9673"/>
                </a:cubicBezTo>
                <a:lnTo>
                  <a:pt x="3203" y="9840"/>
                </a:lnTo>
                <a:cubicBezTo>
                  <a:pt x="3203" y="9840"/>
                  <a:pt x="774" y="11233"/>
                  <a:pt x="131" y="11233"/>
                </a:cubicBezTo>
                <a:cubicBezTo>
                  <a:pt x="24" y="11233"/>
                  <a:pt x="203" y="27842"/>
                  <a:pt x="203" y="30676"/>
                </a:cubicBezTo>
                <a:lnTo>
                  <a:pt x="1084" y="30676"/>
                </a:lnTo>
                <a:lnTo>
                  <a:pt x="3155" y="30628"/>
                </a:lnTo>
                <a:lnTo>
                  <a:pt x="369" y="32664"/>
                </a:lnTo>
                <a:cubicBezTo>
                  <a:pt x="48" y="33915"/>
                  <a:pt x="893" y="42320"/>
                  <a:pt x="1274" y="44428"/>
                </a:cubicBezTo>
                <a:cubicBezTo>
                  <a:pt x="3513" y="44333"/>
                  <a:pt x="9585" y="44166"/>
                  <a:pt x="16598" y="44059"/>
                </a:cubicBezTo>
                <a:cubicBezTo>
                  <a:pt x="16729" y="43844"/>
                  <a:pt x="17491" y="42928"/>
                  <a:pt x="17919" y="42928"/>
                </a:cubicBezTo>
                <a:cubicBezTo>
                  <a:pt x="18264" y="42928"/>
                  <a:pt x="19169" y="43737"/>
                  <a:pt x="19336" y="44011"/>
                </a:cubicBezTo>
                <a:cubicBezTo>
                  <a:pt x="25265" y="43880"/>
                  <a:pt x="31361" y="43761"/>
                  <a:pt x="37029" y="43690"/>
                </a:cubicBezTo>
                <a:cubicBezTo>
                  <a:pt x="37100" y="43356"/>
                  <a:pt x="37767" y="42225"/>
                  <a:pt x="38243" y="42225"/>
                </a:cubicBezTo>
                <a:cubicBezTo>
                  <a:pt x="38684" y="42225"/>
                  <a:pt x="39553" y="43332"/>
                  <a:pt x="39720" y="43654"/>
                </a:cubicBezTo>
                <a:cubicBezTo>
                  <a:pt x="45030" y="43571"/>
                  <a:pt x="49911" y="43535"/>
                  <a:pt x="54281" y="43511"/>
                </a:cubicBezTo>
                <a:cubicBezTo>
                  <a:pt x="54364" y="43178"/>
                  <a:pt x="54483" y="42713"/>
                  <a:pt x="55198" y="42713"/>
                </a:cubicBezTo>
                <a:lnTo>
                  <a:pt x="56043" y="43320"/>
                </a:lnTo>
                <a:cubicBezTo>
                  <a:pt x="56067" y="43356"/>
                  <a:pt x="56079" y="43440"/>
                  <a:pt x="56091" y="43511"/>
                </a:cubicBezTo>
                <a:lnTo>
                  <a:pt x="62115" y="43511"/>
                </a:lnTo>
                <a:cubicBezTo>
                  <a:pt x="62139" y="43309"/>
                  <a:pt x="62699" y="42308"/>
                  <a:pt x="63211" y="42308"/>
                </a:cubicBezTo>
                <a:cubicBezTo>
                  <a:pt x="63603" y="42308"/>
                  <a:pt x="64473" y="43201"/>
                  <a:pt x="64663" y="43451"/>
                </a:cubicBezTo>
                <a:cubicBezTo>
                  <a:pt x="64699" y="43487"/>
                  <a:pt x="76105" y="43785"/>
                  <a:pt x="77677" y="43975"/>
                </a:cubicBezTo>
                <a:cubicBezTo>
                  <a:pt x="77510" y="42654"/>
                  <a:pt x="77272" y="30867"/>
                  <a:pt x="77272" y="29974"/>
                </a:cubicBezTo>
                <a:cubicBezTo>
                  <a:pt x="77058" y="29974"/>
                  <a:pt x="75843" y="29795"/>
                  <a:pt x="75676" y="29509"/>
                </a:cubicBezTo>
                <a:cubicBezTo>
                  <a:pt x="75510" y="29224"/>
                  <a:pt x="76760" y="28092"/>
                  <a:pt x="77272" y="27700"/>
                </a:cubicBezTo>
                <a:cubicBezTo>
                  <a:pt x="77296" y="23128"/>
                  <a:pt x="77391" y="18901"/>
                  <a:pt x="77450" y="17246"/>
                </a:cubicBezTo>
                <a:lnTo>
                  <a:pt x="75807" y="17162"/>
                </a:lnTo>
                <a:lnTo>
                  <a:pt x="75629" y="15984"/>
                </a:lnTo>
                <a:cubicBezTo>
                  <a:pt x="76486" y="15805"/>
                  <a:pt x="77200" y="15650"/>
                  <a:pt x="77653" y="15555"/>
                </a:cubicBezTo>
                <a:cubicBezTo>
                  <a:pt x="78248" y="10043"/>
                  <a:pt x="79070" y="2232"/>
                  <a:pt x="79141" y="434"/>
                </a:cubicBezTo>
                <a:cubicBezTo>
                  <a:pt x="77462" y="256"/>
                  <a:pt x="71783" y="172"/>
                  <a:pt x="67890" y="113"/>
                </a:cubicBezTo>
                <a:cubicBezTo>
                  <a:pt x="62973" y="53"/>
                  <a:pt x="59638" y="0"/>
                  <a:pt x="57914" y="0"/>
                </a:cubicBezTo>
                <a:close/>
              </a:path>
            </a:pathLst>
          </a:custGeom>
          <a:solidFill>
            <a:srgbClr val="FEF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50;p9">
            <a:extLst>
              <a:ext uri="{FF2B5EF4-FFF2-40B4-BE49-F238E27FC236}">
                <a16:creationId xmlns:a16="http://schemas.microsoft.com/office/drawing/2014/main" id="{1242C910-6548-3492-6348-E211AE1C25DB}"/>
              </a:ext>
            </a:extLst>
          </p:cNvPr>
          <p:cNvSpPr/>
          <p:nvPr userDrawn="1"/>
        </p:nvSpPr>
        <p:spPr>
          <a:xfrm>
            <a:off x="311962" y="71385"/>
            <a:ext cx="8567604" cy="4817802"/>
          </a:xfrm>
          <a:custGeom>
            <a:avLst/>
            <a:gdLst/>
            <a:ahLst/>
            <a:cxnLst/>
            <a:rect l="l" t="t" r="r" b="b"/>
            <a:pathLst>
              <a:path w="79475" h="44691" extrusionOk="0">
                <a:moveTo>
                  <a:pt x="386" y="11445"/>
                </a:moveTo>
                <a:cubicBezTo>
                  <a:pt x="381" y="11449"/>
                  <a:pt x="375" y="11452"/>
                  <a:pt x="370" y="11456"/>
                </a:cubicBezTo>
                <a:cubicBezTo>
                  <a:pt x="375" y="11452"/>
                  <a:pt x="380" y="11449"/>
                  <a:pt x="386" y="11445"/>
                </a:cubicBezTo>
                <a:close/>
                <a:moveTo>
                  <a:pt x="57324" y="185"/>
                </a:moveTo>
                <a:cubicBezTo>
                  <a:pt x="57485" y="185"/>
                  <a:pt x="57649" y="193"/>
                  <a:pt x="57806" y="193"/>
                </a:cubicBezTo>
                <a:cubicBezTo>
                  <a:pt x="58431" y="190"/>
                  <a:pt x="59057" y="189"/>
                  <a:pt x="59683" y="189"/>
                </a:cubicBezTo>
                <a:cubicBezTo>
                  <a:pt x="65348" y="189"/>
                  <a:pt x="71029" y="286"/>
                  <a:pt x="76701" y="490"/>
                </a:cubicBezTo>
                <a:cubicBezTo>
                  <a:pt x="77368" y="514"/>
                  <a:pt x="78058" y="526"/>
                  <a:pt x="78725" y="585"/>
                </a:cubicBezTo>
                <a:cubicBezTo>
                  <a:pt x="79070" y="621"/>
                  <a:pt x="79094" y="562"/>
                  <a:pt x="79130" y="883"/>
                </a:cubicBezTo>
                <a:cubicBezTo>
                  <a:pt x="79142" y="1086"/>
                  <a:pt x="79094" y="1324"/>
                  <a:pt x="79082" y="1514"/>
                </a:cubicBezTo>
                <a:cubicBezTo>
                  <a:pt x="78963" y="2967"/>
                  <a:pt x="78832" y="4443"/>
                  <a:pt x="78677" y="5908"/>
                </a:cubicBezTo>
                <a:cubicBezTo>
                  <a:pt x="78487" y="7836"/>
                  <a:pt x="78296" y="9789"/>
                  <a:pt x="78082" y="11718"/>
                </a:cubicBezTo>
                <a:cubicBezTo>
                  <a:pt x="77987" y="12694"/>
                  <a:pt x="77880" y="13658"/>
                  <a:pt x="77772" y="14635"/>
                </a:cubicBezTo>
                <a:cubicBezTo>
                  <a:pt x="77760" y="14790"/>
                  <a:pt x="77749" y="14921"/>
                  <a:pt x="77725" y="15075"/>
                </a:cubicBezTo>
                <a:cubicBezTo>
                  <a:pt x="77701" y="15409"/>
                  <a:pt x="77749" y="15528"/>
                  <a:pt x="77463" y="15671"/>
                </a:cubicBezTo>
                <a:cubicBezTo>
                  <a:pt x="76998" y="15885"/>
                  <a:pt x="76284" y="15921"/>
                  <a:pt x="75796" y="16028"/>
                </a:cubicBezTo>
                <a:cubicBezTo>
                  <a:pt x="75748" y="16040"/>
                  <a:pt x="75641" y="16087"/>
                  <a:pt x="75665" y="16147"/>
                </a:cubicBezTo>
                <a:cubicBezTo>
                  <a:pt x="75725" y="16528"/>
                  <a:pt x="75784" y="16933"/>
                  <a:pt x="75844" y="17314"/>
                </a:cubicBezTo>
                <a:cubicBezTo>
                  <a:pt x="75844" y="17361"/>
                  <a:pt x="75915" y="17361"/>
                  <a:pt x="75939" y="17361"/>
                </a:cubicBezTo>
                <a:cubicBezTo>
                  <a:pt x="76320" y="17373"/>
                  <a:pt x="76677" y="17409"/>
                  <a:pt x="77046" y="17421"/>
                </a:cubicBezTo>
                <a:cubicBezTo>
                  <a:pt x="77078" y="17421"/>
                  <a:pt x="77175" y="17416"/>
                  <a:pt x="77278" y="17416"/>
                </a:cubicBezTo>
                <a:cubicBezTo>
                  <a:pt x="77398" y="17416"/>
                  <a:pt x="77524" y="17422"/>
                  <a:pt x="77563" y="17450"/>
                </a:cubicBezTo>
                <a:lnTo>
                  <a:pt x="77563" y="17450"/>
                </a:lnTo>
                <a:cubicBezTo>
                  <a:pt x="77562" y="17449"/>
                  <a:pt x="77560" y="17449"/>
                  <a:pt x="77559" y="17449"/>
                </a:cubicBezTo>
                <a:cubicBezTo>
                  <a:pt x="77505" y="17449"/>
                  <a:pt x="77463" y="18019"/>
                  <a:pt x="77463" y="18064"/>
                </a:cubicBezTo>
                <a:cubicBezTo>
                  <a:pt x="77415" y="19493"/>
                  <a:pt x="77391" y="20921"/>
                  <a:pt x="77368" y="22350"/>
                </a:cubicBezTo>
                <a:cubicBezTo>
                  <a:pt x="77356" y="23231"/>
                  <a:pt x="77344" y="24100"/>
                  <a:pt x="77332" y="24969"/>
                </a:cubicBezTo>
                <a:cubicBezTo>
                  <a:pt x="77332" y="25434"/>
                  <a:pt x="77308" y="25910"/>
                  <a:pt x="77308" y="26362"/>
                </a:cubicBezTo>
                <a:cubicBezTo>
                  <a:pt x="77308" y="26767"/>
                  <a:pt x="77451" y="27494"/>
                  <a:pt x="77237" y="27839"/>
                </a:cubicBezTo>
                <a:cubicBezTo>
                  <a:pt x="76998" y="28232"/>
                  <a:pt x="75344" y="29137"/>
                  <a:pt x="75760" y="29720"/>
                </a:cubicBezTo>
                <a:cubicBezTo>
                  <a:pt x="75963" y="29982"/>
                  <a:pt x="76641" y="30041"/>
                  <a:pt x="76927" y="30089"/>
                </a:cubicBezTo>
                <a:cubicBezTo>
                  <a:pt x="77308" y="30149"/>
                  <a:pt x="77249" y="30030"/>
                  <a:pt x="77284" y="30351"/>
                </a:cubicBezTo>
                <a:cubicBezTo>
                  <a:pt x="77344" y="31006"/>
                  <a:pt x="77296" y="31708"/>
                  <a:pt x="77308" y="32375"/>
                </a:cubicBezTo>
                <a:cubicBezTo>
                  <a:pt x="77356" y="34518"/>
                  <a:pt x="77403" y="36649"/>
                  <a:pt x="77463" y="38793"/>
                </a:cubicBezTo>
                <a:cubicBezTo>
                  <a:pt x="77509" y="40500"/>
                  <a:pt x="77477" y="42241"/>
                  <a:pt x="77648" y="43940"/>
                </a:cubicBezTo>
                <a:lnTo>
                  <a:pt x="77648" y="43940"/>
                </a:lnTo>
                <a:cubicBezTo>
                  <a:pt x="75419" y="43712"/>
                  <a:pt x="73139" y="43730"/>
                  <a:pt x="70902" y="43650"/>
                </a:cubicBezTo>
                <a:cubicBezTo>
                  <a:pt x="69533" y="43603"/>
                  <a:pt x="68140" y="43555"/>
                  <a:pt x="66771" y="43507"/>
                </a:cubicBezTo>
                <a:lnTo>
                  <a:pt x="65438" y="43472"/>
                </a:lnTo>
                <a:cubicBezTo>
                  <a:pt x="65104" y="43448"/>
                  <a:pt x="65045" y="43472"/>
                  <a:pt x="64854" y="43317"/>
                </a:cubicBezTo>
                <a:cubicBezTo>
                  <a:pt x="64447" y="42998"/>
                  <a:pt x="64019" y="42302"/>
                  <a:pt x="63430" y="42302"/>
                </a:cubicBezTo>
                <a:cubicBezTo>
                  <a:pt x="63382" y="42302"/>
                  <a:pt x="63333" y="42307"/>
                  <a:pt x="63282" y="42317"/>
                </a:cubicBezTo>
                <a:cubicBezTo>
                  <a:pt x="62784" y="42416"/>
                  <a:pt x="62317" y="43021"/>
                  <a:pt x="62158" y="43507"/>
                </a:cubicBezTo>
                <a:lnTo>
                  <a:pt x="57722" y="43507"/>
                </a:lnTo>
                <a:cubicBezTo>
                  <a:pt x="57524" y="43507"/>
                  <a:pt x="57220" y="43555"/>
                  <a:pt x="56958" y="43555"/>
                </a:cubicBezTo>
                <a:cubicBezTo>
                  <a:pt x="56827" y="43555"/>
                  <a:pt x="56706" y="43543"/>
                  <a:pt x="56615" y="43507"/>
                </a:cubicBezTo>
                <a:cubicBezTo>
                  <a:pt x="56436" y="43448"/>
                  <a:pt x="56329" y="43329"/>
                  <a:pt x="56163" y="43198"/>
                </a:cubicBezTo>
                <a:cubicBezTo>
                  <a:pt x="55890" y="42967"/>
                  <a:pt x="55627" y="42719"/>
                  <a:pt x="55284" y="42719"/>
                </a:cubicBezTo>
                <a:cubicBezTo>
                  <a:pt x="55237" y="42719"/>
                  <a:pt x="55189" y="42723"/>
                  <a:pt x="55139" y="42733"/>
                </a:cubicBezTo>
                <a:cubicBezTo>
                  <a:pt x="54661" y="42833"/>
                  <a:pt x="54453" y="43109"/>
                  <a:pt x="54321" y="43532"/>
                </a:cubicBezTo>
                <a:lnTo>
                  <a:pt x="54321" y="43532"/>
                </a:lnTo>
                <a:cubicBezTo>
                  <a:pt x="50311" y="43545"/>
                  <a:pt x="46290" y="43591"/>
                  <a:pt x="42292" y="43626"/>
                </a:cubicBezTo>
                <a:cubicBezTo>
                  <a:pt x="41756" y="43626"/>
                  <a:pt x="41232" y="43650"/>
                  <a:pt x="40696" y="43650"/>
                </a:cubicBezTo>
                <a:cubicBezTo>
                  <a:pt x="40665" y="43650"/>
                  <a:pt x="40635" y="43650"/>
                  <a:pt x="40607" y="43650"/>
                </a:cubicBezTo>
                <a:cubicBezTo>
                  <a:pt x="40181" y="43650"/>
                  <a:pt x="40059" y="43640"/>
                  <a:pt x="39791" y="43305"/>
                </a:cubicBezTo>
                <a:cubicBezTo>
                  <a:pt x="39530" y="42948"/>
                  <a:pt x="39113" y="42352"/>
                  <a:pt x="38613" y="42245"/>
                </a:cubicBezTo>
                <a:cubicBezTo>
                  <a:pt x="38563" y="42234"/>
                  <a:pt x="38514" y="42229"/>
                  <a:pt x="38465" y="42229"/>
                </a:cubicBezTo>
                <a:cubicBezTo>
                  <a:pt x="37817" y="42229"/>
                  <a:pt x="37271" y="43159"/>
                  <a:pt x="37072" y="43712"/>
                </a:cubicBezTo>
                <a:lnTo>
                  <a:pt x="37072" y="43712"/>
                </a:lnTo>
                <a:cubicBezTo>
                  <a:pt x="34125" y="43748"/>
                  <a:pt x="31166" y="43794"/>
                  <a:pt x="28230" y="43853"/>
                </a:cubicBezTo>
                <a:cubicBezTo>
                  <a:pt x="26683" y="43888"/>
                  <a:pt x="25147" y="43912"/>
                  <a:pt x="23599" y="43948"/>
                </a:cubicBezTo>
                <a:cubicBezTo>
                  <a:pt x="22825" y="43960"/>
                  <a:pt x="22051" y="43972"/>
                  <a:pt x="21289" y="43984"/>
                </a:cubicBezTo>
                <a:cubicBezTo>
                  <a:pt x="20991" y="43995"/>
                  <a:pt x="20647" y="44048"/>
                  <a:pt x="20316" y="44048"/>
                </a:cubicBezTo>
                <a:cubicBezTo>
                  <a:pt x="19959" y="44048"/>
                  <a:pt x="19619" y="43986"/>
                  <a:pt x="19372" y="43746"/>
                </a:cubicBezTo>
                <a:cubicBezTo>
                  <a:pt x="19058" y="43431"/>
                  <a:pt x="18604" y="42968"/>
                  <a:pt x="18127" y="42968"/>
                </a:cubicBezTo>
                <a:cubicBezTo>
                  <a:pt x="18062" y="42968"/>
                  <a:pt x="17997" y="42977"/>
                  <a:pt x="17932" y="42995"/>
                </a:cubicBezTo>
                <a:cubicBezTo>
                  <a:pt x="17646" y="43067"/>
                  <a:pt x="17396" y="43305"/>
                  <a:pt x="17181" y="43495"/>
                </a:cubicBezTo>
                <a:cubicBezTo>
                  <a:pt x="17051" y="43626"/>
                  <a:pt x="16943" y="43769"/>
                  <a:pt x="16812" y="43900"/>
                </a:cubicBezTo>
                <a:cubicBezTo>
                  <a:pt x="16625" y="44088"/>
                  <a:pt x="16538" y="44101"/>
                  <a:pt x="16335" y="44101"/>
                </a:cubicBezTo>
                <a:cubicBezTo>
                  <a:pt x="16301" y="44101"/>
                  <a:pt x="16264" y="44101"/>
                  <a:pt x="16223" y="44101"/>
                </a:cubicBezTo>
                <a:cubicBezTo>
                  <a:pt x="16182" y="44101"/>
                  <a:pt x="16137" y="44101"/>
                  <a:pt x="16086" y="44103"/>
                </a:cubicBezTo>
                <a:cubicBezTo>
                  <a:pt x="13276" y="44162"/>
                  <a:pt x="10443" y="44246"/>
                  <a:pt x="7633" y="44317"/>
                </a:cubicBezTo>
                <a:cubicBezTo>
                  <a:pt x="5629" y="44376"/>
                  <a:pt x="3614" y="44423"/>
                  <a:pt x="1611" y="44505"/>
                </a:cubicBezTo>
                <a:lnTo>
                  <a:pt x="1611" y="44505"/>
                </a:lnTo>
                <a:cubicBezTo>
                  <a:pt x="1082" y="41580"/>
                  <a:pt x="857" y="38549"/>
                  <a:pt x="691" y="35590"/>
                </a:cubicBezTo>
                <a:cubicBezTo>
                  <a:pt x="668" y="34935"/>
                  <a:pt x="620" y="34268"/>
                  <a:pt x="632" y="33613"/>
                </a:cubicBezTo>
                <a:cubicBezTo>
                  <a:pt x="644" y="33256"/>
                  <a:pt x="608" y="32970"/>
                  <a:pt x="822" y="32732"/>
                </a:cubicBezTo>
                <a:cubicBezTo>
                  <a:pt x="1227" y="32304"/>
                  <a:pt x="1882" y="31958"/>
                  <a:pt x="2358" y="31601"/>
                </a:cubicBezTo>
                <a:cubicBezTo>
                  <a:pt x="2727" y="31339"/>
                  <a:pt x="3084" y="31065"/>
                  <a:pt x="3465" y="30803"/>
                </a:cubicBezTo>
                <a:cubicBezTo>
                  <a:pt x="3537" y="30744"/>
                  <a:pt x="3465" y="30684"/>
                  <a:pt x="3406" y="30684"/>
                </a:cubicBezTo>
                <a:cubicBezTo>
                  <a:pt x="2632" y="30696"/>
                  <a:pt x="1834" y="30732"/>
                  <a:pt x="1060" y="30732"/>
                </a:cubicBezTo>
                <a:cubicBezTo>
                  <a:pt x="1011" y="30732"/>
                  <a:pt x="966" y="30732"/>
                  <a:pt x="925" y="30732"/>
                </a:cubicBezTo>
                <a:cubicBezTo>
                  <a:pt x="521" y="30732"/>
                  <a:pt x="559" y="30713"/>
                  <a:pt x="548" y="30280"/>
                </a:cubicBezTo>
                <a:lnTo>
                  <a:pt x="548" y="29327"/>
                </a:lnTo>
                <a:cubicBezTo>
                  <a:pt x="525" y="27398"/>
                  <a:pt x="513" y="25469"/>
                  <a:pt x="501" y="23541"/>
                </a:cubicBezTo>
                <a:cubicBezTo>
                  <a:pt x="465" y="19683"/>
                  <a:pt x="394" y="15814"/>
                  <a:pt x="453" y="11944"/>
                </a:cubicBezTo>
                <a:cubicBezTo>
                  <a:pt x="453" y="11777"/>
                  <a:pt x="465" y="11599"/>
                  <a:pt x="465" y="11444"/>
                </a:cubicBezTo>
                <a:cubicBezTo>
                  <a:pt x="465" y="11431"/>
                  <a:pt x="465" y="11420"/>
                  <a:pt x="465" y="11411"/>
                </a:cubicBezTo>
                <a:lnTo>
                  <a:pt x="465" y="11411"/>
                </a:lnTo>
                <a:cubicBezTo>
                  <a:pt x="585" y="11372"/>
                  <a:pt x="756" y="11352"/>
                  <a:pt x="846" y="11325"/>
                </a:cubicBezTo>
                <a:cubicBezTo>
                  <a:pt x="1763" y="11003"/>
                  <a:pt x="2644" y="10503"/>
                  <a:pt x="3477" y="10015"/>
                </a:cubicBezTo>
                <a:cubicBezTo>
                  <a:pt x="3585" y="9956"/>
                  <a:pt x="3537" y="9896"/>
                  <a:pt x="3454" y="9872"/>
                </a:cubicBezTo>
                <a:cubicBezTo>
                  <a:pt x="2858" y="9813"/>
                  <a:pt x="2275" y="9789"/>
                  <a:pt x="1680" y="9718"/>
                </a:cubicBezTo>
                <a:cubicBezTo>
                  <a:pt x="1346" y="9682"/>
                  <a:pt x="858" y="9658"/>
                  <a:pt x="596" y="9432"/>
                </a:cubicBezTo>
                <a:cubicBezTo>
                  <a:pt x="370" y="9253"/>
                  <a:pt x="441" y="9253"/>
                  <a:pt x="489" y="9015"/>
                </a:cubicBezTo>
                <a:cubicBezTo>
                  <a:pt x="572" y="8563"/>
                  <a:pt x="691" y="8170"/>
                  <a:pt x="739" y="7705"/>
                </a:cubicBezTo>
                <a:cubicBezTo>
                  <a:pt x="858" y="6527"/>
                  <a:pt x="798" y="5336"/>
                  <a:pt x="727" y="4157"/>
                </a:cubicBezTo>
                <a:cubicBezTo>
                  <a:pt x="679" y="3407"/>
                  <a:pt x="620" y="2633"/>
                  <a:pt x="548" y="1871"/>
                </a:cubicBezTo>
                <a:cubicBezTo>
                  <a:pt x="537" y="1621"/>
                  <a:pt x="382" y="1026"/>
                  <a:pt x="501" y="919"/>
                </a:cubicBezTo>
                <a:cubicBezTo>
                  <a:pt x="691" y="705"/>
                  <a:pt x="1406" y="705"/>
                  <a:pt x="1668" y="681"/>
                </a:cubicBezTo>
                <a:cubicBezTo>
                  <a:pt x="2644" y="550"/>
                  <a:pt x="3644" y="502"/>
                  <a:pt x="4644" y="466"/>
                </a:cubicBezTo>
                <a:cubicBezTo>
                  <a:pt x="5484" y="440"/>
                  <a:pt x="6324" y="429"/>
                  <a:pt x="7165" y="429"/>
                </a:cubicBezTo>
                <a:cubicBezTo>
                  <a:pt x="9401" y="429"/>
                  <a:pt x="11639" y="512"/>
                  <a:pt x="13872" y="633"/>
                </a:cubicBezTo>
                <a:cubicBezTo>
                  <a:pt x="14348" y="669"/>
                  <a:pt x="14824" y="681"/>
                  <a:pt x="15300" y="728"/>
                </a:cubicBezTo>
                <a:cubicBezTo>
                  <a:pt x="15955" y="788"/>
                  <a:pt x="15979" y="1216"/>
                  <a:pt x="16098" y="1800"/>
                </a:cubicBezTo>
                <a:cubicBezTo>
                  <a:pt x="16324" y="2883"/>
                  <a:pt x="16931" y="3312"/>
                  <a:pt x="17896" y="3717"/>
                </a:cubicBezTo>
                <a:cubicBezTo>
                  <a:pt x="17920" y="3723"/>
                  <a:pt x="17946" y="3726"/>
                  <a:pt x="17972" y="3726"/>
                </a:cubicBezTo>
                <a:cubicBezTo>
                  <a:pt x="18052" y="3726"/>
                  <a:pt x="18137" y="3699"/>
                  <a:pt x="18182" y="3645"/>
                </a:cubicBezTo>
                <a:cubicBezTo>
                  <a:pt x="18658" y="3026"/>
                  <a:pt x="19206" y="2407"/>
                  <a:pt x="19598" y="1752"/>
                </a:cubicBezTo>
                <a:cubicBezTo>
                  <a:pt x="19820" y="1359"/>
                  <a:pt x="19803" y="1094"/>
                  <a:pt x="20175" y="1094"/>
                </a:cubicBezTo>
                <a:cubicBezTo>
                  <a:pt x="20243" y="1094"/>
                  <a:pt x="20323" y="1103"/>
                  <a:pt x="20420" y="1121"/>
                </a:cubicBezTo>
                <a:cubicBezTo>
                  <a:pt x="20861" y="1216"/>
                  <a:pt x="21313" y="1383"/>
                  <a:pt x="21753" y="1502"/>
                </a:cubicBezTo>
                <a:cubicBezTo>
                  <a:pt x="22327" y="1652"/>
                  <a:pt x="22889" y="1755"/>
                  <a:pt x="23460" y="1755"/>
                </a:cubicBezTo>
                <a:cubicBezTo>
                  <a:pt x="23707" y="1755"/>
                  <a:pt x="23955" y="1736"/>
                  <a:pt x="24206" y="1693"/>
                </a:cubicBezTo>
                <a:cubicBezTo>
                  <a:pt x="25063" y="1538"/>
                  <a:pt x="25802" y="1109"/>
                  <a:pt x="26623" y="871"/>
                </a:cubicBezTo>
                <a:cubicBezTo>
                  <a:pt x="27071" y="736"/>
                  <a:pt x="27535" y="691"/>
                  <a:pt x="28003" y="691"/>
                </a:cubicBezTo>
                <a:cubicBezTo>
                  <a:pt x="28604" y="691"/>
                  <a:pt x="29213" y="765"/>
                  <a:pt x="29802" y="812"/>
                </a:cubicBezTo>
                <a:cubicBezTo>
                  <a:pt x="30350" y="859"/>
                  <a:pt x="30909" y="883"/>
                  <a:pt x="31457" y="919"/>
                </a:cubicBezTo>
                <a:cubicBezTo>
                  <a:pt x="31563" y="924"/>
                  <a:pt x="31673" y="925"/>
                  <a:pt x="31786" y="925"/>
                </a:cubicBezTo>
                <a:cubicBezTo>
                  <a:pt x="31891" y="925"/>
                  <a:pt x="31999" y="924"/>
                  <a:pt x="32107" y="924"/>
                </a:cubicBezTo>
                <a:cubicBezTo>
                  <a:pt x="32416" y="924"/>
                  <a:pt x="32729" y="933"/>
                  <a:pt x="33005" y="1002"/>
                </a:cubicBezTo>
                <a:cubicBezTo>
                  <a:pt x="33755" y="1181"/>
                  <a:pt x="33755" y="2133"/>
                  <a:pt x="34588" y="2276"/>
                </a:cubicBezTo>
                <a:cubicBezTo>
                  <a:pt x="34672" y="2290"/>
                  <a:pt x="34760" y="2297"/>
                  <a:pt x="34849" y="2297"/>
                </a:cubicBezTo>
                <a:cubicBezTo>
                  <a:pt x="35214" y="2297"/>
                  <a:pt x="35602" y="2177"/>
                  <a:pt x="35850" y="1919"/>
                </a:cubicBezTo>
                <a:cubicBezTo>
                  <a:pt x="36041" y="1717"/>
                  <a:pt x="36136" y="1228"/>
                  <a:pt x="36374" y="1121"/>
                </a:cubicBezTo>
                <a:cubicBezTo>
                  <a:pt x="36431" y="1098"/>
                  <a:pt x="36504" y="1089"/>
                  <a:pt x="36586" y="1089"/>
                </a:cubicBezTo>
                <a:cubicBezTo>
                  <a:pt x="36796" y="1089"/>
                  <a:pt x="37060" y="1145"/>
                  <a:pt x="37232" y="1145"/>
                </a:cubicBezTo>
                <a:cubicBezTo>
                  <a:pt x="38494" y="1157"/>
                  <a:pt x="39780" y="1169"/>
                  <a:pt x="41042" y="1169"/>
                </a:cubicBezTo>
                <a:cubicBezTo>
                  <a:pt x="41089" y="1169"/>
                  <a:pt x="41127" y="1169"/>
                  <a:pt x="41157" y="1169"/>
                </a:cubicBezTo>
                <a:cubicBezTo>
                  <a:pt x="41308" y="1169"/>
                  <a:pt x="41270" y="1177"/>
                  <a:pt x="41339" y="1276"/>
                </a:cubicBezTo>
                <a:cubicBezTo>
                  <a:pt x="41494" y="1455"/>
                  <a:pt x="41554" y="1800"/>
                  <a:pt x="41673" y="1990"/>
                </a:cubicBezTo>
                <a:cubicBezTo>
                  <a:pt x="41816" y="2252"/>
                  <a:pt x="41994" y="2693"/>
                  <a:pt x="42339" y="2729"/>
                </a:cubicBezTo>
                <a:cubicBezTo>
                  <a:pt x="42359" y="2731"/>
                  <a:pt x="42378" y="2733"/>
                  <a:pt x="42397" y="2733"/>
                </a:cubicBezTo>
                <a:cubicBezTo>
                  <a:pt x="42703" y="2733"/>
                  <a:pt x="43030" y="2394"/>
                  <a:pt x="43220" y="2193"/>
                </a:cubicBezTo>
                <a:cubicBezTo>
                  <a:pt x="43411" y="2002"/>
                  <a:pt x="43578" y="1800"/>
                  <a:pt x="43732" y="1574"/>
                </a:cubicBezTo>
                <a:cubicBezTo>
                  <a:pt x="43994" y="1228"/>
                  <a:pt x="43971" y="1109"/>
                  <a:pt x="44423" y="1109"/>
                </a:cubicBezTo>
                <a:cubicBezTo>
                  <a:pt x="45506" y="1086"/>
                  <a:pt x="46578" y="1038"/>
                  <a:pt x="47661" y="978"/>
                </a:cubicBezTo>
                <a:cubicBezTo>
                  <a:pt x="47940" y="970"/>
                  <a:pt x="48301" y="891"/>
                  <a:pt x="48614" y="891"/>
                </a:cubicBezTo>
                <a:cubicBezTo>
                  <a:pt x="48730" y="891"/>
                  <a:pt x="48839" y="902"/>
                  <a:pt x="48935" y="931"/>
                </a:cubicBezTo>
                <a:cubicBezTo>
                  <a:pt x="49174" y="1002"/>
                  <a:pt x="49364" y="1205"/>
                  <a:pt x="49614" y="1276"/>
                </a:cubicBezTo>
                <a:cubicBezTo>
                  <a:pt x="49708" y="1303"/>
                  <a:pt x="49798" y="1315"/>
                  <a:pt x="49886" y="1315"/>
                </a:cubicBezTo>
                <a:cubicBezTo>
                  <a:pt x="50188" y="1315"/>
                  <a:pt x="50462" y="1176"/>
                  <a:pt x="50757" y="1038"/>
                </a:cubicBezTo>
                <a:cubicBezTo>
                  <a:pt x="51031" y="919"/>
                  <a:pt x="51221" y="788"/>
                  <a:pt x="51519" y="740"/>
                </a:cubicBezTo>
                <a:cubicBezTo>
                  <a:pt x="52055" y="633"/>
                  <a:pt x="52650" y="645"/>
                  <a:pt x="53198" y="585"/>
                </a:cubicBezTo>
                <a:cubicBezTo>
                  <a:pt x="53518" y="560"/>
                  <a:pt x="53925" y="465"/>
                  <a:pt x="54280" y="465"/>
                </a:cubicBezTo>
                <a:cubicBezTo>
                  <a:pt x="54413" y="465"/>
                  <a:pt x="54539" y="478"/>
                  <a:pt x="54650" y="514"/>
                </a:cubicBezTo>
                <a:cubicBezTo>
                  <a:pt x="54865" y="585"/>
                  <a:pt x="55043" y="764"/>
                  <a:pt x="55281" y="824"/>
                </a:cubicBezTo>
                <a:cubicBezTo>
                  <a:pt x="55373" y="848"/>
                  <a:pt x="55460" y="859"/>
                  <a:pt x="55544" y="859"/>
                </a:cubicBezTo>
                <a:cubicBezTo>
                  <a:pt x="55787" y="859"/>
                  <a:pt x="56004" y="766"/>
                  <a:pt x="56234" y="633"/>
                </a:cubicBezTo>
                <a:cubicBezTo>
                  <a:pt x="56448" y="514"/>
                  <a:pt x="56651" y="288"/>
                  <a:pt x="56865" y="204"/>
                </a:cubicBezTo>
                <a:lnTo>
                  <a:pt x="56865" y="204"/>
                </a:lnTo>
                <a:cubicBezTo>
                  <a:pt x="56817" y="226"/>
                  <a:pt x="56807" y="234"/>
                  <a:pt x="56819" y="234"/>
                </a:cubicBezTo>
                <a:cubicBezTo>
                  <a:pt x="56838" y="234"/>
                  <a:pt x="56919" y="212"/>
                  <a:pt x="56972" y="204"/>
                </a:cubicBezTo>
                <a:cubicBezTo>
                  <a:pt x="57084" y="189"/>
                  <a:pt x="57203" y="185"/>
                  <a:pt x="57324" y="185"/>
                </a:cubicBezTo>
                <a:close/>
                <a:moveTo>
                  <a:pt x="58221" y="0"/>
                </a:moveTo>
                <a:cubicBezTo>
                  <a:pt x="58011" y="0"/>
                  <a:pt x="57801" y="1"/>
                  <a:pt x="57591" y="2"/>
                </a:cubicBezTo>
                <a:cubicBezTo>
                  <a:pt x="57511" y="2"/>
                  <a:pt x="57430" y="1"/>
                  <a:pt x="57349" y="1"/>
                </a:cubicBezTo>
                <a:cubicBezTo>
                  <a:pt x="57105" y="1"/>
                  <a:pt x="56862" y="14"/>
                  <a:pt x="56639" y="121"/>
                </a:cubicBezTo>
                <a:cubicBezTo>
                  <a:pt x="56436" y="228"/>
                  <a:pt x="56270" y="443"/>
                  <a:pt x="56043" y="550"/>
                </a:cubicBezTo>
                <a:cubicBezTo>
                  <a:pt x="55862" y="631"/>
                  <a:pt x="55731" y="663"/>
                  <a:pt x="55624" y="663"/>
                </a:cubicBezTo>
                <a:cubicBezTo>
                  <a:pt x="55386" y="663"/>
                  <a:pt x="55264" y="506"/>
                  <a:pt x="54960" y="383"/>
                </a:cubicBezTo>
                <a:cubicBezTo>
                  <a:pt x="54779" y="308"/>
                  <a:pt x="54592" y="282"/>
                  <a:pt x="54401" y="282"/>
                </a:cubicBezTo>
                <a:cubicBezTo>
                  <a:pt x="54075" y="282"/>
                  <a:pt x="53738" y="357"/>
                  <a:pt x="53400" y="395"/>
                </a:cubicBezTo>
                <a:cubicBezTo>
                  <a:pt x="52710" y="454"/>
                  <a:pt x="51805" y="383"/>
                  <a:pt x="51162" y="621"/>
                </a:cubicBezTo>
                <a:cubicBezTo>
                  <a:pt x="50852" y="740"/>
                  <a:pt x="50579" y="990"/>
                  <a:pt x="50245" y="1086"/>
                </a:cubicBezTo>
                <a:cubicBezTo>
                  <a:pt x="50175" y="1102"/>
                  <a:pt x="50110" y="1109"/>
                  <a:pt x="50050" y="1109"/>
                </a:cubicBezTo>
                <a:cubicBezTo>
                  <a:pt x="49762" y="1109"/>
                  <a:pt x="49564" y="946"/>
                  <a:pt x="49269" y="847"/>
                </a:cubicBezTo>
                <a:cubicBezTo>
                  <a:pt x="49041" y="766"/>
                  <a:pt x="48783" y="738"/>
                  <a:pt x="48513" y="738"/>
                </a:cubicBezTo>
                <a:cubicBezTo>
                  <a:pt x="48036" y="738"/>
                  <a:pt x="47524" y="825"/>
                  <a:pt x="47090" y="847"/>
                </a:cubicBezTo>
                <a:cubicBezTo>
                  <a:pt x="46054" y="883"/>
                  <a:pt x="45030" y="931"/>
                  <a:pt x="44006" y="966"/>
                </a:cubicBezTo>
                <a:cubicBezTo>
                  <a:pt x="43947" y="966"/>
                  <a:pt x="43828" y="978"/>
                  <a:pt x="43792" y="1050"/>
                </a:cubicBezTo>
                <a:cubicBezTo>
                  <a:pt x="43621" y="1392"/>
                  <a:pt x="42957" y="2533"/>
                  <a:pt x="42504" y="2533"/>
                </a:cubicBezTo>
                <a:cubicBezTo>
                  <a:pt x="42485" y="2533"/>
                  <a:pt x="42465" y="2531"/>
                  <a:pt x="42447" y="2526"/>
                </a:cubicBezTo>
                <a:cubicBezTo>
                  <a:pt x="42113" y="2467"/>
                  <a:pt x="41708" y="1359"/>
                  <a:pt x="41649" y="1050"/>
                </a:cubicBezTo>
                <a:cubicBezTo>
                  <a:pt x="41649" y="1002"/>
                  <a:pt x="41577" y="1002"/>
                  <a:pt x="41554" y="1002"/>
                </a:cubicBezTo>
                <a:cubicBezTo>
                  <a:pt x="41128" y="1009"/>
                  <a:pt x="40704" y="1012"/>
                  <a:pt x="40280" y="1012"/>
                </a:cubicBezTo>
                <a:cubicBezTo>
                  <a:pt x="39257" y="1012"/>
                  <a:pt x="38238" y="995"/>
                  <a:pt x="37220" y="978"/>
                </a:cubicBezTo>
                <a:cubicBezTo>
                  <a:pt x="37026" y="975"/>
                  <a:pt x="36873" y="965"/>
                  <a:pt x="36743" y="965"/>
                </a:cubicBezTo>
                <a:cubicBezTo>
                  <a:pt x="36426" y="965"/>
                  <a:pt x="36243" y="1022"/>
                  <a:pt x="35922" y="1359"/>
                </a:cubicBezTo>
                <a:cubicBezTo>
                  <a:pt x="35929" y="1352"/>
                  <a:pt x="35934" y="1349"/>
                  <a:pt x="35936" y="1349"/>
                </a:cubicBezTo>
                <a:cubicBezTo>
                  <a:pt x="35951" y="1349"/>
                  <a:pt x="35845" y="1517"/>
                  <a:pt x="35803" y="1538"/>
                </a:cubicBezTo>
                <a:cubicBezTo>
                  <a:pt x="35577" y="1621"/>
                  <a:pt x="35362" y="1693"/>
                  <a:pt x="35124" y="1764"/>
                </a:cubicBezTo>
                <a:cubicBezTo>
                  <a:pt x="34932" y="1938"/>
                  <a:pt x="34758" y="2025"/>
                  <a:pt x="34601" y="2025"/>
                </a:cubicBezTo>
                <a:cubicBezTo>
                  <a:pt x="34446" y="2025"/>
                  <a:pt x="34308" y="1941"/>
                  <a:pt x="34184" y="1776"/>
                </a:cubicBezTo>
                <a:cubicBezTo>
                  <a:pt x="34017" y="1586"/>
                  <a:pt x="33945" y="1300"/>
                  <a:pt x="33791" y="1086"/>
                </a:cubicBezTo>
                <a:cubicBezTo>
                  <a:pt x="33628" y="841"/>
                  <a:pt x="33459" y="809"/>
                  <a:pt x="33228" y="809"/>
                </a:cubicBezTo>
                <a:cubicBezTo>
                  <a:pt x="33144" y="809"/>
                  <a:pt x="33052" y="813"/>
                  <a:pt x="32949" y="813"/>
                </a:cubicBezTo>
                <a:cubicBezTo>
                  <a:pt x="32921" y="813"/>
                  <a:pt x="32892" y="812"/>
                  <a:pt x="32862" y="812"/>
                </a:cubicBezTo>
                <a:cubicBezTo>
                  <a:pt x="31588" y="752"/>
                  <a:pt x="30338" y="669"/>
                  <a:pt x="29088" y="574"/>
                </a:cubicBezTo>
                <a:cubicBezTo>
                  <a:pt x="28791" y="553"/>
                  <a:pt x="28500" y="539"/>
                  <a:pt x="28214" y="539"/>
                </a:cubicBezTo>
                <a:cubicBezTo>
                  <a:pt x="27515" y="539"/>
                  <a:pt x="26840" y="621"/>
                  <a:pt x="26147" y="883"/>
                </a:cubicBezTo>
                <a:cubicBezTo>
                  <a:pt x="25516" y="1121"/>
                  <a:pt x="24909" y="1419"/>
                  <a:pt x="24242" y="1538"/>
                </a:cubicBezTo>
                <a:cubicBezTo>
                  <a:pt x="24010" y="1582"/>
                  <a:pt x="23781" y="1601"/>
                  <a:pt x="23554" y="1601"/>
                </a:cubicBezTo>
                <a:cubicBezTo>
                  <a:pt x="22977" y="1601"/>
                  <a:pt x="22413" y="1477"/>
                  <a:pt x="21849" y="1324"/>
                </a:cubicBezTo>
                <a:cubicBezTo>
                  <a:pt x="21423" y="1201"/>
                  <a:pt x="20794" y="897"/>
                  <a:pt x="20267" y="897"/>
                </a:cubicBezTo>
                <a:cubicBezTo>
                  <a:pt x="20131" y="897"/>
                  <a:pt x="20002" y="918"/>
                  <a:pt x="19884" y="966"/>
                </a:cubicBezTo>
                <a:cubicBezTo>
                  <a:pt x="19432" y="1157"/>
                  <a:pt x="19253" y="1836"/>
                  <a:pt x="18967" y="2217"/>
                </a:cubicBezTo>
                <a:cubicBezTo>
                  <a:pt x="18647" y="2644"/>
                  <a:pt x="18317" y="3080"/>
                  <a:pt x="17995" y="3509"/>
                </a:cubicBezTo>
                <a:lnTo>
                  <a:pt x="17995" y="3509"/>
                </a:lnTo>
                <a:cubicBezTo>
                  <a:pt x="17405" y="3248"/>
                  <a:pt x="16857" y="2965"/>
                  <a:pt x="16586" y="2336"/>
                </a:cubicBezTo>
                <a:cubicBezTo>
                  <a:pt x="16396" y="1859"/>
                  <a:pt x="16491" y="1038"/>
                  <a:pt x="16038" y="705"/>
                </a:cubicBezTo>
                <a:cubicBezTo>
                  <a:pt x="15800" y="526"/>
                  <a:pt x="15384" y="562"/>
                  <a:pt x="15086" y="550"/>
                </a:cubicBezTo>
                <a:cubicBezTo>
                  <a:pt x="14300" y="490"/>
                  <a:pt x="13526" y="454"/>
                  <a:pt x="12740" y="431"/>
                </a:cubicBezTo>
                <a:cubicBezTo>
                  <a:pt x="10779" y="342"/>
                  <a:pt x="8780" y="236"/>
                  <a:pt x="6785" y="236"/>
                </a:cubicBezTo>
                <a:cubicBezTo>
                  <a:pt x="5039" y="236"/>
                  <a:pt x="3296" y="317"/>
                  <a:pt x="1584" y="562"/>
                </a:cubicBezTo>
                <a:cubicBezTo>
                  <a:pt x="1144" y="621"/>
                  <a:pt x="620" y="681"/>
                  <a:pt x="203" y="907"/>
                </a:cubicBezTo>
                <a:cubicBezTo>
                  <a:pt x="179" y="919"/>
                  <a:pt x="144" y="943"/>
                  <a:pt x="144" y="990"/>
                </a:cubicBezTo>
                <a:cubicBezTo>
                  <a:pt x="179" y="2669"/>
                  <a:pt x="429" y="4360"/>
                  <a:pt x="453" y="6038"/>
                </a:cubicBezTo>
                <a:cubicBezTo>
                  <a:pt x="477" y="7134"/>
                  <a:pt x="489" y="8384"/>
                  <a:pt x="13" y="9420"/>
                </a:cubicBezTo>
                <a:cubicBezTo>
                  <a:pt x="1" y="9444"/>
                  <a:pt x="25" y="9456"/>
                  <a:pt x="36" y="9479"/>
                </a:cubicBezTo>
                <a:cubicBezTo>
                  <a:pt x="870" y="10015"/>
                  <a:pt x="1918" y="9979"/>
                  <a:pt x="2882" y="10075"/>
                </a:cubicBezTo>
                <a:cubicBezTo>
                  <a:pt x="2937" y="10080"/>
                  <a:pt x="2996" y="10087"/>
                  <a:pt x="3055" y="10092"/>
                </a:cubicBezTo>
                <a:lnTo>
                  <a:pt x="3055" y="10092"/>
                </a:lnTo>
                <a:cubicBezTo>
                  <a:pt x="2548" y="10263"/>
                  <a:pt x="1995" y="10661"/>
                  <a:pt x="1513" y="10896"/>
                </a:cubicBezTo>
                <a:cubicBezTo>
                  <a:pt x="1287" y="11003"/>
                  <a:pt x="1072" y="11111"/>
                  <a:pt x="834" y="11194"/>
                </a:cubicBezTo>
                <a:cubicBezTo>
                  <a:pt x="679" y="11253"/>
                  <a:pt x="370" y="11253"/>
                  <a:pt x="251" y="11349"/>
                </a:cubicBezTo>
                <a:cubicBezTo>
                  <a:pt x="156" y="11420"/>
                  <a:pt x="179" y="11420"/>
                  <a:pt x="144" y="11515"/>
                </a:cubicBezTo>
                <a:cubicBezTo>
                  <a:pt x="13" y="11813"/>
                  <a:pt x="132" y="12420"/>
                  <a:pt x="132" y="12730"/>
                </a:cubicBezTo>
                <a:cubicBezTo>
                  <a:pt x="120" y="16992"/>
                  <a:pt x="156" y="21243"/>
                  <a:pt x="203" y="25505"/>
                </a:cubicBezTo>
                <a:cubicBezTo>
                  <a:pt x="215" y="27303"/>
                  <a:pt x="239" y="29089"/>
                  <a:pt x="239" y="30887"/>
                </a:cubicBezTo>
                <a:cubicBezTo>
                  <a:pt x="239" y="30934"/>
                  <a:pt x="310" y="30934"/>
                  <a:pt x="334" y="30934"/>
                </a:cubicBezTo>
                <a:cubicBezTo>
                  <a:pt x="457" y="30937"/>
                  <a:pt x="580" y="30938"/>
                  <a:pt x="702" y="30938"/>
                </a:cubicBezTo>
                <a:cubicBezTo>
                  <a:pt x="1222" y="30938"/>
                  <a:pt x="1738" y="30920"/>
                  <a:pt x="2239" y="30911"/>
                </a:cubicBezTo>
                <a:cubicBezTo>
                  <a:pt x="2388" y="30911"/>
                  <a:pt x="2563" y="30921"/>
                  <a:pt x="2731" y="30921"/>
                </a:cubicBezTo>
                <a:cubicBezTo>
                  <a:pt x="2831" y="30921"/>
                  <a:pt x="2928" y="30917"/>
                  <a:pt x="3017" y="30905"/>
                </a:cubicBezTo>
                <a:lnTo>
                  <a:pt x="3017" y="30905"/>
                </a:lnTo>
                <a:cubicBezTo>
                  <a:pt x="2542" y="31120"/>
                  <a:pt x="2048" y="31623"/>
                  <a:pt x="1644" y="31935"/>
                </a:cubicBezTo>
                <a:cubicBezTo>
                  <a:pt x="1322" y="32173"/>
                  <a:pt x="691" y="32470"/>
                  <a:pt x="453" y="32804"/>
                </a:cubicBezTo>
                <a:cubicBezTo>
                  <a:pt x="310" y="33030"/>
                  <a:pt x="334" y="33399"/>
                  <a:pt x="334" y="33673"/>
                </a:cubicBezTo>
                <a:cubicBezTo>
                  <a:pt x="322" y="34256"/>
                  <a:pt x="358" y="34816"/>
                  <a:pt x="382" y="35399"/>
                </a:cubicBezTo>
                <a:cubicBezTo>
                  <a:pt x="453" y="37007"/>
                  <a:pt x="608" y="38614"/>
                  <a:pt x="775" y="40209"/>
                </a:cubicBezTo>
                <a:cubicBezTo>
                  <a:pt x="917" y="41671"/>
                  <a:pt x="1072" y="43181"/>
                  <a:pt x="1333" y="44631"/>
                </a:cubicBezTo>
                <a:lnTo>
                  <a:pt x="1333" y="44631"/>
                </a:lnTo>
                <a:cubicBezTo>
                  <a:pt x="1316" y="44659"/>
                  <a:pt x="1323" y="44682"/>
                  <a:pt x="1372" y="44686"/>
                </a:cubicBezTo>
                <a:lnTo>
                  <a:pt x="1372" y="44686"/>
                </a:lnTo>
                <a:cubicBezTo>
                  <a:pt x="1383" y="44689"/>
                  <a:pt x="1397" y="44691"/>
                  <a:pt x="1412" y="44691"/>
                </a:cubicBezTo>
                <a:cubicBezTo>
                  <a:pt x="1432" y="44691"/>
                  <a:pt x="1453" y="44688"/>
                  <a:pt x="1475" y="44683"/>
                </a:cubicBezTo>
                <a:lnTo>
                  <a:pt x="1475" y="44683"/>
                </a:lnTo>
                <a:cubicBezTo>
                  <a:pt x="5726" y="44507"/>
                  <a:pt x="9978" y="44435"/>
                  <a:pt x="14229" y="44329"/>
                </a:cubicBezTo>
                <a:cubicBezTo>
                  <a:pt x="14955" y="44317"/>
                  <a:pt x="15669" y="44305"/>
                  <a:pt x="16396" y="44281"/>
                </a:cubicBezTo>
                <a:cubicBezTo>
                  <a:pt x="16705" y="44269"/>
                  <a:pt x="16753" y="44305"/>
                  <a:pt x="16943" y="44127"/>
                </a:cubicBezTo>
                <a:cubicBezTo>
                  <a:pt x="17270" y="43833"/>
                  <a:pt x="17566" y="43192"/>
                  <a:pt x="18050" y="43192"/>
                </a:cubicBezTo>
                <a:cubicBezTo>
                  <a:pt x="18096" y="43192"/>
                  <a:pt x="18144" y="43197"/>
                  <a:pt x="18194" y="43210"/>
                </a:cubicBezTo>
                <a:cubicBezTo>
                  <a:pt x="18634" y="43329"/>
                  <a:pt x="18908" y="43829"/>
                  <a:pt x="19253" y="44079"/>
                </a:cubicBezTo>
                <a:cubicBezTo>
                  <a:pt x="19410" y="44198"/>
                  <a:pt x="19576" y="44228"/>
                  <a:pt x="19760" y="44228"/>
                </a:cubicBezTo>
                <a:cubicBezTo>
                  <a:pt x="19925" y="44228"/>
                  <a:pt x="20103" y="44204"/>
                  <a:pt x="20301" y="44198"/>
                </a:cubicBezTo>
                <a:cubicBezTo>
                  <a:pt x="21075" y="44186"/>
                  <a:pt x="21825" y="44162"/>
                  <a:pt x="22599" y="44150"/>
                </a:cubicBezTo>
                <a:cubicBezTo>
                  <a:pt x="24087" y="44127"/>
                  <a:pt x="25599" y="44091"/>
                  <a:pt x="27087" y="44067"/>
                </a:cubicBezTo>
                <a:cubicBezTo>
                  <a:pt x="30433" y="44007"/>
                  <a:pt x="33779" y="43948"/>
                  <a:pt x="37124" y="43900"/>
                </a:cubicBezTo>
                <a:cubicBezTo>
                  <a:pt x="37208" y="43900"/>
                  <a:pt x="37327" y="43865"/>
                  <a:pt x="37351" y="43793"/>
                </a:cubicBezTo>
                <a:cubicBezTo>
                  <a:pt x="37493" y="43335"/>
                  <a:pt x="37913" y="42539"/>
                  <a:pt x="38411" y="42539"/>
                </a:cubicBezTo>
                <a:cubicBezTo>
                  <a:pt x="38496" y="42539"/>
                  <a:pt x="38584" y="42562"/>
                  <a:pt x="38672" y="42614"/>
                </a:cubicBezTo>
                <a:cubicBezTo>
                  <a:pt x="39125" y="42876"/>
                  <a:pt x="39303" y="43388"/>
                  <a:pt x="39660" y="43734"/>
                </a:cubicBezTo>
                <a:cubicBezTo>
                  <a:pt x="39820" y="43882"/>
                  <a:pt x="40062" y="43924"/>
                  <a:pt x="40324" y="43924"/>
                </a:cubicBezTo>
                <a:cubicBezTo>
                  <a:pt x="40651" y="43924"/>
                  <a:pt x="41009" y="43859"/>
                  <a:pt x="41280" y="43853"/>
                </a:cubicBezTo>
                <a:cubicBezTo>
                  <a:pt x="42232" y="43841"/>
                  <a:pt x="43185" y="43829"/>
                  <a:pt x="44137" y="43829"/>
                </a:cubicBezTo>
                <a:cubicBezTo>
                  <a:pt x="47542" y="43781"/>
                  <a:pt x="50960" y="43746"/>
                  <a:pt x="54365" y="43734"/>
                </a:cubicBezTo>
                <a:cubicBezTo>
                  <a:pt x="54436" y="43734"/>
                  <a:pt x="54567" y="43698"/>
                  <a:pt x="54591" y="43626"/>
                </a:cubicBezTo>
                <a:cubicBezTo>
                  <a:pt x="54627" y="43484"/>
                  <a:pt x="54662" y="43305"/>
                  <a:pt x="54770" y="43162"/>
                </a:cubicBezTo>
                <a:cubicBezTo>
                  <a:pt x="54947" y="42944"/>
                  <a:pt x="55044" y="42873"/>
                  <a:pt x="55120" y="42873"/>
                </a:cubicBezTo>
                <a:cubicBezTo>
                  <a:pt x="55222" y="42873"/>
                  <a:pt x="55284" y="43003"/>
                  <a:pt x="55448" y="43079"/>
                </a:cubicBezTo>
                <a:cubicBezTo>
                  <a:pt x="55686" y="43198"/>
                  <a:pt x="56020" y="43424"/>
                  <a:pt x="56079" y="43674"/>
                </a:cubicBezTo>
                <a:cubicBezTo>
                  <a:pt x="56091" y="43722"/>
                  <a:pt x="56151" y="43722"/>
                  <a:pt x="56174" y="43722"/>
                </a:cubicBezTo>
                <a:lnTo>
                  <a:pt x="62211" y="43722"/>
                </a:lnTo>
                <a:cubicBezTo>
                  <a:pt x="62270" y="43722"/>
                  <a:pt x="62413" y="43686"/>
                  <a:pt x="62425" y="43615"/>
                </a:cubicBezTo>
                <a:cubicBezTo>
                  <a:pt x="62520" y="43222"/>
                  <a:pt x="62830" y="42769"/>
                  <a:pt x="63199" y="42650"/>
                </a:cubicBezTo>
                <a:cubicBezTo>
                  <a:pt x="63256" y="42632"/>
                  <a:pt x="63311" y="42623"/>
                  <a:pt x="63365" y="42623"/>
                </a:cubicBezTo>
                <a:cubicBezTo>
                  <a:pt x="63736" y="42623"/>
                  <a:pt x="64059" y="43010"/>
                  <a:pt x="64318" y="43269"/>
                </a:cubicBezTo>
                <a:cubicBezTo>
                  <a:pt x="64533" y="43484"/>
                  <a:pt x="64592" y="43615"/>
                  <a:pt x="64854" y="43674"/>
                </a:cubicBezTo>
                <a:cubicBezTo>
                  <a:pt x="65153" y="43739"/>
                  <a:pt x="65483" y="43755"/>
                  <a:pt x="65818" y="43755"/>
                </a:cubicBezTo>
                <a:cubicBezTo>
                  <a:pt x="66127" y="43755"/>
                  <a:pt x="66440" y="43741"/>
                  <a:pt x="66734" y="43741"/>
                </a:cubicBezTo>
                <a:cubicBezTo>
                  <a:pt x="66820" y="43741"/>
                  <a:pt x="66904" y="43743"/>
                  <a:pt x="66985" y="43746"/>
                </a:cubicBezTo>
                <a:cubicBezTo>
                  <a:pt x="69593" y="43841"/>
                  <a:pt x="72188" y="43912"/>
                  <a:pt x="74796" y="44019"/>
                </a:cubicBezTo>
                <a:cubicBezTo>
                  <a:pt x="75760" y="44055"/>
                  <a:pt x="76748" y="44079"/>
                  <a:pt x="77713" y="44174"/>
                </a:cubicBezTo>
                <a:cubicBezTo>
                  <a:pt x="77727" y="44179"/>
                  <a:pt x="77745" y="44181"/>
                  <a:pt x="77766" y="44181"/>
                </a:cubicBezTo>
                <a:cubicBezTo>
                  <a:pt x="77855" y="44181"/>
                  <a:pt x="77987" y="44139"/>
                  <a:pt x="77987" y="44043"/>
                </a:cubicBezTo>
                <a:cubicBezTo>
                  <a:pt x="77725" y="41674"/>
                  <a:pt x="77784" y="39257"/>
                  <a:pt x="77725" y="36888"/>
                </a:cubicBezTo>
                <a:cubicBezTo>
                  <a:pt x="77665" y="34613"/>
                  <a:pt x="77594" y="32327"/>
                  <a:pt x="77594" y="30041"/>
                </a:cubicBezTo>
                <a:cubicBezTo>
                  <a:pt x="77594" y="29994"/>
                  <a:pt x="77522" y="29994"/>
                  <a:pt x="77487" y="29994"/>
                </a:cubicBezTo>
                <a:cubicBezTo>
                  <a:pt x="77177" y="29982"/>
                  <a:pt x="76213" y="29922"/>
                  <a:pt x="76046" y="29625"/>
                </a:cubicBezTo>
                <a:cubicBezTo>
                  <a:pt x="75844" y="29268"/>
                  <a:pt x="76760" y="28553"/>
                  <a:pt x="76987" y="28339"/>
                </a:cubicBezTo>
                <a:cubicBezTo>
                  <a:pt x="77320" y="28029"/>
                  <a:pt x="77594" y="27958"/>
                  <a:pt x="77606" y="27482"/>
                </a:cubicBezTo>
                <a:cubicBezTo>
                  <a:pt x="77606" y="26541"/>
                  <a:pt x="77630" y="25600"/>
                  <a:pt x="77641" y="24672"/>
                </a:cubicBezTo>
                <a:cubicBezTo>
                  <a:pt x="77665" y="22231"/>
                  <a:pt x="77701" y="19790"/>
                  <a:pt x="77784" y="17349"/>
                </a:cubicBezTo>
                <a:cubicBezTo>
                  <a:pt x="77784" y="17290"/>
                  <a:pt x="77749" y="17290"/>
                  <a:pt x="77689" y="17266"/>
                </a:cubicBezTo>
                <a:cubicBezTo>
                  <a:pt x="77624" y="17263"/>
                  <a:pt x="77556" y="17261"/>
                  <a:pt x="77485" y="17261"/>
                </a:cubicBezTo>
                <a:cubicBezTo>
                  <a:pt x="77307" y="17261"/>
                  <a:pt x="77112" y="17269"/>
                  <a:pt x="76920" y="17269"/>
                </a:cubicBezTo>
                <a:cubicBezTo>
                  <a:pt x="76650" y="17269"/>
                  <a:pt x="76385" y="17254"/>
                  <a:pt x="76177" y="17183"/>
                </a:cubicBezTo>
                <a:cubicBezTo>
                  <a:pt x="76155" y="17175"/>
                  <a:pt x="76137" y="17169"/>
                  <a:pt x="76124" y="17164"/>
                </a:cubicBezTo>
                <a:lnTo>
                  <a:pt x="76124" y="17164"/>
                </a:lnTo>
                <a:cubicBezTo>
                  <a:pt x="76084" y="17069"/>
                  <a:pt x="76092" y="16862"/>
                  <a:pt x="76082" y="16778"/>
                </a:cubicBezTo>
                <a:cubicBezTo>
                  <a:pt x="76040" y="16568"/>
                  <a:pt x="76007" y="16348"/>
                  <a:pt x="75975" y="16135"/>
                </a:cubicBezTo>
                <a:lnTo>
                  <a:pt x="75975" y="16135"/>
                </a:lnTo>
                <a:cubicBezTo>
                  <a:pt x="76600" y="15994"/>
                  <a:pt x="77217" y="15863"/>
                  <a:pt x="77844" y="15742"/>
                </a:cubicBezTo>
                <a:cubicBezTo>
                  <a:pt x="77891" y="15718"/>
                  <a:pt x="77987" y="15694"/>
                  <a:pt x="77987" y="15635"/>
                </a:cubicBezTo>
                <a:cubicBezTo>
                  <a:pt x="78534" y="10622"/>
                  <a:pt x="79237" y="5562"/>
                  <a:pt x="79475" y="514"/>
                </a:cubicBezTo>
                <a:cubicBezTo>
                  <a:pt x="79475" y="466"/>
                  <a:pt x="79439" y="454"/>
                  <a:pt x="79415" y="454"/>
                </a:cubicBezTo>
                <a:cubicBezTo>
                  <a:pt x="77177" y="228"/>
                  <a:pt x="74903" y="240"/>
                  <a:pt x="72665" y="204"/>
                </a:cubicBezTo>
                <a:cubicBezTo>
                  <a:pt x="69593" y="145"/>
                  <a:pt x="66509" y="109"/>
                  <a:pt x="63425" y="62"/>
                </a:cubicBezTo>
                <a:cubicBezTo>
                  <a:pt x="61684" y="40"/>
                  <a:pt x="59952" y="0"/>
                  <a:pt x="58221" y="0"/>
                </a:cubicBezTo>
                <a:close/>
              </a:path>
            </a:pathLst>
          </a:custGeom>
          <a:solidFill>
            <a:srgbClr val="BC9E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151;p9">
            <a:extLst>
              <a:ext uri="{FF2B5EF4-FFF2-40B4-BE49-F238E27FC236}">
                <a16:creationId xmlns:a16="http://schemas.microsoft.com/office/drawing/2014/main" id="{8C372E28-EC84-8D89-7461-639DB98BA818}"/>
              </a:ext>
            </a:extLst>
          </p:cNvPr>
          <p:cNvGrpSpPr/>
          <p:nvPr userDrawn="1"/>
        </p:nvGrpSpPr>
        <p:grpSpPr>
          <a:xfrm>
            <a:off x="664164" y="456486"/>
            <a:ext cx="7453562" cy="4147729"/>
            <a:chOff x="677150" y="1466675"/>
            <a:chExt cx="4997025" cy="2780725"/>
          </a:xfrm>
        </p:grpSpPr>
        <p:sp>
          <p:nvSpPr>
            <p:cNvPr id="7" name="Google Shape;152;p9">
              <a:extLst>
                <a:ext uri="{FF2B5EF4-FFF2-40B4-BE49-F238E27FC236}">
                  <a16:creationId xmlns:a16="http://schemas.microsoft.com/office/drawing/2014/main" id="{62190E5E-ECAA-A0B3-9662-F869ADAD1F9C}"/>
                </a:ext>
              </a:extLst>
            </p:cNvPr>
            <p:cNvSpPr/>
            <p:nvPr/>
          </p:nvSpPr>
          <p:spPr>
            <a:xfrm>
              <a:off x="932550" y="4033075"/>
              <a:ext cx="186350" cy="152125"/>
            </a:xfrm>
            <a:custGeom>
              <a:avLst/>
              <a:gdLst/>
              <a:ahLst/>
              <a:cxnLst/>
              <a:rect l="l" t="t" r="r" b="b"/>
              <a:pathLst>
                <a:path w="7454" h="6085" extrusionOk="0">
                  <a:moveTo>
                    <a:pt x="7061" y="0"/>
                  </a:moveTo>
                  <a:lnTo>
                    <a:pt x="6692" y="191"/>
                  </a:lnTo>
                  <a:lnTo>
                    <a:pt x="6644" y="191"/>
                  </a:lnTo>
                  <a:lnTo>
                    <a:pt x="6453" y="226"/>
                  </a:lnTo>
                  <a:lnTo>
                    <a:pt x="5799" y="131"/>
                  </a:lnTo>
                  <a:lnTo>
                    <a:pt x="5418" y="274"/>
                  </a:lnTo>
                  <a:lnTo>
                    <a:pt x="5299" y="357"/>
                  </a:lnTo>
                  <a:lnTo>
                    <a:pt x="5096" y="429"/>
                  </a:lnTo>
                  <a:lnTo>
                    <a:pt x="5084" y="453"/>
                  </a:lnTo>
                  <a:lnTo>
                    <a:pt x="5072" y="453"/>
                  </a:lnTo>
                  <a:lnTo>
                    <a:pt x="4858" y="512"/>
                  </a:lnTo>
                  <a:lnTo>
                    <a:pt x="4656" y="715"/>
                  </a:lnTo>
                  <a:lnTo>
                    <a:pt x="4584" y="929"/>
                  </a:lnTo>
                  <a:lnTo>
                    <a:pt x="4346" y="1143"/>
                  </a:lnTo>
                  <a:lnTo>
                    <a:pt x="4227" y="1286"/>
                  </a:lnTo>
                  <a:lnTo>
                    <a:pt x="4191" y="1322"/>
                  </a:lnTo>
                  <a:lnTo>
                    <a:pt x="3751" y="1667"/>
                  </a:lnTo>
                  <a:lnTo>
                    <a:pt x="3703" y="1667"/>
                  </a:lnTo>
                  <a:lnTo>
                    <a:pt x="3298" y="1846"/>
                  </a:lnTo>
                  <a:lnTo>
                    <a:pt x="3179" y="1905"/>
                  </a:lnTo>
                  <a:lnTo>
                    <a:pt x="3155" y="1917"/>
                  </a:lnTo>
                  <a:lnTo>
                    <a:pt x="3036" y="1953"/>
                  </a:lnTo>
                  <a:lnTo>
                    <a:pt x="2632" y="1953"/>
                  </a:lnTo>
                  <a:lnTo>
                    <a:pt x="2084" y="2072"/>
                  </a:lnTo>
                  <a:lnTo>
                    <a:pt x="1465" y="2191"/>
                  </a:lnTo>
                  <a:lnTo>
                    <a:pt x="1393" y="2191"/>
                  </a:lnTo>
                  <a:lnTo>
                    <a:pt x="1215" y="2203"/>
                  </a:lnTo>
                  <a:lnTo>
                    <a:pt x="1203" y="2191"/>
                  </a:lnTo>
                  <a:lnTo>
                    <a:pt x="989" y="2155"/>
                  </a:lnTo>
                  <a:lnTo>
                    <a:pt x="631" y="2096"/>
                  </a:lnTo>
                  <a:lnTo>
                    <a:pt x="369" y="2239"/>
                  </a:lnTo>
                  <a:lnTo>
                    <a:pt x="191" y="2310"/>
                  </a:lnTo>
                  <a:lnTo>
                    <a:pt x="119" y="2322"/>
                  </a:lnTo>
                  <a:lnTo>
                    <a:pt x="0" y="2393"/>
                  </a:lnTo>
                  <a:lnTo>
                    <a:pt x="0" y="2429"/>
                  </a:lnTo>
                  <a:lnTo>
                    <a:pt x="0" y="2548"/>
                  </a:lnTo>
                  <a:lnTo>
                    <a:pt x="155" y="2715"/>
                  </a:lnTo>
                  <a:lnTo>
                    <a:pt x="191" y="2727"/>
                  </a:lnTo>
                  <a:lnTo>
                    <a:pt x="310" y="2834"/>
                  </a:lnTo>
                  <a:lnTo>
                    <a:pt x="322" y="2858"/>
                  </a:lnTo>
                  <a:lnTo>
                    <a:pt x="357" y="2905"/>
                  </a:lnTo>
                  <a:lnTo>
                    <a:pt x="429" y="3024"/>
                  </a:lnTo>
                  <a:lnTo>
                    <a:pt x="441" y="3048"/>
                  </a:lnTo>
                  <a:lnTo>
                    <a:pt x="631" y="3429"/>
                  </a:lnTo>
                  <a:lnTo>
                    <a:pt x="655" y="3703"/>
                  </a:lnTo>
                  <a:lnTo>
                    <a:pt x="679" y="3822"/>
                  </a:lnTo>
                  <a:lnTo>
                    <a:pt x="869" y="4108"/>
                  </a:lnTo>
                  <a:lnTo>
                    <a:pt x="917" y="4120"/>
                  </a:lnTo>
                  <a:lnTo>
                    <a:pt x="1108" y="4417"/>
                  </a:lnTo>
                  <a:lnTo>
                    <a:pt x="1108" y="4465"/>
                  </a:lnTo>
                  <a:lnTo>
                    <a:pt x="1155" y="4536"/>
                  </a:lnTo>
                  <a:lnTo>
                    <a:pt x="1548" y="5013"/>
                  </a:lnTo>
                  <a:lnTo>
                    <a:pt x="1631" y="5156"/>
                  </a:lnTo>
                  <a:lnTo>
                    <a:pt x="1739" y="5346"/>
                  </a:lnTo>
                  <a:lnTo>
                    <a:pt x="1881" y="5548"/>
                  </a:lnTo>
                  <a:lnTo>
                    <a:pt x="2024" y="5989"/>
                  </a:lnTo>
                  <a:lnTo>
                    <a:pt x="2060" y="6060"/>
                  </a:lnTo>
                  <a:lnTo>
                    <a:pt x="2155" y="6084"/>
                  </a:lnTo>
                  <a:lnTo>
                    <a:pt x="2632" y="5989"/>
                  </a:lnTo>
                  <a:lnTo>
                    <a:pt x="2894" y="5846"/>
                  </a:lnTo>
                  <a:lnTo>
                    <a:pt x="3275" y="5751"/>
                  </a:lnTo>
                  <a:lnTo>
                    <a:pt x="3656" y="5596"/>
                  </a:lnTo>
                  <a:lnTo>
                    <a:pt x="3989" y="5227"/>
                  </a:lnTo>
                  <a:lnTo>
                    <a:pt x="4144" y="4989"/>
                  </a:lnTo>
                  <a:lnTo>
                    <a:pt x="4346" y="4703"/>
                  </a:lnTo>
                  <a:lnTo>
                    <a:pt x="4358" y="4703"/>
                  </a:lnTo>
                  <a:lnTo>
                    <a:pt x="4584" y="4501"/>
                  </a:lnTo>
                  <a:lnTo>
                    <a:pt x="4620" y="4346"/>
                  </a:lnTo>
                  <a:lnTo>
                    <a:pt x="4727" y="3929"/>
                  </a:lnTo>
                  <a:lnTo>
                    <a:pt x="4739" y="3905"/>
                  </a:lnTo>
                  <a:lnTo>
                    <a:pt x="4894" y="3501"/>
                  </a:lnTo>
                  <a:lnTo>
                    <a:pt x="4906" y="3465"/>
                  </a:lnTo>
                  <a:lnTo>
                    <a:pt x="5013" y="3262"/>
                  </a:lnTo>
                  <a:lnTo>
                    <a:pt x="5084" y="3108"/>
                  </a:lnTo>
                  <a:lnTo>
                    <a:pt x="5215" y="2905"/>
                  </a:lnTo>
                  <a:lnTo>
                    <a:pt x="5215" y="2608"/>
                  </a:lnTo>
                  <a:lnTo>
                    <a:pt x="5203" y="2512"/>
                  </a:lnTo>
                  <a:lnTo>
                    <a:pt x="5453" y="2072"/>
                  </a:lnTo>
                  <a:lnTo>
                    <a:pt x="5965" y="1596"/>
                  </a:lnTo>
                  <a:lnTo>
                    <a:pt x="6049" y="1500"/>
                  </a:lnTo>
                  <a:lnTo>
                    <a:pt x="6251" y="1310"/>
                  </a:lnTo>
                  <a:lnTo>
                    <a:pt x="7227" y="786"/>
                  </a:lnTo>
                  <a:lnTo>
                    <a:pt x="7239" y="726"/>
                  </a:lnTo>
                  <a:lnTo>
                    <a:pt x="7454" y="357"/>
                  </a:lnTo>
                  <a:lnTo>
                    <a:pt x="7454" y="334"/>
                  </a:lnTo>
                  <a:lnTo>
                    <a:pt x="7323" y="12"/>
                  </a:lnTo>
                  <a:lnTo>
                    <a:pt x="7061" y="0"/>
                  </a:lnTo>
                  <a:close/>
                </a:path>
              </a:pathLst>
            </a:custGeom>
            <a:solidFill>
              <a:srgbClr val="EFDAA3">
                <a:alpha val="294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53;p9">
              <a:extLst>
                <a:ext uri="{FF2B5EF4-FFF2-40B4-BE49-F238E27FC236}">
                  <a16:creationId xmlns:a16="http://schemas.microsoft.com/office/drawing/2014/main" id="{89967F56-6465-D9D4-645A-0F64848D7FB7}"/>
                </a:ext>
              </a:extLst>
            </p:cNvPr>
            <p:cNvSpPr/>
            <p:nvPr/>
          </p:nvSpPr>
          <p:spPr>
            <a:xfrm>
              <a:off x="1552275" y="3990200"/>
              <a:ext cx="99725" cy="145275"/>
            </a:xfrm>
            <a:custGeom>
              <a:avLst/>
              <a:gdLst/>
              <a:ahLst/>
              <a:cxnLst/>
              <a:rect l="l" t="t" r="r" b="b"/>
              <a:pathLst>
                <a:path w="3989" h="5811" extrusionOk="0">
                  <a:moveTo>
                    <a:pt x="3560" y="1"/>
                  </a:moveTo>
                  <a:lnTo>
                    <a:pt x="2893" y="36"/>
                  </a:lnTo>
                  <a:lnTo>
                    <a:pt x="2417" y="274"/>
                  </a:lnTo>
                  <a:lnTo>
                    <a:pt x="2215" y="596"/>
                  </a:lnTo>
                  <a:lnTo>
                    <a:pt x="2119" y="1072"/>
                  </a:lnTo>
                  <a:lnTo>
                    <a:pt x="2072" y="1191"/>
                  </a:lnTo>
                  <a:lnTo>
                    <a:pt x="2000" y="1632"/>
                  </a:lnTo>
                  <a:lnTo>
                    <a:pt x="1917" y="1715"/>
                  </a:lnTo>
                  <a:lnTo>
                    <a:pt x="1441" y="2549"/>
                  </a:lnTo>
                  <a:lnTo>
                    <a:pt x="1357" y="2715"/>
                  </a:lnTo>
                  <a:lnTo>
                    <a:pt x="1238" y="2918"/>
                  </a:lnTo>
                  <a:lnTo>
                    <a:pt x="881" y="3680"/>
                  </a:lnTo>
                  <a:lnTo>
                    <a:pt x="810" y="3846"/>
                  </a:lnTo>
                  <a:lnTo>
                    <a:pt x="762" y="3870"/>
                  </a:lnTo>
                  <a:lnTo>
                    <a:pt x="750" y="3989"/>
                  </a:lnTo>
                  <a:lnTo>
                    <a:pt x="595" y="4215"/>
                  </a:lnTo>
                  <a:lnTo>
                    <a:pt x="405" y="4632"/>
                  </a:lnTo>
                  <a:lnTo>
                    <a:pt x="405" y="4668"/>
                  </a:lnTo>
                  <a:lnTo>
                    <a:pt x="369" y="5204"/>
                  </a:lnTo>
                  <a:lnTo>
                    <a:pt x="357" y="5263"/>
                  </a:lnTo>
                  <a:lnTo>
                    <a:pt x="238" y="5418"/>
                  </a:lnTo>
                  <a:lnTo>
                    <a:pt x="0" y="5704"/>
                  </a:lnTo>
                  <a:lnTo>
                    <a:pt x="536" y="5811"/>
                  </a:lnTo>
                  <a:lnTo>
                    <a:pt x="822" y="5775"/>
                  </a:lnTo>
                  <a:lnTo>
                    <a:pt x="965" y="5799"/>
                  </a:lnTo>
                  <a:lnTo>
                    <a:pt x="965" y="5573"/>
                  </a:lnTo>
                  <a:lnTo>
                    <a:pt x="1262" y="5418"/>
                  </a:lnTo>
                  <a:lnTo>
                    <a:pt x="2131" y="5085"/>
                  </a:lnTo>
                  <a:lnTo>
                    <a:pt x="3620" y="3573"/>
                  </a:lnTo>
                  <a:lnTo>
                    <a:pt x="3679" y="3501"/>
                  </a:lnTo>
                  <a:lnTo>
                    <a:pt x="3679" y="3239"/>
                  </a:lnTo>
                  <a:lnTo>
                    <a:pt x="3679" y="2953"/>
                  </a:lnTo>
                  <a:lnTo>
                    <a:pt x="3846" y="2430"/>
                  </a:lnTo>
                  <a:lnTo>
                    <a:pt x="3965" y="2001"/>
                  </a:lnTo>
                  <a:lnTo>
                    <a:pt x="3989" y="1810"/>
                  </a:lnTo>
                  <a:lnTo>
                    <a:pt x="3989" y="1715"/>
                  </a:lnTo>
                  <a:lnTo>
                    <a:pt x="3989" y="1525"/>
                  </a:lnTo>
                  <a:lnTo>
                    <a:pt x="3870" y="441"/>
                  </a:lnTo>
                  <a:lnTo>
                    <a:pt x="3798" y="274"/>
                  </a:lnTo>
                  <a:lnTo>
                    <a:pt x="3786" y="274"/>
                  </a:lnTo>
                  <a:lnTo>
                    <a:pt x="3632" y="120"/>
                  </a:lnTo>
                  <a:lnTo>
                    <a:pt x="3560" y="1"/>
                  </a:lnTo>
                  <a:close/>
                </a:path>
              </a:pathLst>
            </a:custGeom>
            <a:solidFill>
              <a:srgbClr val="EFDAA3">
                <a:alpha val="294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54;p9">
              <a:extLst>
                <a:ext uri="{FF2B5EF4-FFF2-40B4-BE49-F238E27FC236}">
                  <a16:creationId xmlns:a16="http://schemas.microsoft.com/office/drawing/2014/main" id="{C1995EFA-43D4-AD13-993B-63F2C43A7A84}"/>
                </a:ext>
              </a:extLst>
            </p:cNvPr>
            <p:cNvSpPr/>
            <p:nvPr/>
          </p:nvSpPr>
          <p:spPr>
            <a:xfrm>
              <a:off x="1185850" y="4136950"/>
              <a:ext cx="105700" cy="110450"/>
            </a:xfrm>
            <a:custGeom>
              <a:avLst/>
              <a:gdLst/>
              <a:ahLst/>
              <a:cxnLst/>
              <a:rect l="l" t="t" r="r" b="b"/>
              <a:pathLst>
                <a:path w="4228" h="4418" extrusionOk="0">
                  <a:moveTo>
                    <a:pt x="3751" y="0"/>
                  </a:moveTo>
                  <a:lnTo>
                    <a:pt x="3584" y="72"/>
                  </a:lnTo>
                  <a:lnTo>
                    <a:pt x="3584" y="143"/>
                  </a:lnTo>
                  <a:lnTo>
                    <a:pt x="3620" y="262"/>
                  </a:lnTo>
                  <a:lnTo>
                    <a:pt x="3620" y="346"/>
                  </a:lnTo>
                  <a:lnTo>
                    <a:pt x="3060" y="358"/>
                  </a:lnTo>
                  <a:lnTo>
                    <a:pt x="2798" y="262"/>
                  </a:lnTo>
                  <a:lnTo>
                    <a:pt x="2263" y="310"/>
                  </a:lnTo>
                  <a:lnTo>
                    <a:pt x="1620" y="131"/>
                  </a:lnTo>
                  <a:lnTo>
                    <a:pt x="1429" y="108"/>
                  </a:lnTo>
                  <a:lnTo>
                    <a:pt x="1310" y="108"/>
                  </a:lnTo>
                  <a:lnTo>
                    <a:pt x="1096" y="143"/>
                  </a:lnTo>
                  <a:lnTo>
                    <a:pt x="1084" y="143"/>
                  </a:lnTo>
                  <a:lnTo>
                    <a:pt x="1013" y="786"/>
                  </a:lnTo>
                  <a:lnTo>
                    <a:pt x="667" y="1322"/>
                  </a:lnTo>
                  <a:lnTo>
                    <a:pt x="489" y="1489"/>
                  </a:lnTo>
                  <a:lnTo>
                    <a:pt x="262" y="1620"/>
                  </a:lnTo>
                  <a:lnTo>
                    <a:pt x="60" y="1739"/>
                  </a:lnTo>
                  <a:lnTo>
                    <a:pt x="24" y="2084"/>
                  </a:lnTo>
                  <a:lnTo>
                    <a:pt x="1" y="2584"/>
                  </a:lnTo>
                  <a:lnTo>
                    <a:pt x="24" y="2786"/>
                  </a:lnTo>
                  <a:lnTo>
                    <a:pt x="143" y="3048"/>
                  </a:lnTo>
                  <a:lnTo>
                    <a:pt x="227" y="3215"/>
                  </a:lnTo>
                  <a:lnTo>
                    <a:pt x="239" y="3239"/>
                  </a:lnTo>
                  <a:lnTo>
                    <a:pt x="346" y="3465"/>
                  </a:lnTo>
                  <a:lnTo>
                    <a:pt x="501" y="3584"/>
                  </a:lnTo>
                  <a:lnTo>
                    <a:pt x="655" y="3703"/>
                  </a:lnTo>
                  <a:lnTo>
                    <a:pt x="739" y="3858"/>
                  </a:lnTo>
                  <a:lnTo>
                    <a:pt x="989" y="4013"/>
                  </a:lnTo>
                  <a:lnTo>
                    <a:pt x="1382" y="4334"/>
                  </a:lnTo>
                  <a:lnTo>
                    <a:pt x="1429" y="4346"/>
                  </a:lnTo>
                  <a:lnTo>
                    <a:pt x="1786" y="4370"/>
                  </a:lnTo>
                  <a:lnTo>
                    <a:pt x="1953" y="4418"/>
                  </a:lnTo>
                  <a:lnTo>
                    <a:pt x="2560" y="4287"/>
                  </a:lnTo>
                  <a:lnTo>
                    <a:pt x="3179" y="4049"/>
                  </a:lnTo>
                  <a:lnTo>
                    <a:pt x="3465" y="3977"/>
                  </a:lnTo>
                  <a:lnTo>
                    <a:pt x="3620" y="3894"/>
                  </a:lnTo>
                  <a:lnTo>
                    <a:pt x="4180" y="3227"/>
                  </a:lnTo>
                  <a:lnTo>
                    <a:pt x="4227" y="3096"/>
                  </a:lnTo>
                  <a:lnTo>
                    <a:pt x="4120" y="2941"/>
                  </a:lnTo>
                  <a:lnTo>
                    <a:pt x="4180" y="2548"/>
                  </a:lnTo>
                  <a:lnTo>
                    <a:pt x="4227" y="2346"/>
                  </a:lnTo>
                  <a:lnTo>
                    <a:pt x="4227" y="1846"/>
                  </a:lnTo>
                  <a:lnTo>
                    <a:pt x="4168" y="1596"/>
                  </a:lnTo>
                  <a:lnTo>
                    <a:pt x="3894" y="905"/>
                  </a:lnTo>
                  <a:lnTo>
                    <a:pt x="3811" y="596"/>
                  </a:lnTo>
                  <a:lnTo>
                    <a:pt x="3930" y="191"/>
                  </a:lnTo>
                  <a:lnTo>
                    <a:pt x="3751" y="0"/>
                  </a:lnTo>
                  <a:close/>
                </a:path>
              </a:pathLst>
            </a:custGeom>
            <a:solidFill>
              <a:srgbClr val="EFDAA3">
                <a:alpha val="294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55;p9">
              <a:extLst>
                <a:ext uri="{FF2B5EF4-FFF2-40B4-BE49-F238E27FC236}">
                  <a16:creationId xmlns:a16="http://schemas.microsoft.com/office/drawing/2014/main" id="{9258633A-5D2F-9A21-D78B-B091BD046701}"/>
                </a:ext>
              </a:extLst>
            </p:cNvPr>
            <p:cNvSpPr/>
            <p:nvPr/>
          </p:nvSpPr>
          <p:spPr>
            <a:xfrm>
              <a:off x="1638875" y="3864900"/>
              <a:ext cx="105100" cy="100625"/>
            </a:xfrm>
            <a:custGeom>
              <a:avLst/>
              <a:gdLst/>
              <a:ahLst/>
              <a:cxnLst/>
              <a:rect l="l" t="t" r="r" b="b"/>
              <a:pathLst>
                <a:path w="4204" h="4025" extrusionOk="0">
                  <a:moveTo>
                    <a:pt x="3918" y="0"/>
                  </a:moveTo>
                  <a:lnTo>
                    <a:pt x="3549" y="167"/>
                  </a:lnTo>
                  <a:lnTo>
                    <a:pt x="3442" y="393"/>
                  </a:lnTo>
                  <a:lnTo>
                    <a:pt x="3442" y="417"/>
                  </a:lnTo>
                  <a:lnTo>
                    <a:pt x="3370" y="631"/>
                  </a:lnTo>
                  <a:lnTo>
                    <a:pt x="3239" y="988"/>
                  </a:lnTo>
                  <a:lnTo>
                    <a:pt x="2858" y="1107"/>
                  </a:lnTo>
                  <a:lnTo>
                    <a:pt x="2561" y="1024"/>
                  </a:lnTo>
                  <a:lnTo>
                    <a:pt x="2477" y="1060"/>
                  </a:lnTo>
                  <a:lnTo>
                    <a:pt x="2323" y="1143"/>
                  </a:lnTo>
                  <a:lnTo>
                    <a:pt x="2287" y="1143"/>
                  </a:lnTo>
                  <a:lnTo>
                    <a:pt x="1846" y="1346"/>
                  </a:lnTo>
                  <a:lnTo>
                    <a:pt x="1787" y="1417"/>
                  </a:lnTo>
                  <a:lnTo>
                    <a:pt x="1370" y="1584"/>
                  </a:lnTo>
                  <a:lnTo>
                    <a:pt x="1180" y="1596"/>
                  </a:lnTo>
                  <a:lnTo>
                    <a:pt x="989" y="1667"/>
                  </a:lnTo>
                  <a:lnTo>
                    <a:pt x="953" y="1679"/>
                  </a:lnTo>
                  <a:lnTo>
                    <a:pt x="1001" y="1703"/>
                  </a:lnTo>
                  <a:lnTo>
                    <a:pt x="656" y="2024"/>
                  </a:lnTo>
                  <a:lnTo>
                    <a:pt x="632" y="2072"/>
                  </a:lnTo>
                  <a:lnTo>
                    <a:pt x="465" y="2310"/>
                  </a:lnTo>
                  <a:lnTo>
                    <a:pt x="382" y="2536"/>
                  </a:lnTo>
                  <a:lnTo>
                    <a:pt x="382" y="2953"/>
                  </a:lnTo>
                  <a:lnTo>
                    <a:pt x="382" y="2965"/>
                  </a:lnTo>
                  <a:lnTo>
                    <a:pt x="382" y="2977"/>
                  </a:lnTo>
                  <a:lnTo>
                    <a:pt x="358" y="3143"/>
                  </a:lnTo>
                  <a:lnTo>
                    <a:pt x="96" y="3489"/>
                  </a:lnTo>
                  <a:lnTo>
                    <a:pt x="1" y="3572"/>
                  </a:lnTo>
                  <a:lnTo>
                    <a:pt x="215" y="3929"/>
                  </a:lnTo>
                  <a:lnTo>
                    <a:pt x="572" y="3941"/>
                  </a:lnTo>
                  <a:lnTo>
                    <a:pt x="775" y="3977"/>
                  </a:lnTo>
                  <a:lnTo>
                    <a:pt x="882" y="4024"/>
                  </a:lnTo>
                  <a:lnTo>
                    <a:pt x="1001" y="4001"/>
                  </a:lnTo>
                  <a:lnTo>
                    <a:pt x="1287" y="3560"/>
                  </a:lnTo>
                  <a:lnTo>
                    <a:pt x="1406" y="3405"/>
                  </a:lnTo>
                  <a:lnTo>
                    <a:pt x="1846" y="3286"/>
                  </a:lnTo>
                  <a:lnTo>
                    <a:pt x="1882" y="3310"/>
                  </a:lnTo>
                  <a:lnTo>
                    <a:pt x="2120" y="3310"/>
                  </a:lnTo>
                  <a:lnTo>
                    <a:pt x="2239" y="3262"/>
                  </a:lnTo>
                  <a:lnTo>
                    <a:pt x="2596" y="3012"/>
                  </a:lnTo>
                  <a:lnTo>
                    <a:pt x="2715" y="2929"/>
                  </a:lnTo>
                  <a:lnTo>
                    <a:pt x="3085" y="2893"/>
                  </a:lnTo>
                  <a:lnTo>
                    <a:pt x="3358" y="2679"/>
                  </a:lnTo>
                  <a:lnTo>
                    <a:pt x="3477" y="2608"/>
                  </a:lnTo>
                  <a:lnTo>
                    <a:pt x="3597" y="2536"/>
                  </a:lnTo>
                  <a:lnTo>
                    <a:pt x="3620" y="2489"/>
                  </a:lnTo>
                  <a:lnTo>
                    <a:pt x="3787" y="2215"/>
                  </a:lnTo>
                  <a:lnTo>
                    <a:pt x="3799" y="2179"/>
                  </a:lnTo>
                  <a:lnTo>
                    <a:pt x="3870" y="1703"/>
                  </a:lnTo>
                  <a:lnTo>
                    <a:pt x="3906" y="1655"/>
                  </a:lnTo>
                  <a:lnTo>
                    <a:pt x="3918" y="1429"/>
                  </a:lnTo>
                  <a:lnTo>
                    <a:pt x="3870" y="1262"/>
                  </a:lnTo>
                  <a:lnTo>
                    <a:pt x="3870" y="1107"/>
                  </a:lnTo>
                  <a:lnTo>
                    <a:pt x="3906" y="1012"/>
                  </a:lnTo>
                  <a:lnTo>
                    <a:pt x="4085" y="881"/>
                  </a:lnTo>
                  <a:lnTo>
                    <a:pt x="4108" y="869"/>
                  </a:lnTo>
                  <a:lnTo>
                    <a:pt x="4192" y="631"/>
                  </a:lnTo>
                  <a:lnTo>
                    <a:pt x="4204" y="512"/>
                  </a:lnTo>
                  <a:lnTo>
                    <a:pt x="4156" y="191"/>
                  </a:lnTo>
                  <a:lnTo>
                    <a:pt x="3918" y="0"/>
                  </a:lnTo>
                  <a:close/>
                </a:path>
              </a:pathLst>
            </a:custGeom>
            <a:solidFill>
              <a:srgbClr val="EFDAA3">
                <a:alpha val="294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56;p9">
              <a:extLst>
                <a:ext uri="{FF2B5EF4-FFF2-40B4-BE49-F238E27FC236}">
                  <a16:creationId xmlns:a16="http://schemas.microsoft.com/office/drawing/2014/main" id="{B91F9451-0A7F-3441-8B2E-5EF244F1D926}"/>
                </a:ext>
              </a:extLst>
            </p:cNvPr>
            <p:cNvSpPr/>
            <p:nvPr/>
          </p:nvSpPr>
          <p:spPr>
            <a:xfrm>
              <a:off x="677150" y="3964900"/>
              <a:ext cx="67600" cy="96175"/>
            </a:xfrm>
            <a:custGeom>
              <a:avLst/>
              <a:gdLst/>
              <a:ahLst/>
              <a:cxnLst/>
              <a:rect l="l" t="t" r="r" b="b"/>
              <a:pathLst>
                <a:path w="2704" h="3847" extrusionOk="0">
                  <a:moveTo>
                    <a:pt x="1001" y="1"/>
                  </a:moveTo>
                  <a:lnTo>
                    <a:pt x="894" y="24"/>
                  </a:lnTo>
                  <a:lnTo>
                    <a:pt x="846" y="60"/>
                  </a:lnTo>
                  <a:lnTo>
                    <a:pt x="763" y="96"/>
                  </a:lnTo>
                  <a:lnTo>
                    <a:pt x="751" y="96"/>
                  </a:lnTo>
                  <a:lnTo>
                    <a:pt x="656" y="120"/>
                  </a:lnTo>
                  <a:lnTo>
                    <a:pt x="596" y="215"/>
                  </a:lnTo>
                  <a:lnTo>
                    <a:pt x="715" y="382"/>
                  </a:lnTo>
                  <a:lnTo>
                    <a:pt x="251" y="739"/>
                  </a:lnTo>
                  <a:lnTo>
                    <a:pt x="120" y="739"/>
                  </a:lnTo>
                  <a:lnTo>
                    <a:pt x="120" y="703"/>
                  </a:lnTo>
                  <a:lnTo>
                    <a:pt x="108" y="703"/>
                  </a:lnTo>
                  <a:lnTo>
                    <a:pt x="1" y="822"/>
                  </a:lnTo>
                  <a:lnTo>
                    <a:pt x="48" y="1001"/>
                  </a:lnTo>
                  <a:lnTo>
                    <a:pt x="48" y="1013"/>
                  </a:lnTo>
                  <a:lnTo>
                    <a:pt x="286" y="1215"/>
                  </a:lnTo>
                  <a:lnTo>
                    <a:pt x="596" y="1894"/>
                  </a:lnTo>
                  <a:lnTo>
                    <a:pt x="644" y="1989"/>
                  </a:lnTo>
                  <a:lnTo>
                    <a:pt x="894" y="2489"/>
                  </a:lnTo>
                  <a:lnTo>
                    <a:pt x="1048" y="2787"/>
                  </a:lnTo>
                  <a:lnTo>
                    <a:pt x="1263" y="3275"/>
                  </a:lnTo>
                  <a:lnTo>
                    <a:pt x="1346" y="3608"/>
                  </a:lnTo>
                  <a:lnTo>
                    <a:pt x="1596" y="3834"/>
                  </a:lnTo>
                  <a:lnTo>
                    <a:pt x="1715" y="3846"/>
                  </a:lnTo>
                  <a:lnTo>
                    <a:pt x="1739" y="3846"/>
                  </a:lnTo>
                  <a:lnTo>
                    <a:pt x="1953" y="3608"/>
                  </a:lnTo>
                  <a:lnTo>
                    <a:pt x="2108" y="3275"/>
                  </a:lnTo>
                  <a:lnTo>
                    <a:pt x="2180" y="3132"/>
                  </a:lnTo>
                  <a:lnTo>
                    <a:pt x="2477" y="2560"/>
                  </a:lnTo>
                  <a:lnTo>
                    <a:pt x="2477" y="2525"/>
                  </a:lnTo>
                  <a:lnTo>
                    <a:pt x="2489" y="2287"/>
                  </a:lnTo>
                  <a:lnTo>
                    <a:pt x="2430" y="2084"/>
                  </a:lnTo>
                  <a:lnTo>
                    <a:pt x="2382" y="1965"/>
                  </a:lnTo>
                  <a:lnTo>
                    <a:pt x="2442" y="1537"/>
                  </a:lnTo>
                  <a:lnTo>
                    <a:pt x="2549" y="1358"/>
                  </a:lnTo>
                  <a:lnTo>
                    <a:pt x="2656" y="1239"/>
                  </a:lnTo>
                  <a:lnTo>
                    <a:pt x="2703" y="1048"/>
                  </a:lnTo>
                  <a:lnTo>
                    <a:pt x="2501" y="810"/>
                  </a:lnTo>
                  <a:lnTo>
                    <a:pt x="2430" y="620"/>
                  </a:lnTo>
                  <a:lnTo>
                    <a:pt x="2239" y="167"/>
                  </a:lnTo>
                  <a:lnTo>
                    <a:pt x="2156" y="96"/>
                  </a:lnTo>
                  <a:lnTo>
                    <a:pt x="1894" y="24"/>
                  </a:lnTo>
                  <a:lnTo>
                    <a:pt x="1763" y="48"/>
                  </a:lnTo>
                  <a:lnTo>
                    <a:pt x="1072" y="24"/>
                  </a:lnTo>
                  <a:lnTo>
                    <a:pt x="1001" y="1"/>
                  </a:lnTo>
                  <a:close/>
                </a:path>
              </a:pathLst>
            </a:custGeom>
            <a:solidFill>
              <a:srgbClr val="EFDAA3">
                <a:alpha val="294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57;p9">
              <a:extLst>
                <a:ext uri="{FF2B5EF4-FFF2-40B4-BE49-F238E27FC236}">
                  <a16:creationId xmlns:a16="http://schemas.microsoft.com/office/drawing/2014/main" id="{D77D7665-98DE-28FC-A9D0-8079211AEC86}"/>
                </a:ext>
              </a:extLst>
            </p:cNvPr>
            <p:cNvSpPr/>
            <p:nvPr/>
          </p:nvSpPr>
          <p:spPr>
            <a:xfrm>
              <a:off x="840275" y="4134575"/>
              <a:ext cx="50625" cy="44075"/>
            </a:xfrm>
            <a:custGeom>
              <a:avLst/>
              <a:gdLst/>
              <a:ahLst/>
              <a:cxnLst/>
              <a:rect l="l" t="t" r="r" b="b"/>
              <a:pathLst>
                <a:path w="2025" h="1763" extrusionOk="0">
                  <a:moveTo>
                    <a:pt x="1096" y="0"/>
                  </a:moveTo>
                  <a:lnTo>
                    <a:pt x="512" y="322"/>
                  </a:lnTo>
                  <a:lnTo>
                    <a:pt x="12" y="834"/>
                  </a:lnTo>
                  <a:lnTo>
                    <a:pt x="0" y="1119"/>
                  </a:lnTo>
                  <a:lnTo>
                    <a:pt x="12" y="1286"/>
                  </a:lnTo>
                  <a:lnTo>
                    <a:pt x="536" y="1762"/>
                  </a:lnTo>
                  <a:lnTo>
                    <a:pt x="858" y="1727"/>
                  </a:lnTo>
                  <a:lnTo>
                    <a:pt x="929" y="1715"/>
                  </a:lnTo>
                  <a:lnTo>
                    <a:pt x="1334" y="1667"/>
                  </a:lnTo>
                  <a:lnTo>
                    <a:pt x="1393" y="1643"/>
                  </a:lnTo>
                  <a:lnTo>
                    <a:pt x="1691" y="1405"/>
                  </a:lnTo>
                  <a:lnTo>
                    <a:pt x="1846" y="1227"/>
                  </a:lnTo>
                  <a:lnTo>
                    <a:pt x="1858" y="1215"/>
                  </a:lnTo>
                  <a:lnTo>
                    <a:pt x="2001" y="1000"/>
                  </a:lnTo>
                  <a:lnTo>
                    <a:pt x="2024" y="953"/>
                  </a:lnTo>
                  <a:lnTo>
                    <a:pt x="2024" y="691"/>
                  </a:lnTo>
                  <a:lnTo>
                    <a:pt x="2001" y="643"/>
                  </a:lnTo>
                  <a:lnTo>
                    <a:pt x="1751" y="381"/>
                  </a:lnTo>
                  <a:lnTo>
                    <a:pt x="1643" y="322"/>
                  </a:lnTo>
                  <a:lnTo>
                    <a:pt x="1608" y="298"/>
                  </a:lnTo>
                  <a:lnTo>
                    <a:pt x="1489" y="226"/>
                  </a:lnTo>
                  <a:lnTo>
                    <a:pt x="1286" y="95"/>
                  </a:lnTo>
                  <a:lnTo>
                    <a:pt x="1096" y="0"/>
                  </a:lnTo>
                  <a:close/>
                </a:path>
              </a:pathLst>
            </a:custGeom>
            <a:solidFill>
              <a:srgbClr val="EFDAA3">
                <a:alpha val="294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58;p9">
              <a:extLst>
                <a:ext uri="{FF2B5EF4-FFF2-40B4-BE49-F238E27FC236}">
                  <a16:creationId xmlns:a16="http://schemas.microsoft.com/office/drawing/2014/main" id="{0CA8901F-288E-85F4-B7C0-C09EDD9294EB}"/>
                </a:ext>
              </a:extLst>
            </p:cNvPr>
            <p:cNvSpPr/>
            <p:nvPr/>
          </p:nvSpPr>
          <p:spPr>
            <a:xfrm>
              <a:off x="4813975" y="3285125"/>
              <a:ext cx="59575" cy="40050"/>
            </a:xfrm>
            <a:custGeom>
              <a:avLst/>
              <a:gdLst/>
              <a:ahLst/>
              <a:cxnLst/>
              <a:rect l="l" t="t" r="r" b="b"/>
              <a:pathLst>
                <a:path w="2383" h="1602" extrusionOk="0">
                  <a:moveTo>
                    <a:pt x="695" y="168"/>
                  </a:moveTo>
                  <a:lnTo>
                    <a:pt x="695" y="168"/>
                  </a:lnTo>
                  <a:cubicBezTo>
                    <a:pt x="705" y="183"/>
                    <a:pt x="720" y="198"/>
                    <a:pt x="739" y="212"/>
                  </a:cubicBezTo>
                  <a:cubicBezTo>
                    <a:pt x="718" y="202"/>
                    <a:pt x="704" y="186"/>
                    <a:pt x="695" y="168"/>
                  </a:cubicBezTo>
                  <a:close/>
                  <a:moveTo>
                    <a:pt x="1037" y="807"/>
                  </a:moveTo>
                  <a:cubicBezTo>
                    <a:pt x="1049" y="807"/>
                    <a:pt x="1049" y="819"/>
                    <a:pt x="1072" y="843"/>
                  </a:cubicBezTo>
                  <a:lnTo>
                    <a:pt x="1037" y="807"/>
                  </a:lnTo>
                  <a:close/>
                  <a:moveTo>
                    <a:pt x="636" y="1"/>
                  </a:moveTo>
                  <a:cubicBezTo>
                    <a:pt x="620" y="1"/>
                    <a:pt x="599" y="10"/>
                    <a:pt x="572" y="34"/>
                  </a:cubicBezTo>
                  <a:cubicBezTo>
                    <a:pt x="596" y="45"/>
                    <a:pt x="596" y="81"/>
                    <a:pt x="596" y="105"/>
                  </a:cubicBezTo>
                  <a:cubicBezTo>
                    <a:pt x="572" y="105"/>
                    <a:pt x="596" y="81"/>
                    <a:pt x="572" y="69"/>
                  </a:cubicBezTo>
                  <a:cubicBezTo>
                    <a:pt x="572" y="45"/>
                    <a:pt x="560" y="45"/>
                    <a:pt x="548" y="45"/>
                  </a:cubicBezTo>
                  <a:cubicBezTo>
                    <a:pt x="489" y="81"/>
                    <a:pt x="477" y="129"/>
                    <a:pt x="441" y="164"/>
                  </a:cubicBezTo>
                  <a:cubicBezTo>
                    <a:pt x="429" y="188"/>
                    <a:pt x="418" y="212"/>
                    <a:pt x="394" y="224"/>
                  </a:cubicBezTo>
                  <a:cubicBezTo>
                    <a:pt x="382" y="260"/>
                    <a:pt x="358" y="284"/>
                    <a:pt x="322" y="307"/>
                  </a:cubicBezTo>
                  <a:cubicBezTo>
                    <a:pt x="239" y="379"/>
                    <a:pt x="120" y="307"/>
                    <a:pt x="37" y="391"/>
                  </a:cubicBezTo>
                  <a:cubicBezTo>
                    <a:pt x="1" y="438"/>
                    <a:pt x="1" y="498"/>
                    <a:pt x="13" y="557"/>
                  </a:cubicBezTo>
                  <a:cubicBezTo>
                    <a:pt x="144" y="629"/>
                    <a:pt x="144" y="736"/>
                    <a:pt x="84" y="855"/>
                  </a:cubicBezTo>
                  <a:cubicBezTo>
                    <a:pt x="37" y="962"/>
                    <a:pt x="37" y="1057"/>
                    <a:pt x="25" y="1165"/>
                  </a:cubicBezTo>
                  <a:cubicBezTo>
                    <a:pt x="120" y="1260"/>
                    <a:pt x="203" y="1343"/>
                    <a:pt x="334" y="1355"/>
                  </a:cubicBezTo>
                  <a:cubicBezTo>
                    <a:pt x="429" y="1319"/>
                    <a:pt x="548" y="1319"/>
                    <a:pt x="608" y="1212"/>
                  </a:cubicBezTo>
                  <a:cubicBezTo>
                    <a:pt x="620" y="1177"/>
                    <a:pt x="596" y="1153"/>
                    <a:pt x="608" y="1117"/>
                  </a:cubicBezTo>
                  <a:lnTo>
                    <a:pt x="608" y="1117"/>
                  </a:lnTo>
                  <a:cubicBezTo>
                    <a:pt x="656" y="1153"/>
                    <a:pt x="679" y="1165"/>
                    <a:pt x="715" y="1165"/>
                  </a:cubicBezTo>
                  <a:cubicBezTo>
                    <a:pt x="752" y="1152"/>
                    <a:pt x="789" y="1147"/>
                    <a:pt x="824" y="1147"/>
                  </a:cubicBezTo>
                  <a:cubicBezTo>
                    <a:pt x="927" y="1147"/>
                    <a:pt x="1026" y="1189"/>
                    <a:pt x="1132" y="1224"/>
                  </a:cubicBezTo>
                  <a:cubicBezTo>
                    <a:pt x="1229" y="1232"/>
                    <a:pt x="1321" y="1252"/>
                    <a:pt x="1416" y="1252"/>
                  </a:cubicBezTo>
                  <a:cubicBezTo>
                    <a:pt x="1459" y="1252"/>
                    <a:pt x="1503" y="1247"/>
                    <a:pt x="1549" y="1236"/>
                  </a:cubicBezTo>
                  <a:lnTo>
                    <a:pt x="1549" y="1236"/>
                  </a:lnTo>
                  <a:cubicBezTo>
                    <a:pt x="1549" y="1296"/>
                    <a:pt x="1489" y="1319"/>
                    <a:pt x="1465" y="1355"/>
                  </a:cubicBezTo>
                  <a:cubicBezTo>
                    <a:pt x="1465" y="1367"/>
                    <a:pt x="1465" y="1391"/>
                    <a:pt x="1489" y="1391"/>
                  </a:cubicBezTo>
                  <a:cubicBezTo>
                    <a:pt x="1505" y="1389"/>
                    <a:pt x="1522" y="1387"/>
                    <a:pt x="1538" y="1387"/>
                  </a:cubicBezTo>
                  <a:cubicBezTo>
                    <a:pt x="1607" y="1387"/>
                    <a:pt x="1675" y="1412"/>
                    <a:pt x="1703" y="1498"/>
                  </a:cubicBezTo>
                  <a:cubicBezTo>
                    <a:pt x="1703" y="1510"/>
                    <a:pt x="1727" y="1510"/>
                    <a:pt x="1739" y="1510"/>
                  </a:cubicBezTo>
                  <a:cubicBezTo>
                    <a:pt x="1787" y="1510"/>
                    <a:pt x="1846" y="1510"/>
                    <a:pt x="1870" y="1558"/>
                  </a:cubicBezTo>
                  <a:cubicBezTo>
                    <a:pt x="1928" y="1579"/>
                    <a:pt x="1982" y="1601"/>
                    <a:pt x="2037" y="1601"/>
                  </a:cubicBezTo>
                  <a:cubicBezTo>
                    <a:pt x="2072" y="1601"/>
                    <a:pt x="2107" y="1592"/>
                    <a:pt x="2144" y="1569"/>
                  </a:cubicBezTo>
                  <a:cubicBezTo>
                    <a:pt x="2215" y="1534"/>
                    <a:pt x="2287" y="1510"/>
                    <a:pt x="2334" y="1438"/>
                  </a:cubicBezTo>
                  <a:cubicBezTo>
                    <a:pt x="2334" y="1403"/>
                    <a:pt x="2346" y="1391"/>
                    <a:pt x="2346" y="1379"/>
                  </a:cubicBezTo>
                  <a:cubicBezTo>
                    <a:pt x="2382" y="1331"/>
                    <a:pt x="2358" y="1284"/>
                    <a:pt x="2358" y="1236"/>
                  </a:cubicBezTo>
                  <a:cubicBezTo>
                    <a:pt x="2382" y="1105"/>
                    <a:pt x="2323" y="1034"/>
                    <a:pt x="2180" y="1022"/>
                  </a:cubicBezTo>
                  <a:cubicBezTo>
                    <a:pt x="2156" y="1022"/>
                    <a:pt x="2120" y="998"/>
                    <a:pt x="2096" y="986"/>
                  </a:cubicBezTo>
                  <a:cubicBezTo>
                    <a:pt x="2084" y="974"/>
                    <a:pt x="2061" y="962"/>
                    <a:pt x="2049" y="962"/>
                  </a:cubicBezTo>
                  <a:cubicBezTo>
                    <a:pt x="1970" y="941"/>
                    <a:pt x="1896" y="936"/>
                    <a:pt x="1821" y="936"/>
                  </a:cubicBezTo>
                  <a:cubicBezTo>
                    <a:pt x="1771" y="936"/>
                    <a:pt x="1720" y="938"/>
                    <a:pt x="1668" y="938"/>
                  </a:cubicBezTo>
                  <a:cubicBezTo>
                    <a:pt x="1549" y="938"/>
                    <a:pt x="1430" y="926"/>
                    <a:pt x="1334" y="855"/>
                  </a:cubicBezTo>
                  <a:cubicBezTo>
                    <a:pt x="1315" y="852"/>
                    <a:pt x="1296" y="851"/>
                    <a:pt x="1276" y="851"/>
                  </a:cubicBezTo>
                  <a:cubicBezTo>
                    <a:pt x="1241" y="851"/>
                    <a:pt x="1204" y="854"/>
                    <a:pt x="1168" y="854"/>
                  </a:cubicBezTo>
                  <a:cubicBezTo>
                    <a:pt x="1146" y="854"/>
                    <a:pt x="1123" y="853"/>
                    <a:pt x="1102" y="850"/>
                  </a:cubicBezTo>
                  <a:lnTo>
                    <a:pt x="1102" y="850"/>
                  </a:lnTo>
                  <a:cubicBezTo>
                    <a:pt x="1209" y="811"/>
                    <a:pt x="1144" y="733"/>
                    <a:pt x="1144" y="676"/>
                  </a:cubicBezTo>
                  <a:cubicBezTo>
                    <a:pt x="1072" y="676"/>
                    <a:pt x="1096" y="629"/>
                    <a:pt x="1096" y="581"/>
                  </a:cubicBezTo>
                  <a:lnTo>
                    <a:pt x="1096" y="557"/>
                  </a:lnTo>
                  <a:cubicBezTo>
                    <a:pt x="1025" y="367"/>
                    <a:pt x="906" y="224"/>
                    <a:pt x="775" y="81"/>
                  </a:cubicBezTo>
                  <a:cubicBezTo>
                    <a:pt x="752" y="74"/>
                    <a:pt x="735" y="57"/>
                    <a:pt x="719" y="57"/>
                  </a:cubicBezTo>
                  <a:cubicBezTo>
                    <a:pt x="709" y="57"/>
                    <a:pt x="700" y="63"/>
                    <a:pt x="691" y="81"/>
                  </a:cubicBezTo>
                  <a:cubicBezTo>
                    <a:pt x="685" y="97"/>
                    <a:pt x="682" y="110"/>
                    <a:pt x="682" y="123"/>
                  </a:cubicBezTo>
                  <a:lnTo>
                    <a:pt x="682" y="123"/>
                  </a:lnTo>
                  <a:cubicBezTo>
                    <a:pt x="680" y="110"/>
                    <a:pt x="679" y="96"/>
                    <a:pt x="679" y="81"/>
                  </a:cubicBezTo>
                  <a:cubicBezTo>
                    <a:pt x="679" y="41"/>
                    <a:pt x="669" y="1"/>
                    <a:pt x="636" y="1"/>
                  </a:cubicBezTo>
                  <a:close/>
                </a:path>
              </a:pathLst>
            </a:custGeom>
            <a:solidFill>
              <a:srgbClr val="EFDAA3">
                <a:alpha val="294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59;p9">
              <a:extLst>
                <a:ext uri="{FF2B5EF4-FFF2-40B4-BE49-F238E27FC236}">
                  <a16:creationId xmlns:a16="http://schemas.microsoft.com/office/drawing/2014/main" id="{DB07D0C1-9661-8A08-732B-2723015DBB4B}"/>
                </a:ext>
              </a:extLst>
            </p:cNvPr>
            <p:cNvSpPr/>
            <p:nvPr/>
          </p:nvSpPr>
          <p:spPr>
            <a:xfrm>
              <a:off x="5526875" y="2776075"/>
              <a:ext cx="147300" cy="98700"/>
            </a:xfrm>
            <a:custGeom>
              <a:avLst/>
              <a:gdLst/>
              <a:ahLst/>
              <a:cxnLst/>
              <a:rect l="l" t="t" r="r" b="b"/>
              <a:pathLst>
                <a:path w="5892" h="3948" extrusionOk="0">
                  <a:moveTo>
                    <a:pt x="3155" y="0"/>
                  </a:moveTo>
                  <a:cubicBezTo>
                    <a:pt x="3069" y="33"/>
                    <a:pt x="2972" y="85"/>
                    <a:pt x="2883" y="85"/>
                  </a:cubicBezTo>
                  <a:cubicBezTo>
                    <a:pt x="2875" y="85"/>
                    <a:pt x="2866" y="85"/>
                    <a:pt x="2858" y="83"/>
                  </a:cubicBezTo>
                  <a:cubicBezTo>
                    <a:pt x="2753" y="73"/>
                    <a:pt x="2649" y="69"/>
                    <a:pt x="2544" y="69"/>
                  </a:cubicBezTo>
                  <a:cubicBezTo>
                    <a:pt x="2292" y="69"/>
                    <a:pt x="2042" y="94"/>
                    <a:pt x="1798" y="119"/>
                  </a:cubicBezTo>
                  <a:cubicBezTo>
                    <a:pt x="1679" y="119"/>
                    <a:pt x="1572" y="155"/>
                    <a:pt x="1453" y="155"/>
                  </a:cubicBezTo>
                  <a:cubicBezTo>
                    <a:pt x="1414" y="170"/>
                    <a:pt x="1376" y="177"/>
                    <a:pt x="1337" y="177"/>
                  </a:cubicBezTo>
                  <a:cubicBezTo>
                    <a:pt x="1257" y="177"/>
                    <a:pt x="1176" y="148"/>
                    <a:pt x="1096" y="107"/>
                  </a:cubicBezTo>
                  <a:cubicBezTo>
                    <a:pt x="1050" y="98"/>
                    <a:pt x="1005" y="75"/>
                    <a:pt x="960" y="75"/>
                  </a:cubicBezTo>
                  <a:cubicBezTo>
                    <a:pt x="946" y="75"/>
                    <a:pt x="931" y="78"/>
                    <a:pt x="917" y="83"/>
                  </a:cubicBezTo>
                  <a:cubicBezTo>
                    <a:pt x="750" y="143"/>
                    <a:pt x="572" y="119"/>
                    <a:pt x="429" y="226"/>
                  </a:cubicBezTo>
                  <a:cubicBezTo>
                    <a:pt x="357" y="238"/>
                    <a:pt x="298" y="274"/>
                    <a:pt x="215" y="286"/>
                  </a:cubicBezTo>
                  <a:cubicBezTo>
                    <a:pt x="203" y="334"/>
                    <a:pt x="238" y="357"/>
                    <a:pt x="250" y="393"/>
                  </a:cubicBezTo>
                  <a:cubicBezTo>
                    <a:pt x="274" y="417"/>
                    <a:pt x="334" y="464"/>
                    <a:pt x="298" y="512"/>
                  </a:cubicBezTo>
                  <a:cubicBezTo>
                    <a:pt x="282" y="529"/>
                    <a:pt x="267" y="535"/>
                    <a:pt x="254" y="535"/>
                  </a:cubicBezTo>
                  <a:cubicBezTo>
                    <a:pt x="220" y="535"/>
                    <a:pt x="196" y="490"/>
                    <a:pt x="179" y="464"/>
                  </a:cubicBezTo>
                  <a:cubicBezTo>
                    <a:pt x="153" y="456"/>
                    <a:pt x="133" y="422"/>
                    <a:pt x="102" y="422"/>
                  </a:cubicBezTo>
                  <a:cubicBezTo>
                    <a:pt x="90" y="422"/>
                    <a:pt x="76" y="427"/>
                    <a:pt x="60" y="441"/>
                  </a:cubicBezTo>
                  <a:lnTo>
                    <a:pt x="24" y="464"/>
                  </a:lnTo>
                  <a:cubicBezTo>
                    <a:pt x="24" y="512"/>
                    <a:pt x="12" y="536"/>
                    <a:pt x="0" y="584"/>
                  </a:cubicBezTo>
                  <a:lnTo>
                    <a:pt x="0" y="679"/>
                  </a:lnTo>
                  <a:cubicBezTo>
                    <a:pt x="18" y="661"/>
                    <a:pt x="42" y="652"/>
                    <a:pt x="66" y="652"/>
                  </a:cubicBezTo>
                  <a:cubicBezTo>
                    <a:pt x="90" y="652"/>
                    <a:pt x="113" y="661"/>
                    <a:pt x="131" y="679"/>
                  </a:cubicBezTo>
                  <a:cubicBezTo>
                    <a:pt x="131" y="691"/>
                    <a:pt x="119" y="750"/>
                    <a:pt x="96" y="774"/>
                  </a:cubicBezTo>
                  <a:cubicBezTo>
                    <a:pt x="84" y="810"/>
                    <a:pt x="36" y="857"/>
                    <a:pt x="119" y="881"/>
                  </a:cubicBezTo>
                  <a:cubicBezTo>
                    <a:pt x="24" y="929"/>
                    <a:pt x="250" y="1036"/>
                    <a:pt x="84" y="1048"/>
                  </a:cubicBezTo>
                  <a:cubicBezTo>
                    <a:pt x="72" y="1167"/>
                    <a:pt x="179" y="1155"/>
                    <a:pt x="238" y="1191"/>
                  </a:cubicBezTo>
                  <a:cubicBezTo>
                    <a:pt x="453" y="1250"/>
                    <a:pt x="453" y="1250"/>
                    <a:pt x="334" y="1417"/>
                  </a:cubicBezTo>
                  <a:cubicBezTo>
                    <a:pt x="262" y="1572"/>
                    <a:pt x="274" y="1727"/>
                    <a:pt x="298" y="1893"/>
                  </a:cubicBezTo>
                  <a:cubicBezTo>
                    <a:pt x="274" y="1941"/>
                    <a:pt x="274" y="1988"/>
                    <a:pt x="262" y="2024"/>
                  </a:cubicBezTo>
                  <a:cubicBezTo>
                    <a:pt x="310" y="2131"/>
                    <a:pt x="417" y="2119"/>
                    <a:pt x="488" y="2167"/>
                  </a:cubicBezTo>
                  <a:cubicBezTo>
                    <a:pt x="572" y="2191"/>
                    <a:pt x="655" y="2239"/>
                    <a:pt x="750" y="2239"/>
                  </a:cubicBezTo>
                  <a:cubicBezTo>
                    <a:pt x="798" y="2239"/>
                    <a:pt x="858" y="2239"/>
                    <a:pt x="905" y="2227"/>
                  </a:cubicBezTo>
                  <a:cubicBezTo>
                    <a:pt x="965" y="2203"/>
                    <a:pt x="1012" y="2203"/>
                    <a:pt x="1048" y="2191"/>
                  </a:cubicBezTo>
                  <a:cubicBezTo>
                    <a:pt x="1155" y="2191"/>
                    <a:pt x="1250" y="2167"/>
                    <a:pt x="1334" y="2131"/>
                  </a:cubicBezTo>
                  <a:cubicBezTo>
                    <a:pt x="1381" y="2119"/>
                    <a:pt x="1441" y="2119"/>
                    <a:pt x="1489" y="2108"/>
                  </a:cubicBezTo>
                  <a:cubicBezTo>
                    <a:pt x="1525" y="2094"/>
                    <a:pt x="1566" y="2091"/>
                    <a:pt x="1608" y="2091"/>
                  </a:cubicBezTo>
                  <a:cubicBezTo>
                    <a:pt x="1642" y="2091"/>
                    <a:pt x="1677" y="2093"/>
                    <a:pt x="1712" y="2093"/>
                  </a:cubicBezTo>
                  <a:cubicBezTo>
                    <a:pt x="1745" y="2093"/>
                    <a:pt x="1778" y="2091"/>
                    <a:pt x="1810" y="2084"/>
                  </a:cubicBezTo>
                  <a:cubicBezTo>
                    <a:pt x="1965" y="2084"/>
                    <a:pt x="2096" y="2108"/>
                    <a:pt x="2215" y="2167"/>
                  </a:cubicBezTo>
                  <a:cubicBezTo>
                    <a:pt x="2298" y="2191"/>
                    <a:pt x="2382" y="2227"/>
                    <a:pt x="2453" y="2262"/>
                  </a:cubicBezTo>
                  <a:cubicBezTo>
                    <a:pt x="2798" y="2489"/>
                    <a:pt x="3132" y="2727"/>
                    <a:pt x="3465" y="2953"/>
                  </a:cubicBezTo>
                  <a:cubicBezTo>
                    <a:pt x="3548" y="3001"/>
                    <a:pt x="3655" y="3060"/>
                    <a:pt x="3727" y="3131"/>
                  </a:cubicBezTo>
                  <a:cubicBezTo>
                    <a:pt x="3834" y="3191"/>
                    <a:pt x="3929" y="3251"/>
                    <a:pt x="4025" y="3322"/>
                  </a:cubicBezTo>
                  <a:cubicBezTo>
                    <a:pt x="4144" y="3382"/>
                    <a:pt x="4227" y="3489"/>
                    <a:pt x="4358" y="3501"/>
                  </a:cubicBezTo>
                  <a:cubicBezTo>
                    <a:pt x="4368" y="3499"/>
                    <a:pt x="4377" y="3498"/>
                    <a:pt x="4387" y="3498"/>
                  </a:cubicBezTo>
                  <a:cubicBezTo>
                    <a:pt x="4471" y="3498"/>
                    <a:pt x="4554" y="3558"/>
                    <a:pt x="4631" y="3558"/>
                  </a:cubicBezTo>
                  <a:cubicBezTo>
                    <a:pt x="4648" y="3558"/>
                    <a:pt x="4666" y="3555"/>
                    <a:pt x="4683" y="3547"/>
                  </a:cubicBezTo>
                  <a:lnTo>
                    <a:pt x="4683" y="3547"/>
                  </a:lnTo>
                  <a:cubicBezTo>
                    <a:pt x="4661" y="3562"/>
                    <a:pt x="4634" y="3581"/>
                    <a:pt x="4608" y="3608"/>
                  </a:cubicBezTo>
                  <a:cubicBezTo>
                    <a:pt x="4608" y="3620"/>
                    <a:pt x="4608" y="3620"/>
                    <a:pt x="4620" y="3643"/>
                  </a:cubicBezTo>
                  <a:cubicBezTo>
                    <a:pt x="4656" y="3655"/>
                    <a:pt x="4703" y="3655"/>
                    <a:pt x="4727" y="3667"/>
                  </a:cubicBezTo>
                  <a:cubicBezTo>
                    <a:pt x="4822" y="3715"/>
                    <a:pt x="4965" y="3679"/>
                    <a:pt x="5001" y="3834"/>
                  </a:cubicBezTo>
                  <a:lnTo>
                    <a:pt x="5037" y="3882"/>
                  </a:lnTo>
                  <a:cubicBezTo>
                    <a:pt x="5096" y="3932"/>
                    <a:pt x="5161" y="3947"/>
                    <a:pt x="5228" y="3947"/>
                  </a:cubicBezTo>
                  <a:cubicBezTo>
                    <a:pt x="5255" y="3947"/>
                    <a:pt x="5283" y="3945"/>
                    <a:pt x="5310" y="3941"/>
                  </a:cubicBezTo>
                  <a:cubicBezTo>
                    <a:pt x="5430" y="3905"/>
                    <a:pt x="5560" y="3893"/>
                    <a:pt x="5680" y="3882"/>
                  </a:cubicBezTo>
                  <a:cubicBezTo>
                    <a:pt x="5799" y="3846"/>
                    <a:pt x="5834" y="3739"/>
                    <a:pt x="5834" y="3643"/>
                  </a:cubicBezTo>
                  <a:lnTo>
                    <a:pt x="5834" y="3524"/>
                  </a:lnTo>
                  <a:cubicBezTo>
                    <a:pt x="5811" y="3310"/>
                    <a:pt x="5834" y="3120"/>
                    <a:pt x="5834" y="2905"/>
                  </a:cubicBezTo>
                  <a:cubicBezTo>
                    <a:pt x="5799" y="2846"/>
                    <a:pt x="5811" y="2786"/>
                    <a:pt x="5799" y="2727"/>
                  </a:cubicBezTo>
                  <a:cubicBezTo>
                    <a:pt x="5775" y="2597"/>
                    <a:pt x="5891" y="2468"/>
                    <a:pt x="5790" y="2327"/>
                  </a:cubicBezTo>
                  <a:lnTo>
                    <a:pt x="5790" y="2327"/>
                  </a:lnTo>
                  <a:cubicBezTo>
                    <a:pt x="5793" y="2329"/>
                    <a:pt x="5796" y="2330"/>
                    <a:pt x="5800" y="2330"/>
                  </a:cubicBezTo>
                  <a:cubicBezTo>
                    <a:pt x="5803" y="2330"/>
                    <a:pt x="5807" y="2328"/>
                    <a:pt x="5811" y="2322"/>
                  </a:cubicBezTo>
                  <a:cubicBezTo>
                    <a:pt x="5834" y="2310"/>
                    <a:pt x="5846" y="2298"/>
                    <a:pt x="5846" y="2286"/>
                  </a:cubicBezTo>
                  <a:cubicBezTo>
                    <a:pt x="5846" y="2167"/>
                    <a:pt x="5811" y="2060"/>
                    <a:pt x="5775" y="1953"/>
                  </a:cubicBezTo>
                  <a:cubicBezTo>
                    <a:pt x="5727" y="1917"/>
                    <a:pt x="5668" y="1881"/>
                    <a:pt x="5596" y="1881"/>
                  </a:cubicBezTo>
                  <a:cubicBezTo>
                    <a:pt x="5553" y="1886"/>
                    <a:pt x="5511" y="1893"/>
                    <a:pt x="5472" y="1893"/>
                  </a:cubicBezTo>
                  <a:cubicBezTo>
                    <a:pt x="5416" y="1893"/>
                    <a:pt x="5365" y="1878"/>
                    <a:pt x="5322" y="1822"/>
                  </a:cubicBezTo>
                  <a:cubicBezTo>
                    <a:pt x="5382" y="1810"/>
                    <a:pt x="5441" y="1786"/>
                    <a:pt x="5418" y="1715"/>
                  </a:cubicBezTo>
                  <a:cubicBezTo>
                    <a:pt x="4977" y="1298"/>
                    <a:pt x="4489" y="976"/>
                    <a:pt x="4013" y="595"/>
                  </a:cubicBezTo>
                  <a:cubicBezTo>
                    <a:pt x="3941" y="595"/>
                    <a:pt x="3870" y="584"/>
                    <a:pt x="3834" y="512"/>
                  </a:cubicBezTo>
                  <a:cubicBezTo>
                    <a:pt x="3763" y="393"/>
                    <a:pt x="3655" y="286"/>
                    <a:pt x="3536" y="214"/>
                  </a:cubicBezTo>
                  <a:cubicBezTo>
                    <a:pt x="3417" y="143"/>
                    <a:pt x="3310" y="24"/>
                    <a:pt x="3155" y="0"/>
                  </a:cubicBezTo>
                  <a:close/>
                </a:path>
              </a:pathLst>
            </a:custGeom>
            <a:solidFill>
              <a:srgbClr val="EFDAA3">
                <a:alpha val="294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60;p9">
              <a:extLst>
                <a:ext uri="{FF2B5EF4-FFF2-40B4-BE49-F238E27FC236}">
                  <a16:creationId xmlns:a16="http://schemas.microsoft.com/office/drawing/2014/main" id="{2168EAD8-D84B-513B-2A02-FB2B832BE01A}"/>
                </a:ext>
              </a:extLst>
            </p:cNvPr>
            <p:cNvSpPr/>
            <p:nvPr/>
          </p:nvSpPr>
          <p:spPr>
            <a:xfrm>
              <a:off x="4764500" y="3140575"/>
              <a:ext cx="117375" cy="110700"/>
            </a:xfrm>
            <a:custGeom>
              <a:avLst/>
              <a:gdLst/>
              <a:ahLst/>
              <a:cxnLst/>
              <a:rect l="l" t="t" r="r" b="b"/>
              <a:pathLst>
                <a:path w="4695" h="4428" extrusionOk="0">
                  <a:moveTo>
                    <a:pt x="3688" y="1"/>
                  </a:moveTo>
                  <a:cubicBezTo>
                    <a:pt x="3645" y="1"/>
                    <a:pt x="3599" y="10"/>
                    <a:pt x="3551" y="29"/>
                  </a:cubicBezTo>
                  <a:cubicBezTo>
                    <a:pt x="3448" y="113"/>
                    <a:pt x="3345" y="190"/>
                    <a:pt x="3208" y="190"/>
                  </a:cubicBezTo>
                  <a:cubicBezTo>
                    <a:pt x="3170" y="190"/>
                    <a:pt x="3130" y="185"/>
                    <a:pt x="3087" y="172"/>
                  </a:cubicBezTo>
                  <a:cubicBezTo>
                    <a:pt x="3063" y="172"/>
                    <a:pt x="3016" y="184"/>
                    <a:pt x="2992" y="208"/>
                  </a:cubicBezTo>
                  <a:cubicBezTo>
                    <a:pt x="2813" y="255"/>
                    <a:pt x="2647" y="315"/>
                    <a:pt x="2492" y="446"/>
                  </a:cubicBezTo>
                  <a:cubicBezTo>
                    <a:pt x="2468" y="482"/>
                    <a:pt x="2408" y="529"/>
                    <a:pt x="2468" y="589"/>
                  </a:cubicBezTo>
                  <a:cubicBezTo>
                    <a:pt x="2492" y="636"/>
                    <a:pt x="2468" y="648"/>
                    <a:pt x="2432" y="648"/>
                  </a:cubicBezTo>
                  <a:cubicBezTo>
                    <a:pt x="2397" y="648"/>
                    <a:pt x="2349" y="624"/>
                    <a:pt x="2301" y="624"/>
                  </a:cubicBezTo>
                  <a:cubicBezTo>
                    <a:pt x="2285" y="624"/>
                    <a:pt x="2264" y="630"/>
                    <a:pt x="2248" y="630"/>
                  </a:cubicBezTo>
                  <a:cubicBezTo>
                    <a:pt x="2240" y="630"/>
                    <a:pt x="2234" y="628"/>
                    <a:pt x="2230" y="624"/>
                  </a:cubicBezTo>
                  <a:cubicBezTo>
                    <a:pt x="2186" y="603"/>
                    <a:pt x="2146" y="592"/>
                    <a:pt x="2108" y="592"/>
                  </a:cubicBezTo>
                  <a:cubicBezTo>
                    <a:pt x="2044" y="592"/>
                    <a:pt x="1989" y="624"/>
                    <a:pt x="1944" y="684"/>
                  </a:cubicBezTo>
                  <a:cubicBezTo>
                    <a:pt x="1916" y="712"/>
                    <a:pt x="1892" y="723"/>
                    <a:pt x="1868" y="723"/>
                  </a:cubicBezTo>
                  <a:cubicBezTo>
                    <a:pt x="1851" y="723"/>
                    <a:pt x="1833" y="718"/>
                    <a:pt x="1813" y="708"/>
                  </a:cubicBezTo>
                  <a:cubicBezTo>
                    <a:pt x="1779" y="691"/>
                    <a:pt x="1746" y="674"/>
                    <a:pt x="1716" y="674"/>
                  </a:cubicBezTo>
                  <a:cubicBezTo>
                    <a:pt x="1704" y="674"/>
                    <a:pt x="1693" y="677"/>
                    <a:pt x="1682" y="684"/>
                  </a:cubicBezTo>
                  <a:cubicBezTo>
                    <a:pt x="1646" y="696"/>
                    <a:pt x="1623" y="708"/>
                    <a:pt x="1623" y="755"/>
                  </a:cubicBezTo>
                  <a:cubicBezTo>
                    <a:pt x="1640" y="806"/>
                    <a:pt x="1632" y="821"/>
                    <a:pt x="1606" y="821"/>
                  </a:cubicBezTo>
                  <a:cubicBezTo>
                    <a:pt x="1595" y="821"/>
                    <a:pt x="1580" y="818"/>
                    <a:pt x="1563" y="815"/>
                  </a:cubicBezTo>
                  <a:cubicBezTo>
                    <a:pt x="1539" y="827"/>
                    <a:pt x="1527" y="827"/>
                    <a:pt x="1515" y="839"/>
                  </a:cubicBezTo>
                  <a:cubicBezTo>
                    <a:pt x="1361" y="993"/>
                    <a:pt x="1230" y="1113"/>
                    <a:pt x="1051" y="1220"/>
                  </a:cubicBezTo>
                  <a:cubicBezTo>
                    <a:pt x="980" y="1255"/>
                    <a:pt x="920" y="1315"/>
                    <a:pt x="908" y="1410"/>
                  </a:cubicBezTo>
                  <a:cubicBezTo>
                    <a:pt x="884" y="1458"/>
                    <a:pt x="884" y="1482"/>
                    <a:pt x="884" y="1529"/>
                  </a:cubicBezTo>
                  <a:cubicBezTo>
                    <a:pt x="908" y="1636"/>
                    <a:pt x="884" y="1732"/>
                    <a:pt x="908" y="1827"/>
                  </a:cubicBezTo>
                  <a:cubicBezTo>
                    <a:pt x="932" y="1898"/>
                    <a:pt x="920" y="1958"/>
                    <a:pt x="932" y="2029"/>
                  </a:cubicBezTo>
                  <a:cubicBezTo>
                    <a:pt x="968" y="2089"/>
                    <a:pt x="968" y="2172"/>
                    <a:pt x="980" y="2244"/>
                  </a:cubicBezTo>
                  <a:cubicBezTo>
                    <a:pt x="990" y="2317"/>
                    <a:pt x="973" y="2353"/>
                    <a:pt x="905" y="2353"/>
                  </a:cubicBezTo>
                  <a:cubicBezTo>
                    <a:pt x="895" y="2353"/>
                    <a:pt x="884" y="2352"/>
                    <a:pt x="873" y="2351"/>
                  </a:cubicBezTo>
                  <a:lnTo>
                    <a:pt x="742" y="2351"/>
                  </a:lnTo>
                  <a:cubicBezTo>
                    <a:pt x="730" y="2351"/>
                    <a:pt x="706" y="2363"/>
                    <a:pt x="694" y="2363"/>
                  </a:cubicBezTo>
                  <a:cubicBezTo>
                    <a:pt x="646" y="2375"/>
                    <a:pt x="622" y="2410"/>
                    <a:pt x="587" y="2434"/>
                  </a:cubicBezTo>
                  <a:cubicBezTo>
                    <a:pt x="570" y="2485"/>
                    <a:pt x="529" y="2500"/>
                    <a:pt x="490" y="2500"/>
                  </a:cubicBezTo>
                  <a:cubicBezTo>
                    <a:pt x="473" y="2500"/>
                    <a:pt x="458" y="2497"/>
                    <a:pt x="444" y="2494"/>
                  </a:cubicBezTo>
                  <a:cubicBezTo>
                    <a:pt x="414" y="2488"/>
                    <a:pt x="386" y="2485"/>
                    <a:pt x="359" y="2485"/>
                  </a:cubicBezTo>
                  <a:cubicBezTo>
                    <a:pt x="277" y="2485"/>
                    <a:pt x="206" y="2506"/>
                    <a:pt x="134" y="2506"/>
                  </a:cubicBezTo>
                  <a:cubicBezTo>
                    <a:pt x="111" y="2506"/>
                    <a:pt x="111" y="2506"/>
                    <a:pt x="99" y="2529"/>
                  </a:cubicBezTo>
                  <a:cubicBezTo>
                    <a:pt x="15" y="2613"/>
                    <a:pt x="111" y="2672"/>
                    <a:pt x="134" y="2744"/>
                  </a:cubicBezTo>
                  <a:cubicBezTo>
                    <a:pt x="134" y="2827"/>
                    <a:pt x="87" y="2898"/>
                    <a:pt x="99" y="2970"/>
                  </a:cubicBezTo>
                  <a:cubicBezTo>
                    <a:pt x="111" y="3065"/>
                    <a:pt x="158" y="3137"/>
                    <a:pt x="170" y="3208"/>
                  </a:cubicBezTo>
                  <a:cubicBezTo>
                    <a:pt x="156" y="3194"/>
                    <a:pt x="144" y="3190"/>
                    <a:pt x="132" y="3190"/>
                  </a:cubicBezTo>
                  <a:cubicBezTo>
                    <a:pt x="101" y="3190"/>
                    <a:pt x="73" y="3220"/>
                    <a:pt x="39" y="3220"/>
                  </a:cubicBezTo>
                  <a:cubicBezTo>
                    <a:pt x="27" y="3244"/>
                    <a:pt x="27" y="3268"/>
                    <a:pt x="39" y="3279"/>
                  </a:cubicBezTo>
                  <a:cubicBezTo>
                    <a:pt x="49" y="3297"/>
                    <a:pt x="50" y="3302"/>
                    <a:pt x="45" y="3302"/>
                  </a:cubicBezTo>
                  <a:cubicBezTo>
                    <a:pt x="38" y="3302"/>
                    <a:pt x="19" y="3288"/>
                    <a:pt x="9" y="3288"/>
                  </a:cubicBezTo>
                  <a:cubicBezTo>
                    <a:pt x="3" y="3288"/>
                    <a:pt x="0" y="3292"/>
                    <a:pt x="3" y="3303"/>
                  </a:cubicBezTo>
                  <a:cubicBezTo>
                    <a:pt x="3" y="3375"/>
                    <a:pt x="87" y="3601"/>
                    <a:pt x="99" y="3625"/>
                  </a:cubicBezTo>
                  <a:cubicBezTo>
                    <a:pt x="99" y="3625"/>
                    <a:pt x="93" y="3619"/>
                    <a:pt x="83" y="3619"/>
                  </a:cubicBezTo>
                  <a:cubicBezTo>
                    <a:pt x="77" y="3619"/>
                    <a:pt x="71" y="3621"/>
                    <a:pt x="63" y="3625"/>
                  </a:cubicBezTo>
                  <a:cubicBezTo>
                    <a:pt x="51" y="3649"/>
                    <a:pt x="51" y="3672"/>
                    <a:pt x="51" y="3684"/>
                  </a:cubicBezTo>
                  <a:cubicBezTo>
                    <a:pt x="75" y="3744"/>
                    <a:pt x="87" y="3803"/>
                    <a:pt x="158" y="3815"/>
                  </a:cubicBezTo>
                  <a:cubicBezTo>
                    <a:pt x="194" y="3815"/>
                    <a:pt x="206" y="3839"/>
                    <a:pt x="218" y="3839"/>
                  </a:cubicBezTo>
                  <a:cubicBezTo>
                    <a:pt x="235" y="3836"/>
                    <a:pt x="248" y="3834"/>
                    <a:pt x="260" y="3834"/>
                  </a:cubicBezTo>
                  <a:cubicBezTo>
                    <a:pt x="286" y="3834"/>
                    <a:pt x="300" y="3843"/>
                    <a:pt x="325" y="3851"/>
                  </a:cubicBezTo>
                  <a:cubicBezTo>
                    <a:pt x="337" y="3863"/>
                    <a:pt x="337" y="3887"/>
                    <a:pt x="349" y="3887"/>
                  </a:cubicBezTo>
                  <a:cubicBezTo>
                    <a:pt x="396" y="3899"/>
                    <a:pt x="444" y="3899"/>
                    <a:pt x="444" y="3946"/>
                  </a:cubicBezTo>
                  <a:cubicBezTo>
                    <a:pt x="483" y="3985"/>
                    <a:pt x="511" y="4034"/>
                    <a:pt x="556" y="4034"/>
                  </a:cubicBezTo>
                  <a:cubicBezTo>
                    <a:pt x="580" y="4034"/>
                    <a:pt x="609" y="4019"/>
                    <a:pt x="646" y="3982"/>
                  </a:cubicBezTo>
                  <a:cubicBezTo>
                    <a:pt x="670" y="3946"/>
                    <a:pt x="682" y="3899"/>
                    <a:pt x="706" y="3863"/>
                  </a:cubicBezTo>
                  <a:cubicBezTo>
                    <a:pt x="765" y="3827"/>
                    <a:pt x="825" y="3827"/>
                    <a:pt x="896" y="3803"/>
                  </a:cubicBezTo>
                  <a:cubicBezTo>
                    <a:pt x="896" y="3803"/>
                    <a:pt x="920" y="3791"/>
                    <a:pt x="932" y="3791"/>
                  </a:cubicBezTo>
                  <a:cubicBezTo>
                    <a:pt x="961" y="3769"/>
                    <a:pt x="987" y="3751"/>
                    <a:pt x="1008" y="3751"/>
                  </a:cubicBezTo>
                  <a:cubicBezTo>
                    <a:pt x="1032" y="3751"/>
                    <a:pt x="1051" y="3772"/>
                    <a:pt x="1063" y="3827"/>
                  </a:cubicBezTo>
                  <a:lnTo>
                    <a:pt x="1063" y="3863"/>
                  </a:lnTo>
                  <a:cubicBezTo>
                    <a:pt x="1099" y="3911"/>
                    <a:pt x="1111" y="3958"/>
                    <a:pt x="1111" y="4006"/>
                  </a:cubicBezTo>
                  <a:cubicBezTo>
                    <a:pt x="1123" y="4030"/>
                    <a:pt x="1146" y="4030"/>
                    <a:pt x="1158" y="4041"/>
                  </a:cubicBezTo>
                  <a:lnTo>
                    <a:pt x="1218" y="4041"/>
                  </a:lnTo>
                  <a:cubicBezTo>
                    <a:pt x="1226" y="4038"/>
                    <a:pt x="1235" y="4036"/>
                    <a:pt x="1245" y="4036"/>
                  </a:cubicBezTo>
                  <a:cubicBezTo>
                    <a:pt x="1264" y="4036"/>
                    <a:pt x="1285" y="4041"/>
                    <a:pt x="1301" y="4041"/>
                  </a:cubicBezTo>
                  <a:cubicBezTo>
                    <a:pt x="1325" y="4047"/>
                    <a:pt x="1349" y="4050"/>
                    <a:pt x="1373" y="4050"/>
                  </a:cubicBezTo>
                  <a:cubicBezTo>
                    <a:pt x="1396" y="4050"/>
                    <a:pt x="1420" y="4047"/>
                    <a:pt x="1444" y="4041"/>
                  </a:cubicBezTo>
                  <a:cubicBezTo>
                    <a:pt x="1471" y="4028"/>
                    <a:pt x="1497" y="4022"/>
                    <a:pt x="1523" y="4022"/>
                  </a:cubicBezTo>
                  <a:cubicBezTo>
                    <a:pt x="1586" y="4022"/>
                    <a:pt x="1643" y="4058"/>
                    <a:pt x="1694" y="4101"/>
                  </a:cubicBezTo>
                  <a:cubicBezTo>
                    <a:pt x="1754" y="4149"/>
                    <a:pt x="1813" y="4232"/>
                    <a:pt x="1896" y="4268"/>
                  </a:cubicBezTo>
                  <a:cubicBezTo>
                    <a:pt x="1901" y="4269"/>
                    <a:pt x="1906" y="4270"/>
                    <a:pt x="1912" y="4270"/>
                  </a:cubicBezTo>
                  <a:cubicBezTo>
                    <a:pt x="1926" y="4270"/>
                    <a:pt x="1941" y="4266"/>
                    <a:pt x="1953" y="4266"/>
                  </a:cubicBezTo>
                  <a:cubicBezTo>
                    <a:pt x="1973" y="4266"/>
                    <a:pt x="1982" y="4276"/>
                    <a:pt x="1956" y="4327"/>
                  </a:cubicBezTo>
                  <a:lnTo>
                    <a:pt x="1992" y="4351"/>
                  </a:lnTo>
                  <a:cubicBezTo>
                    <a:pt x="2071" y="4400"/>
                    <a:pt x="2123" y="4427"/>
                    <a:pt x="2160" y="4427"/>
                  </a:cubicBezTo>
                  <a:cubicBezTo>
                    <a:pt x="2212" y="4427"/>
                    <a:pt x="2233" y="4374"/>
                    <a:pt x="2254" y="4256"/>
                  </a:cubicBezTo>
                  <a:cubicBezTo>
                    <a:pt x="2254" y="4232"/>
                    <a:pt x="2277" y="4208"/>
                    <a:pt x="2277" y="4196"/>
                  </a:cubicBezTo>
                  <a:cubicBezTo>
                    <a:pt x="2289" y="4113"/>
                    <a:pt x="2301" y="4041"/>
                    <a:pt x="2337" y="3970"/>
                  </a:cubicBezTo>
                  <a:cubicBezTo>
                    <a:pt x="2349" y="3958"/>
                    <a:pt x="2349" y="3922"/>
                    <a:pt x="2361" y="3899"/>
                  </a:cubicBezTo>
                  <a:cubicBezTo>
                    <a:pt x="2373" y="3815"/>
                    <a:pt x="2432" y="3756"/>
                    <a:pt x="2408" y="3684"/>
                  </a:cubicBezTo>
                  <a:cubicBezTo>
                    <a:pt x="2343" y="3477"/>
                    <a:pt x="2397" y="3360"/>
                    <a:pt x="2562" y="3360"/>
                  </a:cubicBezTo>
                  <a:cubicBezTo>
                    <a:pt x="2578" y="3360"/>
                    <a:pt x="2594" y="3361"/>
                    <a:pt x="2611" y="3363"/>
                  </a:cubicBezTo>
                  <a:cubicBezTo>
                    <a:pt x="2671" y="3325"/>
                    <a:pt x="2721" y="3279"/>
                    <a:pt x="2774" y="3279"/>
                  </a:cubicBezTo>
                  <a:cubicBezTo>
                    <a:pt x="2805" y="3279"/>
                    <a:pt x="2837" y="3295"/>
                    <a:pt x="2873" y="3339"/>
                  </a:cubicBezTo>
                  <a:cubicBezTo>
                    <a:pt x="2883" y="3354"/>
                    <a:pt x="2897" y="3361"/>
                    <a:pt x="2913" y="3361"/>
                  </a:cubicBezTo>
                  <a:cubicBezTo>
                    <a:pt x="2936" y="3361"/>
                    <a:pt x="2964" y="3348"/>
                    <a:pt x="2992" y="3327"/>
                  </a:cubicBezTo>
                  <a:cubicBezTo>
                    <a:pt x="3051" y="3256"/>
                    <a:pt x="3147" y="3208"/>
                    <a:pt x="3230" y="3125"/>
                  </a:cubicBezTo>
                  <a:cubicBezTo>
                    <a:pt x="3240" y="3083"/>
                    <a:pt x="3233" y="3062"/>
                    <a:pt x="3217" y="3053"/>
                  </a:cubicBezTo>
                  <a:lnTo>
                    <a:pt x="3217" y="3053"/>
                  </a:lnTo>
                  <a:cubicBezTo>
                    <a:pt x="3268" y="3033"/>
                    <a:pt x="3291" y="2984"/>
                    <a:pt x="3266" y="2898"/>
                  </a:cubicBezTo>
                  <a:lnTo>
                    <a:pt x="3266" y="2898"/>
                  </a:lnTo>
                  <a:cubicBezTo>
                    <a:pt x="3275" y="2921"/>
                    <a:pt x="3289" y="2928"/>
                    <a:pt x="3305" y="2928"/>
                  </a:cubicBezTo>
                  <a:cubicBezTo>
                    <a:pt x="3330" y="2928"/>
                    <a:pt x="3358" y="2910"/>
                    <a:pt x="3373" y="2910"/>
                  </a:cubicBezTo>
                  <a:cubicBezTo>
                    <a:pt x="3468" y="2898"/>
                    <a:pt x="3504" y="2851"/>
                    <a:pt x="3540" y="2768"/>
                  </a:cubicBezTo>
                  <a:cubicBezTo>
                    <a:pt x="3550" y="2714"/>
                    <a:pt x="3580" y="2670"/>
                    <a:pt x="3637" y="2670"/>
                  </a:cubicBezTo>
                  <a:cubicBezTo>
                    <a:pt x="3644" y="2670"/>
                    <a:pt x="3651" y="2671"/>
                    <a:pt x="3659" y="2672"/>
                  </a:cubicBezTo>
                  <a:cubicBezTo>
                    <a:pt x="3742" y="2648"/>
                    <a:pt x="3766" y="2565"/>
                    <a:pt x="3790" y="2494"/>
                  </a:cubicBezTo>
                  <a:cubicBezTo>
                    <a:pt x="3801" y="2387"/>
                    <a:pt x="3849" y="2315"/>
                    <a:pt x="3956" y="2291"/>
                  </a:cubicBezTo>
                  <a:cubicBezTo>
                    <a:pt x="3980" y="2291"/>
                    <a:pt x="4004" y="2267"/>
                    <a:pt x="4016" y="2244"/>
                  </a:cubicBezTo>
                  <a:cubicBezTo>
                    <a:pt x="4028" y="2184"/>
                    <a:pt x="4087" y="2184"/>
                    <a:pt x="4135" y="2184"/>
                  </a:cubicBezTo>
                  <a:cubicBezTo>
                    <a:pt x="4159" y="2184"/>
                    <a:pt x="4194" y="2172"/>
                    <a:pt x="4218" y="2148"/>
                  </a:cubicBezTo>
                  <a:cubicBezTo>
                    <a:pt x="4361" y="2077"/>
                    <a:pt x="4385" y="1946"/>
                    <a:pt x="4397" y="1815"/>
                  </a:cubicBezTo>
                  <a:cubicBezTo>
                    <a:pt x="4421" y="1732"/>
                    <a:pt x="4444" y="1648"/>
                    <a:pt x="4504" y="1589"/>
                  </a:cubicBezTo>
                  <a:cubicBezTo>
                    <a:pt x="4516" y="1553"/>
                    <a:pt x="4552" y="1541"/>
                    <a:pt x="4563" y="1494"/>
                  </a:cubicBezTo>
                  <a:cubicBezTo>
                    <a:pt x="4563" y="1470"/>
                    <a:pt x="4599" y="1458"/>
                    <a:pt x="4623" y="1458"/>
                  </a:cubicBezTo>
                  <a:cubicBezTo>
                    <a:pt x="4659" y="1458"/>
                    <a:pt x="4683" y="1434"/>
                    <a:pt x="4694" y="1422"/>
                  </a:cubicBezTo>
                  <a:cubicBezTo>
                    <a:pt x="4683" y="1291"/>
                    <a:pt x="4671" y="1160"/>
                    <a:pt x="4683" y="1017"/>
                  </a:cubicBezTo>
                  <a:cubicBezTo>
                    <a:pt x="4683" y="958"/>
                    <a:pt x="4671" y="922"/>
                    <a:pt x="4659" y="863"/>
                  </a:cubicBezTo>
                  <a:cubicBezTo>
                    <a:pt x="4635" y="743"/>
                    <a:pt x="4575" y="636"/>
                    <a:pt x="4623" y="517"/>
                  </a:cubicBezTo>
                  <a:cubicBezTo>
                    <a:pt x="4623" y="482"/>
                    <a:pt x="4623" y="458"/>
                    <a:pt x="4611" y="422"/>
                  </a:cubicBezTo>
                  <a:cubicBezTo>
                    <a:pt x="4516" y="303"/>
                    <a:pt x="4397" y="231"/>
                    <a:pt x="4254" y="220"/>
                  </a:cubicBezTo>
                  <a:cubicBezTo>
                    <a:pt x="4099" y="208"/>
                    <a:pt x="3980" y="160"/>
                    <a:pt x="3861" y="65"/>
                  </a:cubicBezTo>
                  <a:cubicBezTo>
                    <a:pt x="3811" y="22"/>
                    <a:pt x="3752" y="1"/>
                    <a:pt x="3688" y="1"/>
                  </a:cubicBezTo>
                  <a:close/>
                </a:path>
              </a:pathLst>
            </a:custGeom>
            <a:solidFill>
              <a:srgbClr val="EFDAA3">
                <a:alpha val="294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1;p9">
              <a:extLst>
                <a:ext uri="{FF2B5EF4-FFF2-40B4-BE49-F238E27FC236}">
                  <a16:creationId xmlns:a16="http://schemas.microsoft.com/office/drawing/2014/main" id="{5B7262DF-BBAF-A05A-4EEA-3CA9D092C38F}"/>
                </a:ext>
              </a:extLst>
            </p:cNvPr>
            <p:cNvSpPr/>
            <p:nvPr/>
          </p:nvSpPr>
          <p:spPr>
            <a:xfrm>
              <a:off x="1906475" y="1466675"/>
              <a:ext cx="3163525" cy="2660175"/>
            </a:xfrm>
            <a:custGeom>
              <a:avLst/>
              <a:gdLst/>
              <a:ahLst/>
              <a:cxnLst/>
              <a:rect l="l" t="t" r="r" b="b"/>
              <a:pathLst>
                <a:path w="126541" h="106407" extrusionOk="0">
                  <a:moveTo>
                    <a:pt x="17169" y="1"/>
                  </a:moveTo>
                  <a:lnTo>
                    <a:pt x="16836" y="60"/>
                  </a:lnTo>
                  <a:lnTo>
                    <a:pt x="16526" y="370"/>
                  </a:lnTo>
                  <a:lnTo>
                    <a:pt x="16169" y="572"/>
                  </a:lnTo>
                  <a:lnTo>
                    <a:pt x="15812" y="786"/>
                  </a:lnTo>
                  <a:lnTo>
                    <a:pt x="15610" y="834"/>
                  </a:lnTo>
                  <a:lnTo>
                    <a:pt x="15514" y="667"/>
                  </a:lnTo>
                  <a:lnTo>
                    <a:pt x="15121" y="72"/>
                  </a:lnTo>
                  <a:lnTo>
                    <a:pt x="14455" y="334"/>
                  </a:lnTo>
                  <a:lnTo>
                    <a:pt x="13752" y="906"/>
                  </a:lnTo>
                  <a:lnTo>
                    <a:pt x="13038" y="1394"/>
                  </a:lnTo>
                  <a:lnTo>
                    <a:pt x="12324" y="1739"/>
                  </a:lnTo>
                  <a:lnTo>
                    <a:pt x="11657" y="2156"/>
                  </a:lnTo>
                  <a:lnTo>
                    <a:pt x="11383" y="2334"/>
                  </a:lnTo>
                  <a:lnTo>
                    <a:pt x="11050" y="2358"/>
                  </a:lnTo>
                  <a:lnTo>
                    <a:pt x="10728" y="2596"/>
                  </a:lnTo>
                  <a:lnTo>
                    <a:pt x="10609" y="3049"/>
                  </a:lnTo>
                  <a:lnTo>
                    <a:pt x="10466" y="3251"/>
                  </a:lnTo>
                  <a:lnTo>
                    <a:pt x="10514" y="3549"/>
                  </a:lnTo>
                  <a:lnTo>
                    <a:pt x="10633" y="3608"/>
                  </a:lnTo>
                  <a:lnTo>
                    <a:pt x="10764" y="3584"/>
                  </a:lnTo>
                  <a:lnTo>
                    <a:pt x="10990" y="3525"/>
                  </a:lnTo>
                  <a:lnTo>
                    <a:pt x="11192" y="3608"/>
                  </a:lnTo>
                  <a:lnTo>
                    <a:pt x="10966" y="3834"/>
                  </a:lnTo>
                  <a:lnTo>
                    <a:pt x="10847" y="4073"/>
                  </a:lnTo>
                  <a:lnTo>
                    <a:pt x="11121" y="4263"/>
                  </a:lnTo>
                  <a:lnTo>
                    <a:pt x="11478" y="4346"/>
                  </a:lnTo>
                  <a:lnTo>
                    <a:pt x="11669" y="4323"/>
                  </a:lnTo>
                  <a:lnTo>
                    <a:pt x="11871" y="4299"/>
                  </a:lnTo>
                  <a:lnTo>
                    <a:pt x="11990" y="4358"/>
                  </a:lnTo>
                  <a:lnTo>
                    <a:pt x="12073" y="4466"/>
                  </a:lnTo>
                  <a:lnTo>
                    <a:pt x="11621" y="4835"/>
                  </a:lnTo>
                  <a:lnTo>
                    <a:pt x="11073" y="5001"/>
                  </a:lnTo>
                  <a:lnTo>
                    <a:pt x="10383" y="4727"/>
                  </a:lnTo>
                  <a:lnTo>
                    <a:pt x="9871" y="5454"/>
                  </a:lnTo>
                  <a:lnTo>
                    <a:pt x="9597" y="4739"/>
                  </a:lnTo>
                  <a:lnTo>
                    <a:pt x="9061" y="4942"/>
                  </a:lnTo>
                  <a:lnTo>
                    <a:pt x="8228" y="5335"/>
                  </a:lnTo>
                  <a:lnTo>
                    <a:pt x="7323" y="5454"/>
                  </a:lnTo>
                  <a:lnTo>
                    <a:pt x="6656" y="5537"/>
                  </a:lnTo>
                  <a:lnTo>
                    <a:pt x="6001" y="5478"/>
                  </a:lnTo>
                  <a:lnTo>
                    <a:pt x="5537" y="5073"/>
                  </a:lnTo>
                  <a:lnTo>
                    <a:pt x="5263" y="4442"/>
                  </a:lnTo>
                  <a:lnTo>
                    <a:pt x="4954" y="5085"/>
                  </a:lnTo>
                  <a:lnTo>
                    <a:pt x="4334" y="5335"/>
                  </a:lnTo>
                  <a:lnTo>
                    <a:pt x="3822" y="5561"/>
                  </a:lnTo>
                  <a:lnTo>
                    <a:pt x="3953" y="6085"/>
                  </a:lnTo>
                  <a:lnTo>
                    <a:pt x="2858" y="6573"/>
                  </a:lnTo>
                  <a:lnTo>
                    <a:pt x="1679" y="6644"/>
                  </a:lnTo>
                  <a:lnTo>
                    <a:pt x="1536" y="6692"/>
                  </a:lnTo>
                  <a:lnTo>
                    <a:pt x="1382" y="6799"/>
                  </a:lnTo>
                  <a:lnTo>
                    <a:pt x="1215" y="6978"/>
                  </a:lnTo>
                  <a:lnTo>
                    <a:pt x="1203" y="7216"/>
                  </a:lnTo>
                  <a:lnTo>
                    <a:pt x="1358" y="7394"/>
                  </a:lnTo>
                  <a:lnTo>
                    <a:pt x="1596" y="7383"/>
                  </a:lnTo>
                  <a:lnTo>
                    <a:pt x="1751" y="7347"/>
                  </a:lnTo>
                  <a:lnTo>
                    <a:pt x="1929" y="7442"/>
                  </a:lnTo>
                  <a:lnTo>
                    <a:pt x="1203" y="7883"/>
                  </a:lnTo>
                  <a:lnTo>
                    <a:pt x="429" y="8359"/>
                  </a:lnTo>
                  <a:lnTo>
                    <a:pt x="298" y="8537"/>
                  </a:lnTo>
                  <a:lnTo>
                    <a:pt x="310" y="8776"/>
                  </a:lnTo>
                  <a:lnTo>
                    <a:pt x="524" y="9228"/>
                  </a:lnTo>
                  <a:lnTo>
                    <a:pt x="239" y="9657"/>
                  </a:lnTo>
                  <a:lnTo>
                    <a:pt x="120" y="9847"/>
                  </a:lnTo>
                  <a:lnTo>
                    <a:pt x="60" y="10097"/>
                  </a:lnTo>
                  <a:lnTo>
                    <a:pt x="1" y="10454"/>
                  </a:lnTo>
                  <a:lnTo>
                    <a:pt x="155" y="10740"/>
                  </a:lnTo>
                  <a:lnTo>
                    <a:pt x="393" y="10692"/>
                  </a:lnTo>
                  <a:lnTo>
                    <a:pt x="584" y="10478"/>
                  </a:lnTo>
                  <a:lnTo>
                    <a:pt x="965" y="10264"/>
                  </a:lnTo>
                  <a:lnTo>
                    <a:pt x="1370" y="10300"/>
                  </a:lnTo>
                  <a:lnTo>
                    <a:pt x="1489" y="10538"/>
                  </a:lnTo>
                  <a:lnTo>
                    <a:pt x="1370" y="10800"/>
                  </a:lnTo>
                  <a:lnTo>
                    <a:pt x="1465" y="11097"/>
                  </a:lnTo>
                  <a:lnTo>
                    <a:pt x="1656" y="11347"/>
                  </a:lnTo>
                  <a:lnTo>
                    <a:pt x="1798" y="11526"/>
                  </a:lnTo>
                  <a:lnTo>
                    <a:pt x="1703" y="11740"/>
                  </a:lnTo>
                  <a:lnTo>
                    <a:pt x="1441" y="12097"/>
                  </a:lnTo>
                  <a:lnTo>
                    <a:pt x="1620" y="12502"/>
                  </a:lnTo>
                  <a:lnTo>
                    <a:pt x="2001" y="12586"/>
                  </a:lnTo>
                  <a:lnTo>
                    <a:pt x="2263" y="12300"/>
                  </a:lnTo>
                  <a:lnTo>
                    <a:pt x="2727" y="12181"/>
                  </a:lnTo>
                  <a:lnTo>
                    <a:pt x="3096" y="12466"/>
                  </a:lnTo>
                  <a:lnTo>
                    <a:pt x="3132" y="12752"/>
                  </a:lnTo>
                  <a:lnTo>
                    <a:pt x="2858" y="12895"/>
                  </a:lnTo>
                  <a:lnTo>
                    <a:pt x="2120" y="13812"/>
                  </a:lnTo>
                  <a:cubicBezTo>
                    <a:pt x="2009" y="14651"/>
                    <a:pt x="2082" y="15537"/>
                    <a:pt x="2508" y="15537"/>
                  </a:cubicBezTo>
                  <a:cubicBezTo>
                    <a:pt x="2722" y="15537"/>
                    <a:pt x="3026" y="15311"/>
                    <a:pt x="3441" y="14741"/>
                  </a:cubicBezTo>
                  <a:lnTo>
                    <a:pt x="4180" y="14669"/>
                  </a:lnTo>
                  <a:lnTo>
                    <a:pt x="4227" y="14645"/>
                  </a:lnTo>
                  <a:lnTo>
                    <a:pt x="4287" y="14586"/>
                  </a:lnTo>
                  <a:lnTo>
                    <a:pt x="4501" y="14360"/>
                  </a:lnTo>
                  <a:lnTo>
                    <a:pt x="4763" y="14467"/>
                  </a:lnTo>
                  <a:lnTo>
                    <a:pt x="4918" y="14800"/>
                  </a:lnTo>
                  <a:lnTo>
                    <a:pt x="4704" y="15122"/>
                  </a:lnTo>
                  <a:lnTo>
                    <a:pt x="4453" y="15312"/>
                  </a:lnTo>
                  <a:lnTo>
                    <a:pt x="4358" y="15610"/>
                  </a:lnTo>
                  <a:lnTo>
                    <a:pt x="4299" y="16086"/>
                  </a:lnTo>
                  <a:lnTo>
                    <a:pt x="3918" y="16431"/>
                  </a:lnTo>
                  <a:lnTo>
                    <a:pt x="3572" y="16800"/>
                  </a:lnTo>
                  <a:lnTo>
                    <a:pt x="3572" y="17336"/>
                  </a:lnTo>
                  <a:lnTo>
                    <a:pt x="3918" y="17646"/>
                  </a:lnTo>
                  <a:lnTo>
                    <a:pt x="4406" y="17705"/>
                  </a:lnTo>
                  <a:lnTo>
                    <a:pt x="4823" y="17598"/>
                  </a:lnTo>
                  <a:lnTo>
                    <a:pt x="5275" y="17646"/>
                  </a:lnTo>
                  <a:lnTo>
                    <a:pt x="4930" y="18170"/>
                  </a:lnTo>
                  <a:lnTo>
                    <a:pt x="4358" y="18432"/>
                  </a:lnTo>
                  <a:lnTo>
                    <a:pt x="3870" y="18634"/>
                  </a:lnTo>
                  <a:lnTo>
                    <a:pt x="3703" y="19110"/>
                  </a:lnTo>
                  <a:lnTo>
                    <a:pt x="4025" y="19467"/>
                  </a:lnTo>
                  <a:lnTo>
                    <a:pt x="4561" y="19408"/>
                  </a:lnTo>
                  <a:lnTo>
                    <a:pt x="4870" y="19348"/>
                  </a:lnTo>
                  <a:lnTo>
                    <a:pt x="5108" y="19491"/>
                  </a:lnTo>
                  <a:lnTo>
                    <a:pt x="5013" y="19789"/>
                  </a:lnTo>
                  <a:lnTo>
                    <a:pt x="4704" y="19967"/>
                  </a:lnTo>
                  <a:lnTo>
                    <a:pt x="4537" y="20027"/>
                  </a:lnTo>
                  <a:lnTo>
                    <a:pt x="4382" y="20086"/>
                  </a:lnTo>
                  <a:lnTo>
                    <a:pt x="3608" y="20896"/>
                  </a:lnTo>
                  <a:lnTo>
                    <a:pt x="2906" y="21765"/>
                  </a:lnTo>
                  <a:lnTo>
                    <a:pt x="2846" y="21980"/>
                  </a:lnTo>
                  <a:lnTo>
                    <a:pt x="2906" y="22230"/>
                  </a:lnTo>
                  <a:lnTo>
                    <a:pt x="2965" y="22813"/>
                  </a:lnTo>
                  <a:lnTo>
                    <a:pt x="2858" y="23396"/>
                  </a:lnTo>
                  <a:lnTo>
                    <a:pt x="2858" y="24051"/>
                  </a:lnTo>
                  <a:lnTo>
                    <a:pt x="3525" y="24111"/>
                  </a:lnTo>
                  <a:lnTo>
                    <a:pt x="4418" y="23623"/>
                  </a:lnTo>
                  <a:lnTo>
                    <a:pt x="5073" y="22873"/>
                  </a:lnTo>
                  <a:lnTo>
                    <a:pt x="5406" y="22587"/>
                  </a:lnTo>
                  <a:lnTo>
                    <a:pt x="5823" y="22420"/>
                  </a:lnTo>
                  <a:lnTo>
                    <a:pt x="7740" y="22277"/>
                  </a:lnTo>
                  <a:lnTo>
                    <a:pt x="9597" y="21777"/>
                  </a:lnTo>
                  <a:lnTo>
                    <a:pt x="9978" y="21753"/>
                  </a:lnTo>
                  <a:lnTo>
                    <a:pt x="10157" y="22158"/>
                  </a:lnTo>
                  <a:lnTo>
                    <a:pt x="10252" y="22575"/>
                  </a:lnTo>
                  <a:lnTo>
                    <a:pt x="10669" y="22730"/>
                  </a:lnTo>
                  <a:lnTo>
                    <a:pt x="11109" y="22992"/>
                  </a:lnTo>
                  <a:lnTo>
                    <a:pt x="10990" y="23480"/>
                  </a:lnTo>
                  <a:lnTo>
                    <a:pt x="10764" y="23646"/>
                  </a:lnTo>
                  <a:lnTo>
                    <a:pt x="10514" y="23754"/>
                  </a:lnTo>
                  <a:lnTo>
                    <a:pt x="10026" y="24146"/>
                  </a:lnTo>
                  <a:lnTo>
                    <a:pt x="9716" y="24682"/>
                  </a:lnTo>
                  <a:lnTo>
                    <a:pt x="9787" y="25028"/>
                  </a:lnTo>
                  <a:lnTo>
                    <a:pt x="10145" y="25159"/>
                  </a:lnTo>
                  <a:lnTo>
                    <a:pt x="10228" y="25266"/>
                  </a:lnTo>
                  <a:lnTo>
                    <a:pt x="10180" y="25397"/>
                  </a:lnTo>
                  <a:lnTo>
                    <a:pt x="10061" y="25849"/>
                  </a:lnTo>
                  <a:lnTo>
                    <a:pt x="10311" y="26171"/>
                  </a:lnTo>
                  <a:lnTo>
                    <a:pt x="10847" y="26194"/>
                  </a:lnTo>
                  <a:lnTo>
                    <a:pt x="11359" y="25932"/>
                  </a:lnTo>
                  <a:lnTo>
                    <a:pt x="12300" y="25325"/>
                  </a:lnTo>
                  <a:lnTo>
                    <a:pt x="13407" y="25492"/>
                  </a:lnTo>
                  <a:lnTo>
                    <a:pt x="13705" y="25540"/>
                  </a:lnTo>
                  <a:lnTo>
                    <a:pt x="14002" y="25432"/>
                  </a:lnTo>
                  <a:lnTo>
                    <a:pt x="14479" y="25301"/>
                  </a:lnTo>
                  <a:lnTo>
                    <a:pt x="14895" y="25575"/>
                  </a:lnTo>
                  <a:lnTo>
                    <a:pt x="15705" y="26171"/>
                  </a:lnTo>
                  <a:lnTo>
                    <a:pt x="16717" y="26218"/>
                  </a:lnTo>
                  <a:lnTo>
                    <a:pt x="17026" y="26194"/>
                  </a:lnTo>
                  <a:lnTo>
                    <a:pt x="17312" y="26349"/>
                  </a:lnTo>
                  <a:lnTo>
                    <a:pt x="17967" y="26635"/>
                  </a:lnTo>
                  <a:lnTo>
                    <a:pt x="18598" y="26337"/>
                  </a:lnTo>
                  <a:lnTo>
                    <a:pt x="18931" y="26147"/>
                  </a:lnTo>
                  <a:lnTo>
                    <a:pt x="19301" y="26075"/>
                  </a:lnTo>
                  <a:lnTo>
                    <a:pt x="19932" y="25897"/>
                  </a:lnTo>
                  <a:lnTo>
                    <a:pt x="20098" y="25266"/>
                  </a:lnTo>
                  <a:lnTo>
                    <a:pt x="20229" y="24849"/>
                  </a:lnTo>
                  <a:lnTo>
                    <a:pt x="20479" y="24766"/>
                  </a:lnTo>
                  <a:lnTo>
                    <a:pt x="21503" y="25063"/>
                  </a:lnTo>
                  <a:lnTo>
                    <a:pt x="22527" y="25004"/>
                  </a:lnTo>
                  <a:lnTo>
                    <a:pt x="23468" y="25218"/>
                  </a:lnTo>
                  <a:lnTo>
                    <a:pt x="24230" y="24658"/>
                  </a:lnTo>
                  <a:lnTo>
                    <a:pt x="24337" y="24599"/>
                  </a:lnTo>
                  <a:lnTo>
                    <a:pt x="24480" y="24551"/>
                  </a:lnTo>
                  <a:lnTo>
                    <a:pt x="24611" y="25397"/>
                  </a:lnTo>
                  <a:lnTo>
                    <a:pt x="25468" y="25504"/>
                  </a:lnTo>
                  <a:lnTo>
                    <a:pt x="25778" y="25480"/>
                  </a:lnTo>
                  <a:lnTo>
                    <a:pt x="26087" y="25420"/>
                  </a:lnTo>
                  <a:lnTo>
                    <a:pt x="26373" y="25420"/>
                  </a:lnTo>
                  <a:lnTo>
                    <a:pt x="26480" y="25659"/>
                  </a:lnTo>
                  <a:lnTo>
                    <a:pt x="26563" y="26802"/>
                  </a:lnTo>
                  <a:lnTo>
                    <a:pt x="26361" y="27980"/>
                  </a:lnTo>
                  <a:lnTo>
                    <a:pt x="26337" y="29016"/>
                  </a:lnTo>
                  <a:lnTo>
                    <a:pt x="27135" y="29373"/>
                  </a:lnTo>
                  <a:lnTo>
                    <a:pt x="28468" y="29409"/>
                  </a:lnTo>
                  <a:lnTo>
                    <a:pt x="29492" y="30254"/>
                  </a:lnTo>
                  <a:lnTo>
                    <a:pt x="29719" y="30802"/>
                  </a:lnTo>
                  <a:lnTo>
                    <a:pt x="29457" y="31290"/>
                  </a:lnTo>
                  <a:lnTo>
                    <a:pt x="28897" y="31921"/>
                  </a:lnTo>
                  <a:lnTo>
                    <a:pt x="28564" y="32683"/>
                  </a:lnTo>
                  <a:lnTo>
                    <a:pt x="28445" y="32993"/>
                  </a:lnTo>
                  <a:lnTo>
                    <a:pt x="28230" y="33195"/>
                  </a:lnTo>
                  <a:lnTo>
                    <a:pt x="27564" y="33707"/>
                  </a:lnTo>
                  <a:lnTo>
                    <a:pt x="26992" y="34314"/>
                  </a:lnTo>
                  <a:lnTo>
                    <a:pt x="26694" y="34553"/>
                  </a:lnTo>
                  <a:lnTo>
                    <a:pt x="26361" y="34731"/>
                  </a:lnTo>
                  <a:lnTo>
                    <a:pt x="25111" y="35160"/>
                  </a:lnTo>
                  <a:lnTo>
                    <a:pt x="24111" y="36041"/>
                  </a:lnTo>
                  <a:lnTo>
                    <a:pt x="23801" y="36267"/>
                  </a:lnTo>
                  <a:lnTo>
                    <a:pt x="23515" y="36577"/>
                  </a:lnTo>
                  <a:lnTo>
                    <a:pt x="23099" y="37529"/>
                  </a:lnTo>
                  <a:lnTo>
                    <a:pt x="22099" y="37624"/>
                  </a:lnTo>
                  <a:lnTo>
                    <a:pt x="21789" y="37708"/>
                  </a:lnTo>
                  <a:lnTo>
                    <a:pt x="21849" y="37982"/>
                  </a:lnTo>
                  <a:lnTo>
                    <a:pt x="22265" y="38970"/>
                  </a:lnTo>
                  <a:lnTo>
                    <a:pt x="22682" y="39958"/>
                  </a:lnTo>
                  <a:lnTo>
                    <a:pt x="22789" y="40137"/>
                  </a:lnTo>
                  <a:lnTo>
                    <a:pt x="22741" y="40339"/>
                  </a:lnTo>
                  <a:lnTo>
                    <a:pt x="22503" y="40970"/>
                  </a:lnTo>
                  <a:lnTo>
                    <a:pt x="22563" y="41625"/>
                  </a:lnTo>
                  <a:lnTo>
                    <a:pt x="22741" y="42589"/>
                  </a:lnTo>
                  <a:lnTo>
                    <a:pt x="22551" y="43554"/>
                  </a:lnTo>
                  <a:lnTo>
                    <a:pt x="22515" y="43816"/>
                  </a:lnTo>
                  <a:lnTo>
                    <a:pt x="22646" y="44078"/>
                  </a:lnTo>
                  <a:lnTo>
                    <a:pt x="22801" y="44542"/>
                  </a:lnTo>
                  <a:lnTo>
                    <a:pt x="22527" y="44923"/>
                  </a:lnTo>
                  <a:lnTo>
                    <a:pt x="22230" y="45399"/>
                  </a:lnTo>
                  <a:lnTo>
                    <a:pt x="22265" y="45959"/>
                  </a:lnTo>
                  <a:lnTo>
                    <a:pt x="22349" y="46673"/>
                  </a:lnTo>
                  <a:lnTo>
                    <a:pt x="22075" y="47387"/>
                  </a:lnTo>
                  <a:lnTo>
                    <a:pt x="21563" y="47923"/>
                  </a:lnTo>
                  <a:lnTo>
                    <a:pt x="20896" y="48173"/>
                  </a:lnTo>
                  <a:lnTo>
                    <a:pt x="20658" y="48233"/>
                  </a:lnTo>
                  <a:lnTo>
                    <a:pt x="20432" y="48340"/>
                  </a:lnTo>
                  <a:lnTo>
                    <a:pt x="20063" y="48578"/>
                  </a:lnTo>
                  <a:lnTo>
                    <a:pt x="19944" y="48935"/>
                  </a:lnTo>
                  <a:lnTo>
                    <a:pt x="20039" y="49542"/>
                  </a:lnTo>
                  <a:lnTo>
                    <a:pt x="20372" y="50019"/>
                  </a:lnTo>
                  <a:lnTo>
                    <a:pt x="20729" y="50304"/>
                  </a:lnTo>
                  <a:lnTo>
                    <a:pt x="20920" y="50685"/>
                  </a:lnTo>
                  <a:lnTo>
                    <a:pt x="21027" y="52400"/>
                  </a:lnTo>
                  <a:lnTo>
                    <a:pt x="20301" y="53948"/>
                  </a:lnTo>
                  <a:lnTo>
                    <a:pt x="20015" y="54424"/>
                  </a:lnTo>
                  <a:lnTo>
                    <a:pt x="19836" y="54948"/>
                  </a:lnTo>
                  <a:lnTo>
                    <a:pt x="19372" y="55924"/>
                  </a:lnTo>
                  <a:lnTo>
                    <a:pt x="18277" y="55996"/>
                  </a:lnTo>
                  <a:lnTo>
                    <a:pt x="17515" y="55865"/>
                  </a:lnTo>
                  <a:lnTo>
                    <a:pt x="16776" y="55877"/>
                  </a:lnTo>
                  <a:lnTo>
                    <a:pt x="15622" y="55996"/>
                  </a:lnTo>
                  <a:lnTo>
                    <a:pt x="14526" y="55746"/>
                  </a:lnTo>
                  <a:lnTo>
                    <a:pt x="14312" y="55698"/>
                  </a:lnTo>
                  <a:lnTo>
                    <a:pt x="14157" y="55805"/>
                  </a:lnTo>
                  <a:lnTo>
                    <a:pt x="14109" y="55972"/>
                  </a:lnTo>
                  <a:lnTo>
                    <a:pt x="14181" y="56139"/>
                  </a:lnTo>
                  <a:lnTo>
                    <a:pt x="14526" y="56770"/>
                  </a:lnTo>
                  <a:lnTo>
                    <a:pt x="14955" y="57365"/>
                  </a:lnTo>
                  <a:lnTo>
                    <a:pt x="15205" y="57651"/>
                  </a:lnTo>
                  <a:lnTo>
                    <a:pt x="15241" y="58020"/>
                  </a:lnTo>
                  <a:lnTo>
                    <a:pt x="15252" y="58436"/>
                  </a:lnTo>
                  <a:lnTo>
                    <a:pt x="15586" y="58675"/>
                  </a:lnTo>
                  <a:lnTo>
                    <a:pt x="16003" y="58996"/>
                  </a:lnTo>
                  <a:lnTo>
                    <a:pt x="15943" y="59544"/>
                  </a:lnTo>
                  <a:lnTo>
                    <a:pt x="15836" y="59960"/>
                  </a:lnTo>
                  <a:lnTo>
                    <a:pt x="16003" y="60341"/>
                  </a:lnTo>
                  <a:lnTo>
                    <a:pt x="16491" y="61020"/>
                  </a:lnTo>
                  <a:lnTo>
                    <a:pt x="16634" y="61818"/>
                  </a:lnTo>
                  <a:lnTo>
                    <a:pt x="16788" y="62306"/>
                  </a:lnTo>
                  <a:lnTo>
                    <a:pt x="17169" y="62651"/>
                  </a:lnTo>
                  <a:lnTo>
                    <a:pt x="17431" y="62818"/>
                  </a:lnTo>
                  <a:lnTo>
                    <a:pt x="17550" y="63104"/>
                  </a:lnTo>
                  <a:lnTo>
                    <a:pt x="17765" y="63592"/>
                  </a:lnTo>
                  <a:lnTo>
                    <a:pt x="18312" y="63568"/>
                  </a:lnTo>
                  <a:lnTo>
                    <a:pt x="18848" y="63604"/>
                  </a:lnTo>
                  <a:lnTo>
                    <a:pt x="19348" y="64128"/>
                  </a:lnTo>
                  <a:lnTo>
                    <a:pt x="19467" y="64794"/>
                  </a:lnTo>
                  <a:lnTo>
                    <a:pt x="19146" y="65378"/>
                  </a:lnTo>
                  <a:lnTo>
                    <a:pt x="18562" y="66009"/>
                  </a:lnTo>
                  <a:lnTo>
                    <a:pt x="18622" y="66878"/>
                  </a:lnTo>
                  <a:lnTo>
                    <a:pt x="18622" y="67021"/>
                  </a:lnTo>
                  <a:lnTo>
                    <a:pt x="18467" y="67140"/>
                  </a:lnTo>
                  <a:lnTo>
                    <a:pt x="17503" y="67759"/>
                  </a:lnTo>
                  <a:lnTo>
                    <a:pt x="16610" y="68485"/>
                  </a:lnTo>
                  <a:lnTo>
                    <a:pt x="16086" y="68950"/>
                  </a:lnTo>
                  <a:lnTo>
                    <a:pt x="15907" y="69545"/>
                  </a:lnTo>
                  <a:lnTo>
                    <a:pt x="15848" y="70378"/>
                  </a:lnTo>
                  <a:lnTo>
                    <a:pt x="15514" y="71105"/>
                  </a:lnTo>
                  <a:lnTo>
                    <a:pt x="15229" y="71724"/>
                  </a:lnTo>
                  <a:lnTo>
                    <a:pt x="15300" y="72414"/>
                  </a:lnTo>
                  <a:lnTo>
                    <a:pt x="16288" y="74010"/>
                  </a:lnTo>
                  <a:lnTo>
                    <a:pt x="17038" y="75736"/>
                  </a:lnTo>
                  <a:lnTo>
                    <a:pt x="17431" y="76153"/>
                  </a:lnTo>
                  <a:lnTo>
                    <a:pt x="18027" y="76093"/>
                  </a:lnTo>
                  <a:lnTo>
                    <a:pt x="18789" y="75927"/>
                  </a:lnTo>
                  <a:lnTo>
                    <a:pt x="19039" y="76677"/>
                  </a:lnTo>
                  <a:lnTo>
                    <a:pt x="19039" y="77034"/>
                  </a:lnTo>
                  <a:lnTo>
                    <a:pt x="18801" y="77248"/>
                  </a:lnTo>
                  <a:lnTo>
                    <a:pt x="18586" y="77415"/>
                  </a:lnTo>
                  <a:lnTo>
                    <a:pt x="18503" y="77665"/>
                  </a:lnTo>
                  <a:lnTo>
                    <a:pt x="18134" y="78177"/>
                  </a:lnTo>
                  <a:lnTo>
                    <a:pt x="17479" y="78082"/>
                  </a:lnTo>
                  <a:lnTo>
                    <a:pt x="17086" y="77927"/>
                  </a:lnTo>
                  <a:lnTo>
                    <a:pt x="16741" y="78106"/>
                  </a:lnTo>
                  <a:lnTo>
                    <a:pt x="16467" y="78379"/>
                  </a:lnTo>
                  <a:lnTo>
                    <a:pt x="16086" y="78320"/>
                  </a:lnTo>
                  <a:lnTo>
                    <a:pt x="15657" y="78296"/>
                  </a:lnTo>
                  <a:lnTo>
                    <a:pt x="15407" y="78713"/>
                  </a:lnTo>
                  <a:lnTo>
                    <a:pt x="14943" y="80058"/>
                  </a:lnTo>
                  <a:lnTo>
                    <a:pt x="14026" y="81177"/>
                  </a:lnTo>
                  <a:lnTo>
                    <a:pt x="13288" y="81749"/>
                  </a:lnTo>
                  <a:lnTo>
                    <a:pt x="12835" y="82547"/>
                  </a:lnTo>
                  <a:lnTo>
                    <a:pt x="12550" y="83392"/>
                  </a:lnTo>
                  <a:lnTo>
                    <a:pt x="12085" y="84154"/>
                  </a:lnTo>
                  <a:lnTo>
                    <a:pt x="11978" y="84368"/>
                  </a:lnTo>
                  <a:lnTo>
                    <a:pt x="12038" y="84606"/>
                  </a:lnTo>
                  <a:lnTo>
                    <a:pt x="12574" y="85987"/>
                  </a:lnTo>
                  <a:lnTo>
                    <a:pt x="12514" y="87464"/>
                  </a:lnTo>
                  <a:lnTo>
                    <a:pt x="12562" y="88369"/>
                  </a:lnTo>
                  <a:lnTo>
                    <a:pt x="12895" y="89202"/>
                  </a:lnTo>
                  <a:lnTo>
                    <a:pt x="13228" y="89274"/>
                  </a:lnTo>
                  <a:lnTo>
                    <a:pt x="13609" y="89035"/>
                  </a:lnTo>
                  <a:lnTo>
                    <a:pt x="14871" y="89190"/>
                  </a:lnTo>
                  <a:lnTo>
                    <a:pt x="16134" y="89202"/>
                  </a:lnTo>
                  <a:lnTo>
                    <a:pt x="17146" y="89345"/>
                  </a:lnTo>
                  <a:lnTo>
                    <a:pt x="18027" y="89809"/>
                  </a:lnTo>
                  <a:lnTo>
                    <a:pt x="18848" y="90286"/>
                  </a:lnTo>
                  <a:lnTo>
                    <a:pt x="19682" y="90738"/>
                  </a:lnTo>
                  <a:lnTo>
                    <a:pt x="20634" y="91298"/>
                  </a:lnTo>
                  <a:lnTo>
                    <a:pt x="21503" y="91988"/>
                  </a:lnTo>
                  <a:lnTo>
                    <a:pt x="22980" y="93607"/>
                  </a:lnTo>
                  <a:lnTo>
                    <a:pt x="24277" y="95358"/>
                  </a:lnTo>
                  <a:lnTo>
                    <a:pt x="24087" y="95417"/>
                  </a:lnTo>
                  <a:lnTo>
                    <a:pt x="23884" y="95501"/>
                  </a:lnTo>
                  <a:lnTo>
                    <a:pt x="23325" y="95703"/>
                  </a:lnTo>
                  <a:lnTo>
                    <a:pt x="23099" y="96251"/>
                  </a:lnTo>
                  <a:lnTo>
                    <a:pt x="23456" y="97346"/>
                  </a:lnTo>
                  <a:lnTo>
                    <a:pt x="24218" y="97620"/>
                  </a:lnTo>
                  <a:lnTo>
                    <a:pt x="24861" y="97798"/>
                  </a:lnTo>
                  <a:lnTo>
                    <a:pt x="25373" y="98191"/>
                  </a:lnTo>
                  <a:lnTo>
                    <a:pt x="25528" y="98477"/>
                  </a:lnTo>
                  <a:lnTo>
                    <a:pt x="25254" y="98596"/>
                  </a:lnTo>
                  <a:lnTo>
                    <a:pt x="24682" y="98858"/>
                  </a:lnTo>
                  <a:lnTo>
                    <a:pt x="24801" y="99465"/>
                  </a:lnTo>
                  <a:lnTo>
                    <a:pt x="25004" y="99989"/>
                  </a:lnTo>
                  <a:lnTo>
                    <a:pt x="25230" y="100513"/>
                  </a:lnTo>
                  <a:lnTo>
                    <a:pt x="26182" y="102025"/>
                  </a:lnTo>
                  <a:lnTo>
                    <a:pt x="27087" y="103573"/>
                  </a:lnTo>
                  <a:lnTo>
                    <a:pt x="27278" y="103752"/>
                  </a:lnTo>
                  <a:lnTo>
                    <a:pt x="27575" y="103811"/>
                  </a:lnTo>
                  <a:lnTo>
                    <a:pt x="28468" y="104073"/>
                  </a:lnTo>
                  <a:lnTo>
                    <a:pt x="29147" y="104704"/>
                  </a:lnTo>
                  <a:lnTo>
                    <a:pt x="29445" y="104990"/>
                  </a:lnTo>
                  <a:lnTo>
                    <a:pt x="29778" y="105228"/>
                  </a:lnTo>
                  <a:lnTo>
                    <a:pt x="30671" y="105704"/>
                  </a:lnTo>
                  <a:lnTo>
                    <a:pt x="31588" y="106133"/>
                  </a:lnTo>
                  <a:lnTo>
                    <a:pt x="32517" y="106407"/>
                  </a:lnTo>
                  <a:lnTo>
                    <a:pt x="33469" y="106180"/>
                  </a:lnTo>
                  <a:lnTo>
                    <a:pt x="33814" y="105597"/>
                  </a:lnTo>
                  <a:lnTo>
                    <a:pt x="33695" y="104871"/>
                  </a:lnTo>
                  <a:lnTo>
                    <a:pt x="33826" y="104383"/>
                  </a:lnTo>
                  <a:lnTo>
                    <a:pt x="34338" y="104311"/>
                  </a:lnTo>
                  <a:lnTo>
                    <a:pt x="34779" y="104275"/>
                  </a:lnTo>
                  <a:lnTo>
                    <a:pt x="35005" y="103918"/>
                  </a:lnTo>
                  <a:lnTo>
                    <a:pt x="35898" y="102716"/>
                  </a:lnTo>
                  <a:lnTo>
                    <a:pt x="36767" y="101477"/>
                  </a:lnTo>
                  <a:lnTo>
                    <a:pt x="36827" y="101406"/>
                  </a:lnTo>
                  <a:lnTo>
                    <a:pt x="36910" y="101346"/>
                  </a:lnTo>
                  <a:lnTo>
                    <a:pt x="38684" y="100692"/>
                  </a:lnTo>
                  <a:lnTo>
                    <a:pt x="40470" y="100037"/>
                  </a:lnTo>
                  <a:lnTo>
                    <a:pt x="40910" y="99989"/>
                  </a:lnTo>
                  <a:lnTo>
                    <a:pt x="41410" y="100156"/>
                  </a:lnTo>
                  <a:lnTo>
                    <a:pt x="42315" y="100346"/>
                  </a:lnTo>
                  <a:lnTo>
                    <a:pt x="43149" y="100072"/>
                  </a:lnTo>
                  <a:lnTo>
                    <a:pt x="44387" y="99037"/>
                  </a:lnTo>
                  <a:lnTo>
                    <a:pt x="45482" y="97870"/>
                  </a:lnTo>
                  <a:lnTo>
                    <a:pt x="45852" y="97548"/>
                  </a:lnTo>
                  <a:lnTo>
                    <a:pt x="46304" y="97477"/>
                  </a:lnTo>
                  <a:lnTo>
                    <a:pt x="47447" y="97596"/>
                  </a:lnTo>
                  <a:lnTo>
                    <a:pt x="48578" y="97477"/>
                  </a:lnTo>
                  <a:lnTo>
                    <a:pt x="50162" y="97239"/>
                  </a:lnTo>
                  <a:lnTo>
                    <a:pt x="51745" y="97239"/>
                  </a:lnTo>
                  <a:lnTo>
                    <a:pt x="53031" y="97358"/>
                  </a:lnTo>
                  <a:lnTo>
                    <a:pt x="54353" y="97346"/>
                  </a:lnTo>
                  <a:lnTo>
                    <a:pt x="54603" y="97405"/>
                  </a:lnTo>
                  <a:lnTo>
                    <a:pt x="54841" y="97548"/>
                  </a:lnTo>
                  <a:lnTo>
                    <a:pt x="55972" y="97965"/>
                  </a:lnTo>
                  <a:lnTo>
                    <a:pt x="57162" y="97846"/>
                  </a:lnTo>
                  <a:lnTo>
                    <a:pt x="58294" y="97525"/>
                  </a:lnTo>
                  <a:lnTo>
                    <a:pt x="59472" y="97477"/>
                  </a:lnTo>
                  <a:lnTo>
                    <a:pt x="60639" y="97489"/>
                  </a:lnTo>
                  <a:lnTo>
                    <a:pt x="61794" y="97477"/>
                  </a:lnTo>
                  <a:lnTo>
                    <a:pt x="62306" y="97525"/>
                  </a:lnTo>
                  <a:lnTo>
                    <a:pt x="62782" y="97727"/>
                  </a:lnTo>
                  <a:lnTo>
                    <a:pt x="63413" y="98060"/>
                  </a:lnTo>
                  <a:lnTo>
                    <a:pt x="64104" y="98275"/>
                  </a:lnTo>
                  <a:lnTo>
                    <a:pt x="64997" y="98096"/>
                  </a:lnTo>
                  <a:lnTo>
                    <a:pt x="65735" y="97227"/>
                  </a:lnTo>
                  <a:lnTo>
                    <a:pt x="66485" y="96358"/>
                  </a:lnTo>
                  <a:lnTo>
                    <a:pt x="67580" y="96358"/>
                  </a:lnTo>
                  <a:lnTo>
                    <a:pt x="67854" y="96417"/>
                  </a:lnTo>
                  <a:lnTo>
                    <a:pt x="68116" y="96346"/>
                  </a:lnTo>
                  <a:lnTo>
                    <a:pt x="68688" y="96191"/>
                  </a:lnTo>
                  <a:lnTo>
                    <a:pt x="69247" y="96382"/>
                  </a:lnTo>
                  <a:lnTo>
                    <a:pt x="69771" y="96774"/>
                  </a:lnTo>
                  <a:lnTo>
                    <a:pt x="70188" y="97286"/>
                  </a:lnTo>
                  <a:lnTo>
                    <a:pt x="70914" y="97775"/>
                  </a:lnTo>
                  <a:lnTo>
                    <a:pt x="71605" y="97298"/>
                  </a:lnTo>
                  <a:lnTo>
                    <a:pt x="72391" y="96489"/>
                  </a:lnTo>
                  <a:lnTo>
                    <a:pt x="72903" y="95489"/>
                  </a:lnTo>
                  <a:lnTo>
                    <a:pt x="72962" y="95346"/>
                  </a:lnTo>
                  <a:lnTo>
                    <a:pt x="73057" y="95262"/>
                  </a:lnTo>
                  <a:lnTo>
                    <a:pt x="73795" y="94667"/>
                  </a:lnTo>
                  <a:lnTo>
                    <a:pt x="73986" y="93738"/>
                  </a:lnTo>
                  <a:lnTo>
                    <a:pt x="74117" y="93250"/>
                  </a:lnTo>
                  <a:lnTo>
                    <a:pt x="74427" y="92822"/>
                  </a:lnTo>
                  <a:lnTo>
                    <a:pt x="74700" y="92464"/>
                  </a:lnTo>
                  <a:lnTo>
                    <a:pt x="74748" y="92060"/>
                  </a:lnTo>
                  <a:lnTo>
                    <a:pt x="75200" y="90583"/>
                  </a:lnTo>
                  <a:lnTo>
                    <a:pt x="76308" y="89547"/>
                  </a:lnTo>
                  <a:lnTo>
                    <a:pt x="77582" y="88619"/>
                  </a:lnTo>
                  <a:lnTo>
                    <a:pt x="78796" y="87488"/>
                  </a:lnTo>
                  <a:lnTo>
                    <a:pt x="78868" y="87428"/>
                  </a:lnTo>
                  <a:lnTo>
                    <a:pt x="78975" y="87369"/>
                  </a:lnTo>
                  <a:lnTo>
                    <a:pt x="81201" y="86476"/>
                  </a:lnTo>
                  <a:lnTo>
                    <a:pt x="83582" y="86237"/>
                  </a:lnTo>
                  <a:lnTo>
                    <a:pt x="83856" y="86297"/>
                  </a:lnTo>
                  <a:lnTo>
                    <a:pt x="84071" y="86464"/>
                  </a:lnTo>
                  <a:lnTo>
                    <a:pt x="84428" y="86654"/>
                  </a:lnTo>
                  <a:lnTo>
                    <a:pt x="84785" y="86595"/>
                  </a:lnTo>
                  <a:lnTo>
                    <a:pt x="85499" y="86333"/>
                  </a:lnTo>
                  <a:lnTo>
                    <a:pt x="86249" y="86166"/>
                  </a:lnTo>
                  <a:lnTo>
                    <a:pt x="86690" y="86095"/>
                  </a:lnTo>
                  <a:lnTo>
                    <a:pt x="86976" y="85749"/>
                  </a:lnTo>
                  <a:lnTo>
                    <a:pt x="86773" y="85404"/>
                  </a:lnTo>
                  <a:lnTo>
                    <a:pt x="86368" y="85273"/>
                  </a:lnTo>
                  <a:lnTo>
                    <a:pt x="85821" y="84904"/>
                  </a:lnTo>
                  <a:lnTo>
                    <a:pt x="85523" y="84416"/>
                  </a:lnTo>
                  <a:lnTo>
                    <a:pt x="85678" y="83713"/>
                  </a:lnTo>
                  <a:lnTo>
                    <a:pt x="86011" y="83249"/>
                  </a:lnTo>
                  <a:lnTo>
                    <a:pt x="86535" y="82713"/>
                  </a:lnTo>
                  <a:lnTo>
                    <a:pt x="86571" y="82046"/>
                  </a:lnTo>
                  <a:lnTo>
                    <a:pt x="86690" y="81558"/>
                  </a:lnTo>
                  <a:lnTo>
                    <a:pt x="86976" y="81177"/>
                  </a:lnTo>
                  <a:lnTo>
                    <a:pt x="87333" y="80606"/>
                  </a:lnTo>
                  <a:lnTo>
                    <a:pt x="87452" y="79927"/>
                  </a:lnTo>
                  <a:lnTo>
                    <a:pt x="87619" y="78725"/>
                  </a:lnTo>
                  <a:lnTo>
                    <a:pt x="88559" y="77927"/>
                  </a:lnTo>
                  <a:lnTo>
                    <a:pt x="88857" y="77701"/>
                  </a:lnTo>
                  <a:lnTo>
                    <a:pt x="88869" y="77248"/>
                  </a:lnTo>
                  <a:lnTo>
                    <a:pt x="88821" y="76451"/>
                  </a:lnTo>
                  <a:lnTo>
                    <a:pt x="89416" y="75879"/>
                  </a:lnTo>
                  <a:lnTo>
                    <a:pt x="90059" y="75498"/>
                  </a:lnTo>
                  <a:lnTo>
                    <a:pt x="90369" y="74796"/>
                  </a:lnTo>
                  <a:lnTo>
                    <a:pt x="90679" y="74296"/>
                  </a:lnTo>
                  <a:lnTo>
                    <a:pt x="91262" y="73974"/>
                  </a:lnTo>
                  <a:lnTo>
                    <a:pt x="92286" y="73653"/>
                  </a:lnTo>
                  <a:lnTo>
                    <a:pt x="93322" y="73295"/>
                  </a:lnTo>
                  <a:lnTo>
                    <a:pt x="93715" y="73117"/>
                  </a:lnTo>
                  <a:lnTo>
                    <a:pt x="93893" y="72700"/>
                  </a:lnTo>
                  <a:lnTo>
                    <a:pt x="94167" y="72010"/>
                  </a:lnTo>
                  <a:lnTo>
                    <a:pt x="94905" y="71998"/>
                  </a:lnTo>
                  <a:lnTo>
                    <a:pt x="95203" y="72045"/>
                  </a:lnTo>
                  <a:lnTo>
                    <a:pt x="95370" y="71879"/>
                  </a:lnTo>
                  <a:lnTo>
                    <a:pt x="95763" y="71105"/>
                  </a:lnTo>
                  <a:lnTo>
                    <a:pt x="96441" y="70616"/>
                  </a:lnTo>
                  <a:lnTo>
                    <a:pt x="96632" y="70402"/>
                  </a:lnTo>
                  <a:lnTo>
                    <a:pt x="96620" y="70152"/>
                  </a:lnTo>
                  <a:lnTo>
                    <a:pt x="95763" y="69200"/>
                  </a:lnTo>
                  <a:lnTo>
                    <a:pt x="94643" y="68545"/>
                  </a:lnTo>
                  <a:lnTo>
                    <a:pt x="92929" y="67461"/>
                  </a:lnTo>
                  <a:lnTo>
                    <a:pt x="91905" y="65699"/>
                  </a:lnTo>
                  <a:lnTo>
                    <a:pt x="91738" y="64782"/>
                  </a:lnTo>
                  <a:lnTo>
                    <a:pt x="91500" y="63866"/>
                  </a:lnTo>
                  <a:lnTo>
                    <a:pt x="91024" y="62711"/>
                  </a:lnTo>
                  <a:lnTo>
                    <a:pt x="90607" y="61532"/>
                  </a:lnTo>
                  <a:lnTo>
                    <a:pt x="90500" y="60901"/>
                  </a:lnTo>
                  <a:lnTo>
                    <a:pt x="90643" y="60246"/>
                  </a:lnTo>
                  <a:lnTo>
                    <a:pt x="91500" y="58615"/>
                  </a:lnTo>
                  <a:lnTo>
                    <a:pt x="92191" y="56912"/>
                  </a:lnTo>
                  <a:lnTo>
                    <a:pt x="92203" y="56877"/>
                  </a:lnTo>
                  <a:lnTo>
                    <a:pt x="92214" y="56853"/>
                  </a:lnTo>
                  <a:lnTo>
                    <a:pt x="93262" y="55126"/>
                  </a:lnTo>
                  <a:lnTo>
                    <a:pt x="94310" y="53412"/>
                  </a:lnTo>
                  <a:lnTo>
                    <a:pt x="94429" y="53257"/>
                  </a:lnTo>
                  <a:lnTo>
                    <a:pt x="94608" y="53138"/>
                  </a:lnTo>
                  <a:lnTo>
                    <a:pt x="95298" y="52579"/>
                  </a:lnTo>
                  <a:lnTo>
                    <a:pt x="95655" y="51745"/>
                  </a:lnTo>
                  <a:lnTo>
                    <a:pt x="95834" y="51257"/>
                  </a:lnTo>
                  <a:lnTo>
                    <a:pt x="96203" y="50876"/>
                  </a:lnTo>
                  <a:lnTo>
                    <a:pt x="97251" y="49733"/>
                  </a:lnTo>
                  <a:lnTo>
                    <a:pt x="98025" y="48399"/>
                  </a:lnTo>
                  <a:lnTo>
                    <a:pt x="98953" y="46768"/>
                  </a:lnTo>
                  <a:lnTo>
                    <a:pt x="99775" y="45078"/>
                  </a:lnTo>
                  <a:lnTo>
                    <a:pt x="100073" y="44709"/>
                  </a:lnTo>
                  <a:lnTo>
                    <a:pt x="100477" y="44589"/>
                  </a:lnTo>
                  <a:lnTo>
                    <a:pt x="101478" y="44328"/>
                  </a:lnTo>
                  <a:lnTo>
                    <a:pt x="102430" y="43958"/>
                  </a:lnTo>
                  <a:lnTo>
                    <a:pt x="102787" y="43732"/>
                  </a:lnTo>
                  <a:lnTo>
                    <a:pt x="102930" y="43351"/>
                  </a:lnTo>
                  <a:lnTo>
                    <a:pt x="102740" y="43196"/>
                  </a:lnTo>
                  <a:lnTo>
                    <a:pt x="102442" y="43232"/>
                  </a:lnTo>
                  <a:lnTo>
                    <a:pt x="102275" y="43113"/>
                  </a:lnTo>
                  <a:lnTo>
                    <a:pt x="102156" y="42946"/>
                  </a:lnTo>
                  <a:lnTo>
                    <a:pt x="101966" y="42684"/>
                  </a:lnTo>
                  <a:lnTo>
                    <a:pt x="101632" y="42589"/>
                  </a:lnTo>
                  <a:lnTo>
                    <a:pt x="101156" y="42327"/>
                  </a:lnTo>
                  <a:lnTo>
                    <a:pt x="101358" y="41827"/>
                  </a:lnTo>
                  <a:lnTo>
                    <a:pt x="101954" y="41053"/>
                  </a:lnTo>
                  <a:lnTo>
                    <a:pt x="102513" y="40268"/>
                  </a:lnTo>
                  <a:lnTo>
                    <a:pt x="103394" y="39315"/>
                  </a:lnTo>
                  <a:lnTo>
                    <a:pt x="104526" y="38708"/>
                  </a:lnTo>
                  <a:lnTo>
                    <a:pt x="105561" y="38398"/>
                  </a:lnTo>
                  <a:lnTo>
                    <a:pt x="106550" y="37874"/>
                  </a:lnTo>
                  <a:lnTo>
                    <a:pt x="107752" y="37279"/>
                  </a:lnTo>
                  <a:lnTo>
                    <a:pt x="109074" y="36886"/>
                  </a:lnTo>
                  <a:lnTo>
                    <a:pt x="111562" y="36088"/>
                  </a:lnTo>
                  <a:lnTo>
                    <a:pt x="114074" y="35386"/>
                  </a:lnTo>
                  <a:lnTo>
                    <a:pt x="114991" y="35076"/>
                  </a:lnTo>
                  <a:lnTo>
                    <a:pt x="115598" y="34374"/>
                  </a:lnTo>
                  <a:lnTo>
                    <a:pt x="116360" y="33076"/>
                  </a:lnTo>
                  <a:lnTo>
                    <a:pt x="117503" y="32147"/>
                  </a:lnTo>
                  <a:lnTo>
                    <a:pt x="119230" y="30981"/>
                  </a:lnTo>
                  <a:lnTo>
                    <a:pt x="121147" y="30159"/>
                  </a:lnTo>
                  <a:lnTo>
                    <a:pt x="121540" y="29981"/>
                  </a:lnTo>
                  <a:lnTo>
                    <a:pt x="121790" y="29671"/>
                  </a:lnTo>
                  <a:lnTo>
                    <a:pt x="122254" y="29147"/>
                  </a:lnTo>
                  <a:lnTo>
                    <a:pt x="122849" y="28826"/>
                  </a:lnTo>
                  <a:lnTo>
                    <a:pt x="123266" y="28576"/>
                  </a:lnTo>
                  <a:lnTo>
                    <a:pt x="123647" y="28290"/>
                  </a:lnTo>
                  <a:lnTo>
                    <a:pt x="124647" y="27302"/>
                  </a:lnTo>
                  <a:lnTo>
                    <a:pt x="125611" y="26278"/>
                  </a:lnTo>
                  <a:lnTo>
                    <a:pt x="126123" y="24908"/>
                  </a:lnTo>
                  <a:lnTo>
                    <a:pt x="125671" y="23492"/>
                  </a:lnTo>
                  <a:lnTo>
                    <a:pt x="125171" y="22956"/>
                  </a:lnTo>
                  <a:lnTo>
                    <a:pt x="124766" y="22361"/>
                  </a:lnTo>
                  <a:lnTo>
                    <a:pt x="124516" y="21860"/>
                  </a:lnTo>
                  <a:lnTo>
                    <a:pt x="124647" y="21337"/>
                  </a:lnTo>
                  <a:lnTo>
                    <a:pt x="125076" y="21194"/>
                  </a:lnTo>
                  <a:lnTo>
                    <a:pt x="125528" y="21384"/>
                  </a:lnTo>
                  <a:lnTo>
                    <a:pt x="126159" y="21384"/>
                  </a:lnTo>
                  <a:lnTo>
                    <a:pt x="126540" y="20848"/>
                  </a:lnTo>
                  <a:lnTo>
                    <a:pt x="126504" y="20313"/>
                  </a:lnTo>
                  <a:lnTo>
                    <a:pt x="126028" y="20075"/>
                  </a:lnTo>
                  <a:lnTo>
                    <a:pt x="125135" y="19670"/>
                  </a:lnTo>
                  <a:lnTo>
                    <a:pt x="125016" y="18801"/>
                  </a:lnTo>
                  <a:lnTo>
                    <a:pt x="124576" y="18824"/>
                  </a:lnTo>
                  <a:lnTo>
                    <a:pt x="124195" y="18741"/>
                  </a:lnTo>
                  <a:lnTo>
                    <a:pt x="123064" y="18312"/>
                  </a:lnTo>
                  <a:lnTo>
                    <a:pt x="121992" y="18693"/>
                  </a:lnTo>
                  <a:lnTo>
                    <a:pt x="120849" y="19194"/>
                  </a:lnTo>
                  <a:lnTo>
                    <a:pt x="120063" y="20182"/>
                  </a:lnTo>
                  <a:lnTo>
                    <a:pt x="119932" y="20337"/>
                  </a:lnTo>
                  <a:lnTo>
                    <a:pt x="119754" y="20420"/>
                  </a:lnTo>
                  <a:lnTo>
                    <a:pt x="118658" y="20420"/>
                  </a:lnTo>
                  <a:lnTo>
                    <a:pt x="117575" y="20039"/>
                  </a:lnTo>
                  <a:lnTo>
                    <a:pt x="116313" y="19384"/>
                  </a:lnTo>
                  <a:lnTo>
                    <a:pt x="114836" y="19551"/>
                  </a:lnTo>
                  <a:lnTo>
                    <a:pt x="114420" y="19860"/>
                  </a:lnTo>
                  <a:lnTo>
                    <a:pt x="114098" y="20241"/>
                  </a:lnTo>
                  <a:lnTo>
                    <a:pt x="113586" y="20456"/>
                  </a:lnTo>
                  <a:lnTo>
                    <a:pt x="113146" y="20158"/>
                  </a:lnTo>
                  <a:lnTo>
                    <a:pt x="112860" y="19789"/>
                  </a:lnTo>
                  <a:lnTo>
                    <a:pt x="112967" y="19324"/>
                  </a:lnTo>
                  <a:lnTo>
                    <a:pt x="113265" y="19146"/>
                  </a:lnTo>
                  <a:lnTo>
                    <a:pt x="113277" y="18848"/>
                  </a:lnTo>
                  <a:lnTo>
                    <a:pt x="112979" y="18813"/>
                  </a:lnTo>
                  <a:lnTo>
                    <a:pt x="112646" y="18991"/>
                  </a:lnTo>
                  <a:lnTo>
                    <a:pt x="112229" y="19229"/>
                  </a:lnTo>
                  <a:lnTo>
                    <a:pt x="111717" y="19194"/>
                  </a:lnTo>
                  <a:lnTo>
                    <a:pt x="110455" y="18872"/>
                  </a:lnTo>
                  <a:lnTo>
                    <a:pt x="109193" y="19229"/>
                  </a:lnTo>
                  <a:lnTo>
                    <a:pt x="108693" y="19539"/>
                  </a:lnTo>
                  <a:lnTo>
                    <a:pt x="108121" y="19491"/>
                  </a:lnTo>
                  <a:lnTo>
                    <a:pt x="107621" y="18932"/>
                  </a:lnTo>
                  <a:lnTo>
                    <a:pt x="107502" y="18241"/>
                  </a:lnTo>
                  <a:lnTo>
                    <a:pt x="107454" y="17336"/>
                  </a:lnTo>
                  <a:lnTo>
                    <a:pt x="107121" y="16515"/>
                  </a:lnTo>
                  <a:lnTo>
                    <a:pt x="106573" y="15895"/>
                  </a:lnTo>
                  <a:lnTo>
                    <a:pt x="105716" y="15788"/>
                  </a:lnTo>
                  <a:lnTo>
                    <a:pt x="104847" y="15907"/>
                  </a:lnTo>
                  <a:lnTo>
                    <a:pt x="104121" y="15395"/>
                  </a:lnTo>
                  <a:lnTo>
                    <a:pt x="103787" y="15181"/>
                  </a:lnTo>
                  <a:lnTo>
                    <a:pt x="103347" y="15122"/>
                  </a:lnTo>
                  <a:lnTo>
                    <a:pt x="102216" y="14979"/>
                  </a:lnTo>
                  <a:lnTo>
                    <a:pt x="101144" y="14586"/>
                  </a:lnTo>
                  <a:lnTo>
                    <a:pt x="100311" y="14360"/>
                  </a:lnTo>
                  <a:lnTo>
                    <a:pt x="99537" y="14550"/>
                  </a:lnTo>
                  <a:lnTo>
                    <a:pt x="99287" y="15181"/>
                  </a:lnTo>
                  <a:lnTo>
                    <a:pt x="99501" y="15907"/>
                  </a:lnTo>
                  <a:lnTo>
                    <a:pt x="99501" y="16312"/>
                  </a:lnTo>
                  <a:lnTo>
                    <a:pt x="99120" y="16396"/>
                  </a:lnTo>
                  <a:lnTo>
                    <a:pt x="98632" y="16396"/>
                  </a:lnTo>
                  <a:lnTo>
                    <a:pt x="98144" y="16431"/>
                  </a:lnTo>
                  <a:lnTo>
                    <a:pt x="97441" y="16527"/>
                  </a:lnTo>
                  <a:lnTo>
                    <a:pt x="96798" y="16217"/>
                  </a:lnTo>
                  <a:lnTo>
                    <a:pt x="96632" y="16146"/>
                  </a:lnTo>
                  <a:lnTo>
                    <a:pt x="96489" y="16229"/>
                  </a:lnTo>
                  <a:lnTo>
                    <a:pt x="96013" y="16669"/>
                  </a:lnTo>
                  <a:lnTo>
                    <a:pt x="95465" y="16312"/>
                  </a:lnTo>
                  <a:lnTo>
                    <a:pt x="95179" y="16157"/>
                  </a:lnTo>
                  <a:lnTo>
                    <a:pt x="94798" y="16193"/>
                  </a:lnTo>
                  <a:lnTo>
                    <a:pt x="94119" y="16455"/>
                  </a:lnTo>
                  <a:lnTo>
                    <a:pt x="93453" y="16753"/>
                  </a:lnTo>
                  <a:lnTo>
                    <a:pt x="92595" y="17003"/>
                  </a:lnTo>
                  <a:lnTo>
                    <a:pt x="91929" y="16396"/>
                  </a:lnTo>
                  <a:lnTo>
                    <a:pt x="91321" y="15693"/>
                  </a:lnTo>
                  <a:lnTo>
                    <a:pt x="90429" y="15300"/>
                  </a:lnTo>
                  <a:lnTo>
                    <a:pt x="89690" y="15276"/>
                  </a:lnTo>
                  <a:lnTo>
                    <a:pt x="88988" y="15384"/>
                  </a:lnTo>
                  <a:lnTo>
                    <a:pt x="87571" y="15217"/>
                  </a:lnTo>
                  <a:lnTo>
                    <a:pt x="86261" y="14550"/>
                  </a:lnTo>
                  <a:lnTo>
                    <a:pt x="85940" y="14193"/>
                  </a:lnTo>
                  <a:lnTo>
                    <a:pt x="85726" y="13764"/>
                  </a:lnTo>
                  <a:lnTo>
                    <a:pt x="85309" y="13074"/>
                  </a:lnTo>
                  <a:lnTo>
                    <a:pt x="84487" y="13133"/>
                  </a:lnTo>
                  <a:lnTo>
                    <a:pt x="83928" y="13300"/>
                  </a:lnTo>
                  <a:lnTo>
                    <a:pt x="83344" y="13240"/>
                  </a:lnTo>
                  <a:lnTo>
                    <a:pt x="82106" y="12764"/>
                  </a:lnTo>
                  <a:lnTo>
                    <a:pt x="80808" y="12455"/>
                  </a:lnTo>
                  <a:lnTo>
                    <a:pt x="80213" y="12205"/>
                  </a:lnTo>
                  <a:lnTo>
                    <a:pt x="80189" y="11562"/>
                  </a:lnTo>
                  <a:lnTo>
                    <a:pt x="80201" y="11276"/>
                  </a:lnTo>
                  <a:lnTo>
                    <a:pt x="80011" y="11085"/>
                  </a:lnTo>
                  <a:lnTo>
                    <a:pt x="79772" y="11097"/>
                  </a:lnTo>
                  <a:lnTo>
                    <a:pt x="79606" y="11276"/>
                  </a:lnTo>
                  <a:lnTo>
                    <a:pt x="79475" y="11443"/>
                  </a:lnTo>
                  <a:lnTo>
                    <a:pt x="79344" y="11609"/>
                  </a:lnTo>
                  <a:lnTo>
                    <a:pt x="79177" y="11931"/>
                  </a:lnTo>
                  <a:lnTo>
                    <a:pt x="78820" y="11919"/>
                  </a:lnTo>
                  <a:lnTo>
                    <a:pt x="78558" y="11562"/>
                  </a:lnTo>
                  <a:lnTo>
                    <a:pt x="78665" y="11133"/>
                  </a:lnTo>
                  <a:lnTo>
                    <a:pt x="79010" y="10395"/>
                  </a:lnTo>
                  <a:lnTo>
                    <a:pt x="79106" y="9609"/>
                  </a:lnTo>
                  <a:lnTo>
                    <a:pt x="79129" y="9073"/>
                  </a:lnTo>
                  <a:lnTo>
                    <a:pt x="78796" y="8645"/>
                  </a:lnTo>
                  <a:lnTo>
                    <a:pt x="78165" y="8585"/>
                  </a:lnTo>
                  <a:lnTo>
                    <a:pt x="77665" y="8930"/>
                  </a:lnTo>
                  <a:lnTo>
                    <a:pt x="77332" y="9133"/>
                  </a:lnTo>
                  <a:lnTo>
                    <a:pt x="76915" y="9133"/>
                  </a:lnTo>
                  <a:lnTo>
                    <a:pt x="76177" y="8954"/>
                  </a:lnTo>
                  <a:lnTo>
                    <a:pt x="75665" y="8371"/>
                  </a:lnTo>
                  <a:lnTo>
                    <a:pt x="75403" y="7990"/>
                  </a:lnTo>
                  <a:lnTo>
                    <a:pt x="75069" y="7597"/>
                  </a:lnTo>
                  <a:lnTo>
                    <a:pt x="74629" y="7323"/>
                  </a:lnTo>
                  <a:lnTo>
                    <a:pt x="74165" y="7597"/>
                  </a:lnTo>
                  <a:lnTo>
                    <a:pt x="74034" y="7871"/>
                  </a:lnTo>
                  <a:lnTo>
                    <a:pt x="73819" y="8109"/>
                  </a:lnTo>
                  <a:cubicBezTo>
                    <a:pt x="72842" y="8406"/>
                    <a:pt x="72030" y="8540"/>
                    <a:pt x="71274" y="8540"/>
                  </a:cubicBezTo>
                  <a:cubicBezTo>
                    <a:pt x="69794" y="8540"/>
                    <a:pt x="68528" y="8028"/>
                    <a:pt x="66652" y="7240"/>
                  </a:cubicBezTo>
                  <a:cubicBezTo>
                    <a:pt x="66127" y="7019"/>
                    <a:pt x="65513" y="6892"/>
                    <a:pt x="64921" y="6892"/>
                  </a:cubicBezTo>
                  <a:cubicBezTo>
                    <a:pt x="63913" y="6892"/>
                    <a:pt x="62969" y="7261"/>
                    <a:pt x="62639" y="8168"/>
                  </a:cubicBezTo>
                  <a:cubicBezTo>
                    <a:pt x="61234" y="7513"/>
                    <a:pt x="59722" y="7037"/>
                    <a:pt x="58174" y="6787"/>
                  </a:cubicBezTo>
                  <a:lnTo>
                    <a:pt x="58174" y="6787"/>
                  </a:lnTo>
                  <a:cubicBezTo>
                    <a:pt x="58178" y="6787"/>
                    <a:pt x="58181" y="6787"/>
                    <a:pt x="58185" y="6787"/>
                  </a:cubicBezTo>
                  <a:cubicBezTo>
                    <a:pt x="58657" y="6787"/>
                    <a:pt x="58278" y="5977"/>
                    <a:pt x="57805" y="5894"/>
                  </a:cubicBezTo>
                  <a:cubicBezTo>
                    <a:pt x="57647" y="5867"/>
                    <a:pt x="57487" y="5853"/>
                    <a:pt x="57327" y="5853"/>
                  </a:cubicBezTo>
                  <a:cubicBezTo>
                    <a:pt x="56451" y="5853"/>
                    <a:pt x="55573" y="6255"/>
                    <a:pt x="55019" y="6930"/>
                  </a:cubicBezTo>
                  <a:lnTo>
                    <a:pt x="55019" y="6882"/>
                  </a:lnTo>
                  <a:cubicBezTo>
                    <a:pt x="54968" y="6455"/>
                    <a:pt x="54621" y="6140"/>
                    <a:pt x="54216" y="6140"/>
                  </a:cubicBezTo>
                  <a:cubicBezTo>
                    <a:pt x="54148" y="6140"/>
                    <a:pt x="54078" y="6149"/>
                    <a:pt x="54007" y="6168"/>
                  </a:cubicBezTo>
                  <a:cubicBezTo>
                    <a:pt x="52368" y="6613"/>
                    <a:pt x="50665" y="6835"/>
                    <a:pt x="48963" y="6835"/>
                  </a:cubicBezTo>
                  <a:cubicBezTo>
                    <a:pt x="46609" y="6835"/>
                    <a:pt x="44255" y="6411"/>
                    <a:pt x="42065" y="5561"/>
                  </a:cubicBezTo>
                  <a:cubicBezTo>
                    <a:pt x="40172" y="4835"/>
                    <a:pt x="37267" y="4942"/>
                    <a:pt x="35886" y="3715"/>
                  </a:cubicBezTo>
                  <a:cubicBezTo>
                    <a:pt x="35874" y="3704"/>
                    <a:pt x="35136" y="3061"/>
                    <a:pt x="35136" y="3061"/>
                  </a:cubicBezTo>
                  <a:lnTo>
                    <a:pt x="34291" y="3573"/>
                  </a:lnTo>
                  <a:lnTo>
                    <a:pt x="33874" y="3823"/>
                  </a:lnTo>
                  <a:lnTo>
                    <a:pt x="33398" y="3870"/>
                  </a:lnTo>
                  <a:lnTo>
                    <a:pt x="31266" y="3775"/>
                  </a:lnTo>
                  <a:lnTo>
                    <a:pt x="29147" y="3834"/>
                  </a:lnTo>
                  <a:lnTo>
                    <a:pt x="27480" y="3727"/>
                  </a:lnTo>
                  <a:lnTo>
                    <a:pt x="25825" y="3477"/>
                  </a:lnTo>
                  <a:lnTo>
                    <a:pt x="23932" y="3394"/>
                  </a:lnTo>
                  <a:lnTo>
                    <a:pt x="22027" y="3453"/>
                  </a:lnTo>
                  <a:lnTo>
                    <a:pt x="21206" y="3311"/>
                  </a:lnTo>
                  <a:lnTo>
                    <a:pt x="20825" y="2584"/>
                  </a:lnTo>
                  <a:lnTo>
                    <a:pt x="20491" y="1989"/>
                  </a:lnTo>
                  <a:lnTo>
                    <a:pt x="19908" y="1572"/>
                  </a:lnTo>
                  <a:lnTo>
                    <a:pt x="19658" y="1441"/>
                  </a:lnTo>
                  <a:lnTo>
                    <a:pt x="19432" y="1275"/>
                  </a:lnTo>
                  <a:lnTo>
                    <a:pt x="19074" y="929"/>
                  </a:lnTo>
                  <a:lnTo>
                    <a:pt x="18586" y="751"/>
                  </a:lnTo>
                  <a:lnTo>
                    <a:pt x="18098" y="977"/>
                  </a:lnTo>
                  <a:lnTo>
                    <a:pt x="17788" y="1429"/>
                  </a:lnTo>
                  <a:lnTo>
                    <a:pt x="17693" y="1132"/>
                  </a:lnTo>
                  <a:lnTo>
                    <a:pt x="17681" y="906"/>
                  </a:lnTo>
                  <a:lnTo>
                    <a:pt x="17586" y="322"/>
                  </a:lnTo>
                  <a:lnTo>
                    <a:pt x="17169" y="1"/>
                  </a:lnTo>
                  <a:close/>
                </a:path>
              </a:pathLst>
            </a:custGeom>
            <a:solidFill>
              <a:srgbClr val="EFDAA3">
                <a:alpha val="294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62;p9">
              <a:extLst>
                <a:ext uri="{FF2B5EF4-FFF2-40B4-BE49-F238E27FC236}">
                  <a16:creationId xmlns:a16="http://schemas.microsoft.com/office/drawing/2014/main" id="{424B38C9-95D9-A592-37FF-D8A116A7433C}"/>
                </a:ext>
              </a:extLst>
            </p:cNvPr>
            <p:cNvSpPr/>
            <p:nvPr/>
          </p:nvSpPr>
          <p:spPr>
            <a:xfrm>
              <a:off x="2972075" y="2727850"/>
              <a:ext cx="25" cy="325"/>
            </a:xfrm>
            <a:custGeom>
              <a:avLst/>
              <a:gdLst/>
              <a:ahLst/>
              <a:cxnLst/>
              <a:rect l="l" t="t" r="r" b="b"/>
              <a:pathLst>
                <a:path w="1" h="13" extrusionOk="0">
                  <a:moveTo>
                    <a:pt x="1" y="0"/>
                  </a:moveTo>
                  <a:cubicBezTo>
                    <a:pt x="1" y="0"/>
                    <a:pt x="1" y="12"/>
                    <a:pt x="1" y="0"/>
                  </a:cubicBezTo>
                  <a:cubicBezTo>
                    <a:pt x="1" y="12"/>
                    <a:pt x="1" y="12"/>
                    <a:pt x="1" y="0"/>
                  </a:cubicBezTo>
                  <a:cubicBezTo>
                    <a:pt x="1" y="12"/>
                    <a:pt x="1" y="12"/>
                    <a:pt x="1" y="0"/>
                  </a:cubicBezTo>
                  <a:close/>
                </a:path>
              </a:pathLst>
            </a:custGeom>
            <a:solidFill>
              <a:srgbClr val="EFDAA3">
                <a:alpha val="294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63;p9">
              <a:extLst>
                <a:ext uri="{FF2B5EF4-FFF2-40B4-BE49-F238E27FC236}">
                  <a16:creationId xmlns:a16="http://schemas.microsoft.com/office/drawing/2014/main" id="{0668BE5A-CCA9-E359-E127-5CD15F0288A8}"/>
                </a:ext>
              </a:extLst>
            </p:cNvPr>
            <p:cNvSpPr/>
            <p:nvPr/>
          </p:nvSpPr>
          <p:spPr>
            <a:xfrm>
              <a:off x="2972075" y="2889775"/>
              <a:ext cx="325" cy="625"/>
            </a:xfrm>
            <a:custGeom>
              <a:avLst/>
              <a:gdLst/>
              <a:ahLst/>
              <a:cxnLst/>
              <a:rect l="l" t="t" r="r" b="b"/>
              <a:pathLst>
                <a:path w="13" h="25" extrusionOk="0">
                  <a:moveTo>
                    <a:pt x="1" y="0"/>
                  </a:moveTo>
                  <a:lnTo>
                    <a:pt x="1" y="24"/>
                  </a:lnTo>
                  <a:lnTo>
                    <a:pt x="13" y="12"/>
                  </a:lnTo>
                  <a:cubicBezTo>
                    <a:pt x="13" y="0"/>
                    <a:pt x="13" y="0"/>
                    <a:pt x="1" y="0"/>
                  </a:cubicBezTo>
                  <a:close/>
                </a:path>
              </a:pathLst>
            </a:custGeom>
            <a:solidFill>
              <a:srgbClr val="EFDAA3">
                <a:alpha val="294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64;p9">
              <a:extLst>
                <a:ext uri="{FF2B5EF4-FFF2-40B4-BE49-F238E27FC236}">
                  <a16:creationId xmlns:a16="http://schemas.microsoft.com/office/drawing/2014/main" id="{BB6420F7-D3FA-8B57-3619-A37A6C8ECB49}"/>
                </a:ext>
              </a:extLst>
            </p:cNvPr>
            <p:cNvSpPr/>
            <p:nvPr/>
          </p:nvSpPr>
          <p:spPr>
            <a:xfrm>
              <a:off x="3736475" y="2092650"/>
              <a:ext cx="25" cy="25"/>
            </a:xfrm>
            <a:custGeom>
              <a:avLst/>
              <a:gdLst/>
              <a:ahLst/>
              <a:cxnLst/>
              <a:rect l="l" t="t" r="r" b="b"/>
              <a:pathLst>
                <a:path w="1" h="1" extrusionOk="0">
                  <a:moveTo>
                    <a:pt x="0" y="0"/>
                  </a:moveTo>
                  <a:close/>
                </a:path>
              </a:pathLst>
            </a:custGeom>
            <a:solidFill>
              <a:srgbClr val="EFDAA3">
                <a:alpha val="294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65;p9">
              <a:extLst>
                <a:ext uri="{FF2B5EF4-FFF2-40B4-BE49-F238E27FC236}">
                  <a16:creationId xmlns:a16="http://schemas.microsoft.com/office/drawing/2014/main" id="{23320A8E-0D70-C9C4-0923-FE22C7D4C918}"/>
                </a:ext>
              </a:extLst>
            </p:cNvPr>
            <p:cNvSpPr/>
            <p:nvPr/>
          </p:nvSpPr>
          <p:spPr>
            <a:xfrm>
              <a:off x="5097050" y="2815725"/>
              <a:ext cx="330425" cy="270825"/>
            </a:xfrm>
            <a:custGeom>
              <a:avLst/>
              <a:gdLst/>
              <a:ahLst/>
              <a:cxnLst/>
              <a:rect l="l" t="t" r="r" b="b"/>
              <a:pathLst>
                <a:path w="13217" h="10833" extrusionOk="0">
                  <a:moveTo>
                    <a:pt x="2979" y="3824"/>
                  </a:moveTo>
                  <a:cubicBezTo>
                    <a:pt x="2984" y="3830"/>
                    <a:pt x="2987" y="3836"/>
                    <a:pt x="2989" y="3843"/>
                  </a:cubicBezTo>
                  <a:lnTo>
                    <a:pt x="2979" y="3824"/>
                  </a:lnTo>
                  <a:close/>
                  <a:moveTo>
                    <a:pt x="9646" y="1"/>
                  </a:moveTo>
                  <a:cubicBezTo>
                    <a:pt x="9631" y="1"/>
                    <a:pt x="9615" y="4"/>
                    <a:pt x="9597" y="10"/>
                  </a:cubicBezTo>
                  <a:cubicBezTo>
                    <a:pt x="9573" y="10"/>
                    <a:pt x="9549" y="10"/>
                    <a:pt x="9549" y="45"/>
                  </a:cubicBezTo>
                  <a:cubicBezTo>
                    <a:pt x="9573" y="69"/>
                    <a:pt x="9597" y="69"/>
                    <a:pt x="9597" y="81"/>
                  </a:cubicBezTo>
                  <a:cubicBezTo>
                    <a:pt x="9593" y="80"/>
                    <a:pt x="9588" y="80"/>
                    <a:pt x="9584" y="80"/>
                  </a:cubicBezTo>
                  <a:cubicBezTo>
                    <a:pt x="9523" y="80"/>
                    <a:pt x="9462" y="135"/>
                    <a:pt x="9396" y="135"/>
                  </a:cubicBezTo>
                  <a:cubicBezTo>
                    <a:pt x="9376" y="135"/>
                    <a:pt x="9356" y="130"/>
                    <a:pt x="9335" y="117"/>
                  </a:cubicBezTo>
                  <a:cubicBezTo>
                    <a:pt x="9299" y="117"/>
                    <a:pt x="9276" y="117"/>
                    <a:pt x="9240" y="129"/>
                  </a:cubicBezTo>
                  <a:cubicBezTo>
                    <a:pt x="9192" y="141"/>
                    <a:pt x="9157" y="164"/>
                    <a:pt x="9133" y="200"/>
                  </a:cubicBezTo>
                  <a:cubicBezTo>
                    <a:pt x="9133" y="236"/>
                    <a:pt x="9157" y="248"/>
                    <a:pt x="9168" y="260"/>
                  </a:cubicBezTo>
                  <a:cubicBezTo>
                    <a:pt x="9133" y="260"/>
                    <a:pt x="9121" y="248"/>
                    <a:pt x="9109" y="236"/>
                  </a:cubicBezTo>
                  <a:cubicBezTo>
                    <a:pt x="9101" y="236"/>
                    <a:pt x="9104" y="241"/>
                    <a:pt x="9103" y="241"/>
                  </a:cubicBezTo>
                  <a:cubicBezTo>
                    <a:pt x="9102" y="241"/>
                    <a:pt x="9101" y="240"/>
                    <a:pt x="9097" y="236"/>
                  </a:cubicBezTo>
                  <a:cubicBezTo>
                    <a:pt x="9088" y="235"/>
                    <a:pt x="9080" y="234"/>
                    <a:pt x="9072" y="234"/>
                  </a:cubicBezTo>
                  <a:cubicBezTo>
                    <a:pt x="8991" y="234"/>
                    <a:pt x="8936" y="285"/>
                    <a:pt x="8871" y="295"/>
                  </a:cubicBezTo>
                  <a:cubicBezTo>
                    <a:pt x="8799" y="319"/>
                    <a:pt x="8740" y="367"/>
                    <a:pt x="8656" y="379"/>
                  </a:cubicBezTo>
                  <a:cubicBezTo>
                    <a:pt x="8561" y="426"/>
                    <a:pt x="8466" y="474"/>
                    <a:pt x="8359" y="498"/>
                  </a:cubicBezTo>
                  <a:cubicBezTo>
                    <a:pt x="8264" y="533"/>
                    <a:pt x="8145" y="557"/>
                    <a:pt x="8025" y="593"/>
                  </a:cubicBezTo>
                  <a:cubicBezTo>
                    <a:pt x="7811" y="664"/>
                    <a:pt x="7609" y="676"/>
                    <a:pt x="7394" y="700"/>
                  </a:cubicBezTo>
                  <a:cubicBezTo>
                    <a:pt x="7347" y="700"/>
                    <a:pt x="7311" y="700"/>
                    <a:pt x="7263" y="712"/>
                  </a:cubicBezTo>
                  <a:cubicBezTo>
                    <a:pt x="7168" y="736"/>
                    <a:pt x="7049" y="724"/>
                    <a:pt x="6966" y="783"/>
                  </a:cubicBezTo>
                  <a:cubicBezTo>
                    <a:pt x="6918" y="831"/>
                    <a:pt x="6859" y="855"/>
                    <a:pt x="6835" y="914"/>
                  </a:cubicBezTo>
                  <a:cubicBezTo>
                    <a:pt x="6765" y="1044"/>
                    <a:pt x="6661" y="1099"/>
                    <a:pt x="6531" y="1099"/>
                  </a:cubicBezTo>
                  <a:cubicBezTo>
                    <a:pt x="6506" y="1099"/>
                    <a:pt x="6481" y="1097"/>
                    <a:pt x="6454" y="1093"/>
                  </a:cubicBezTo>
                  <a:cubicBezTo>
                    <a:pt x="6442" y="1093"/>
                    <a:pt x="6430" y="1117"/>
                    <a:pt x="6418" y="1117"/>
                  </a:cubicBezTo>
                  <a:cubicBezTo>
                    <a:pt x="6377" y="1240"/>
                    <a:pt x="6364" y="1278"/>
                    <a:pt x="6301" y="1278"/>
                  </a:cubicBezTo>
                  <a:cubicBezTo>
                    <a:pt x="6273" y="1278"/>
                    <a:pt x="6235" y="1271"/>
                    <a:pt x="6180" y="1260"/>
                  </a:cubicBezTo>
                  <a:lnTo>
                    <a:pt x="6144" y="1260"/>
                  </a:lnTo>
                  <a:cubicBezTo>
                    <a:pt x="5906" y="1385"/>
                    <a:pt x="5678" y="1499"/>
                    <a:pt x="5400" y="1499"/>
                  </a:cubicBezTo>
                  <a:cubicBezTo>
                    <a:pt x="5386" y="1499"/>
                    <a:pt x="5372" y="1498"/>
                    <a:pt x="5358" y="1498"/>
                  </a:cubicBezTo>
                  <a:lnTo>
                    <a:pt x="5347" y="1498"/>
                  </a:lnTo>
                  <a:cubicBezTo>
                    <a:pt x="5239" y="1593"/>
                    <a:pt x="5180" y="1724"/>
                    <a:pt x="5025" y="1736"/>
                  </a:cubicBezTo>
                  <a:cubicBezTo>
                    <a:pt x="4954" y="1784"/>
                    <a:pt x="4882" y="1807"/>
                    <a:pt x="4870" y="1903"/>
                  </a:cubicBezTo>
                  <a:cubicBezTo>
                    <a:pt x="4882" y="1962"/>
                    <a:pt x="4930" y="1974"/>
                    <a:pt x="4954" y="2010"/>
                  </a:cubicBezTo>
                  <a:cubicBezTo>
                    <a:pt x="4846" y="2022"/>
                    <a:pt x="4763" y="2069"/>
                    <a:pt x="4692" y="2141"/>
                  </a:cubicBezTo>
                  <a:cubicBezTo>
                    <a:pt x="4624" y="2199"/>
                    <a:pt x="4564" y="2257"/>
                    <a:pt x="4479" y="2257"/>
                  </a:cubicBezTo>
                  <a:cubicBezTo>
                    <a:pt x="4460" y="2257"/>
                    <a:pt x="4440" y="2255"/>
                    <a:pt x="4418" y="2248"/>
                  </a:cubicBezTo>
                  <a:cubicBezTo>
                    <a:pt x="4346" y="2248"/>
                    <a:pt x="4287" y="2307"/>
                    <a:pt x="4215" y="2319"/>
                  </a:cubicBezTo>
                  <a:cubicBezTo>
                    <a:pt x="4156" y="2331"/>
                    <a:pt x="4108" y="2379"/>
                    <a:pt x="4061" y="2427"/>
                  </a:cubicBezTo>
                  <a:cubicBezTo>
                    <a:pt x="3930" y="2558"/>
                    <a:pt x="3811" y="2700"/>
                    <a:pt x="3692" y="2855"/>
                  </a:cubicBezTo>
                  <a:cubicBezTo>
                    <a:pt x="3620" y="2939"/>
                    <a:pt x="3513" y="2986"/>
                    <a:pt x="3477" y="3105"/>
                  </a:cubicBezTo>
                  <a:cubicBezTo>
                    <a:pt x="3501" y="3141"/>
                    <a:pt x="3501" y="3165"/>
                    <a:pt x="3501" y="3212"/>
                  </a:cubicBezTo>
                  <a:cubicBezTo>
                    <a:pt x="3457" y="3200"/>
                    <a:pt x="3415" y="3187"/>
                    <a:pt x="3379" y="3187"/>
                  </a:cubicBezTo>
                  <a:cubicBezTo>
                    <a:pt x="3348" y="3187"/>
                    <a:pt x="3321" y="3197"/>
                    <a:pt x="3299" y="3224"/>
                  </a:cubicBezTo>
                  <a:cubicBezTo>
                    <a:pt x="3239" y="3272"/>
                    <a:pt x="3215" y="3331"/>
                    <a:pt x="3192" y="3391"/>
                  </a:cubicBezTo>
                  <a:cubicBezTo>
                    <a:pt x="3156" y="3439"/>
                    <a:pt x="3287" y="3498"/>
                    <a:pt x="3180" y="3546"/>
                  </a:cubicBezTo>
                  <a:cubicBezTo>
                    <a:pt x="3128" y="3566"/>
                    <a:pt x="3086" y="3622"/>
                    <a:pt x="3030" y="3622"/>
                  </a:cubicBezTo>
                  <a:cubicBezTo>
                    <a:pt x="3020" y="3622"/>
                    <a:pt x="3011" y="3620"/>
                    <a:pt x="3001" y="3617"/>
                  </a:cubicBezTo>
                  <a:cubicBezTo>
                    <a:pt x="2953" y="3629"/>
                    <a:pt x="2930" y="3677"/>
                    <a:pt x="2918" y="3724"/>
                  </a:cubicBezTo>
                  <a:cubicBezTo>
                    <a:pt x="2898" y="3773"/>
                    <a:pt x="2950" y="3790"/>
                    <a:pt x="2976" y="3820"/>
                  </a:cubicBezTo>
                  <a:lnTo>
                    <a:pt x="2976" y="3820"/>
                  </a:lnTo>
                  <a:cubicBezTo>
                    <a:pt x="2962" y="3832"/>
                    <a:pt x="2948" y="3836"/>
                    <a:pt x="2935" y="3836"/>
                  </a:cubicBezTo>
                  <a:cubicBezTo>
                    <a:pt x="2894" y="3836"/>
                    <a:pt x="2858" y="3796"/>
                    <a:pt x="2822" y="3796"/>
                  </a:cubicBezTo>
                  <a:cubicBezTo>
                    <a:pt x="2656" y="3891"/>
                    <a:pt x="2501" y="3986"/>
                    <a:pt x="2299" y="3998"/>
                  </a:cubicBezTo>
                  <a:cubicBezTo>
                    <a:pt x="2215" y="3998"/>
                    <a:pt x="2144" y="4046"/>
                    <a:pt x="2060" y="4093"/>
                  </a:cubicBezTo>
                  <a:cubicBezTo>
                    <a:pt x="1977" y="4153"/>
                    <a:pt x="1906" y="4212"/>
                    <a:pt x="1870" y="4308"/>
                  </a:cubicBezTo>
                  <a:lnTo>
                    <a:pt x="1870" y="4427"/>
                  </a:lnTo>
                  <a:cubicBezTo>
                    <a:pt x="1879" y="4507"/>
                    <a:pt x="1861" y="4547"/>
                    <a:pt x="1811" y="4547"/>
                  </a:cubicBezTo>
                  <a:cubicBezTo>
                    <a:pt x="1795" y="4547"/>
                    <a:pt x="1775" y="4543"/>
                    <a:pt x="1751" y="4534"/>
                  </a:cubicBezTo>
                  <a:cubicBezTo>
                    <a:pt x="1727" y="4522"/>
                    <a:pt x="1703" y="4522"/>
                    <a:pt x="1679" y="4522"/>
                  </a:cubicBezTo>
                  <a:cubicBezTo>
                    <a:pt x="1632" y="4534"/>
                    <a:pt x="1608" y="4570"/>
                    <a:pt x="1608" y="4605"/>
                  </a:cubicBezTo>
                  <a:cubicBezTo>
                    <a:pt x="1632" y="4760"/>
                    <a:pt x="1632" y="4760"/>
                    <a:pt x="1489" y="4772"/>
                  </a:cubicBezTo>
                  <a:cubicBezTo>
                    <a:pt x="1465" y="4772"/>
                    <a:pt x="1453" y="4796"/>
                    <a:pt x="1441" y="4796"/>
                  </a:cubicBezTo>
                  <a:cubicBezTo>
                    <a:pt x="1395" y="4852"/>
                    <a:pt x="1356" y="4922"/>
                    <a:pt x="1279" y="4922"/>
                  </a:cubicBezTo>
                  <a:cubicBezTo>
                    <a:pt x="1257" y="4922"/>
                    <a:pt x="1232" y="4916"/>
                    <a:pt x="1203" y="4903"/>
                  </a:cubicBezTo>
                  <a:lnTo>
                    <a:pt x="1120" y="4903"/>
                  </a:lnTo>
                  <a:cubicBezTo>
                    <a:pt x="1036" y="4927"/>
                    <a:pt x="953" y="4939"/>
                    <a:pt x="906" y="5010"/>
                  </a:cubicBezTo>
                  <a:cubicBezTo>
                    <a:pt x="882" y="5046"/>
                    <a:pt x="953" y="5070"/>
                    <a:pt x="894" y="5105"/>
                  </a:cubicBezTo>
                  <a:cubicBezTo>
                    <a:pt x="799" y="5147"/>
                    <a:pt x="733" y="5217"/>
                    <a:pt x="637" y="5217"/>
                  </a:cubicBezTo>
                  <a:cubicBezTo>
                    <a:pt x="624" y="5217"/>
                    <a:pt x="610" y="5215"/>
                    <a:pt x="596" y="5213"/>
                  </a:cubicBezTo>
                  <a:cubicBezTo>
                    <a:pt x="548" y="5213"/>
                    <a:pt x="513" y="5225"/>
                    <a:pt x="489" y="5272"/>
                  </a:cubicBezTo>
                  <a:cubicBezTo>
                    <a:pt x="477" y="5391"/>
                    <a:pt x="417" y="5451"/>
                    <a:pt x="274" y="5451"/>
                  </a:cubicBezTo>
                  <a:cubicBezTo>
                    <a:pt x="251" y="5451"/>
                    <a:pt x="203" y="5451"/>
                    <a:pt x="179" y="5463"/>
                  </a:cubicBezTo>
                  <a:cubicBezTo>
                    <a:pt x="155" y="5475"/>
                    <a:pt x="132" y="5486"/>
                    <a:pt x="120" y="5522"/>
                  </a:cubicBezTo>
                  <a:cubicBezTo>
                    <a:pt x="84" y="5594"/>
                    <a:pt x="60" y="5665"/>
                    <a:pt x="36" y="5748"/>
                  </a:cubicBezTo>
                  <a:cubicBezTo>
                    <a:pt x="36" y="5963"/>
                    <a:pt x="1" y="6177"/>
                    <a:pt x="120" y="6379"/>
                  </a:cubicBezTo>
                  <a:cubicBezTo>
                    <a:pt x="191" y="6475"/>
                    <a:pt x="310" y="6522"/>
                    <a:pt x="334" y="6653"/>
                  </a:cubicBezTo>
                  <a:cubicBezTo>
                    <a:pt x="358" y="6689"/>
                    <a:pt x="382" y="6760"/>
                    <a:pt x="394" y="6796"/>
                  </a:cubicBezTo>
                  <a:lnTo>
                    <a:pt x="429" y="6832"/>
                  </a:lnTo>
                  <a:cubicBezTo>
                    <a:pt x="441" y="6844"/>
                    <a:pt x="477" y="6844"/>
                    <a:pt x="489" y="6844"/>
                  </a:cubicBezTo>
                  <a:cubicBezTo>
                    <a:pt x="567" y="6791"/>
                    <a:pt x="633" y="6758"/>
                    <a:pt x="709" y="6758"/>
                  </a:cubicBezTo>
                  <a:cubicBezTo>
                    <a:pt x="737" y="6758"/>
                    <a:pt x="766" y="6763"/>
                    <a:pt x="798" y="6772"/>
                  </a:cubicBezTo>
                  <a:lnTo>
                    <a:pt x="858" y="6772"/>
                  </a:lnTo>
                  <a:cubicBezTo>
                    <a:pt x="891" y="6764"/>
                    <a:pt x="912" y="6750"/>
                    <a:pt x="938" y="6750"/>
                  </a:cubicBezTo>
                  <a:cubicBezTo>
                    <a:pt x="950" y="6750"/>
                    <a:pt x="962" y="6753"/>
                    <a:pt x="977" y="6760"/>
                  </a:cubicBezTo>
                  <a:cubicBezTo>
                    <a:pt x="1048" y="6772"/>
                    <a:pt x="1108" y="6796"/>
                    <a:pt x="1167" y="6832"/>
                  </a:cubicBezTo>
                  <a:cubicBezTo>
                    <a:pt x="1167" y="6832"/>
                    <a:pt x="1191" y="6820"/>
                    <a:pt x="1203" y="6820"/>
                  </a:cubicBezTo>
                  <a:cubicBezTo>
                    <a:pt x="1227" y="6772"/>
                    <a:pt x="1263" y="6737"/>
                    <a:pt x="1322" y="6737"/>
                  </a:cubicBezTo>
                  <a:cubicBezTo>
                    <a:pt x="1329" y="6735"/>
                    <a:pt x="1334" y="6734"/>
                    <a:pt x="1340" y="6734"/>
                  </a:cubicBezTo>
                  <a:cubicBezTo>
                    <a:pt x="1373" y="6734"/>
                    <a:pt x="1382" y="6765"/>
                    <a:pt x="1382" y="6796"/>
                  </a:cubicBezTo>
                  <a:cubicBezTo>
                    <a:pt x="1382" y="6808"/>
                    <a:pt x="1394" y="6832"/>
                    <a:pt x="1417" y="6844"/>
                  </a:cubicBezTo>
                  <a:cubicBezTo>
                    <a:pt x="1453" y="6856"/>
                    <a:pt x="1489" y="6891"/>
                    <a:pt x="1513" y="6915"/>
                  </a:cubicBezTo>
                  <a:cubicBezTo>
                    <a:pt x="1537" y="6915"/>
                    <a:pt x="1537" y="6915"/>
                    <a:pt x="1548" y="6903"/>
                  </a:cubicBezTo>
                  <a:cubicBezTo>
                    <a:pt x="1559" y="6893"/>
                    <a:pt x="1551" y="6865"/>
                    <a:pt x="1557" y="6865"/>
                  </a:cubicBezTo>
                  <a:lnTo>
                    <a:pt x="1557" y="6865"/>
                  </a:lnTo>
                  <a:cubicBezTo>
                    <a:pt x="1557" y="6865"/>
                    <a:pt x="1559" y="6866"/>
                    <a:pt x="1560" y="6868"/>
                  </a:cubicBezTo>
                  <a:cubicBezTo>
                    <a:pt x="1608" y="6951"/>
                    <a:pt x="1608" y="7022"/>
                    <a:pt x="1596" y="7094"/>
                  </a:cubicBezTo>
                  <a:cubicBezTo>
                    <a:pt x="1572" y="7153"/>
                    <a:pt x="1548" y="7225"/>
                    <a:pt x="1572" y="7272"/>
                  </a:cubicBezTo>
                  <a:cubicBezTo>
                    <a:pt x="1620" y="7368"/>
                    <a:pt x="1596" y="7439"/>
                    <a:pt x="1596" y="7522"/>
                  </a:cubicBezTo>
                  <a:cubicBezTo>
                    <a:pt x="1596" y="7606"/>
                    <a:pt x="1620" y="7665"/>
                    <a:pt x="1679" y="7713"/>
                  </a:cubicBezTo>
                  <a:cubicBezTo>
                    <a:pt x="1707" y="7721"/>
                    <a:pt x="1736" y="7725"/>
                    <a:pt x="1766" y="7725"/>
                  </a:cubicBezTo>
                  <a:cubicBezTo>
                    <a:pt x="1825" y="7725"/>
                    <a:pt x="1886" y="7709"/>
                    <a:pt x="1941" y="7677"/>
                  </a:cubicBezTo>
                  <a:cubicBezTo>
                    <a:pt x="1977" y="7665"/>
                    <a:pt x="1977" y="7630"/>
                    <a:pt x="1965" y="7618"/>
                  </a:cubicBezTo>
                  <a:cubicBezTo>
                    <a:pt x="1882" y="7511"/>
                    <a:pt x="1929" y="7451"/>
                    <a:pt x="2049" y="7439"/>
                  </a:cubicBezTo>
                  <a:cubicBezTo>
                    <a:pt x="2084" y="7439"/>
                    <a:pt x="2120" y="7427"/>
                    <a:pt x="2144" y="7391"/>
                  </a:cubicBezTo>
                  <a:cubicBezTo>
                    <a:pt x="2147" y="7382"/>
                    <a:pt x="2150" y="7374"/>
                    <a:pt x="2152" y="7369"/>
                  </a:cubicBezTo>
                  <a:lnTo>
                    <a:pt x="2152" y="7369"/>
                  </a:lnTo>
                  <a:cubicBezTo>
                    <a:pt x="2148" y="7386"/>
                    <a:pt x="2143" y="7416"/>
                    <a:pt x="2162" y="7416"/>
                  </a:cubicBezTo>
                  <a:cubicBezTo>
                    <a:pt x="2164" y="7416"/>
                    <a:pt x="2165" y="7416"/>
                    <a:pt x="2168" y="7415"/>
                  </a:cubicBezTo>
                  <a:cubicBezTo>
                    <a:pt x="2203" y="7391"/>
                    <a:pt x="2239" y="7391"/>
                    <a:pt x="2287" y="7391"/>
                  </a:cubicBezTo>
                  <a:cubicBezTo>
                    <a:pt x="2334" y="7380"/>
                    <a:pt x="2346" y="7344"/>
                    <a:pt x="2358" y="7308"/>
                  </a:cubicBezTo>
                  <a:cubicBezTo>
                    <a:pt x="2382" y="7260"/>
                    <a:pt x="2382" y="7225"/>
                    <a:pt x="2394" y="7201"/>
                  </a:cubicBezTo>
                  <a:cubicBezTo>
                    <a:pt x="2406" y="7141"/>
                    <a:pt x="2441" y="7082"/>
                    <a:pt x="2453" y="7022"/>
                  </a:cubicBezTo>
                  <a:cubicBezTo>
                    <a:pt x="2465" y="6951"/>
                    <a:pt x="2513" y="6891"/>
                    <a:pt x="2560" y="6844"/>
                  </a:cubicBezTo>
                  <a:lnTo>
                    <a:pt x="2644" y="6749"/>
                  </a:lnTo>
                  <a:cubicBezTo>
                    <a:pt x="2715" y="6713"/>
                    <a:pt x="2799" y="6665"/>
                    <a:pt x="2870" y="6629"/>
                  </a:cubicBezTo>
                  <a:cubicBezTo>
                    <a:pt x="2918" y="6606"/>
                    <a:pt x="2977" y="6570"/>
                    <a:pt x="3013" y="6546"/>
                  </a:cubicBezTo>
                  <a:cubicBezTo>
                    <a:pt x="3037" y="6546"/>
                    <a:pt x="3049" y="6534"/>
                    <a:pt x="3061" y="6510"/>
                  </a:cubicBezTo>
                  <a:cubicBezTo>
                    <a:pt x="3180" y="6451"/>
                    <a:pt x="3287" y="6391"/>
                    <a:pt x="3406" y="6356"/>
                  </a:cubicBezTo>
                  <a:cubicBezTo>
                    <a:pt x="3485" y="6324"/>
                    <a:pt x="3559" y="6297"/>
                    <a:pt x="3635" y="6297"/>
                  </a:cubicBezTo>
                  <a:cubicBezTo>
                    <a:pt x="3673" y="6297"/>
                    <a:pt x="3711" y="6304"/>
                    <a:pt x="3751" y="6320"/>
                  </a:cubicBezTo>
                  <a:cubicBezTo>
                    <a:pt x="4013" y="6415"/>
                    <a:pt x="4251" y="6546"/>
                    <a:pt x="4442" y="6749"/>
                  </a:cubicBezTo>
                  <a:lnTo>
                    <a:pt x="4561" y="6868"/>
                  </a:lnTo>
                  <a:cubicBezTo>
                    <a:pt x="4656" y="6975"/>
                    <a:pt x="4716" y="7094"/>
                    <a:pt x="4704" y="7249"/>
                  </a:cubicBezTo>
                  <a:cubicBezTo>
                    <a:pt x="4704" y="7272"/>
                    <a:pt x="4680" y="7284"/>
                    <a:pt x="4668" y="7320"/>
                  </a:cubicBezTo>
                  <a:cubicBezTo>
                    <a:pt x="4656" y="7344"/>
                    <a:pt x="4620" y="7391"/>
                    <a:pt x="4608" y="7439"/>
                  </a:cubicBezTo>
                  <a:cubicBezTo>
                    <a:pt x="4596" y="7487"/>
                    <a:pt x="4561" y="7546"/>
                    <a:pt x="4549" y="7582"/>
                  </a:cubicBezTo>
                  <a:cubicBezTo>
                    <a:pt x="4537" y="7641"/>
                    <a:pt x="4537" y="7725"/>
                    <a:pt x="4525" y="7784"/>
                  </a:cubicBezTo>
                  <a:cubicBezTo>
                    <a:pt x="4525" y="7820"/>
                    <a:pt x="4549" y="7856"/>
                    <a:pt x="4596" y="7880"/>
                  </a:cubicBezTo>
                  <a:cubicBezTo>
                    <a:pt x="4644" y="7915"/>
                    <a:pt x="4680" y="7963"/>
                    <a:pt x="4680" y="8022"/>
                  </a:cubicBezTo>
                  <a:cubicBezTo>
                    <a:pt x="4716" y="8106"/>
                    <a:pt x="4716" y="8201"/>
                    <a:pt x="4763" y="8284"/>
                  </a:cubicBezTo>
                  <a:cubicBezTo>
                    <a:pt x="4882" y="8320"/>
                    <a:pt x="4954" y="8380"/>
                    <a:pt x="5013" y="8463"/>
                  </a:cubicBezTo>
                  <a:cubicBezTo>
                    <a:pt x="5037" y="8523"/>
                    <a:pt x="5085" y="8570"/>
                    <a:pt x="5132" y="8618"/>
                  </a:cubicBezTo>
                  <a:cubicBezTo>
                    <a:pt x="5153" y="8639"/>
                    <a:pt x="5184" y="8679"/>
                    <a:pt x="5224" y="8679"/>
                  </a:cubicBezTo>
                  <a:cubicBezTo>
                    <a:pt x="5229" y="8679"/>
                    <a:pt x="5234" y="8679"/>
                    <a:pt x="5239" y="8677"/>
                  </a:cubicBezTo>
                  <a:lnTo>
                    <a:pt x="5335" y="8868"/>
                  </a:lnTo>
                  <a:cubicBezTo>
                    <a:pt x="5335" y="8999"/>
                    <a:pt x="5275" y="9106"/>
                    <a:pt x="5299" y="9237"/>
                  </a:cubicBezTo>
                  <a:cubicBezTo>
                    <a:pt x="5358" y="9296"/>
                    <a:pt x="5442" y="9308"/>
                    <a:pt x="5513" y="9356"/>
                  </a:cubicBezTo>
                  <a:cubicBezTo>
                    <a:pt x="5668" y="9404"/>
                    <a:pt x="5835" y="9404"/>
                    <a:pt x="5978" y="9416"/>
                  </a:cubicBezTo>
                  <a:cubicBezTo>
                    <a:pt x="5992" y="9414"/>
                    <a:pt x="6007" y="9414"/>
                    <a:pt x="6022" y="9414"/>
                  </a:cubicBezTo>
                  <a:cubicBezTo>
                    <a:pt x="6140" y="9414"/>
                    <a:pt x="6266" y="9451"/>
                    <a:pt x="6382" y="9451"/>
                  </a:cubicBezTo>
                  <a:lnTo>
                    <a:pt x="6466" y="9451"/>
                  </a:lnTo>
                  <a:cubicBezTo>
                    <a:pt x="6505" y="9451"/>
                    <a:pt x="6545" y="9453"/>
                    <a:pt x="6585" y="9453"/>
                  </a:cubicBezTo>
                  <a:cubicBezTo>
                    <a:pt x="6664" y="9453"/>
                    <a:pt x="6744" y="9447"/>
                    <a:pt x="6823" y="9416"/>
                  </a:cubicBezTo>
                  <a:cubicBezTo>
                    <a:pt x="6891" y="9381"/>
                    <a:pt x="6953" y="9353"/>
                    <a:pt x="7018" y="9353"/>
                  </a:cubicBezTo>
                  <a:cubicBezTo>
                    <a:pt x="7044" y="9353"/>
                    <a:pt x="7070" y="9358"/>
                    <a:pt x="7097" y="9368"/>
                  </a:cubicBezTo>
                  <a:cubicBezTo>
                    <a:pt x="7228" y="9427"/>
                    <a:pt x="7347" y="9546"/>
                    <a:pt x="7478" y="9606"/>
                  </a:cubicBezTo>
                  <a:cubicBezTo>
                    <a:pt x="7525" y="9642"/>
                    <a:pt x="7537" y="9701"/>
                    <a:pt x="7537" y="9749"/>
                  </a:cubicBezTo>
                  <a:cubicBezTo>
                    <a:pt x="7561" y="9820"/>
                    <a:pt x="7573" y="9880"/>
                    <a:pt x="7585" y="9939"/>
                  </a:cubicBezTo>
                  <a:cubicBezTo>
                    <a:pt x="7621" y="10070"/>
                    <a:pt x="7692" y="10142"/>
                    <a:pt x="7811" y="10201"/>
                  </a:cubicBezTo>
                  <a:cubicBezTo>
                    <a:pt x="7883" y="10249"/>
                    <a:pt x="7954" y="10285"/>
                    <a:pt x="8002" y="10344"/>
                  </a:cubicBezTo>
                  <a:cubicBezTo>
                    <a:pt x="8061" y="10404"/>
                    <a:pt x="8109" y="10475"/>
                    <a:pt x="8156" y="10547"/>
                  </a:cubicBezTo>
                  <a:cubicBezTo>
                    <a:pt x="8216" y="10642"/>
                    <a:pt x="8275" y="10725"/>
                    <a:pt x="8347" y="10797"/>
                  </a:cubicBezTo>
                  <a:cubicBezTo>
                    <a:pt x="8359" y="10820"/>
                    <a:pt x="8395" y="10832"/>
                    <a:pt x="8418" y="10832"/>
                  </a:cubicBezTo>
                  <a:cubicBezTo>
                    <a:pt x="8514" y="10820"/>
                    <a:pt x="8573" y="10761"/>
                    <a:pt x="8633" y="10713"/>
                  </a:cubicBezTo>
                  <a:cubicBezTo>
                    <a:pt x="8656" y="10701"/>
                    <a:pt x="8692" y="10654"/>
                    <a:pt x="8704" y="10618"/>
                  </a:cubicBezTo>
                  <a:cubicBezTo>
                    <a:pt x="8776" y="10487"/>
                    <a:pt x="8883" y="10404"/>
                    <a:pt x="9002" y="10308"/>
                  </a:cubicBezTo>
                  <a:cubicBezTo>
                    <a:pt x="9073" y="10249"/>
                    <a:pt x="9145" y="10178"/>
                    <a:pt x="9240" y="10118"/>
                  </a:cubicBezTo>
                  <a:cubicBezTo>
                    <a:pt x="9311" y="10058"/>
                    <a:pt x="9407" y="10011"/>
                    <a:pt x="9490" y="9987"/>
                  </a:cubicBezTo>
                  <a:cubicBezTo>
                    <a:pt x="9645" y="9927"/>
                    <a:pt x="9764" y="9820"/>
                    <a:pt x="9883" y="9713"/>
                  </a:cubicBezTo>
                  <a:cubicBezTo>
                    <a:pt x="9954" y="9642"/>
                    <a:pt x="10073" y="9630"/>
                    <a:pt x="10121" y="9523"/>
                  </a:cubicBezTo>
                  <a:cubicBezTo>
                    <a:pt x="10093" y="9477"/>
                    <a:pt x="10116" y="9459"/>
                    <a:pt x="10149" y="9459"/>
                  </a:cubicBezTo>
                  <a:cubicBezTo>
                    <a:pt x="10159" y="9459"/>
                    <a:pt x="10170" y="9460"/>
                    <a:pt x="10180" y="9463"/>
                  </a:cubicBezTo>
                  <a:cubicBezTo>
                    <a:pt x="10192" y="9463"/>
                    <a:pt x="10192" y="9463"/>
                    <a:pt x="10204" y="9451"/>
                  </a:cubicBezTo>
                  <a:cubicBezTo>
                    <a:pt x="10240" y="9404"/>
                    <a:pt x="10192" y="9368"/>
                    <a:pt x="10192" y="9344"/>
                  </a:cubicBezTo>
                  <a:cubicBezTo>
                    <a:pt x="10240" y="9344"/>
                    <a:pt x="10264" y="9392"/>
                    <a:pt x="10311" y="9392"/>
                  </a:cubicBezTo>
                  <a:cubicBezTo>
                    <a:pt x="10335" y="9368"/>
                    <a:pt x="10371" y="9344"/>
                    <a:pt x="10383" y="9308"/>
                  </a:cubicBezTo>
                  <a:lnTo>
                    <a:pt x="10538" y="9118"/>
                  </a:lnTo>
                  <a:cubicBezTo>
                    <a:pt x="10573" y="9118"/>
                    <a:pt x="10609" y="9094"/>
                    <a:pt x="10633" y="9058"/>
                  </a:cubicBezTo>
                  <a:cubicBezTo>
                    <a:pt x="10669" y="8999"/>
                    <a:pt x="10681" y="8939"/>
                    <a:pt x="10692" y="8880"/>
                  </a:cubicBezTo>
                  <a:cubicBezTo>
                    <a:pt x="10716" y="8808"/>
                    <a:pt x="10740" y="8737"/>
                    <a:pt x="10752" y="8654"/>
                  </a:cubicBezTo>
                  <a:cubicBezTo>
                    <a:pt x="10783" y="8552"/>
                    <a:pt x="10822" y="8467"/>
                    <a:pt x="10929" y="8467"/>
                  </a:cubicBezTo>
                  <a:cubicBezTo>
                    <a:pt x="10947" y="8467"/>
                    <a:pt x="10968" y="8470"/>
                    <a:pt x="10990" y="8475"/>
                  </a:cubicBezTo>
                  <a:cubicBezTo>
                    <a:pt x="10990" y="8463"/>
                    <a:pt x="11014" y="8451"/>
                    <a:pt x="11014" y="8439"/>
                  </a:cubicBezTo>
                  <a:cubicBezTo>
                    <a:pt x="11026" y="8284"/>
                    <a:pt x="11038" y="8153"/>
                    <a:pt x="11073" y="7999"/>
                  </a:cubicBezTo>
                  <a:cubicBezTo>
                    <a:pt x="11073" y="7880"/>
                    <a:pt x="11097" y="7761"/>
                    <a:pt x="11109" y="7641"/>
                  </a:cubicBezTo>
                  <a:cubicBezTo>
                    <a:pt x="11264" y="7320"/>
                    <a:pt x="11395" y="6987"/>
                    <a:pt x="11609" y="6713"/>
                  </a:cubicBezTo>
                  <a:cubicBezTo>
                    <a:pt x="11609" y="6594"/>
                    <a:pt x="11669" y="6487"/>
                    <a:pt x="11728" y="6391"/>
                  </a:cubicBezTo>
                  <a:cubicBezTo>
                    <a:pt x="11728" y="6435"/>
                    <a:pt x="11741" y="6460"/>
                    <a:pt x="11768" y="6460"/>
                  </a:cubicBezTo>
                  <a:cubicBezTo>
                    <a:pt x="11777" y="6460"/>
                    <a:pt x="11787" y="6457"/>
                    <a:pt x="11800" y="6451"/>
                  </a:cubicBezTo>
                  <a:cubicBezTo>
                    <a:pt x="11800" y="6451"/>
                    <a:pt x="11812" y="6439"/>
                    <a:pt x="11824" y="6439"/>
                  </a:cubicBezTo>
                  <a:cubicBezTo>
                    <a:pt x="11907" y="6379"/>
                    <a:pt x="11943" y="6296"/>
                    <a:pt x="12026" y="6248"/>
                  </a:cubicBezTo>
                  <a:cubicBezTo>
                    <a:pt x="12121" y="6153"/>
                    <a:pt x="12228" y="6058"/>
                    <a:pt x="12336" y="5951"/>
                  </a:cubicBezTo>
                  <a:lnTo>
                    <a:pt x="12383" y="5903"/>
                  </a:lnTo>
                  <a:cubicBezTo>
                    <a:pt x="12455" y="5832"/>
                    <a:pt x="12419" y="5772"/>
                    <a:pt x="12407" y="5701"/>
                  </a:cubicBezTo>
                  <a:cubicBezTo>
                    <a:pt x="12347" y="5522"/>
                    <a:pt x="12383" y="5355"/>
                    <a:pt x="12514" y="5201"/>
                  </a:cubicBezTo>
                  <a:cubicBezTo>
                    <a:pt x="12562" y="5165"/>
                    <a:pt x="12621" y="5165"/>
                    <a:pt x="12681" y="5129"/>
                  </a:cubicBezTo>
                  <a:cubicBezTo>
                    <a:pt x="12764" y="5105"/>
                    <a:pt x="12836" y="5058"/>
                    <a:pt x="12895" y="4986"/>
                  </a:cubicBezTo>
                  <a:cubicBezTo>
                    <a:pt x="13002" y="4844"/>
                    <a:pt x="13050" y="4689"/>
                    <a:pt x="13109" y="4534"/>
                  </a:cubicBezTo>
                  <a:cubicBezTo>
                    <a:pt x="13217" y="4391"/>
                    <a:pt x="13133" y="4236"/>
                    <a:pt x="13109" y="4093"/>
                  </a:cubicBezTo>
                  <a:cubicBezTo>
                    <a:pt x="13074" y="3974"/>
                    <a:pt x="13109" y="3855"/>
                    <a:pt x="13181" y="3748"/>
                  </a:cubicBezTo>
                  <a:cubicBezTo>
                    <a:pt x="13169" y="3736"/>
                    <a:pt x="13169" y="3712"/>
                    <a:pt x="13169" y="3701"/>
                  </a:cubicBezTo>
                  <a:cubicBezTo>
                    <a:pt x="13121" y="3593"/>
                    <a:pt x="13121" y="3510"/>
                    <a:pt x="13193" y="3415"/>
                  </a:cubicBezTo>
                  <a:cubicBezTo>
                    <a:pt x="13217" y="3391"/>
                    <a:pt x="13193" y="3379"/>
                    <a:pt x="13181" y="3355"/>
                  </a:cubicBezTo>
                  <a:cubicBezTo>
                    <a:pt x="13157" y="3343"/>
                    <a:pt x="13121" y="3331"/>
                    <a:pt x="13098" y="3331"/>
                  </a:cubicBezTo>
                  <a:cubicBezTo>
                    <a:pt x="13038" y="3331"/>
                    <a:pt x="12955" y="3331"/>
                    <a:pt x="12895" y="3320"/>
                  </a:cubicBezTo>
                  <a:cubicBezTo>
                    <a:pt x="12883" y="3296"/>
                    <a:pt x="12871" y="3296"/>
                    <a:pt x="12859" y="3296"/>
                  </a:cubicBezTo>
                  <a:cubicBezTo>
                    <a:pt x="12645" y="3260"/>
                    <a:pt x="12502" y="3117"/>
                    <a:pt x="12324" y="3022"/>
                  </a:cubicBezTo>
                  <a:cubicBezTo>
                    <a:pt x="12228" y="2962"/>
                    <a:pt x="12145" y="2903"/>
                    <a:pt x="12038" y="2903"/>
                  </a:cubicBezTo>
                  <a:lnTo>
                    <a:pt x="11943" y="2879"/>
                  </a:lnTo>
                  <a:cubicBezTo>
                    <a:pt x="11900" y="2837"/>
                    <a:pt x="11853" y="2820"/>
                    <a:pt x="11804" y="2820"/>
                  </a:cubicBezTo>
                  <a:cubicBezTo>
                    <a:pt x="11742" y="2820"/>
                    <a:pt x="11675" y="2846"/>
                    <a:pt x="11609" y="2879"/>
                  </a:cubicBezTo>
                  <a:cubicBezTo>
                    <a:pt x="11574" y="2903"/>
                    <a:pt x="11562" y="2915"/>
                    <a:pt x="11550" y="2939"/>
                  </a:cubicBezTo>
                  <a:cubicBezTo>
                    <a:pt x="11502" y="3034"/>
                    <a:pt x="11407" y="3093"/>
                    <a:pt x="11347" y="3165"/>
                  </a:cubicBezTo>
                  <a:cubicBezTo>
                    <a:pt x="11288" y="3236"/>
                    <a:pt x="11228" y="3284"/>
                    <a:pt x="11157" y="3320"/>
                  </a:cubicBezTo>
                  <a:cubicBezTo>
                    <a:pt x="11099" y="3344"/>
                    <a:pt x="11037" y="3350"/>
                    <a:pt x="10973" y="3350"/>
                  </a:cubicBezTo>
                  <a:cubicBezTo>
                    <a:pt x="10899" y="3350"/>
                    <a:pt x="10823" y="3341"/>
                    <a:pt x="10749" y="3341"/>
                  </a:cubicBezTo>
                  <a:cubicBezTo>
                    <a:pt x="10730" y="3341"/>
                    <a:pt x="10711" y="3342"/>
                    <a:pt x="10692" y="3343"/>
                  </a:cubicBezTo>
                  <a:lnTo>
                    <a:pt x="10264" y="3343"/>
                  </a:lnTo>
                  <a:cubicBezTo>
                    <a:pt x="10121" y="3331"/>
                    <a:pt x="9966" y="3296"/>
                    <a:pt x="9835" y="3224"/>
                  </a:cubicBezTo>
                  <a:cubicBezTo>
                    <a:pt x="9799" y="3224"/>
                    <a:pt x="9788" y="3212"/>
                    <a:pt x="9764" y="3200"/>
                  </a:cubicBezTo>
                  <a:cubicBezTo>
                    <a:pt x="9716" y="3177"/>
                    <a:pt x="9680" y="3153"/>
                    <a:pt x="9657" y="3141"/>
                  </a:cubicBezTo>
                  <a:cubicBezTo>
                    <a:pt x="9609" y="3105"/>
                    <a:pt x="9561" y="3093"/>
                    <a:pt x="9538" y="3058"/>
                  </a:cubicBezTo>
                  <a:cubicBezTo>
                    <a:pt x="9442" y="2986"/>
                    <a:pt x="9371" y="2915"/>
                    <a:pt x="9299" y="2819"/>
                  </a:cubicBezTo>
                  <a:cubicBezTo>
                    <a:pt x="9168" y="2617"/>
                    <a:pt x="9073" y="2403"/>
                    <a:pt x="9133" y="2153"/>
                  </a:cubicBezTo>
                  <a:cubicBezTo>
                    <a:pt x="9145" y="2093"/>
                    <a:pt x="9192" y="2046"/>
                    <a:pt x="9252" y="2022"/>
                  </a:cubicBezTo>
                  <a:cubicBezTo>
                    <a:pt x="9252" y="2022"/>
                    <a:pt x="9264" y="2010"/>
                    <a:pt x="9288" y="2010"/>
                  </a:cubicBezTo>
                  <a:cubicBezTo>
                    <a:pt x="9311" y="1986"/>
                    <a:pt x="9347" y="1986"/>
                    <a:pt x="9371" y="1974"/>
                  </a:cubicBezTo>
                  <a:cubicBezTo>
                    <a:pt x="9407" y="1962"/>
                    <a:pt x="9418" y="1950"/>
                    <a:pt x="9430" y="1915"/>
                  </a:cubicBezTo>
                  <a:lnTo>
                    <a:pt x="9478" y="1867"/>
                  </a:lnTo>
                  <a:cubicBezTo>
                    <a:pt x="9478" y="1903"/>
                    <a:pt x="9502" y="1915"/>
                    <a:pt x="9538" y="1915"/>
                  </a:cubicBezTo>
                  <a:cubicBezTo>
                    <a:pt x="9585" y="1915"/>
                    <a:pt x="9621" y="1903"/>
                    <a:pt x="9657" y="1891"/>
                  </a:cubicBezTo>
                  <a:cubicBezTo>
                    <a:pt x="9704" y="1855"/>
                    <a:pt x="9764" y="1843"/>
                    <a:pt x="9799" y="1796"/>
                  </a:cubicBezTo>
                  <a:cubicBezTo>
                    <a:pt x="9823" y="1784"/>
                    <a:pt x="9847" y="1748"/>
                    <a:pt x="9859" y="1724"/>
                  </a:cubicBezTo>
                  <a:cubicBezTo>
                    <a:pt x="9883" y="1676"/>
                    <a:pt x="9907" y="1629"/>
                    <a:pt x="9930" y="1593"/>
                  </a:cubicBezTo>
                  <a:lnTo>
                    <a:pt x="9930" y="1534"/>
                  </a:lnTo>
                  <a:cubicBezTo>
                    <a:pt x="9895" y="1450"/>
                    <a:pt x="9942" y="1379"/>
                    <a:pt x="9907" y="1319"/>
                  </a:cubicBezTo>
                  <a:cubicBezTo>
                    <a:pt x="9887" y="1300"/>
                    <a:pt x="9872" y="1292"/>
                    <a:pt x="9859" y="1292"/>
                  </a:cubicBezTo>
                  <a:cubicBezTo>
                    <a:pt x="9833" y="1292"/>
                    <a:pt x="9819" y="1327"/>
                    <a:pt x="9811" y="1367"/>
                  </a:cubicBezTo>
                  <a:lnTo>
                    <a:pt x="9538" y="1260"/>
                  </a:lnTo>
                  <a:cubicBezTo>
                    <a:pt x="9466" y="1260"/>
                    <a:pt x="9407" y="1295"/>
                    <a:pt x="9347" y="1307"/>
                  </a:cubicBezTo>
                  <a:cubicBezTo>
                    <a:pt x="9260" y="1327"/>
                    <a:pt x="9174" y="1361"/>
                    <a:pt x="9081" y="1361"/>
                  </a:cubicBezTo>
                  <a:cubicBezTo>
                    <a:pt x="9059" y="1361"/>
                    <a:pt x="9036" y="1360"/>
                    <a:pt x="9014" y="1355"/>
                  </a:cubicBezTo>
                  <a:cubicBezTo>
                    <a:pt x="8740" y="1307"/>
                    <a:pt x="8740" y="1307"/>
                    <a:pt x="8752" y="1022"/>
                  </a:cubicBezTo>
                  <a:cubicBezTo>
                    <a:pt x="8752" y="998"/>
                    <a:pt x="8752" y="974"/>
                    <a:pt x="8764" y="950"/>
                  </a:cubicBezTo>
                  <a:cubicBezTo>
                    <a:pt x="8764" y="909"/>
                    <a:pt x="8786" y="896"/>
                    <a:pt x="8816" y="896"/>
                  </a:cubicBezTo>
                  <a:cubicBezTo>
                    <a:pt x="8829" y="896"/>
                    <a:pt x="8844" y="899"/>
                    <a:pt x="8859" y="903"/>
                  </a:cubicBezTo>
                  <a:cubicBezTo>
                    <a:pt x="8877" y="920"/>
                    <a:pt x="8901" y="929"/>
                    <a:pt x="8926" y="929"/>
                  </a:cubicBezTo>
                  <a:cubicBezTo>
                    <a:pt x="8951" y="929"/>
                    <a:pt x="8978" y="920"/>
                    <a:pt x="9002" y="903"/>
                  </a:cubicBezTo>
                  <a:cubicBezTo>
                    <a:pt x="9026" y="891"/>
                    <a:pt x="9061" y="855"/>
                    <a:pt x="9085" y="831"/>
                  </a:cubicBezTo>
                  <a:cubicBezTo>
                    <a:pt x="9109" y="795"/>
                    <a:pt x="9133" y="783"/>
                    <a:pt x="9157" y="760"/>
                  </a:cubicBezTo>
                  <a:cubicBezTo>
                    <a:pt x="9192" y="664"/>
                    <a:pt x="9288" y="605"/>
                    <a:pt x="9371" y="581"/>
                  </a:cubicBezTo>
                  <a:cubicBezTo>
                    <a:pt x="9466" y="545"/>
                    <a:pt x="9549" y="533"/>
                    <a:pt x="9633" y="486"/>
                  </a:cubicBezTo>
                  <a:cubicBezTo>
                    <a:pt x="9704" y="438"/>
                    <a:pt x="9788" y="426"/>
                    <a:pt x="9835" y="355"/>
                  </a:cubicBezTo>
                  <a:cubicBezTo>
                    <a:pt x="9764" y="283"/>
                    <a:pt x="9704" y="188"/>
                    <a:pt x="9752" y="81"/>
                  </a:cubicBezTo>
                  <a:cubicBezTo>
                    <a:pt x="9725" y="27"/>
                    <a:pt x="9692" y="1"/>
                    <a:pt x="9646" y="1"/>
                  </a:cubicBezTo>
                  <a:close/>
                </a:path>
              </a:pathLst>
            </a:custGeom>
            <a:solidFill>
              <a:srgbClr val="EFDAA3">
                <a:alpha val="294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166;p9">
            <a:extLst>
              <a:ext uri="{FF2B5EF4-FFF2-40B4-BE49-F238E27FC236}">
                <a16:creationId xmlns:a16="http://schemas.microsoft.com/office/drawing/2014/main" id="{6C167707-35FD-C690-3CE3-EC7DAA4CC069}"/>
              </a:ext>
            </a:extLst>
          </p:cNvPr>
          <p:cNvSpPr txBox="1">
            <a:spLocks noGrp="1"/>
          </p:cNvSpPr>
          <p:nvPr>
            <p:ph type="title"/>
          </p:nvPr>
        </p:nvSpPr>
        <p:spPr>
          <a:xfrm>
            <a:off x="2549559" y="1415486"/>
            <a:ext cx="4045200" cy="7395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22" name="Google Shape;167;p9">
            <a:extLst>
              <a:ext uri="{FF2B5EF4-FFF2-40B4-BE49-F238E27FC236}">
                <a16:creationId xmlns:a16="http://schemas.microsoft.com/office/drawing/2014/main" id="{50C6FDEE-ACEB-0C6B-4930-045C2430C2C0}"/>
              </a:ext>
            </a:extLst>
          </p:cNvPr>
          <p:cNvSpPr txBox="1">
            <a:spLocks noGrp="1"/>
          </p:cNvSpPr>
          <p:nvPr>
            <p:ph type="subTitle" idx="1"/>
          </p:nvPr>
        </p:nvSpPr>
        <p:spPr>
          <a:xfrm>
            <a:off x="2549559" y="2154986"/>
            <a:ext cx="4045200" cy="14133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3" name="Google Shape;168;p9">
            <a:extLst>
              <a:ext uri="{FF2B5EF4-FFF2-40B4-BE49-F238E27FC236}">
                <a16:creationId xmlns:a16="http://schemas.microsoft.com/office/drawing/2014/main" id="{812B2E17-0303-6194-A70B-4F49214A6843}"/>
              </a:ext>
            </a:extLst>
          </p:cNvPr>
          <p:cNvSpPr txBox="1">
            <a:spLocks/>
          </p:cNvSpPr>
          <p:nvPr userDrawn="1"/>
        </p:nvSpPr>
        <p:spPr>
          <a:xfrm>
            <a:off x="8472617" y="4583353"/>
            <a:ext cx="548700" cy="393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1pPr>
            <a:lvl2pPr marR="0" lvl="1"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2pPr>
            <a:lvl3pPr marR="0" lvl="2"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3pPr>
            <a:lvl4pPr marR="0" lvl="3"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4pPr>
            <a:lvl5pPr marR="0" lvl="4"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5pPr>
            <a:lvl6pPr marR="0" lvl="5"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6pPr>
            <a:lvl7pPr marR="0" lvl="6"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7pPr>
            <a:lvl8pPr marR="0" lvl="7"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8pPr>
            <a:lvl9pPr marR="0" lvl="8"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ext 2">
  <p:cSld name="CUSTOM_4">
    <p:spTree>
      <p:nvGrpSpPr>
        <p:cNvPr id="1" name="Shape 237"/>
        <p:cNvGrpSpPr/>
        <p:nvPr/>
      </p:nvGrpSpPr>
      <p:grpSpPr>
        <a:xfrm>
          <a:off x="0" y="0"/>
          <a:ext cx="0" cy="0"/>
          <a:chOff x="0" y="0"/>
          <a:chExt cx="0" cy="0"/>
        </a:xfrm>
      </p:grpSpPr>
      <p:sp>
        <p:nvSpPr>
          <p:cNvPr id="238" name="Google Shape;238;p17"/>
          <p:cNvSpPr/>
          <p:nvPr/>
        </p:nvSpPr>
        <p:spPr>
          <a:xfrm>
            <a:off x="-75" y="0"/>
            <a:ext cx="9143916" cy="5136681"/>
          </a:xfrm>
          <a:custGeom>
            <a:avLst/>
            <a:gdLst/>
            <a:ahLst/>
            <a:cxnLst/>
            <a:rect l="l" t="t" r="r" b="b"/>
            <a:pathLst>
              <a:path w="84821" h="47649" extrusionOk="0">
                <a:moveTo>
                  <a:pt x="1" y="0"/>
                </a:moveTo>
                <a:lnTo>
                  <a:pt x="1" y="47649"/>
                </a:lnTo>
                <a:lnTo>
                  <a:pt x="84821" y="47649"/>
                </a:lnTo>
                <a:lnTo>
                  <a:pt x="84821" y="0"/>
                </a:lnTo>
                <a:close/>
              </a:path>
            </a:pathLst>
          </a:custGeom>
          <a:solidFill>
            <a:srgbClr val="EFDA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7"/>
          <p:cNvSpPr/>
          <p:nvPr/>
        </p:nvSpPr>
        <p:spPr>
          <a:xfrm>
            <a:off x="332394" y="170115"/>
            <a:ext cx="8531705" cy="4789449"/>
          </a:xfrm>
          <a:custGeom>
            <a:avLst/>
            <a:gdLst/>
            <a:ahLst/>
            <a:cxnLst/>
            <a:rect l="l" t="t" r="r" b="b"/>
            <a:pathLst>
              <a:path w="79142" h="44428" extrusionOk="0">
                <a:moveTo>
                  <a:pt x="57914" y="0"/>
                </a:moveTo>
                <a:cubicBezTo>
                  <a:pt x="57216" y="0"/>
                  <a:pt x="56783" y="9"/>
                  <a:pt x="56614" y="29"/>
                </a:cubicBezTo>
                <a:cubicBezTo>
                  <a:pt x="56507" y="137"/>
                  <a:pt x="55781" y="684"/>
                  <a:pt x="55436" y="684"/>
                </a:cubicBezTo>
                <a:cubicBezTo>
                  <a:pt x="55150" y="684"/>
                  <a:pt x="54543" y="315"/>
                  <a:pt x="54495" y="256"/>
                </a:cubicBezTo>
                <a:cubicBezTo>
                  <a:pt x="53328" y="351"/>
                  <a:pt x="52197" y="458"/>
                  <a:pt x="51090" y="553"/>
                </a:cubicBezTo>
                <a:cubicBezTo>
                  <a:pt x="50888" y="696"/>
                  <a:pt x="49995" y="1113"/>
                  <a:pt x="49792" y="1113"/>
                </a:cubicBezTo>
                <a:cubicBezTo>
                  <a:pt x="49495" y="1113"/>
                  <a:pt x="48899" y="756"/>
                  <a:pt x="48828" y="696"/>
                </a:cubicBezTo>
                <a:cubicBezTo>
                  <a:pt x="47113" y="803"/>
                  <a:pt x="45423" y="875"/>
                  <a:pt x="43756" y="922"/>
                </a:cubicBezTo>
                <a:cubicBezTo>
                  <a:pt x="43589" y="1291"/>
                  <a:pt x="42672" y="2530"/>
                  <a:pt x="42232" y="2530"/>
                </a:cubicBezTo>
                <a:cubicBezTo>
                  <a:pt x="41934" y="2530"/>
                  <a:pt x="41315" y="1184"/>
                  <a:pt x="41303" y="970"/>
                </a:cubicBezTo>
                <a:cubicBezTo>
                  <a:pt x="40839" y="970"/>
                  <a:pt x="37398" y="946"/>
                  <a:pt x="36148" y="922"/>
                </a:cubicBezTo>
                <a:cubicBezTo>
                  <a:pt x="35921" y="1125"/>
                  <a:pt x="35779" y="1339"/>
                  <a:pt x="35683" y="1565"/>
                </a:cubicBezTo>
                <a:cubicBezTo>
                  <a:pt x="35564" y="1875"/>
                  <a:pt x="35171" y="2077"/>
                  <a:pt x="34719" y="2077"/>
                </a:cubicBezTo>
                <a:cubicBezTo>
                  <a:pt x="34290" y="2077"/>
                  <a:pt x="33885" y="1875"/>
                  <a:pt x="33754" y="1577"/>
                </a:cubicBezTo>
                <a:cubicBezTo>
                  <a:pt x="33635" y="1327"/>
                  <a:pt x="33481" y="1065"/>
                  <a:pt x="33326" y="815"/>
                </a:cubicBezTo>
                <a:cubicBezTo>
                  <a:pt x="31873" y="744"/>
                  <a:pt x="30480" y="672"/>
                  <a:pt x="29159" y="565"/>
                </a:cubicBezTo>
                <a:lnTo>
                  <a:pt x="29111" y="565"/>
                </a:lnTo>
                <a:cubicBezTo>
                  <a:pt x="28647" y="518"/>
                  <a:pt x="28218" y="494"/>
                  <a:pt x="27789" y="494"/>
                </a:cubicBezTo>
                <a:cubicBezTo>
                  <a:pt x="27337" y="494"/>
                  <a:pt x="26980" y="530"/>
                  <a:pt x="26670" y="613"/>
                </a:cubicBezTo>
                <a:cubicBezTo>
                  <a:pt x="26337" y="684"/>
                  <a:pt x="26004" y="827"/>
                  <a:pt x="25623" y="982"/>
                </a:cubicBezTo>
                <a:cubicBezTo>
                  <a:pt x="24956" y="1244"/>
                  <a:pt x="24194" y="1565"/>
                  <a:pt x="23301" y="1565"/>
                </a:cubicBezTo>
                <a:cubicBezTo>
                  <a:pt x="23206" y="1565"/>
                  <a:pt x="23098" y="1542"/>
                  <a:pt x="23003" y="1542"/>
                </a:cubicBezTo>
                <a:cubicBezTo>
                  <a:pt x="22336" y="1482"/>
                  <a:pt x="21717" y="1291"/>
                  <a:pt x="21146" y="1125"/>
                </a:cubicBezTo>
                <a:cubicBezTo>
                  <a:pt x="20681" y="982"/>
                  <a:pt x="20229" y="851"/>
                  <a:pt x="19931" y="851"/>
                </a:cubicBezTo>
                <a:cubicBezTo>
                  <a:pt x="19824" y="851"/>
                  <a:pt x="19538" y="851"/>
                  <a:pt x="19288" y="1589"/>
                </a:cubicBezTo>
                <a:cubicBezTo>
                  <a:pt x="19253" y="1661"/>
                  <a:pt x="17860" y="3506"/>
                  <a:pt x="17860" y="3506"/>
                </a:cubicBezTo>
                <a:lnTo>
                  <a:pt x="17312" y="3268"/>
                </a:lnTo>
                <a:cubicBezTo>
                  <a:pt x="16312" y="2839"/>
                  <a:pt x="16181" y="2077"/>
                  <a:pt x="16062" y="1470"/>
                </a:cubicBezTo>
                <a:cubicBezTo>
                  <a:pt x="15943" y="815"/>
                  <a:pt x="15847" y="613"/>
                  <a:pt x="15502" y="518"/>
                </a:cubicBezTo>
                <a:cubicBezTo>
                  <a:pt x="15002" y="458"/>
                  <a:pt x="10894" y="208"/>
                  <a:pt x="6811" y="208"/>
                </a:cubicBezTo>
                <a:cubicBezTo>
                  <a:pt x="1477" y="208"/>
                  <a:pt x="322" y="672"/>
                  <a:pt x="131" y="768"/>
                </a:cubicBezTo>
                <a:cubicBezTo>
                  <a:pt x="131" y="970"/>
                  <a:pt x="179" y="1518"/>
                  <a:pt x="226" y="2053"/>
                </a:cubicBezTo>
                <a:cubicBezTo>
                  <a:pt x="524" y="5625"/>
                  <a:pt x="584" y="8030"/>
                  <a:pt x="0" y="9209"/>
                </a:cubicBezTo>
                <a:cubicBezTo>
                  <a:pt x="357" y="9459"/>
                  <a:pt x="679" y="9614"/>
                  <a:pt x="1417" y="9673"/>
                </a:cubicBezTo>
                <a:lnTo>
                  <a:pt x="3203" y="9840"/>
                </a:lnTo>
                <a:cubicBezTo>
                  <a:pt x="3203" y="9840"/>
                  <a:pt x="774" y="11233"/>
                  <a:pt x="131" y="11233"/>
                </a:cubicBezTo>
                <a:cubicBezTo>
                  <a:pt x="24" y="11233"/>
                  <a:pt x="203" y="27842"/>
                  <a:pt x="203" y="30676"/>
                </a:cubicBezTo>
                <a:lnTo>
                  <a:pt x="1084" y="30676"/>
                </a:lnTo>
                <a:lnTo>
                  <a:pt x="3155" y="30628"/>
                </a:lnTo>
                <a:lnTo>
                  <a:pt x="369" y="32664"/>
                </a:lnTo>
                <a:cubicBezTo>
                  <a:pt x="48" y="33915"/>
                  <a:pt x="893" y="42320"/>
                  <a:pt x="1274" y="44428"/>
                </a:cubicBezTo>
                <a:cubicBezTo>
                  <a:pt x="3513" y="44333"/>
                  <a:pt x="9585" y="44166"/>
                  <a:pt x="16598" y="44059"/>
                </a:cubicBezTo>
                <a:cubicBezTo>
                  <a:pt x="16729" y="43844"/>
                  <a:pt x="17491" y="42928"/>
                  <a:pt x="17919" y="42928"/>
                </a:cubicBezTo>
                <a:cubicBezTo>
                  <a:pt x="18264" y="42928"/>
                  <a:pt x="19169" y="43737"/>
                  <a:pt x="19336" y="44011"/>
                </a:cubicBezTo>
                <a:cubicBezTo>
                  <a:pt x="25265" y="43880"/>
                  <a:pt x="31361" y="43761"/>
                  <a:pt x="37029" y="43690"/>
                </a:cubicBezTo>
                <a:cubicBezTo>
                  <a:pt x="37100" y="43356"/>
                  <a:pt x="37767" y="42225"/>
                  <a:pt x="38243" y="42225"/>
                </a:cubicBezTo>
                <a:cubicBezTo>
                  <a:pt x="38684" y="42225"/>
                  <a:pt x="39553" y="43332"/>
                  <a:pt x="39720" y="43654"/>
                </a:cubicBezTo>
                <a:cubicBezTo>
                  <a:pt x="45030" y="43571"/>
                  <a:pt x="49911" y="43535"/>
                  <a:pt x="54281" y="43511"/>
                </a:cubicBezTo>
                <a:cubicBezTo>
                  <a:pt x="54364" y="43178"/>
                  <a:pt x="54483" y="42713"/>
                  <a:pt x="55198" y="42713"/>
                </a:cubicBezTo>
                <a:lnTo>
                  <a:pt x="56043" y="43320"/>
                </a:lnTo>
                <a:cubicBezTo>
                  <a:pt x="56067" y="43356"/>
                  <a:pt x="56079" y="43440"/>
                  <a:pt x="56091" y="43511"/>
                </a:cubicBezTo>
                <a:lnTo>
                  <a:pt x="62115" y="43511"/>
                </a:lnTo>
                <a:cubicBezTo>
                  <a:pt x="62139" y="43309"/>
                  <a:pt x="62699" y="42308"/>
                  <a:pt x="63211" y="42308"/>
                </a:cubicBezTo>
                <a:cubicBezTo>
                  <a:pt x="63603" y="42308"/>
                  <a:pt x="64473" y="43201"/>
                  <a:pt x="64663" y="43451"/>
                </a:cubicBezTo>
                <a:cubicBezTo>
                  <a:pt x="64699" y="43487"/>
                  <a:pt x="76105" y="43785"/>
                  <a:pt x="77677" y="43975"/>
                </a:cubicBezTo>
                <a:cubicBezTo>
                  <a:pt x="77510" y="42654"/>
                  <a:pt x="77272" y="30867"/>
                  <a:pt x="77272" y="29974"/>
                </a:cubicBezTo>
                <a:cubicBezTo>
                  <a:pt x="77058" y="29974"/>
                  <a:pt x="75843" y="29795"/>
                  <a:pt x="75676" y="29509"/>
                </a:cubicBezTo>
                <a:cubicBezTo>
                  <a:pt x="75510" y="29224"/>
                  <a:pt x="76760" y="28092"/>
                  <a:pt x="77272" y="27700"/>
                </a:cubicBezTo>
                <a:cubicBezTo>
                  <a:pt x="77296" y="23128"/>
                  <a:pt x="77391" y="18901"/>
                  <a:pt x="77450" y="17246"/>
                </a:cubicBezTo>
                <a:lnTo>
                  <a:pt x="75807" y="17162"/>
                </a:lnTo>
                <a:lnTo>
                  <a:pt x="75629" y="15984"/>
                </a:lnTo>
                <a:cubicBezTo>
                  <a:pt x="76486" y="15805"/>
                  <a:pt x="77200" y="15650"/>
                  <a:pt x="77653" y="15555"/>
                </a:cubicBezTo>
                <a:cubicBezTo>
                  <a:pt x="78248" y="10043"/>
                  <a:pt x="79070" y="2232"/>
                  <a:pt x="79141" y="434"/>
                </a:cubicBezTo>
                <a:cubicBezTo>
                  <a:pt x="77462" y="256"/>
                  <a:pt x="71783" y="172"/>
                  <a:pt x="67890" y="113"/>
                </a:cubicBezTo>
                <a:cubicBezTo>
                  <a:pt x="62973" y="53"/>
                  <a:pt x="59638" y="0"/>
                  <a:pt x="57914" y="0"/>
                </a:cubicBezTo>
                <a:close/>
              </a:path>
            </a:pathLst>
          </a:custGeom>
          <a:solidFill>
            <a:srgbClr val="FEF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17"/>
          <p:cNvSpPr/>
          <p:nvPr/>
        </p:nvSpPr>
        <p:spPr>
          <a:xfrm>
            <a:off x="311803" y="151249"/>
            <a:ext cx="8567604" cy="4817802"/>
          </a:xfrm>
          <a:custGeom>
            <a:avLst/>
            <a:gdLst/>
            <a:ahLst/>
            <a:cxnLst/>
            <a:rect l="l" t="t" r="r" b="b"/>
            <a:pathLst>
              <a:path w="79475" h="44691" extrusionOk="0">
                <a:moveTo>
                  <a:pt x="386" y="11445"/>
                </a:moveTo>
                <a:cubicBezTo>
                  <a:pt x="381" y="11449"/>
                  <a:pt x="375" y="11452"/>
                  <a:pt x="370" y="11456"/>
                </a:cubicBezTo>
                <a:cubicBezTo>
                  <a:pt x="375" y="11452"/>
                  <a:pt x="380" y="11449"/>
                  <a:pt x="386" y="11445"/>
                </a:cubicBezTo>
                <a:close/>
                <a:moveTo>
                  <a:pt x="57324" y="185"/>
                </a:moveTo>
                <a:cubicBezTo>
                  <a:pt x="57485" y="185"/>
                  <a:pt x="57649" y="193"/>
                  <a:pt x="57806" y="193"/>
                </a:cubicBezTo>
                <a:cubicBezTo>
                  <a:pt x="58431" y="190"/>
                  <a:pt x="59057" y="189"/>
                  <a:pt x="59683" y="189"/>
                </a:cubicBezTo>
                <a:cubicBezTo>
                  <a:pt x="65348" y="189"/>
                  <a:pt x="71029" y="286"/>
                  <a:pt x="76701" y="490"/>
                </a:cubicBezTo>
                <a:cubicBezTo>
                  <a:pt x="77368" y="514"/>
                  <a:pt x="78058" y="526"/>
                  <a:pt x="78725" y="585"/>
                </a:cubicBezTo>
                <a:cubicBezTo>
                  <a:pt x="79070" y="621"/>
                  <a:pt x="79094" y="562"/>
                  <a:pt x="79130" y="883"/>
                </a:cubicBezTo>
                <a:cubicBezTo>
                  <a:pt x="79142" y="1086"/>
                  <a:pt x="79094" y="1324"/>
                  <a:pt x="79082" y="1514"/>
                </a:cubicBezTo>
                <a:cubicBezTo>
                  <a:pt x="78963" y="2967"/>
                  <a:pt x="78832" y="4443"/>
                  <a:pt x="78677" y="5908"/>
                </a:cubicBezTo>
                <a:cubicBezTo>
                  <a:pt x="78487" y="7836"/>
                  <a:pt x="78296" y="9789"/>
                  <a:pt x="78082" y="11718"/>
                </a:cubicBezTo>
                <a:cubicBezTo>
                  <a:pt x="77987" y="12694"/>
                  <a:pt x="77880" y="13658"/>
                  <a:pt x="77772" y="14635"/>
                </a:cubicBezTo>
                <a:cubicBezTo>
                  <a:pt x="77760" y="14790"/>
                  <a:pt x="77749" y="14921"/>
                  <a:pt x="77725" y="15075"/>
                </a:cubicBezTo>
                <a:cubicBezTo>
                  <a:pt x="77701" y="15409"/>
                  <a:pt x="77749" y="15528"/>
                  <a:pt x="77463" y="15671"/>
                </a:cubicBezTo>
                <a:cubicBezTo>
                  <a:pt x="76998" y="15885"/>
                  <a:pt x="76284" y="15921"/>
                  <a:pt x="75796" y="16028"/>
                </a:cubicBezTo>
                <a:cubicBezTo>
                  <a:pt x="75748" y="16040"/>
                  <a:pt x="75641" y="16087"/>
                  <a:pt x="75665" y="16147"/>
                </a:cubicBezTo>
                <a:cubicBezTo>
                  <a:pt x="75725" y="16528"/>
                  <a:pt x="75784" y="16933"/>
                  <a:pt x="75844" y="17314"/>
                </a:cubicBezTo>
                <a:cubicBezTo>
                  <a:pt x="75844" y="17361"/>
                  <a:pt x="75915" y="17361"/>
                  <a:pt x="75939" y="17361"/>
                </a:cubicBezTo>
                <a:cubicBezTo>
                  <a:pt x="76320" y="17373"/>
                  <a:pt x="76677" y="17409"/>
                  <a:pt x="77046" y="17421"/>
                </a:cubicBezTo>
                <a:cubicBezTo>
                  <a:pt x="77078" y="17421"/>
                  <a:pt x="77175" y="17416"/>
                  <a:pt x="77278" y="17416"/>
                </a:cubicBezTo>
                <a:cubicBezTo>
                  <a:pt x="77398" y="17416"/>
                  <a:pt x="77524" y="17422"/>
                  <a:pt x="77563" y="17450"/>
                </a:cubicBezTo>
                <a:lnTo>
                  <a:pt x="77563" y="17450"/>
                </a:lnTo>
                <a:cubicBezTo>
                  <a:pt x="77562" y="17449"/>
                  <a:pt x="77560" y="17449"/>
                  <a:pt x="77559" y="17449"/>
                </a:cubicBezTo>
                <a:cubicBezTo>
                  <a:pt x="77505" y="17449"/>
                  <a:pt x="77463" y="18019"/>
                  <a:pt x="77463" y="18064"/>
                </a:cubicBezTo>
                <a:cubicBezTo>
                  <a:pt x="77415" y="19493"/>
                  <a:pt x="77391" y="20921"/>
                  <a:pt x="77368" y="22350"/>
                </a:cubicBezTo>
                <a:cubicBezTo>
                  <a:pt x="77356" y="23231"/>
                  <a:pt x="77344" y="24100"/>
                  <a:pt x="77332" y="24969"/>
                </a:cubicBezTo>
                <a:cubicBezTo>
                  <a:pt x="77332" y="25434"/>
                  <a:pt x="77308" y="25910"/>
                  <a:pt x="77308" y="26362"/>
                </a:cubicBezTo>
                <a:cubicBezTo>
                  <a:pt x="77308" y="26767"/>
                  <a:pt x="77451" y="27494"/>
                  <a:pt x="77237" y="27839"/>
                </a:cubicBezTo>
                <a:cubicBezTo>
                  <a:pt x="76998" y="28232"/>
                  <a:pt x="75344" y="29137"/>
                  <a:pt x="75760" y="29720"/>
                </a:cubicBezTo>
                <a:cubicBezTo>
                  <a:pt x="75963" y="29982"/>
                  <a:pt x="76641" y="30041"/>
                  <a:pt x="76927" y="30089"/>
                </a:cubicBezTo>
                <a:cubicBezTo>
                  <a:pt x="77308" y="30149"/>
                  <a:pt x="77249" y="30030"/>
                  <a:pt x="77284" y="30351"/>
                </a:cubicBezTo>
                <a:cubicBezTo>
                  <a:pt x="77344" y="31006"/>
                  <a:pt x="77296" y="31708"/>
                  <a:pt x="77308" y="32375"/>
                </a:cubicBezTo>
                <a:cubicBezTo>
                  <a:pt x="77356" y="34518"/>
                  <a:pt x="77403" y="36649"/>
                  <a:pt x="77463" y="38793"/>
                </a:cubicBezTo>
                <a:cubicBezTo>
                  <a:pt x="77509" y="40500"/>
                  <a:pt x="77477" y="42241"/>
                  <a:pt x="77648" y="43940"/>
                </a:cubicBezTo>
                <a:lnTo>
                  <a:pt x="77648" y="43940"/>
                </a:lnTo>
                <a:cubicBezTo>
                  <a:pt x="75419" y="43712"/>
                  <a:pt x="73139" y="43730"/>
                  <a:pt x="70902" y="43650"/>
                </a:cubicBezTo>
                <a:cubicBezTo>
                  <a:pt x="69533" y="43603"/>
                  <a:pt x="68140" y="43555"/>
                  <a:pt x="66771" y="43507"/>
                </a:cubicBezTo>
                <a:lnTo>
                  <a:pt x="65438" y="43472"/>
                </a:lnTo>
                <a:cubicBezTo>
                  <a:pt x="65104" y="43448"/>
                  <a:pt x="65045" y="43472"/>
                  <a:pt x="64854" y="43317"/>
                </a:cubicBezTo>
                <a:cubicBezTo>
                  <a:pt x="64447" y="42998"/>
                  <a:pt x="64019" y="42302"/>
                  <a:pt x="63430" y="42302"/>
                </a:cubicBezTo>
                <a:cubicBezTo>
                  <a:pt x="63382" y="42302"/>
                  <a:pt x="63333" y="42307"/>
                  <a:pt x="63282" y="42317"/>
                </a:cubicBezTo>
                <a:cubicBezTo>
                  <a:pt x="62784" y="42416"/>
                  <a:pt x="62317" y="43021"/>
                  <a:pt x="62158" y="43507"/>
                </a:cubicBezTo>
                <a:lnTo>
                  <a:pt x="57722" y="43507"/>
                </a:lnTo>
                <a:cubicBezTo>
                  <a:pt x="57524" y="43507"/>
                  <a:pt x="57220" y="43555"/>
                  <a:pt x="56958" y="43555"/>
                </a:cubicBezTo>
                <a:cubicBezTo>
                  <a:pt x="56827" y="43555"/>
                  <a:pt x="56706" y="43543"/>
                  <a:pt x="56615" y="43507"/>
                </a:cubicBezTo>
                <a:cubicBezTo>
                  <a:pt x="56436" y="43448"/>
                  <a:pt x="56329" y="43329"/>
                  <a:pt x="56163" y="43198"/>
                </a:cubicBezTo>
                <a:cubicBezTo>
                  <a:pt x="55890" y="42967"/>
                  <a:pt x="55627" y="42719"/>
                  <a:pt x="55284" y="42719"/>
                </a:cubicBezTo>
                <a:cubicBezTo>
                  <a:pt x="55237" y="42719"/>
                  <a:pt x="55189" y="42723"/>
                  <a:pt x="55139" y="42733"/>
                </a:cubicBezTo>
                <a:cubicBezTo>
                  <a:pt x="54661" y="42833"/>
                  <a:pt x="54453" y="43109"/>
                  <a:pt x="54321" y="43532"/>
                </a:cubicBezTo>
                <a:lnTo>
                  <a:pt x="54321" y="43532"/>
                </a:lnTo>
                <a:cubicBezTo>
                  <a:pt x="50311" y="43545"/>
                  <a:pt x="46290" y="43591"/>
                  <a:pt x="42292" y="43626"/>
                </a:cubicBezTo>
                <a:cubicBezTo>
                  <a:pt x="41756" y="43626"/>
                  <a:pt x="41232" y="43650"/>
                  <a:pt x="40696" y="43650"/>
                </a:cubicBezTo>
                <a:cubicBezTo>
                  <a:pt x="40665" y="43650"/>
                  <a:pt x="40635" y="43650"/>
                  <a:pt x="40607" y="43650"/>
                </a:cubicBezTo>
                <a:cubicBezTo>
                  <a:pt x="40181" y="43650"/>
                  <a:pt x="40059" y="43640"/>
                  <a:pt x="39791" y="43305"/>
                </a:cubicBezTo>
                <a:cubicBezTo>
                  <a:pt x="39530" y="42948"/>
                  <a:pt x="39113" y="42352"/>
                  <a:pt x="38613" y="42245"/>
                </a:cubicBezTo>
                <a:cubicBezTo>
                  <a:pt x="38563" y="42234"/>
                  <a:pt x="38514" y="42229"/>
                  <a:pt x="38465" y="42229"/>
                </a:cubicBezTo>
                <a:cubicBezTo>
                  <a:pt x="37817" y="42229"/>
                  <a:pt x="37271" y="43159"/>
                  <a:pt x="37072" y="43712"/>
                </a:cubicBezTo>
                <a:lnTo>
                  <a:pt x="37072" y="43712"/>
                </a:lnTo>
                <a:cubicBezTo>
                  <a:pt x="34125" y="43748"/>
                  <a:pt x="31166" y="43794"/>
                  <a:pt x="28230" y="43853"/>
                </a:cubicBezTo>
                <a:cubicBezTo>
                  <a:pt x="26683" y="43888"/>
                  <a:pt x="25147" y="43912"/>
                  <a:pt x="23599" y="43948"/>
                </a:cubicBezTo>
                <a:cubicBezTo>
                  <a:pt x="22825" y="43960"/>
                  <a:pt x="22051" y="43972"/>
                  <a:pt x="21289" y="43984"/>
                </a:cubicBezTo>
                <a:cubicBezTo>
                  <a:pt x="20991" y="43995"/>
                  <a:pt x="20647" y="44048"/>
                  <a:pt x="20316" y="44048"/>
                </a:cubicBezTo>
                <a:cubicBezTo>
                  <a:pt x="19959" y="44048"/>
                  <a:pt x="19619" y="43986"/>
                  <a:pt x="19372" y="43746"/>
                </a:cubicBezTo>
                <a:cubicBezTo>
                  <a:pt x="19058" y="43431"/>
                  <a:pt x="18604" y="42968"/>
                  <a:pt x="18127" y="42968"/>
                </a:cubicBezTo>
                <a:cubicBezTo>
                  <a:pt x="18062" y="42968"/>
                  <a:pt x="17997" y="42977"/>
                  <a:pt x="17932" y="42995"/>
                </a:cubicBezTo>
                <a:cubicBezTo>
                  <a:pt x="17646" y="43067"/>
                  <a:pt x="17396" y="43305"/>
                  <a:pt x="17181" y="43495"/>
                </a:cubicBezTo>
                <a:cubicBezTo>
                  <a:pt x="17051" y="43626"/>
                  <a:pt x="16943" y="43769"/>
                  <a:pt x="16812" y="43900"/>
                </a:cubicBezTo>
                <a:cubicBezTo>
                  <a:pt x="16625" y="44088"/>
                  <a:pt x="16538" y="44101"/>
                  <a:pt x="16335" y="44101"/>
                </a:cubicBezTo>
                <a:cubicBezTo>
                  <a:pt x="16301" y="44101"/>
                  <a:pt x="16264" y="44101"/>
                  <a:pt x="16223" y="44101"/>
                </a:cubicBezTo>
                <a:cubicBezTo>
                  <a:pt x="16182" y="44101"/>
                  <a:pt x="16137" y="44101"/>
                  <a:pt x="16086" y="44103"/>
                </a:cubicBezTo>
                <a:cubicBezTo>
                  <a:pt x="13276" y="44162"/>
                  <a:pt x="10443" y="44246"/>
                  <a:pt x="7633" y="44317"/>
                </a:cubicBezTo>
                <a:cubicBezTo>
                  <a:pt x="5629" y="44376"/>
                  <a:pt x="3614" y="44423"/>
                  <a:pt x="1611" y="44505"/>
                </a:cubicBezTo>
                <a:lnTo>
                  <a:pt x="1611" y="44505"/>
                </a:lnTo>
                <a:cubicBezTo>
                  <a:pt x="1082" y="41580"/>
                  <a:pt x="857" y="38549"/>
                  <a:pt x="691" y="35590"/>
                </a:cubicBezTo>
                <a:cubicBezTo>
                  <a:pt x="668" y="34935"/>
                  <a:pt x="620" y="34268"/>
                  <a:pt x="632" y="33613"/>
                </a:cubicBezTo>
                <a:cubicBezTo>
                  <a:pt x="644" y="33256"/>
                  <a:pt x="608" y="32970"/>
                  <a:pt x="822" y="32732"/>
                </a:cubicBezTo>
                <a:cubicBezTo>
                  <a:pt x="1227" y="32304"/>
                  <a:pt x="1882" y="31958"/>
                  <a:pt x="2358" y="31601"/>
                </a:cubicBezTo>
                <a:cubicBezTo>
                  <a:pt x="2727" y="31339"/>
                  <a:pt x="3084" y="31065"/>
                  <a:pt x="3465" y="30803"/>
                </a:cubicBezTo>
                <a:cubicBezTo>
                  <a:pt x="3537" y="30744"/>
                  <a:pt x="3465" y="30684"/>
                  <a:pt x="3406" y="30684"/>
                </a:cubicBezTo>
                <a:cubicBezTo>
                  <a:pt x="2632" y="30696"/>
                  <a:pt x="1834" y="30732"/>
                  <a:pt x="1060" y="30732"/>
                </a:cubicBezTo>
                <a:cubicBezTo>
                  <a:pt x="1011" y="30732"/>
                  <a:pt x="966" y="30732"/>
                  <a:pt x="925" y="30732"/>
                </a:cubicBezTo>
                <a:cubicBezTo>
                  <a:pt x="521" y="30732"/>
                  <a:pt x="559" y="30713"/>
                  <a:pt x="548" y="30280"/>
                </a:cubicBezTo>
                <a:lnTo>
                  <a:pt x="548" y="29327"/>
                </a:lnTo>
                <a:cubicBezTo>
                  <a:pt x="525" y="27398"/>
                  <a:pt x="513" y="25469"/>
                  <a:pt x="501" y="23541"/>
                </a:cubicBezTo>
                <a:cubicBezTo>
                  <a:pt x="465" y="19683"/>
                  <a:pt x="394" y="15814"/>
                  <a:pt x="453" y="11944"/>
                </a:cubicBezTo>
                <a:cubicBezTo>
                  <a:pt x="453" y="11777"/>
                  <a:pt x="465" y="11599"/>
                  <a:pt x="465" y="11444"/>
                </a:cubicBezTo>
                <a:cubicBezTo>
                  <a:pt x="465" y="11431"/>
                  <a:pt x="465" y="11420"/>
                  <a:pt x="465" y="11411"/>
                </a:cubicBezTo>
                <a:lnTo>
                  <a:pt x="465" y="11411"/>
                </a:lnTo>
                <a:cubicBezTo>
                  <a:pt x="585" y="11372"/>
                  <a:pt x="756" y="11352"/>
                  <a:pt x="846" y="11325"/>
                </a:cubicBezTo>
                <a:cubicBezTo>
                  <a:pt x="1763" y="11003"/>
                  <a:pt x="2644" y="10503"/>
                  <a:pt x="3477" y="10015"/>
                </a:cubicBezTo>
                <a:cubicBezTo>
                  <a:pt x="3585" y="9956"/>
                  <a:pt x="3537" y="9896"/>
                  <a:pt x="3454" y="9872"/>
                </a:cubicBezTo>
                <a:cubicBezTo>
                  <a:pt x="2858" y="9813"/>
                  <a:pt x="2275" y="9789"/>
                  <a:pt x="1680" y="9718"/>
                </a:cubicBezTo>
                <a:cubicBezTo>
                  <a:pt x="1346" y="9682"/>
                  <a:pt x="858" y="9658"/>
                  <a:pt x="596" y="9432"/>
                </a:cubicBezTo>
                <a:cubicBezTo>
                  <a:pt x="370" y="9253"/>
                  <a:pt x="441" y="9253"/>
                  <a:pt x="489" y="9015"/>
                </a:cubicBezTo>
                <a:cubicBezTo>
                  <a:pt x="572" y="8563"/>
                  <a:pt x="691" y="8170"/>
                  <a:pt x="739" y="7705"/>
                </a:cubicBezTo>
                <a:cubicBezTo>
                  <a:pt x="858" y="6527"/>
                  <a:pt x="798" y="5336"/>
                  <a:pt x="727" y="4157"/>
                </a:cubicBezTo>
                <a:cubicBezTo>
                  <a:pt x="679" y="3407"/>
                  <a:pt x="620" y="2633"/>
                  <a:pt x="548" y="1871"/>
                </a:cubicBezTo>
                <a:cubicBezTo>
                  <a:pt x="537" y="1621"/>
                  <a:pt x="382" y="1026"/>
                  <a:pt x="501" y="919"/>
                </a:cubicBezTo>
                <a:cubicBezTo>
                  <a:pt x="691" y="705"/>
                  <a:pt x="1406" y="705"/>
                  <a:pt x="1668" y="681"/>
                </a:cubicBezTo>
                <a:cubicBezTo>
                  <a:pt x="2644" y="550"/>
                  <a:pt x="3644" y="502"/>
                  <a:pt x="4644" y="466"/>
                </a:cubicBezTo>
                <a:cubicBezTo>
                  <a:pt x="5484" y="440"/>
                  <a:pt x="6324" y="429"/>
                  <a:pt x="7165" y="429"/>
                </a:cubicBezTo>
                <a:cubicBezTo>
                  <a:pt x="9401" y="429"/>
                  <a:pt x="11639" y="512"/>
                  <a:pt x="13872" y="633"/>
                </a:cubicBezTo>
                <a:cubicBezTo>
                  <a:pt x="14348" y="669"/>
                  <a:pt x="14824" y="681"/>
                  <a:pt x="15300" y="728"/>
                </a:cubicBezTo>
                <a:cubicBezTo>
                  <a:pt x="15955" y="788"/>
                  <a:pt x="15979" y="1216"/>
                  <a:pt x="16098" y="1800"/>
                </a:cubicBezTo>
                <a:cubicBezTo>
                  <a:pt x="16324" y="2883"/>
                  <a:pt x="16931" y="3312"/>
                  <a:pt x="17896" y="3717"/>
                </a:cubicBezTo>
                <a:cubicBezTo>
                  <a:pt x="17920" y="3723"/>
                  <a:pt x="17946" y="3726"/>
                  <a:pt x="17972" y="3726"/>
                </a:cubicBezTo>
                <a:cubicBezTo>
                  <a:pt x="18052" y="3726"/>
                  <a:pt x="18137" y="3699"/>
                  <a:pt x="18182" y="3645"/>
                </a:cubicBezTo>
                <a:cubicBezTo>
                  <a:pt x="18658" y="3026"/>
                  <a:pt x="19206" y="2407"/>
                  <a:pt x="19598" y="1752"/>
                </a:cubicBezTo>
                <a:cubicBezTo>
                  <a:pt x="19820" y="1359"/>
                  <a:pt x="19803" y="1094"/>
                  <a:pt x="20175" y="1094"/>
                </a:cubicBezTo>
                <a:cubicBezTo>
                  <a:pt x="20243" y="1094"/>
                  <a:pt x="20323" y="1103"/>
                  <a:pt x="20420" y="1121"/>
                </a:cubicBezTo>
                <a:cubicBezTo>
                  <a:pt x="20861" y="1216"/>
                  <a:pt x="21313" y="1383"/>
                  <a:pt x="21753" y="1502"/>
                </a:cubicBezTo>
                <a:cubicBezTo>
                  <a:pt x="22327" y="1652"/>
                  <a:pt x="22889" y="1755"/>
                  <a:pt x="23460" y="1755"/>
                </a:cubicBezTo>
                <a:cubicBezTo>
                  <a:pt x="23707" y="1755"/>
                  <a:pt x="23955" y="1736"/>
                  <a:pt x="24206" y="1693"/>
                </a:cubicBezTo>
                <a:cubicBezTo>
                  <a:pt x="25063" y="1538"/>
                  <a:pt x="25802" y="1109"/>
                  <a:pt x="26623" y="871"/>
                </a:cubicBezTo>
                <a:cubicBezTo>
                  <a:pt x="27071" y="736"/>
                  <a:pt x="27535" y="691"/>
                  <a:pt x="28003" y="691"/>
                </a:cubicBezTo>
                <a:cubicBezTo>
                  <a:pt x="28604" y="691"/>
                  <a:pt x="29213" y="765"/>
                  <a:pt x="29802" y="812"/>
                </a:cubicBezTo>
                <a:cubicBezTo>
                  <a:pt x="30350" y="859"/>
                  <a:pt x="30909" y="883"/>
                  <a:pt x="31457" y="919"/>
                </a:cubicBezTo>
                <a:cubicBezTo>
                  <a:pt x="31563" y="924"/>
                  <a:pt x="31673" y="925"/>
                  <a:pt x="31786" y="925"/>
                </a:cubicBezTo>
                <a:cubicBezTo>
                  <a:pt x="31891" y="925"/>
                  <a:pt x="31999" y="924"/>
                  <a:pt x="32107" y="924"/>
                </a:cubicBezTo>
                <a:cubicBezTo>
                  <a:pt x="32416" y="924"/>
                  <a:pt x="32729" y="933"/>
                  <a:pt x="33005" y="1002"/>
                </a:cubicBezTo>
                <a:cubicBezTo>
                  <a:pt x="33755" y="1181"/>
                  <a:pt x="33755" y="2133"/>
                  <a:pt x="34588" y="2276"/>
                </a:cubicBezTo>
                <a:cubicBezTo>
                  <a:pt x="34672" y="2290"/>
                  <a:pt x="34760" y="2297"/>
                  <a:pt x="34849" y="2297"/>
                </a:cubicBezTo>
                <a:cubicBezTo>
                  <a:pt x="35214" y="2297"/>
                  <a:pt x="35602" y="2177"/>
                  <a:pt x="35850" y="1919"/>
                </a:cubicBezTo>
                <a:cubicBezTo>
                  <a:pt x="36041" y="1717"/>
                  <a:pt x="36136" y="1228"/>
                  <a:pt x="36374" y="1121"/>
                </a:cubicBezTo>
                <a:cubicBezTo>
                  <a:pt x="36431" y="1098"/>
                  <a:pt x="36504" y="1089"/>
                  <a:pt x="36586" y="1089"/>
                </a:cubicBezTo>
                <a:cubicBezTo>
                  <a:pt x="36796" y="1089"/>
                  <a:pt x="37060" y="1145"/>
                  <a:pt x="37232" y="1145"/>
                </a:cubicBezTo>
                <a:cubicBezTo>
                  <a:pt x="38494" y="1157"/>
                  <a:pt x="39780" y="1169"/>
                  <a:pt x="41042" y="1169"/>
                </a:cubicBezTo>
                <a:cubicBezTo>
                  <a:pt x="41089" y="1169"/>
                  <a:pt x="41127" y="1169"/>
                  <a:pt x="41157" y="1169"/>
                </a:cubicBezTo>
                <a:cubicBezTo>
                  <a:pt x="41308" y="1169"/>
                  <a:pt x="41270" y="1177"/>
                  <a:pt x="41339" y="1276"/>
                </a:cubicBezTo>
                <a:cubicBezTo>
                  <a:pt x="41494" y="1455"/>
                  <a:pt x="41554" y="1800"/>
                  <a:pt x="41673" y="1990"/>
                </a:cubicBezTo>
                <a:cubicBezTo>
                  <a:pt x="41816" y="2252"/>
                  <a:pt x="41994" y="2693"/>
                  <a:pt x="42339" y="2729"/>
                </a:cubicBezTo>
                <a:cubicBezTo>
                  <a:pt x="42359" y="2731"/>
                  <a:pt x="42378" y="2733"/>
                  <a:pt x="42397" y="2733"/>
                </a:cubicBezTo>
                <a:cubicBezTo>
                  <a:pt x="42703" y="2733"/>
                  <a:pt x="43030" y="2394"/>
                  <a:pt x="43220" y="2193"/>
                </a:cubicBezTo>
                <a:cubicBezTo>
                  <a:pt x="43411" y="2002"/>
                  <a:pt x="43578" y="1800"/>
                  <a:pt x="43732" y="1574"/>
                </a:cubicBezTo>
                <a:cubicBezTo>
                  <a:pt x="43994" y="1228"/>
                  <a:pt x="43971" y="1109"/>
                  <a:pt x="44423" y="1109"/>
                </a:cubicBezTo>
                <a:cubicBezTo>
                  <a:pt x="45506" y="1086"/>
                  <a:pt x="46578" y="1038"/>
                  <a:pt x="47661" y="978"/>
                </a:cubicBezTo>
                <a:cubicBezTo>
                  <a:pt x="47940" y="970"/>
                  <a:pt x="48301" y="891"/>
                  <a:pt x="48614" y="891"/>
                </a:cubicBezTo>
                <a:cubicBezTo>
                  <a:pt x="48730" y="891"/>
                  <a:pt x="48839" y="902"/>
                  <a:pt x="48935" y="931"/>
                </a:cubicBezTo>
                <a:cubicBezTo>
                  <a:pt x="49174" y="1002"/>
                  <a:pt x="49364" y="1205"/>
                  <a:pt x="49614" y="1276"/>
                </a:cubicBezTo>
                <a:cubicBezTo>
                  <a:pt x="49708" y="1303"/>
                  <a:pt x="49798" y="1315"/>
                  <a:pt x="49886" y="1315"/>
                </a:cubicBezTo>
                <a:cubicBezTo>
                  <a:pt x="50188" y="1315"/>
                  <a:pt x="50462" y="1176"/>
                  <a:pt x="50757" y="1038"/>
                </a:cubicBezTo>
                <a:cubicBezTo>
                  <a:pt x="51031" y="919"/>
                  <a:pt x="51221" y="788"/>
                  <a:pt x="51519" y="740"/>
                </a:cubicBezTo>
                <a:cubicBezTo>
                  <a:pt x="52055" y="633"/>
                  <a:pt x="52650" y="645"/>
                  <a:pt x="53198" y="585"/>
                </a:cubicBezTo>
                <a:cubicBezTo>
                  <a:pt x="53518" y="560"/>
                  <a:pt x="53925" y="465"/>
                  <a:pt x="54280" y="465"/>
                </a:cubicBezTo>
                <a:cubicBezTo>
                  <a:pt x="54413" y="465"/>
                  <a:pt x="54539" y="478"/>
                  <a:pt x="54650" y="514"/>
                </a:cubicBezTo>
                <a:cubicBezTo>
                  <a:pt x="54865" y="585"/>
                  <a:pt x="55043" y="764"/>
                  <a:pt x="55281" y="824"/>
                </a:cubicBezTo>
                <a:cubicBezTo>
                  <a:pt x="55373" y="848"/>
                  <a:pt x="55460" y="859"/>
                  <a:pt x="55544" y="859"/>
                </a:cubicBezTo>
                <a:cubicBezTo>
                  <a:pt x="55787" y="859"/>
                  <a:pt x="56004" y="766"/>
                  <a:pt x="56234" y="633"/>
                </a:cubicBezTo>
                <a:cubicBezTo>
                  <a:pt x="56448" y="514"/>
                  <a:pt x="56651" y="288"/>
                  <a:pt x="56865" y="204"/>
                </a:cubicBezTo>
                <a:lnTo>
                  <a:pt x="56865" y="204"/>
                </a:lnTo>
                <a:cubicBezTo>
                  <a:pt x="56817" y="226"/>
                  <a:pt x="56807" y="234"/>
                  <a:pt x="56819" y="234"/>
                </a:cubicBezTo>
                <a:cubicBezTo>
                  <a:pt x="56838" y="234"/>
                  <a:pt x="56919" y="212"/>
                  <a:pt x="56972" y="204"/>
                </a:cubicBezTo>
                <a:cubicBezTo>
                  <a:pt x="57084" y="189"/>
                  <a:pt x="57203" y="185"/>
                  <a:pt x="57324" y="185"/>
                </a:cubicBezTo>
                <a:close/>
                <a:moveTo>
                  <a:pt x="58221" y="0"/>
                </a:moveTo>
                <a:cubicBezTo>
                  <a:pt x="58011" y="0"/>
                  <a:pt x="57801" y="1"/>
                  <a:pt x="57591" y="2"/>
                </a:cubicBezTo>
                <a:cubicBezTo>
                  <a:pt x="57511" y="2"/>
                  <a:pt x="57430" y="1"/>
                  <a:pt x="57349" y="1"/>
                </a:cubicBezTo>
                <a:cubicBezTo>
                  <a:pt x="57105" y="1"/>
                  <a:pt x="56862" y="14"/>
                  <a:pt x="56639" y="121"/>
                </a:cubicBezTo>
                <a:cubicBezTo>
                  <a:pt x="56436" y="228"/>
                  <a:pt x="56270" y="443"/>
                  <a:pt x="56043" y="550"/>
                </a:cubicBezTo>
                <a:cubicBezTo>
                  <a:pt x="55862" y="631"/>
                  <a:pt x="55731" y="663"/>
                  <a:pt x="55624" y="663"/>
                </a:cubicBezTo>
                <a:cubicBezTo>
                  <a:pt x="55386" y="663"/>
                  <a:pt x="55264" y="506"/>
                  <a:pt x="54960" y="383"/>
                </a:cubicBezTo>
                <a:cubicBezTo>
                  <a:pt x="54779" y="308"/>
                  <a:pt x="54592" y="282"/>
                  <a:pt x="54401" y="282"/>
                </a:cubicBezTo>
                <a:cubicBezTo>
                  <a:pt x="54075" y="282"/>
                  <a:pt x="53738" y="357"/>
                  <a:pt x="53400" y="395"/>
                </a:cubicBezTo>
                <a:cubicBezTo>
                  <a:pt x="52710" y="454"/>
                  <a:pt x="51805" y="383"/>
                  <a:pt x="51162" y="621"/>
                </a:cubicBezTo>
                <a:cubicBezTo>
                  <a:pt x="50852" y="740"/>
                  <a:pt x="50579" y="990"/>
                  <a:pt x="50245" y="1086"/>
                </a:cubicBezTo>
                <a:cubicBezTo>
                  <a:pt x="50175" y="1102"/>
                  <a:pt x="50110" y="1109"/>
                  <a:pt x="50050" y="1109"/>
                </a:cubicBezTo>
                <a:cubicBezTo>
                  <a:pt x="49762" y="1109"/>
                  <a:pt x="49564" y="946"/>
                  <a:pt x="49269" y="847"/>
                </a:cubicBezTo>
                <a:cubicBezTo>
                  <a:pt x="49041" y="766"/>
                  <a:pt x="48783" y="738"/>
                  <a:pt x="48513" y="738"/>
                </a:cubicBezTo>
                <a:cubicBezTo>
                  <a:pt x="48036" y="738"/>
                  <a:pt x="47524" y="825"/>
                  <a:pt x="47090" y="847"/>
                </a:cubicBezTo>
                <a:cubicBezTo>
                  <a:pt x="46054" y="883"/>
                  <a:pt x="45030" y="931"/>
                  <a:pt x="44006" y="966"/>
                </a:cubicBezTo>
                <a:cubicBezTo>
                  <a:pt x="43947" y="966"/>
                  <a:pt x="43828" y="978"/>
                  <a:pt x="43792" y="1050"/>
                </a:cubicBezTo>
                <a:cubicBezTo>
                  <a:pt x="43621" y="1392"/>
                  <a:pt x="42957" y="2533"/>
                  <a:pt x="42504" y="2533"/>
                </a:cubicBezTo>
                <a:cubicBezTo>
                  <a:pt x="42485" y="2533"/>
                  <a:pt x="42465" y="2531"/>
                  <a:pt x="42447" y="2526"/>
                </a:cubicBezTo>
                <a:cubicBezTo>
                  <a:pt x="42113" y="2467"/>
                  <a:pt x="41708" y="1359"/>
                  <a:pt x="41649" y="1050"/>
                </a:cubicBezTo>
                <a:cubicBezTo>
                  <a:pt x="41649" y="1002"/>
                  <a:pt x="41577" y="1002"/>
                  <a:pt x="41554" y="1002"/>
                </a:cubicBezTo>
                <a:cubicBezTo>
                  <a:pt x="41128" y="1009"/>
                  <a:pt x="40704" y="1012"/>
                  <a:pt x="40280" y="1012"/>
                </a:cubicBezTo>
                <a:cubicBezTo>
                  <a:pt x="39257" y="1012"/>
                  <a:pt x="38238" y="995"/>
                  <a:pt x="37220" y="978"/>
                </a:cubicBezTo>
                <a:cubicBezTo>
                  <a:pt x="37026" y="975"/>
                  <a:pt x="36873" y="965"/>
                  <a:pt x="36743" y="965"/>
                </a:cubicBezTo>
                <a:cubicBezTo>
                  <a:pt x="36426" y="965"/>
                  <a:pt x="36243" y="1022"/>
                  <a:pt x="35922" y="1359"/>
                </a:cubicBezTo>
                <a:cubicBezTo>
                  <a:pt x="35929" y="1352"/>
                  <a:pt x="35934" y="1349"/>
                  <a:pt x="35936" y="1349"/>
                </a:cubicBezTo>
                <a:cubicBezTo>
                  <a:pt x="35951" y="1349"/>
                  <a:pt x="35845" y="1517"/>
                  <a:pt x="35803" y="1538"/>
                </a:cubicBezTo>
                <a:cubicBezTo>
                  <a:pt x="35577" y="1621"/>
                  <a:pt x="35362" y="1693"/>
                  <a:pt x="35124" y="1764"/>
                </a:cubicBezTo>
                <a:cubicBezTo>
                  <a:pt x="34932" y="1938"/>
                  <a:pt x="34758" y="2025"/>
                  <a:pt x="34601" y="2025"/>
                </a:cubicBezTo>
                <a:cubicBezTo>
                  <a:pt x="34446" y="2025"/>
                  <a:pt x="34308" y="1941"/>
                  <a:pt x="34184" y="1776"/>
                </a:cubicBezTo>
                <a:cubicBezTo>
                  <a:pt x="34017" y="1586"/>
                  <a:pt x="33945" y="1300"/>
                  <a:pt x="33791" y="1086"/>
                </a:cubicBezTo>
                <a:cubicBezTo>
                  <a:pt x="33628" y="841"/>
                  <a:pt x="33459" y="809"/>
                  <a:pt x="33228" y="809"/>
                </a:cubicBezTo>
                <a:cubicBezTo>
                  <a:pt x="33144" y="809"/>
                  <a:pt x="33052" y="813"/>
                  <a:pt x="32949" y="813"/>
                </a:cubicBezTo>
                <a:cubicBezTo>
                  <a:pt x="32921" y="813"/>
                  <a:pt x="32892" y="812"/>
                  <a:pt x="32862" y="812"/>
                </a:cubicBezTo>
                <a:cubicBezTo>
                  <a:pt x="31588" y="752"/>
                  <a:pt x="30338" y="669"/>
                  <a:pt x="29088" y="574"/>
                </a:cubicBezTo>
                <a:cubicBezTo>
                  <a:pt x="28791" y="553"/>
                  <a:pt x="28500" y="539"/>
                  <a:pt x="28214" y="539"/>
                </a:cubicBezTo>
                <a:cubicBezTo>
                  <a:pt x="27515" y="539"/>
                  <a:pt x="26840" y="621"/>
                  <a:pt x="26147" y="883"/>
                </a:cubicBezTo>
                <a:cubicBezTo>
                  <a:pt x="25516" y="1121"/>
                  <a:pt x="24909" y="1419"/>
                  <a:pt x="24242" y="1538"/>
                </a:cubicBezTo>
                <a:cubicBezTo>
                  <a:pt x="24010" y="1582"/>
                  <a:pt x="23781" y="1601"/>
                  <a:pt x="23554" y="1601"/>
                </a:cubicBezTo>
                <a:cubicBezTo>
                  <a:pt x="22977" y="1601"/>
                  <a:pt x="22413" y="1477"/>
                  <a:pt x="21849" y="1324"/>
                </a:cubicBezTo>
                <a:cubicBezTo>
                  <a:pt x="21423" y="1201"/>
                  <a:pt x="20794" y="897"/>
                  <a:pt x="20267" y="897"/>
                </a:cubicBezTo>
                <a:cubicBezTo>
                  <a:pt x="20131" y="897"/>
                  <a:pt x="20002" y="918"/>
                  <a:pt x="19884" y="966"/>
                </a:cubicBezTo>
                <a:cubicBezTo>
                  <a:pt x="19432" y="1157"/>
                  <a:pt x="19253" y="1836"/>
                  <a:pt x="18967" y="2217"/>
                </a:cubicBezTo>
                <a:cubicBezTo>
                  <a:pt x="18647" y="2644"/>
                  <a:pt x="18317" y="3080"/>
                  <a:pt x="17995" y="3509"/>
                </a:cubicBezTo>
                <a:lnTo>
                  <a:pt x="17995" y="3509"/>
                </a:lnTo>
                <a:cubicBezTo>
                  <a:pt x="17405" y="3248"/>
                  <a:pt x="16857" y="2965"/>
                  <a:pt x="16586" y="2336"/>
                </a:cubicBezTo>
                <a:cubicBezTo>
                  <a:pt x="16396" y="1859"/>
                  <a:pt x="16491" y="1038"/>
                  <a:pt x="16038" y="705"/>
                </a:cubicBezTo>
                <a:cubicBezTo>
                  <a:pt x="15800" y="526"/>
                  <a:pt x="15384" y="562"/>
                  <a:pt x="15086" y="550"/>
                </a:cubicBezTo>
                <a:cubicBezTo>
                  <a:pt x="14300" y="490"/>
                  <a:pt x="13526" y="454"/>
                  <a:pt x="12740" y="431"/>
                </a:cubicBezTo>
                <a:cubicBezTo>
                  <a:pt x="10779" y="342"/>
                  <a:pt x="8780" y="236"/>
                  <a:pt x="6785" y="236"/>
                </a:cubicBezTo>
                <a:cubicBezTo>
                  <a:pt x="5039" y="236"/>
                  <a:pt x="3296" y="317"/>
                  <a:pt x="1584" y="562"/>
                </a:cubicBezTo>
                <a:cubicBezTo>
                  <a:pt x="1144" y="621"/>
                  <a:pt x="620" y="681"/>
                  <a:pt x="203" y="907"/>
                </a:cubicBezTo>
                <a:cubicBezTo>
                  <a:pt x="179" y="919"/>
                  <a:pt x="144" y="943"/>
                  <a:pt x="144" y="990"/>
                </a:cubicBezTo>
                <a:cubicBezTo>
                  <a:pt x="179" y="2669"/>
                  <a:pt x="429" y="4360"/>
                  <a:pt x="453" y="6038"/>
                </a:cubicBezTo>
                <a:cubicBezTo>
                  <a:pt x="477" y="7134"/>
                  <a:pt x="489" y="8384"/>
                  <a:pt x="13" y="9420"/>
                </a:cubicBezTo>
                <a:cubicBezTo>
                  <a:pt x="1" y="9444"/>
                  <a:pt x="25" y="9456"/>
                  <a:pt x="36" y="9479"/>
                </a:cubicBezTo>
                <a:cubicBezTo>
                  <a:pt x="870" y="10015"/>
                  <a:pt x="1918" y="9979"/>
                  <a:pt x="2882" y="10075"/>
                </a:cubicBezTo>
                <a:cubicBezTo>
                  <a:pt x="2937" y="10080"/>
                  <a:pt x="2996" y="10087"/>
                  <a:pt x="3055" y="10092"/>
                </a:cubicBezTo>
                <a:lnTo>
                  <a:pt x="3055" y="10092"/>
                </a:lnTo>
                <a:cubicBezTo>
                  <a:pt x="2548" y="10263"/>
                  <a:pt x="1995" y="10661"/>
                  <a:pt x="1513" y="10896"/>
                </a:cubicBezTo>
                <a:cubicBezTo>
                  <a:pt x="1287" y="11003"/>
                  <a:pt x="1072" y="11111"/>
                  <a:pt x="834" y="11194"/>
                </a:cubicBezTo>
                <a:cubicBezTo>
                  <a:pt x="679" y="11253"/>
                  <a:pt x="370" y="11253"/>
                  <a:pt x="251" y="11349"/>
                </a:cubicBezTo>
                <a:cubicBezTo>
                  <a:pt x="156" y="11420"/>
                  <a:pt x="179" y="11420"/>
                  <a:pt x="144" y="11515"/>
                </a:cubicBezTo>
                <a:cubicBezTo>
                  <a:pt x="13" y="11813"/>
                  <a:pt x="132" y="12420"/>
                  <a:pt x="132" y="12730"/>
                </a:cubicBezTo>
                <a:cubicBezTo>
                  <a:pt x="120" y="16992"/>
                  <a:pt x="156" y="21243"/>
                  <a:pt x="203" y="25505"/>
                </a:cubicBezTo>
                <a:cubicBezTo>
                  <a:pt x="215" y="27303"/>
                  <a:pt x="239" y="29089"/>
                  <a:pt x="239" y="30887"/>
                </a:cubicBezTo>
                <a:cubicBezTo>
                  <a:pt x="239" y="30934"/>
                  <a:pt x="310" y="30934"/>
                  <a:pt x="334" y="30934"/>
                </a:cubicBezTo>
                <a:cubicBezTo>
                  <a:pt x="457" y="30937"/>
                  <a:pt x="580" y="30938"/>
                  <a:pt x="702" y="30938"/>
                </a:cubicBezTo>
                <a:cubicBezTo>
                  <a:pt x="1222" y="30938"/>
                  <a:pt x="1738" y="30920"/>
                  <a:pt x="2239" y="30911"/>
                </a:cubicBezTo>
                <a:cubicBezTo>
                  <a:pt x="2388" y="30911"/>
                  <a:pt x="2563" y="30921"/>
                  <a:pt x="2731" y="30921"/>
                </a:cubicBezTo>
                <a:cubicBezTo>
                  <a:pt x="2831" y="30921"/>
                  <a:pt x="2928" y="30917"/>
                  <a:pt x="3017" y="30905"/>
                </a:cubicBezTo>
                <a:lnTo>
                  <a:pt x="3017" y="30905"/>
                </a:lnTo>
                <a:cubicBezTo>
                  <a:pt x="2542" y="31120"/>
                  <a:pt x="2048" y="31623"/>
                  <a:pt x="1644" y="31935"/>
                </a:cubicBezTo>
                <a:cubicBezTo>
                  <a:pt x="1322" y="32173"/>
                  <a:pt x="691" y="32470"/>
                  <a:pt x="453" y="32804"/>
                </a:cubicBezTo>
                <a:cubicBezTo>
                  <a:pt x="310" y="33030"/>
                  <a:pt x="334" y="33399"/>
                  <a:pt x="334" y="33673"/>
                </a:cubicBezTo>
                <a:cubicBezTo>
                  <a:pt x="322" y="34256"/>
                  <a:pt x="358" y="34816"/>
                  <a:pt x="382" y="35399"/>
                </a:cubicBezTo>
                <a:cubicBezTo>
                  <a:pt x="453" y="37007"/>
                  <a:pt x="608" y="38614"/>
                  <a:pt x="775" y="40209"/>
                </a:cubicBezTo>
                <a:cubicBezTo>
                  <a:pt x="917" y="41671"/>
                  <a:pt x="1072" y="43181"/>
                  <a:pt x="1333" y="44631"/>
                </a:cubicBezTo>
                <a:lnTo>
                  <a:pt x="1333" y="44631"/>
                </a:lnTo>
                <a:cubicBezTo>
                  <a:pt x="1316" y="44659"/>
                  <a:pt x="1323" y="44682"/>
                  <a:pt x="1372" y="44686"/>
                </a:cubicBezTo>
                <a:lnTo>
                  <a:pt x="1372" y="44686"/>
                </a:lnTo>
                <a:cubicBezTo>
                  <a:pt x="1383" y="44689"/>
                  <a:pt x="1397" y="44691"/>
                  <a:pt x="1412" y="44691"/>
                </a:cubicBezTo>
                <a:cubicBezTo>
                  <a:pt x="1432" y="44691"/>
                  <a:pt x="1453" y="44688"/>
                  <a:pt x="1475" y="44683"/>
                </a:cubicBezTo>
                <a:lnTo>
                  <a:pt x="1475" y="44683"/>
                </a:lnTo>
                <a:cubicBezTo>
                  <a:pt x="5726" y="44507"/>
                  <a:pt x="9978" y="44435"/>
                  <a:pt x="14229" y="44329"/>
                </a:cubicBezTo>
                <a:cubicBezTo>
                  <a:pt x="14955" y="44317"/>
                  <a:pt x="15669" y="44305"/>
                  <a:pt x="16396" y="44281"/>
                </a:cubicBezTo>
                <a:cubicBezTo>
                  <a:pt x="16705" y="44269"/>
                  <a:pt x="16753" y="44305"/>
                  <a:pt x="16943" y="44127"/>
                </a:cubicBezTo>
                <a:cubicBezTo>
                  <a:pt x="17270" y="43833"/>
                  <a:pt x="17566" y="43192"/>
                  <a:pt x="18050" y="43192"/>
                </a:cubicBezTo>
                <a:cubicBezTo>
                  <a:pt x="18096" y="43192"/>
                  <a:pt x="18144" y="43197"/>
                  <a:pt x="18194" y="43210"/>
                </a:cubicBezTo>
                <a:cubicBezTo>
                  <a:pt x="18634" y="43329"/>
                  <a:pt x="18908" y="43829"/>
                  <a:pt x="19253" y="44079"/>
                </a:cubicBezTo>
                <a:cubicBezTo>
                  <a:pt x="19410" y="44198"/>
                  <a:pt x="19576" y="44228"/>
                  <a:pt x="19760" y="44228"/>
                </a:cubicBezTo>
                <a:cubicBezTo>
                  <a:pt x="19925" y="44228"/>
                  <a:pt x="20103" y="44204"/>
                  <a:pt x="20301" y="44198"/>
                </a:cubicBezTo>
                <a:cubicBezTo>
                  <a:pt x="21075" y="44186"/>
                  <a:pt x="21825" y="44162"/>
                  <a:pt x="22599" y="44150"/>
                </a:cubicBezTo>
                <a:cubicBezTo>
                  <a:pt x="24087" y="44127"/>
                  <a:pt x="25599" y="44091"/>
                  <a:pt x="27087" y="44067"/>
                </a:cubicBezTo>
                <a:cubicBezTo>
                  <a:pt x="30433" y="44007"/>
                  <a:pt x="33779" y="43948"/>
                  <a:pt x="37124" y="43900"/>
                </a:cubicBezTo>
                <a:cubicBezTo>
                  <a:pt x="37208" y="43900"/>
                  <a:pt x="37327" y="43865"/>
                  <a:pt x="37351" y="43793"/>
                </a:cubicBezTo>
                <a:cubicBezTo>
                  <a:pt x="37493" y="43335"/>
                  <a:pt x="37913" y="42539"/>
                  <a:pt x="38411" y="42539"/>
                </a:cubicBezTo>
                <a:cubicBezTo>
                  <a:pt x="38496" y="42539"/>
                  <a:pt x="38584" y="42562"/>
                  <a:pt x="38672" y="42614"/>
                </a:cubicBezTo>
                <a:cubicBezTo>
                  <a:pt x="39125" y="42876"/>
                  <a:pt x="39303" y="43388"/>
                  <a:pt x="39660" y="43734"/>
                </a:cubicBezTo>
                <a:cubicBezTo>
                  <a:pt x="39820" y="43882"/>
                  <a:pt x="40062" y="43924"/>
                  <a:pt x="40324" y="43924"/>
                </a:cubicBezTo>
                <a:cubicBezTo>
                  <a:pt x="40651" y="43924"/>
                  <a:pt x="41009" y="43859"/>
                  <a:pt x="41280" y="43853"/>
                </a:cubicBezTo>
                <a:cubicBezTo>
                  <a:pt x="42232" y="43841"/>
                  <a:pt x="43185" y="43829"/>
                  <a:pt x="44137" y="43829"/>
                </a:cubicBezTo>
                <a:cubicBezTo>
                  <a:pt x="47542" y="43781"/>
                  <a:pt x="50960" y="43746"/>
                  <a:pt x="54365" y="43734"/>
                </a:cubicBezTo>
                <a:cubicBezTo>
                  <a:pt x="54436" y="43734"/>
                  <a:pt x="54567" y="43698"/>
                  <a:pt x="54591" y="43626"/>
                </a:cubicBezTo>
                <a:cubicBezTo>
                  <a:pt x="54627" y="43484"/>
                  <a:pt x="54662" y="43305"/>
                  <a:pt x="54770" y="43162"/>
                </a:cubicBezTo>
                <a:cubicBezTo>
                  <a:pt x="54947" y="42944"/>
                  <a:pt x="55044" y="42873"/>
                  <a:pt x="55120" y="42873"/>
                </a:cubicBezTo>
                <a:cubicBezTo>
                  <a:pt x="55222" y="42873"/>
                  <a:pt x="55284" y="43003"/>
                  <a:pt x="55448" y="43079"/>
                </a:cubicBezTo>
                <a:cubicBezTo>
                  <a:pt x="55686" y="43198"/>
                  <a:pt x="56020" y="43424"/>
                  <a:pt x="56079" y="43674"/>
                </a:cubicBezTo>
                <a:cubicBezTo>
                  <a:pt x="56091" y="43722"/>
                  <a:pt x="56151" y="43722"/>
                  <a:pt x="56174" y="43722"/>
                </a:cubicBezTo>
                <a:lnTo>
                  <a:pt x="62211" y="43722"/>
                </a:lnTo>
                <a:cubicBezTo>
                  <a:pt x="62270" y="43722"/>
                  <a:pt x="62413" y="43686"/>
                  <a:pt x="62425" y="43615"/>
                </a:cubicBezTo>
                <a:cubicBezTo>
                  <a:pt x="62520" y="43222"/>
                  <a:pt x="62830" y="42769"/>
                  <a:pt x="63199" y="42650"/>
                </a:cubicBezTo>
                <a:cubicBezTo>
                  <a:pt x="63256" y="42632"/>
                  <a:pt x="63311" y="42623"/>
                  <a:pt x="63365" y="42623"/>
                </a:cubicBezTo>
                <a:cubicBezTo>
                  <a:pt x="63736" y="42623"/>
                  <a:pt x="64059" y="43010"/>
                  <a:pt x="64318" y="43269"/>
                </a:cubicBezTo>
                <a:cubicBezTo>
                  <a:pt x="64533" y="43484"/>
                  <a:pt x="64592" y="43615"/>
                  <a:pt x="64854" y="43674"/>
                </a:cubicBezTo>
                <a:cubicBezTo>
                  <a:pt x="65153" y="43739"/>
                  <a:pt x="65483" y="43755"/>
                  <a:pt x="65818" y="43755"/>
                </a:cubicBezTo>
                <a:cubicBezTo>
                  <a:pt x="66127" y="43755"/>
                  <a:pt x="66440" y="43741"/>
                  <a:pt x="66734" y="43741"/>
                </a:cubicBezTo>
                <a:cubicBezTo>
                  <a:pt x="66820" y="43741"/>
                  <a:pt x="66904" y="43743"/>
                  <a:pt x="66985" y="43746"/>
                </a:cubicBezTo>
                <a:cubicBezTo>
                  <a:pt x="69593" y="43841"/>
                  <a:pt x="72188" y="43912"/>
                  <a:pt x="74796" y="44019"/>
                </a:cubicBezTo>
                <a:cubicBezTo>
                  <a:pt x="75760" y="44055"/>
                  <a:pt x="76748" y="44079"/>
                  <a:pt x="77713" y="44174"/>
                </a:cubicBezTo>
                <a:cubicBezTo>
                  <a:pt x="77727" y="44179"/>
                  <a:pt x="77745" y="44181"/>
                  <a:pt x="77766" y="44181"/>
                </a:cubicBezTo>
                <a:cubicBezTo>
                  <a:pt x="77855" y="44181"/>
                  <a:pt x="77987" y="44139"/>
                  <a:pt x="77987" y="44043"/>
                </a:cubicBezTo>
                <a:cubicBezTo>
                  <a:pt x="77725" y="41674"/>
                  <a:pt x="77784" y="39257"/>
                  <a:pt x="77725" y="36888"/>
                </a:cubicBezTo>
                <a:cubicBezTo>
                  <a:pt x="77665" y="34613"/>
                  <a:pt x="77594" y="32327"/>
                  <a:pt x="77594" y="30041"/>
                </a:cubicBezTo>
                <a:cubicBezTo>
                  <a:pt x="77594" y="29994"/>
                  <a:pt x="77522" y="29994"/>
                  <a:pt x="77487" y="29994"/>
                </a:cubicBezTo>
                <a:cubicBezTo>
                  <a:pt x="77177" y="29982"/>
                  <a:pt x="76213" y="29922"/>
                  <a:pt x="76046" y="29625"/>
                </a:cubicBezTo>
                <a:cubicBezTo>
                  <a:pt x="75844" y="29268"/>
                  <a:pt x="76760" y="28553"/>
                  <a:pt x="76987" y="28339"/>
                </a:cubicBezTo>
                <a:cubicBezTo>
                  <a:pt x="77320" y="28029"/>
                  <a:pt x="77594" y="27958"/>
                  <a:pt x="77606" y="27482"/>
                </a:cubicBezTo>
                <a:cubicBezTo>
                  <a:pt x="77606" y="26541"/>
                  <a:pt x="77630" y="25600"/>
                  <a:pt x="77641" y="24672"/>
                </a:cubicBezTo>
                <a:cubicBezTo>
                  <a:pt x="77665" y="22231"/>
                  <a:pt x="77701" y="19790"/>
                  <a:pt x="77784" y="17349"/>
                </a:cubicBezTo>
                <a:cubicBezTo>
                  <a:pt x="77784" y="17290"/>
                  <a:pt x="77749" y="17290"/>
                  <a:pt x="77689" y="17266"/>
                </a:cubicBezTo>
                <a:cubicBezTo>
                  <a:pt x="77624" y="17263"/>
                  <a:pt x="77556" y="17261"/>
                  <a:pt x="77485" y="17261"/>
                </a:cubicBezTo>
                <a:cubicBezTo>
                  <a:pt x="77307" y="17261"/>
                  <a:pt x="77112" y="17269"/>
                  <a:pt x="76920" y="17269"/>
                </a:cubicBezTo>
                <a:cubicBezTo>
                  <a:pt x="76650" y="17269"/>
                  <a:pt x="76385" y="17254"/>
                  <a:pt x="76177" y="17183"/>
                </a:cubicBezTo>
                <a:cubicBezTo>
                  <a:pt x="76155" y="17175"/>
                  <a:pt x="76137" y="17169"/>
                  <a:pt x="76124" y="17164"/>
                </a:cubicBezTo>
                <a:lnTo>
                  <a:pt x="76124" y="17164"/>
                </a:lnTo>
                <a:cubicBezTo>
                  <a:pt x="76084" y="17069"/>
                  <a:pt x="76092" y="16862"/>
                  <a:pt x="76082" y="16778"/>
                </a:cubicBezTo>
                <a:cubicBezTo>
                  <a:pt x="76040" y="16568"/>
                  <a:pt x="76007" y="16348"/>
                  <a:pt x="75975" y="16135"/>
                </a:cubicBezTo>
                <a:lnTo>
                  <a:pt x="75975" y="16135"/>
                </a:lnTo>
                <a:cubicBezTo>
                  <a:pt x="76600" y="15994"/>
                  <a:pt x="77217" y="15863"/>
                  <a:pt x="77844" y="15742"/>
                </a:cubicBezTo>
                <a:cubicBezTo>
                  <a:pt x="77891" y="15718"/>
                  <a:pt x="77987" y="15694"/>
                  <a:pt x="77987" y="15635"/>
                </a:cubicBezTo>
                <a:cubicBezTo>
                  <a:pt x="78534" y="10622"/>
                  <a:pt x="79237" y="5562"/>
                  <a:pt x="79475" y="514"/>
                </a:cubicBezTo>
                <a:cubicBezTo>
                  <a:pt x="79475" y="466"/>
                  <a:pt x="79439" y="454"/>
                  <a:pt x="79415" y="454"/>
                </a:cubicBezTo>
                <a:cubicBezTo>
                  <a:pt x="77177" y="228"/>
                  <a:pt x="74903" y="240"/>
                  <a:pt x="72665" y="204"/>
                </a:cubicBezTo>
                <a:cubicBezTo>
                  <a:pt x="69593" y="145"/>
                  <a:pt x="66509" y="109"/>
                  <a:pt x="63425" y="62"/>
                </a:cubicBezTo>
                <a:cubicBezTo>
                  <a:pt x="61684" y="40"/>
                  <a:pt x="59952" y="0"/>
                  <a:pt x="58221" y="0"/>
                </a:cubicBezTo>
                <a:close/>
              </a:path>
            </a:pathLst>
          </a:custGeom>
          <a:solidFill>
            <a:srgbClr val="BC9E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7"/>
          <p:cNvSpPr txBox="1">
            <a:spLocks noGrp="1"/>
          </p:cNvSpPr>
          <p:nvPr>
            <p:ph type="subTitle" idx="1"/>
          </p:nvPr>
        </p:nvSpPr>
        <p:spPr>
          <a:xfrm>
            <a:off x="5079000" y="2423575"/>
            <a:ext cx="3379200" cy="9933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2"/>
              </a:buClr>
              <a:buSzPts val="1400"/>
              <a:buNone/>
              <a:defRPr sz="1400"/>
            </a:lvl1pPr>
            <a:lvl2pPr lvl="1" algn="r" rtl="0">
              <a:lnSpc>
                <a:spcPct val="100000"/>
              </a:lnSpc>
              <a:spcBef>
                <a:spcPts val="0"/>
              </a:spcBef>
              <a:spcAft>
                <a:spcPts val="0"/>
              </a:spcAft>
              <a:buClr>
                <a:schemeClr val="dk2"/>
              </a:buClr>
              <a:buSzPts val="1400"/>
              <a:buNone/>
              <a:defRPr>
                <a:solidFill>
                  <a:schemeClr val="dk2"/>
                </a:solidFill>
              </a:defRPr>
            </a:lvl2pPr>
            <a:lvl3pPr lvl="2" algn="r" rtl="0">
              <a:lnSpc>
                <a:spcPct val="100000"/>
              </a:lnSpc>
              <a:spcBef>
                <a:spcPts val="0"/>
              </a:spcBef>
              <a:spcAft>
                <a:spcPts val="0"/>
              </a:spcAft>
              <a:buClr>
                <a:schemeClr val="dk2"/>
              </a:buClr>
              <a:buSzPts val="1400"/>
              <a:buNone/>
              <a:defRPr>
                <a:solidFill>
                  <a:schemeClr val="dk2"/>
                </a:solidFill>
              </a:defRPr>
            </a:lvl3pPr>
            <a:lvl4pPr lvl="3" algn="r" rtl="0">
              <a:lnSpc>
                <a:spcPct val="100000"/>
              </a:lnSpc>
              <a:spcBef>
                <a:spcPts val="0"/>
              </a:spcBef>
              <a:spcAft>
                <a:spcPts val="0"/>
              </a:spcAft>
              <a:buClr>
                <a:schemeClr val="dk2"/>
              </a:buClr>
              <a:buSzPts val="1400"/>
              <a:buNone/>
              <a:defRPr>
                <a:solidFill>
                  <a:schemeClr val="dk2"/>
                </a:solidFill>
              </a:defRPr>
            </a:lvl4pPr>
            <a:lvl5pPr lvl="4" algn="r" rtl="0">
              <a:lnSpc>
                <a:spcPct val="100000"/>
              </a:lnSpc>
              <a:spcBef>
                <a:spcPts val="0"/>
              </a:spcBef>
              <a:spcAft>
                <a:spcPts val="0"/>
              </a:spcAft>
              <a:buClr>
                <a:schemeClr val="dk2"/>
              </a:buClr>
              <a:buSzPts val="1400"/>
              <a:buNone/>
              <a:defRPr>
                <a:solidFill>
                  <a:schemeClr val="dk2"/>
                </a:solidFill>
              </a:defRPr>
            </a:lvl5pPr>
            <a:lvl6pPr lvl="5" algn="r" rtl="0">
              <a:lnSpc>
                <a:spcPct val="100000"/>
              </a:lnSpc>
              <a:spcBef>
                <a:spcPts val="0"/>
              </a:spcBef>
              <a:spcAft>
                <a:spcPts val="0"/>
              </a:spcAft>
              <a:buClr>
                <a:schemeClr val="dk2"/>
              </a:buClr>
              <a:buSzPts val="1400"/>
              <a:buNone/>
              <a:defRPr>
                <a:solidFill>
                  <a:schemeClr val="dk2"/>
                </a:solidFill>
              </a:defRPr>
            </a:lvl6pPr>
            <a:lvl7pPr lvl="6" algn="r" rtl="0">
              <a:lnSpc>
                <a:spcPct val="100000"/>
              </a:lnSpc>
              <a:spcBef>
                <a:spcPts val="0"/>
              </a:spcBef>
              <a:spcAft>
                <a:spcPts val="0"/>
              </a:spcAft>
              <a:buClr>
                <a:schemeClr val="dk2"/>
              </a:buClr>
              <a:buSzPts val="1400"/>
              <a:buNone/>
              <a:defRPr>
                <a:solidFill>
                  <a:schemeClr val="dk2"/>
                </a:solidFill>
              </a:defRPr>
            </a:lvl7pPr>
            <a:lvl8pPr lvl="7" algn="r" rtl="0">
              <a:lnSpc>
                <a:spcPct val="100000"/>
              </a:lnSpc>
              <a:spcBef>
                <a:spcPts val="0"/>
              </a:spcBef>
              <a:spcAft>
                <a:spcPts val="0"/>
              </a:spcAft>
              <a:buClr>
                <a:schemeClr val="dk2"/>
              </a:buClr>
              <a:buSzPts val="1400"/>
              <a:buNone/>
              <a:defRPr>
                <a:solidFill>
                  <a:schemeClr val="dk2"/>
                </a:solidFill>
              </a:defRPr>
            </a:lvl8pPr>
            <a:lvl9pPr lvl="8" algn="r" rtl="0">
              <a:lnSpc>
                <a:spcPct val="100000"/>
              </a:lnSpc>
              <a:spcBef>
                <a:spcPts val="0"/>
              </a:spcBef>
              <a:spcAft>
                <a:spcPts val="0"/>
              </a:spcAft>
              <a:buClr>
                <a:schemeClr val="dk2"/>
              </a:buClr>
              <a:buSzPts val="1400"/>
              <a:buNone/>
              <a:defRPr>
                <a:solidFill>
                  <a:schemeClr val="dk2"/>
                </a:solidFill>
              </a:defRPr>
            </a:lvl9pPr>
          </a:lstStyle>
          <a:p>
            <a:endParaRPr/>
          </a:p>
        </p:txBody>
      </p:sp>
      <p:sp>
        <p:nvSpPr>
          <p:cNvPr id="242" name="Google Shape;242;p17"/>
          <p:cNvSpPr txBox="1">
            <a:spLocks noGrp="1"/>
          </p:cNvSpPr>
          <p:nvPr>
            <p:ph type="title"/>
          </p:nvPr>
        </p:nvSpPr>
        <p:spPr>
          <a:xfrm>
            <a:off x="5079000" y="1850863"/>
            <a:ext cx="33792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800"/>
              <a:buNone/>
              <a:defRPr/>
            </a:lvl1pPr>
            <a:lvl2pPr lvl="1" algn="r" rtl="0">
              <a:spcBef>
                <a:spcPts val="0"/>
              </a:spcBef>
              <a:spcAft>
                <a:spcPts val="0"/>
              </a:spcAft>
              <a:buSzPts val="2800"/>
              <a:buNone/>
              <a:defRPr/>
            </a:lvl2pPr>
            <a:lvl3pPr lvl="2" algn="r" rtl="0">
              <a:spcBef>
                <a:spcPts val="0"/>
              </a:spcBef>
              <a:spcAft>
                <a:spcPts val="0"/>
              </a:spcAft>
              <a:buSzPts val="2800"/>
              <a:buNone/>
              <a:defRPr/>
            </a:lvl3pPr>
            <a:lvl4pPr lvl="3" algn="r" rtl="0">
              <a:spcBef>
                <a:spcPts val="0"/>
              </a:spcBef>
              <a:spcAft>
                <a:spcPts val="0"/>
              </a:spcAft>
              <a:buSzPts val="2800"/>
              <a:buNone/>
              <a:defRPr/>
            </a:lvl4pPr>
            <a:lvl5pPr lvl="4" algn="r" rtl="0">
              <a:spcBef>
                <a:spcPts val="0"/>
              </a:spcBef>
              <a:spcAft>
                <a:spcPts val="0"/>
              </a:spcAft>
              <a:buSzPts val="2800"/>
              <a:buNone/>
              <a:defRPr/>
            </a:lvl5pPr>
            <a:lvl6pPr lvl="5" algn="r" rtl="0">
              <a:spcBef>
                <a:spcPts val="0"/>
              </a:spcBef>
              <a:spcAft>
                <a:spcPts val="0"/>
              </a:spcAft>
              <a:buSzPts val="2800"/>
              <a:buNone/>
              <a:defRPr/>
            </a:lvl6pPr>
            <a:lvl7pPr lvl="6" algn="r" rtl="0">
              <a:spcBef>
                <a:spcPts val="0"/>
              </a:spcBef>
              <a:spcAft>
                <a:spcPts val="0"/>
              </a:spcAft>
              <a:buSzPts val="2800"/>
              <a:buNone/>
              <a:defRPr/>
            </a:lvl7pPr>
            <a:lvl8pPr lvl="7" algn="r" rtl="0">
              <a:spcBef>
                <a:spcPts val="0"/>
              </a:spcBef>
              <a:spcAft>
                <a:spcPts val="0"/>
              </a:spcAft>
              <a:buSzPts val="2800"/>
              <a:buNone/>
              <a:defRPr/>
            </a:lvl8pPr>
            <a:lvl9pPr lvl="8" algn="r" rtl="0">
              <a:spcBef>
                <a:spcPts val="0"/>
              </a:spcBef>
              <a:spcAft>
                <a:spcPts val="0"/>
              </a:spcAft>
              <a:buSzPts val="28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ackground 1">
  <p:cSld name="CUSTOM_11">
    <p:spTree>
      <p:nvGrpSpPr>
        <p:cNvPr id="1" name="Shape 302"/>
        <p:cNvGrpSpPr/>
        <p:nvPr/>
      </p:nvGrpSpPr>
      <p:grpSpPr>
        <a:xfrm>
          <a:off x="0" y="0"/>
          <a:ext cx="0" cy="0"/>
          <a:chOff x="0" y="0"/>
          <a:chExt cx="0" cy="0"/>
        </a:xfrm>
      </p:grpSpPr>
      <p:sp>
        <p:nvSpPr>
          <p:cNvPr id="303" name="Google Shape;303;p25"/>
          <p:cNvSpPr/>
          <p:nvPr/>
        </p:nvSpPr>
        <p:spPr>
          <a:xfrm>
            <a:off x="-75" y="0"/>
            <a:ext cx="9143916" cy="5136681"/>
          </a:xfrm>
          <a:custGeom>
            <a:avLst/>
            <a:gdLst/>
            <a:ahLst/>
            <a:cxnLst/>
            <a:rect l="l" t="t" r="r" b="b"/>
            <a:pathLst>
              <a:path w="84821" h="47649" extrusionOk="0">
                <a:moveTo>
                  <a:pt x="1" y="0"/>
                </a:moveTo>
                <a:lnTo>
                  <a:pt x="1" y="47649"/>
                </a:lnTo>
                <a:lnTo>
                  <a:pt x="84821" y="47649"/>
                </a:lnTo>
                <a:lnTo>
                  <a:pt x="84821" y="0"/>
                </a:lnTo>
                <a:close/>
              </a:path>
            </a:pathLst>
          </a:custGeom>
          <a:solidFill>
            <a:srgbClr val="EFDA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5"/>
          <p:cNvSpPr/>
          <p:nvPr/>
        </p:nvSpPr>
        <p:spPr>
          <a:xfrm>
            <a:off x="332394" y="170115"/>
            <a:ext cx="8531705" cy="4789449"/>
          </a:xfrm>
          <a:custGeom>
            <a:avLst/>
            <a:gdLst/>
            <a:ahLst/>
            <a:cxnLst/>
            <a:rect l="l" t="t" r="r" b="b"/>
            <a:pathLst>
              <a:path w="79142" h="44428" extrusionOk="0">
                <a:moveTo>
                  <a:pt x="57914" y="0"/>
                </a:moveTo>
                <a:cubicBezTo>
                  <a:pt x="57216" y="0"/>
                  <a:pt x="56783" y="9"/>
                  <a:pt x="56614" y="29"/>
                </a:cubicBezTo>
                <a:cubicBezTo>
                  <a:pt x="56507" y="137"/>
                  <a:pt x="55781" y="684"/>
                  <a:pt x="55436" y="684"/>
                </a:cubicBezTo>
                <a:cubicBezTo>
                  <a:pt x="55150" y="684"/>
                  <a:pt x="54543" y="315"/>
                  <a:pt x="54495" y="256"/>
                </a:cubicBezTo>
                <a:cubicBezTo>
                  <a:pt x="53328" y="351"/>
                  <a:pt x="52197" y="458"/>
                  <a:pt x="51090" y="553"/>
                </a:cubicBezTo>
                <a:cubicBezTo>
                  <a:pt x="50888" y="696"/>
                  <a:pt x="49995" y="1113"/>
                  <a:pt x="49792" y="1113"/>
                </a:cubicBezTo>
                <a:cubicBezTo>
                  <a:pt x="49495" y="1113"/>
                  <a:pt x="48899" y="756"/>
                  <a:pt x="48828" y="696"/>
                </a:cubicBezTo>
                <a:cubicBezTo>
                  <a:pt x="47113" y="803"/>
                  <a:pt x="45423" y="875"/>
                  <a:pt x="43756" y="922"/>
                </a:cubicBezTo>
                <a:cubicBezTo>
                  <a:pt x="43589" y="1291"/>
                  <a:pt x="42672" y="2530"/>
                  <a:pt x="42232" y="2530"/>
                </a:cubicBezTo>
                <a:cubicBezTo>
                  <a:pt x="41934" y="2530"/>
                  <a:pt x="41315" y="1184"/>
                  <a:pt x="41303" y="970"/>
                </a:cubicBezTo>
                <a:cubicBezTo>
                  <a:pt x="40839" y="970"/>
                  <a:pt x="37398" y="946"/>
                  <a:pt x="36148" y="922"/>
                </a:cubicBezTo>
                <a:cubicBezTo>
                  <a:pt x="35921" y="1125"/>
                  <a:pt x="35779" y="1339"/>
                  <a:pt x="35683" y="1565"/>
                </a:cubicBezTo>
                <a:cubicBezTo>
                  <a:pt x="35564" y="1875"/>
                  <a:pt x="35171" y="2077"/>
                  <a:pt x="34719" y="2077"/>
                </a:cubicBezTo>
                <a:cubicBezTo>
                  <a:pt x="34290" y="2077"/>
                  <a:pt x="33885" y="1875"/>
                  <a:pt x="33754" y="1577"/>
                </a:cubicBezTo>
                <a:cubicBezTo>
                  <a:pt x="33635" y="1327"/>
                  <a:pt x="33481" y="1065"/>
                  <a:pt x="33326" y="815"/>
                </a:cubicBezTo>
                <a:cubicBezTo>
                  <a:pt x="31873" y="744"/>
                  <a:pt x="30480" y="672"/>
                  <a:pt x="29159" y="565"/>
                </a:cubicBezTo>
                <a:lnTo>
                  <a:pt x="29111" y="565"/>
                </a:lnTo>
                <a:cubicBezTo>
                  <a:pt x="28647" y="518"/>
                  <a:pt x="28218" y="494"/>
                  <a:pt x="27789" y="494"/>
                </a:cubicBezTo>
                <a:cubicBezTo>
                  <a:pt x="27337" y="494"/>
                  <a:pt x="26980" y="530"/>
                  <a:pt x="26670" y="613"/>
                </a:cubicBezTo>
                <a:cubicBezTo>
                  <a:pt x="26337" y="684"/>
                  <a:pt x="26004" y="827"/>
                  <a:pt x="25623" y="982"/>
                </a:cubicBezTo>
                <a:cubicBezTo>
                  <a:pt x="24956" y="1244"/>
                  <a:pt x="24194" y="1565"/>
                  <a:pt x="23301" y="1565"/>
                </a:cubicBezTo>
                <a:cubicBezTo>
                  <a:pt x="23206" y="1565"/>
                  <a:pt x="23098" y="1542"/>
                  <a:pt x="23003" y="1542"/>
                </a:cubicBezTo>
                <a:cubicBezTo>
                  <a:pt x="22336" y="1482"/>
                  <a:pt x="21717" y="1291"/>
                  <a:pt x="21146" y="1125"/>
                </a:cubicBezTo>
                <a:cubicBezTo>
                  <a:pt x="20681" y="982"/>
                  <a:pt x="20229" y="851"/>
                  <a:pt x="19931" y="851"/>
                </a:cubicBezTo>
                <a:cubicBezTo>
                  <a:pt x="19824" y="851"/>
                  <a:pt x="19538" y="851"/>
                  <a:pt x="19288" y="1589"/>
                </a:cubicBezTo>
                <a:cubicBezTo>
                  <a:pt x="19253" y="1661"/>
                  <a:pt x="17860" y="3506"/>
                  <a:pt x="17860" y="3506"/>
                </a:cubicBezTo>
                <a:lnTo>
                  <a:pt x="17312" y="3268"/>
                </a:lnTo>
                <a:cubicBezTo>
                  <a:pt x="16312" y="2839"/>
                  <a:pt x="16181" y="2077"/>
                  <a:pt x="16062" y="1470"/>
                </a:cubicBezTo>
                <a:cubicBezTo>
                  <a:pt x="15943" y="815"/>
                  <a:pt x="15847" y="613"/>
                  <a:pt x="15502" y="518"/>
                </a:cubicBezTo>
                <a:cubicBezTo>
                  <a:pt x="15002" y="458"/>
                  <a:pt x="10894" y="208"/>
                  <a:pt x="6811" y="208"/>
                </a:cubicBezTo>
                <a:cubicBezTo>
                  <a:pt x="1477" y="208"/>
                  <a:pt x="322" y="672"/>
                  <a:pt x="131" y="768"/>
                </a:cubicBezTo>
                <a:cubicBezTo>
                  <a:pt x="131" y="970"/>
                  <a:pt x="179" y="1518"/>
                  <a:pt x="226" y="2053"/>
                </a:cubicBezTo>
                <a:cubicBezTo>
                  <a:pt x="524" y="5625"/>
                  <a:pt x="584" y="8030"/>
                  <a:pt x="0" y="9209"/>
                </a:cubicBezTo>
                <a:cubicBezTo>
                  <a:pt x="357" y="9459"/>
                  <a:pt x="679" y="9614"/>
                  <a:pt x="1417" y="9673"/>
                </a:cubicBezTo>
                <a:lnTo>
                  <a:pt x="3203" y="9840"/>
                </a:lnTo>
                <a:cubicBezTo>
                  <a:pt x="3203" y="9840"/>
                  <a:pt x="774" y="11233"/>
                  <a:pt x="131" y="11233"/>
                </a:cubicBezTo>
                <a:cubicBezTo>
                  <a:pt x="24" y="11233"/>
                  <a:pt x="203" y="27842"/>
                  <a:pt x="203" y="30676"/>
                </a:cubicBezTo>
                <a:lnTo>
                  <a:pt x="1084" y="30676"/>
                </a:lnTo>
                <a:lnTo>
                  <a:pt x="3155" y="30628"/>
                </a:lnTo>
                <a:lnTo>
                  <a:pt x="369" y="32664"/>
                </a:lnTo>
                <a:cubicBezTo>
                  <a:pt x="48" y="33915"/>
                  <a:pt x="893" y="42320"/>
                  <a:pt x="1274" y="44428"/>
                </a:cubicBezTo>
                <a:cubicBezTo>
                  <a:pt x="3513" y="44333"/>
                  <a:pt x="9585" y="44166"/>
                  <a:pt x="16598" y="44059"/>
                </a:cubicBezTo>
                <a:cubicBezTo>
                  <a:pt x="16729" y="43844"/>
                  <a:pt x="17491" y="42928"/>
                  <a:pt x="17919" y="42928"/>
                </a:cubicBezTo>
                <a:cubicBezTo>
                  <a:pt x="18264" y="42928"/>
                  <a:pt x="19169" y="43737"/>
                  <a:pt x="19336" y="44011"/>
                </a:cubicBezTo>
                <a:cubicBezTo>
                  <a:pt x="25265" y="43880"/>
                  <a:pt x="31361" y="43761"/>
                  <a:pt x="37029" y="43690"/>
                </a:cubicBezTo>
                <a:cubicBezTo>
                  <a:pt x="37100" y="43356"/>
                  <a:pt x="37767" y="42225"/>
                  <a:pt x="38243" y="42225"/>
                </a:cubicBezTo>
                <a:cubicBezTo>
                  <a:pt x="38684" y="42225"/>
                  <a:pt x="39553" y="43332"/>
                  <a:pt x="39720" y="43654"/>
                </a:cubicBezTo>
                <a:cubicBezTo>
                  <a:pt x="45030" y="43571"/>
                  <a:pt x="49911" y="43535"/>
                  <a:pt x="54281" y="43511"/>
                </a:cubicBezTo>
                <a:cubicBezTo>
                  <a:pt x="54364" y="43178"/>
                  <a:pt x="54483" y="42713"/>
                  <a:pt x="55198" y="42713"/>
                </a:cubicBezTo>
                <a:lnTo>
                  <a:pt x="56043" y="43320"/>
                </a:lnTo>
                <a:cubicBezTo>
                  <a:pt x="56067" y="43356"/>
                  <a:pt x="56079" y="43440"/>
                  <a:pt x="56091" y="43511"/>
                </a:cubicBezTo>
                <a:lnTo>
                  <a:pt x="62115" y="43511"/>
                </a:lnTo>
                <a:cubicBezTo>
                  <a:pt x="62139" y="43309"/>
                  <a:pt x="62699" y="42308"/>
                  <a:pt x="63211" y="42308"/>
                </a:cubicBezTo>
                <a:cubicBezTo>
                  <a:pt x="63603" y="42308"/>
                  <a:pt x="64473" y="43201"/>
                  <a:pt x="64663" y="43451"/>
                </a:cubicBezTo>
                <a:cubicBezTo>
                  <a:pt x="64699" y="43487"/>
                  <a:pt x="76105" y="43785"/>
                  <a:pt x="77677" y="43975"/>
                </a:cubicBezTo>
                <a:cubicBezTo>
                  <a:pt x="77510" y="42654"/>
                  <a:pt x="77272" y="30867"/>
                  <a:pt x="77272" y="29974"/>
                </a:cubicBezTo>
                <a:cubicBezTo>
                  <a:pt x="77058" y="29974"/>
                  <a:pt x="75843" y="29795"/>
                  <a:pt x="75676" y="29509"/>
                </a:cubicBezTo>
                <a:cubicBezTo>
                  <a:pt x="75510" y="29224"/>
                  <a:pt x="76760" y="28092"/>
                  <a:pt x="77272" y="27700"/>
                </a:cubicBezTo>
                <a:cubicBezTo>
                  <a:pt x="77296" y="23128"/>
                  <a:pt x="77391" y="18901"/>
                  <a:pt x="77450" y="17246"/>
                </a:cubicBezTo>
                <a:lnTo>
                  <a:pt x="75807" y="17162"/>
                </a:lnTo>
                <a:lnTo>
                  <a:pt x="75629" y="15984"/>
                </a:lnTo>
                <a:cubicBezTo>
                  <a:pt x="76486" y="15805"/>
                  <a:pt x="77200" y="15650"/>
                  <a:pt x="77653" y="15555"/>
                </a:cubicBezTo>
                <a:cubicBezTo>
                  <a:pt x="78248" y="10043"/>
                  <a:pt x="79070" y="2232"/>
                  <a:pt x="79141" y="434"/>
                </a:cubicBezTo>
                <a:cubicBezTo>
                  <a:pt x="77462" y="256"/>
                  <a:pt x="71783" y="172"/>
                  <a:pt x="67890" y="113"/>
                </a:cubicBezTo>
                <a:cubicBezTo>
                  <a:pt x="62973" y="53"/>
                  <a:pt x="59638" y="0"/>
                  <a:pt x="57914" y="0"/>
                </a:cubicBezTo>
                <a:close/>
              </a:path>
            </a:pathLst>
          </a:custGeom>
          <a:solidFill>
            <a:srgbClr val="FEF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5"/>
          <p:cNvSpPr/>
          <p:nvPr/>
        </p:nvSpPr>
        <p:spPr>
          <a:xfrm>
            <a:off x="311803" y="151249"/>
            <a:ext cx="8567604" cy="4817802"/>
          </a:xfrm>
          <a:custGeom>
            <a:avLst/>
            <a:gdLst/>
            <a:ahLst/>
            <a:cxnLst/>
            <a:rect l="l" t="t" r="r" b="b"/>
            <a:pathLst>
              <a:path w="79475" h="44691" extrusionOk="0">
                <a:moveTo>
                  <a:pt x="386" y="11445"/>
                </a:moveTo>
                <a:cubicBezTo>
                  <a:pt x="381" y="11449"/>
                  <a:pt x="375" y="11452"/>
                  <a:pt x="370" y="11456"/>
                </a:cubicBezTo>
                <a:cubicBezTo>
                  <a:pt x="375" y="11452"/>
                  <a:pt x="380" y="11449"/>
                  <a:pt x="386" y="11445"/>
                </a:cubicBezTo>
                <a:close/>
                <a:moveTo>
                  <a:pt x="57324" y="185"/>
                </a:moveTo>
                <a:cubicBezTo>
                  <a:pt x="57485" y="185"/>
                  <a:pt x="57649" y="193"/>
                  <a:pt x="57806" y="193"/>
                </a:cubicBezTo>
                <a:cubicBezTo>
                  <a:pt x="58431" y="190"/>
                  <a:pt x="59057" y="189"/>
                  <a:pt x="59683" y="189"/>
                </a:cubicBezTo>
                <a:cubicBezTo>
                  <a:pt x="65348" y="189"/>
                  <a:pt x="71029" y="286"/>
                  <a:pt x="76701" y="490"/>
                </a:cubicBezTo>
                <a:cubicBezTo>
                  <a:pt x="77368" y="514"/>
                  <a:pt x="78058" y="526"/>
                  <a:pt x="78725" y="585"/>
                </a:cubicBezTo>
                <a:cubicBezTo>
                  <a:pt x="79070" y="621"/>
                  <a:pt x="79094" y="562"/>
                  <a:pt x="79130" y="883"/>
                </a:cubicBezTo>
                <a:cubicBezTo>
                  <a:pt x="79142" y="1086"/>
                  <a:pt x="79094" y="1324"/>
                  <a:pt x="79082" y="1514"/>
                </a:cubicBezTo>
                <a:cubicBezTo>
                  <a:pt x="78963" y="2967"/>
                  <a:pt x="78832" y="4443"/>
                  <a:pt x="78677" y="5908"/>
                </a:cubicBezTo>
                <a:cubicBezTo>
                  <a:pt x="78487" y="7836"/>
                  <a:pt x="78296" y="9789"/>
                  <a:pt x="78082" y="11718"/>
                </a:cubicBezTo>
                <a:cubicBezTo>
                  <a:pt x="77987" y="12694"/>
                  <a:pt x="77880" y="13658"/>
                  <a:pt x="77772" y="14635"/>
                </a:cubicBezTo>
                <a:cubicBezTo>
                  <a:pt x="77760" y="14790"/>
                  <a:pt x="77749" y="14921"/>
                  <a:pt x="77725" y="15075"/>
                </a:cubicBezTo>
                <a:cubicBezTo>
                  <a:pt x="77701" y="15409"/>
                  <a:pt x="77749" y="15528"/>
                  <a:pt x="77463" y="15671"/>
                </a:cubicBezTo>
                <a:cubicBezTo>
                  <a:pt x="76998" y="15885"/>
                  <a:pt x="76284" y="15921"/>
                  <a:pt x="75796" y="16028"/>
                </a:cubicBezTo>
                <a:cubicBezTo>
                  <a:pt x="75748" y="16040"/>
                  <a:pt x="75641" y="16087"/>
                  <a:pt x="75665" y="16147"/>
                </a:cubicBezTo>
                <a:cubicBezTo>
                  <a:pt x="75725" y="16528"/>
                  <a:pt x="75784" y="16933"/>
                  <a:pt x="75844" y="17314"/>
                </a:cubicBezTo>
                <a:cubicBezTo>
                  <a:pt x="75844" y="17361"/>
                  <a:pt x="75915" y="17361"/>
                  <a:pt x="75939" y="17361"/>
                </a:cubicBezTo>
                <a:cubicBezTo>
                  <a:pt x="76320" y="17373"/>
                  <a:pt x="76677" y="17409"/>
                  <a:pt x="77046" y="17421"/>
                </a:cubicBezTo>
                <a:cubicBezTo>
                  <a:pt x="77078" y="17421"/>
                  <a:pt x="77175" y="17416"/>
                  <a:pt x="77278" y="17416"/>
                </a:cubicBezTo>
                <a:cubicBezTo>
                  <a:pt x="77398" y="17416"/>
                  <a:pt x="77524" y="17422"/>
                  <a:pt x="77563" y="17450"/>
                </a:cubicBezTo>
                <a:lnTo>
                  <a:pt x="77563" y="17450"/>
                </a:lnTo>
                <a:cubicBezTo>
                  <a:pt x="77562" y="17449"/>
                  <a:pt x="77560" y="17449"/>
                  <a:pt x="77559" y="17449"/>
                </a:cubicBezTo>
                <a:cubicBezTo>
                  <a:pt x="77505" y="17449"/>
                  <a:pt x="77463" y="18019"/>
                  <a:pt x="77463" y="18064"/>
                </a:cubicBezTo>
                <a:cubicBezTo>
                  <a:pt x="77415" y="19493"/>
                  <a:pt x="77391" y="20921"/>
                  <a:pt x="77368" y="22350"/>
                </a:cubicBezTo>
                <a:cubicBezTo>
                  <a:pt x="77356" y="23231"/>
                  <a:pt x="77344" y="24100"/>
                  <a:pt x="77332" y="24969"/>
                </a:cubicBezTo>
                <a:cubicBezTo>
                  <a:pt x="77332" y="25434"/>
                  <a:pt x="77308" y="25910"/>
                  <a:pt x="77308" y="26362"/>
                </a:cubicBezTo>
                <a:cubicBezTo>
                  <a:pt x="77308" y="26767"/>
                  <a:pt x="77451" y="27494"/>
                  <a:pt x="77237" y="27839"/>
                </a:cubicBezTo>
                <a:cubicBezTo>
                  <a:pt x="76998" y="28232"/>
                  <a:pt x="75344" y="29137"/>
                  <a:pt x="75760" y="29720"/>
                </a:cubicBezTo>
                <a:cubicBezTo>
                  <a:pt x="75963" y="29982"/>
                  <a:pt x="76641" y="30041"/>
                  <a:pt x="76927" y="30089"/>
                </a:cubicBezTo>
                <a:cubicBezTo>
                  <a:pt x="77308" y="30149"/>
                  <a:pt x="77249" y="30030"/>
                  <a:pt x="77284" y="30351"/>
                </a:cubicBezTo>
                <a:cubicBezTo>
                  <a:pt x="77344" y="31006"/>
                  <a:pt x="77296" y="31708"/>
                  <a:pt x="77308" y="32375"/>
                </a:cubicBezTo>
                <a:cubicBezTo>
                  <a:pt x="77356" y="34518"/>
                  <a:pt x="77403" y="36649"/>
                  <a:pt x="77463" y="38793"/>
                </a:cubicBezTo>
                <a:cubicBezTo>
                  <a:pt x="77509" y="40500"/>
                  <a:pt x="77477" y="42241"/>
                  <a:pt x="77648" y="43940"/>
                </a:cubicBezTo>
                <a:lnTo>
                  <a:pt x="77648" y="43940"/>
                </a:lnTo>
                <a:cubicBezTo>
                  <a:pt x="75419" y="43712"/>
                  <a:pt x="73139" y="43730"/>
                  <a:pt x="70902" y="43650"/>
                </a:cubicBezTo>
                <a:cubicBezTo>
                  <a:pt x="69533" y="43603"/>
                  <a:pt x="68140" y="43555"/>
                  <a:pt x="66771" y="43507"/>
                </a:cubicBezTo>
                <a:lnTo>
                  <a:pt x="65438" y="43472"/>
                </a:lnTo>
                <a:cubicBezTo>
                  <a:pt x="65104" y="43448"/>
                  <a:pt x="65045" y="43472"/>
                  <a:pt x="64854" y="43317"/>
                </a:cubicBezTo>
                <a:cubicBezTo>
                  <a:pt x="64447" y="42998"/>
                  <a:pt x="64019" y="42302"/>
                  <a:pt x="63430" y="42302"/>
                </a:cubicBezTo>
                <a:cubicBezTo>
                  <a:pt x="63382" y="42302"/>
                  <a:pt x="63333" y="42307"/>
                  <a:pt x="63282" y="42317"/>
                </a:cubicBezTo>
                <a:cubicBezTo>
                  <a:pt x="62784" y="42416"/>
                  <a:pt x="62317" y="43021"/>
                  <a:pt x="62158" y="43507"/>
                </a:cubicBezTo>
                <a:lnTo>
                  <a:pt x="57722" y="43507"/>
                </a:lnTo>
                <a:cubicBezTo>
                  <a:pt x="57524" y="43507"/>
                  <a:pt x="57220" y="43555"/>
                  <a:pt x="56958" y="43555"/>
                </a:cubicBezTo>
                <a:cubicBezTo>
                  <a:pt x="56827" y="43555"/>
                  <a:pt x="56706" y="43543"/>
                  <a:pt x="56615" y="43507"/>
                </a:cubicBezTo>
                <a:cubicBezTo>
                  <a:pt x="56436" y="43448"/>
                  <a:pt x="56329" y="43329"/>
                  <a:pt x="56163" y="43198"/>
                </a:cubicBezTo>
                <a:cubicBezTo>
                  <a:pt x="55890" y="42967"/>
                  <a:pt x="55627" y="42719"/>
                  <a:pt x="55284" y="42719"/>
                </a:cubicBezTo>
                <a:cubicBezTo>
                  <a:pt x="55237" y="42719"/>
                  <a:pt x="55189" y="42723"/>
                  <a:pt x="55139" y="42733"/>
                </a:cubicBezTo>
                <a:cubicBezTo>
                  <a:pt x="54661" y="42833"/>
                  <a:pt x="54453" y="43109"/>
                  <a:pt x="54321" y="43532"/>
                </a:cubicBezTo>
                <a:lnTo>
                  <a:pt x="54321" y="43532"/>
                </a:lnTo>
                <a:cubicBezTo>
                  <a:pt x="50311" y="43545"/>
                  <a:pt x="46290" y="43591"/>
                  <a:pt x="42292" y="43626"/>
                </a:cubicBezTo>
                <a:cubicBezTo>
                  <a:pt x="41756" y="43626"/>
                  <a:pt x="41232" y="43650"/>
                  <a:pt x="40696" y="43650"/>
                </a:cubicBezTo>
                <a:cubicBezTo>
                  <a:pt x="40665" y="43650"/>
                  <a:pt x="40635" y="43650"/>
                  <a:pt x="40607" y="43650"/>
                </a:cubicBezTo>
                <a:cubicBezTo>
                  <a:pt x="40181" y="43650"/>
                  <a:pt x="40059" y="43640"/>
                  <a:pt x="39791" y="43305"/>
                </a:cubicBezTo>
                <a:cubicBezTo>
                  <a:pt x="39530" y="42948"/>
                  <a:pt x="39113" y="42352"/>
                  <a:pt x="38613" y="42245"/>
                </a:cubicBezTo>
                <a:cubicBezTo>
                  <a:pt x="38563" y="42234"/>
                  <a:pt x="38514" y="42229"/>
                  <a:pt x="38465" y="42229"/>
                </a:cubicBezTo>
                <a:cubicBezTo>
                  <a:pt x="37817" y="42229"/>
                  <a:pt x="37271" y="43159"/>
                  <a:pt x="37072" y="43712"/>
                </a:cubicBezTo>
                <a:lnTo>
                  <a:pt x="37072" y="43712"/>
                </a:lnTo>
                <a:cubicBezTo>
                  <a:pt x="34125" y="43748"/>
                  <a:pt x="31166" y="43794"/>
                  <a:pt x="28230" y="43853"/>
                </a:cubicBezTo>
                <a:cubicBezTo>
                  <a:pt x="26683" y="43888"/>
                  <a:pt x="25147" y="43912"/>
                  <a:pt x="23599" y="43948"/>
                </a:cubicBezTo>
                <a:cubicBezTo>
                  <a:pt x="22825" y="43960"/>
                  <a:pt x="22051" y="43972"/>
                  <a:pt x="21289" y="43984"/>
                </a:cubicBezTo>
                <a:cubicBezTo>
                  <a:pt x="20991" y="43995"/>
                  <a:pt x="20647" y="44048"/>
                  <a:pt x="20316" y="44048"/>
                </a:cubicBezTo>
                <a:cubicBezTo>
                  <a:pt x="19959" y="44048"/>
                  <a:pt x="19619" y="43986"/>
                  <a:pt x="19372" y="43746"/>
                </a:cubicBezTo>
                <a:cubicBezTo>
                  <a:pt x="19058" y="43431"/>
                  <a:pt x="18604" y="42968"/>
                  <a:pt x="18127" y="42968"/>
                </a:cubicBezTo>
                <a:cubicBezTo>
                  <a:pt x="18062" y="42968"/>
                  <a:pt x="17997" y="42977"/>
                  <a:pt x="17932" y="42995"/>
                </a:cubicBezTo>
                <a:cubicBezTo>
                  <a:pt x="17646" y="43067"/>
                  <a:pt x="17396" y="43305"/>
                  <a:pt x="17181" y="43495"/>
                </a:cubicBezTo>
                <a:cubicBezTo>
                  <a:pt x="17051" y="43626"/>
                  <a:pt x="16943" y="43769"/>
                  <a:pt x="16812" y="43900"/>
                </a:cubicBezTo>
                <a:cubicBezTo>
                  <a:pt x="16625" y="44088"/>
                  <a:pt x="16538" y="44101"/>
                  <a:pt x="16335" y="44101"/>
                </a:cubicBezTo>
                <a:cubicBezTo>
                  <a:pt x="16301" y="44101"/>
                  <a:pt x="16264" y="44101"/>
                  <a:pt x="16223" y="44101"/>
                </a:cubicBezTo>
                <a:cubicBezTo>
                  <a:pt x="16182" y="44101"/>
                  <a:pt x="16137" y="44101"/>
                  <a:pt x="16086" y="44103"/>
                </a:cubicBezTo>
                <a:cubicBezTo>
                  <a:pt x="13276" y="44162"/>
                  <a:pt x="10443" y="44246"/>
                  <a:pt x="7633" y="44317"/>
                </a:cubicBezTo>
                <a:cubicBezTo>
                  <a:pt x="5629" y="44376"/>
                  <a:pt x="3614" y="44423"/>
                  <a:pt x="1611" y="44505"/>
                </a:cubicBezTo>
                <a:lnTo>
                  <a:pt x="1611" y="44505"/>
                </a:lnTo>
                <a:cubicBezTo>
                  <a:pt x="1082" y="41580"/>
                  <a:pt x="857" y="38549"/>
                  <a:pt x="691" y="35590"/>
                </a:cubicBezTo>
                <a:cubicBezTo>
                  <a:pt x="668" y="34935"/>
                  <a:pt x="620" y="34268"/>
                  <a:pt x="632" y="33613"/>
                </a:cubicBezTo>
                <a:cubicBezTo>
                  <a:pt x="644" y="33256"/>
                  <a:pt x="608" y="32970"/>
                  <a:pt x="822" y="32732"/>
                </a:cubicBezTo>
                <a:cubicBezTo>
                  <a:pt x="1227" y="32304"/>
                  <a:pt x="1882" y="31958"/>
                  <a:pt x="2358" y="31601"/>
                </a:cubicBezTo>
                <a:cubicBezTo>
                  <a:pt x="2727" y="31339"/>
                  <a:pt x="3084" y="31065"/>
                  <a:pt x="3465" y="30803"/>
                </a:cubicBezTo>
                <a:cubicBezTo>
                  <a:pt x="3537" y="30744"/>
                  <a:pt x="3465" y="30684"/>
                  <a:pt x="3406" y="30684"/>
                </a:cubicBezTo>
                <a:cubicBezTo>
                  <a:pt x="2632" y="30696"/>
                  <a:pt x="1834" y="30732"/>
                  <a:pt x="1060" y="30732"/>
                </a:cubicBezTo>
                <a:cubicBezTo>
                  <a:pt x="1011" y="30732"/>
                  <a:pt x="966" y="30732"/>
                  <a:pt x="925" y="30732"/>
                </a:cubicBezTo>
                <a:cubicBezTo>
                  <a:pt x="521" y="30732"/>
                  <a:pt x="559" y="30713"/>
                  <a:pt x="548" y="30280"/>
                </a:cubicBezTo>
                <a:lnTo>
                  <a:pt x="548" y="29327"/>
                </a:lnTo>
                <a:cubicBezTo>
                  <a:pt x="525" y="27398"/>
                  <a:pt x="513" y="25469"/>
                  <a:pt x="501" y="23541"/>
                </a:cubicBezTo>
                <a:cubicBezTo>
                  <a:pt x="465" y="19683"/>
                  <a:pt x="394" y="15814"/>
                  <a:pt x="453" y="11944"/>
                </a:cubicBezTo>
                <a:cubicBezTo>
                  <a:pt x="453" y="11777"/>
                  <a:pt x="465" y="11599"/>
                  <a:pt x="465" y="11444"/>
                </a:cubicBezTo>
                <a:cubicBezTo>
                  <a:pt x="465" y="11431"/>
                  <a:pt x="465" y="11420"/>
                  <a:pt x="465" y="11411"/>
                </a:cubicBezTo>
                <a:lnTo>
                  <a:pt x="465" y="11411"/>
                </a:lnTo>
                <a:cubicBezTo>
                  <a:pt x="585" y="11372"/>
                  <a:pt x="756" y="11352"/>
                  <a:pt x="846" y="11325"/>
                </a:cubicBezTo>
                <a:cubicBezTo>
                  <a:pt x="1763" y="11003"/>
                  <a:pt x="2644" y="10503"/>
                  <a:pt x="3477" y="10015"/>
                </a:cubicBezTo>
                <a:cubicBezTo>
                  <a:pt x="3585" y="9956"/>
                  <a:pt x="3537" y="9896"/>
                  <a:pt x="3454" y="9872"/>
                </a:cubicBezTo>
                <a:cubicBezTo>
                  <a:pt x="2858" y="9813"/>
                  <a:pt x="2275" y="9789"/>
                  <a:pt x="1680" y="9718"/>
                </a:cubicBezTo>
                <a:cubicBezTo>
                  <a:pt x="1346" y="9682"/>
                  <a:pt x="858" y="9658"/>
                  <a:pt x="596" y="9432"/>
                </a:cubicBezTo>
                <a:cubicBezTo>
                  <a:pt x="370" y="9253"/>
                  <a:pt x="441" y="9253"/>
                  <a:pt x="489" y="9015"/>
                </a:cubicBezTo>
                <a:cubicBezTo>
                  <a:pt x="572" y="8563"/>
                  <a:pt x="691" y="8170"/>
                  <a:pt x="739" y="7705"/>
                </a:cubicBezTo>
                <a:cubicBezTo>
                  <a:pt x="858" y="6527"/>
                  <a:pt x="798" y="5336"/>
                  <a:pt x="727" y="4157"/>
                </a:cubicBezTo>
                <a:cubicBezTo>
                  <a:pt x="679" y="3407"/>
                  <a:pt x="620" y="2633"/>
                  <a:pt x="548" y="1871"/>
                </a:cubicBezTo>
                <a:cubicBezTo>
                  <a:pt x="537" y="1621"/>
                  <a:pt x="382" y="1026"/>
                  <a:pt x="501" y="919"/>
                </a:cubicBezTo>
                <a:cubicBezTo>
                  <a:pt x="691" y="705"/>
                  <a:pt x="1406" y="705"/>
                  <a:pt x="1668" y="681"/>
                </a:cubicBezTo>
                <a:cubicBezTo>
                  <a:pt x="2644" y="550"/>
                  <a:pt x="3644" y="502"/>
                  <a:pt x="4644" y="466"/>
                </a:cubicBezTo>
                <a:cubicBezTo>
                  <a:pt x="5484" y="440"/>
                  <a:pt x="6324" y="429"/>
                  <a:pt x="7165" y="429"/>
                </a:cubicBezTo>
                <a:cubicBezTo>
                  <a:pt x="9401" y="429"/>
                  <a:pt x="11639" y="512"/>
                  <a:pt x="13872" y="633"/>
                </a:cubicBezTo>
                <a:cubicBezTo>
                  <a:pt x="14348" y="669"/>
                  <a:pt x="14824" y="681"/>
                  <a:pt x="15300" y="728"/>
                </a:cubicBezTo>
                <a:cubicBezTo>
                  <a:pt x="15955" y="788"/>
                  <a:pt x="15979" y="1216"/>
                  <a:pt x="16098" y="1800"/>
                </a:cubicBezTo>
                <a:cubicBezTo>
                  <a:pt x="16324" y="2883"/>
                  <a:pt x="16931" y="3312"/>
                  <a:pt x="17896" y="3717"/>
                </a:cubicBezTo>
                <a:cubicBezTo>
                  <a:pt x="17920" y="3723"/>
                  <a:pt x="17946" y="3726"/>
                  <a:pt x="17972" y="3726"/>
                </a:cubicBezTo>
                <a:cubicBezTo>
                  <a:pt x="18052" y="3726"/>
                  <a:pt x="18137" y="3699"/>
                  <a:pt x="18182" y="3645"/>
                </a:cubicBezTo>
                <a:cubicBezTo>
                  <a:pt x="18658" y="3026"/>
                  <a:pt x="19206" y="2407"/>
                  <a:pt x="19598" y="1752"/>
                </a:cubicBezTo>
                <a:cubicBezTo>
                  <a:pt x="19820" y="1359"/>
                  <a:pt x="19803" y="1094"/>
                  <a:pt x="20175" y="1094"/>
                </a:cubicBezTo>
                <a:cubicBezTo>
                  <a:pt x="20243" y="1094"/>
                  <a:pt x="20323" y="1103"/>
                  <a:pt x="20420" y="1121"/>
                </a:cubicBezTo>
                <a:cubicBezTo>
                  <a:pt x="20861" y="1216"/>
                  <a:pt x="21313" y="1383"/>
                  <a:pt x="21753" y="1502"/>
                </a:cubicBezTo>
                <a:cubicBezTo>
                  <a:pt x="22327" y="1652"/>
                  <a:pt x="22889" y="1755"/>
                  <a:pt x="23460" y="1755"/>
                </a:cubicBezTo>
                <a:cubicBezTo>
                  <a:pt x="23707" y="1755"/>
                  <a:pt x="23955" y="1736"/>
                  <a:pt x="24206" y="1693"/>
                </a:cubicBezTo>
                <a:cubicBezTo>
                  <a:pt x="25063" y="1538"/>
                  <a:pt x="25802" y="1109"/>
                  <a:pt x="26623" y="871"/>
                </a:cubicBezTo>
                <a:cubicBezTo>
                  <a:pt x="27071" y="736"/>
                  <a:pt x="27535" y="691"/>
                  <a:pt x="28003" y="691"/>
                </a:cubicBezTo>
                <a:cubicBezTo>
                  <a:pt x="28604" y="691"/>
                  <a:pt x="29213" y="765"/>
                  <a:pt x="29802" y="812"/>
                </a:cubicBezTo>
                <a:cubicBezTo>
                  <a:pt x="30350" y="859"/>
                  <a:pt x="30909" y="883"/>
                  <a:pt x="31457" y="919"/>
                </a:cubicBezTo>
                <a:cubicBezTo>
                  <a:pt x="31563" y="924"/>
                  <a:pt x="31673" y="925"/>
                  <a:pt x="31786" y="925"/>
                </a:cubicBezTo>
                <a:cubicBezTo>
                  <a:pt x="31891" y="925"/>
                  <a:pt x="31999" y="924"/>
                  <a:pt x="32107" y="924"/>
                </a:cubicBezTo>
                <a:cubicBezTo>
                  <a:pt x="32416" y="924"/>
                  <a:pt x="32729" y="933"/>
                  <a:pt x="33005" y="1002"/>
                </a:cubicBezTo>
                <a:cubicBezTo>
                  <a:pt x="33755" y="1181"/>
                  <a:pt x="33755" y="2133"/>
                  <a:pt x="34588" y="2276"/>
                </a:cubicBezTo>
                <a:cubicBezTo>
                  <a:pt x="34672" y="2290"/>
                  <a:pt x="34760" y="2297"/>
                  <a:pt x="34849" y="2297"/>
                </a:cubicBezTo>
                <a:cubicBezTo>
                  <a:pt x="35214" y="2297"/>
                  <a:pt x="35602" y="2177"/>
                  <a:pt x="35850" y="1919"/>
                </a:cubicBezTo>
                <a:cubicBezTo>
                  <a:pt x="36041" y="1717"/>
                  <a:pt x="36136" y="1228"/>
                  <a:pt x="36374" y="1121"/>
                </a:cubicBezTo>
                <a:cubicBezTo>
                  <a:pt x="36431" y="1098"/>
                  <a:pt x="36504" y="1089"/>
                  <a:pt x="36586" y="1089"/>
                </a:cubicBezTo>
                <a:cubicBezTo>
                  <a:pt x="36796" y="1089"/>
                  <a:pt x="37060" y="1145"/>
                  <a:pt x="37232" y="1145"/>
                </a:cubicBezTo>
                <a:cubicBezTo>
                  <a:pt x="38494" y="1157"/>
                  <a:pt x="39780" y="1169"/>
                  <a:pt x="41042" y="1169"/>
                </a:cubicBezTo>
                <a:cubicBezTo>
                  <a:pt x="41089" y="1169"/>
                  <a:pt x="41127" y="1169"/>
                  <a:pt x="41157" y="1169"/>
                </a:cubicBezTo>
                <a:cubicBezTo>
                  <a:pt x="41308" y="1169"/>
                  <a:pt x="41270" y="1177"/>
                  <a:pt x="41339" y="1276"/>
                </a:cubicBezTo>
                <a:cubicBezTo>
                  <a:pt x="41494" y="1455"/>
                  <a:pt x="41554" y="1800"/>
                  <a:pt x="41673" y="1990"/>
                </a:cubicBezTo>
                <a:cubicBezTo>
                  <a:pt x="41816" y="2252"/>
                  <a:pt x="41994" y="2693"/>
                  <a:pt x="42339" y="2729"/>
                </a:cubicBezTo>
                <a:cubicBezTo>
                  <a:pt x="42359" y="2731"/>
                  <a:pt x="42378" y="2733"/>
                  <a:pt x="42397" y="2733"/>
                </a:cubicBezTo>
                <a:cubicBezTo>
                  <a:pt x="42703" y="2733"/>
                  <a:pt x="43030" y="2394"/>
                  <a:pt x="43220" y="2193"/>
                </a:cubicBezTo>
                <a:cubicBezTo>
                  <a:pt x="43411" y="2002"/>
                  <a:pt x="43578" y="1800"/>
                  <a:pt x="43732" y="1574"/>
                </a:cubicBezTo>
                <a:cubicBezTo>
                  <a:pt x="43994" y="1228"/>
                  <a:pt x="43971" y="1109"/>
                  <a:pt x="44423" y="1109"/>
                </a:cubicBezTo>
                <a:cubicBezTo>
                  <a:pt x="45506" y="1086"/>
                  <a:pt x="46578" y="1038"/>
                  <a:pt x="47661" y="978"/>
                </a:cubicBezTo>
                <a:cubicBezTo>
                  <a:pt x="47940" y="970"/>
                  <a:pt x="48301" y="891"/>
                  <a:pt x="48614" y="891"/>
                </a:cubicBezTo>
                <a:cubicBezTo>
                  <a:pt x="48730" y="891"/>
                  <a:pt x="48839" y="902"/>
                  <a:pt x="48935" y="931"/>
                </a:cubicBezTo>
                <a:cubicBezTo>
                  <a:pt x="49174" y="1002"/>
                  <a:pt x="49364" y="1205"/>
                  <a:pt x="49614" y="1276"/>
                </a:cubicBezTo>
                <a:cubicBezTo>
                  <a:pt x="49708" y="1303"/>
                  <a:pt x="49798" y="1315"/>
                  <a:pt x="49886" y="1315"/>
                </a:cubicBezTo>
                <a:cubicBezTo>
                  <a:pt x="50188" y="1315"/>
                  <a:pt x="50462" y="1176"/>
                  <a:pt x="50757" y="1038"/>
                </a:cubicBezTo>
                <a:cubicBezTo>
                  <a:pt x="51031" y="919"/>
                  <a:pt x="51221" y="788"/>
                  <a:pt x="51519" y="740"/>
                </a:cubicBezTo>
                <a:cubicBezTo>
                  <a:pt x="52055" y="633"/>
                  <a:pt x="52650" y="645"/>
                  <a:pt x="53198" y="585"/>
                </a:cubicBezTo>
                <a:cubicBezTo>
                  <a:pt x="53518" y="560"/>
                  <a:pt x="53925" y="465"/>
                  <a:pt x="54280" y="465"/>
                </a:cubicBezTo>
                <a:cubicBezTo>
                  <a:pt x="54413" y="465"/>
                  <a:pt x="54539" y="478"/>
                  <a:pt x="54650" y="514"/>
                </a:cubicBezTo>
                <a:cubicBezTo>
                  <a:pt x="54865" y="585"/>
                  <a:pt x="55043" y="764"/>
                  <a:pt x="55281" y="824"/>
                </a:cubicBezTo>
                <a:cubicBezTo>
                  <a:pt x="55373" y="848"/>
                  <a:pt x="55460" y="859"/>
                  <a:pt x="55544" y="859"/>
                </a:cubicBezTo>
                <a:cubicBezTo>
                  <a:pt x="55787" y="859"/>
                  <a:pt x="56004" y="766"/>
                  <a:pt x="56234" y="633"/>
                </a:cubicBezTo>
                <a:cubicBezTo>
                  <a:pt x="56448" y="514"/>
                  <a:pt x="56651" y="288"/>
                  <a:pt x="56865" y="204"/>
                </a:cubicBezTo>
                <a:lnTo>
                  <a:pt x="56865" y="204"/>
                </a:lnTo>
                <a:cubicBezTo>
                  <a:pt x="56817" y="226"/>
                  <a:pt x="56807" y="234"/>
                  <a:pt x="56819" y="234"/>
                </a:cubicBezTo>
                <a:cubicBezTo>
                  <a:pt x="56838" y="234"/>
                  <a:pt x="56919" y="212"/>
                  <a:pt x="56972" y="204"/>
                </a:cubicBezTo>
                <a:cubicBezTo>
                  <a:pt x="57084" y="189"/>
                  <a:pt x="57203" y="185"/>
                  <a:pt x="57324" y="185"/>
                </a:cubicBezTo>
                <a:close/>
                <a:moveTo>
                  <a:pt x="58221" y="0"/>
                </a:moveTo>
                <a:cubicBezTo>
                  <a:pt x="58011" y="0"/>
                  <a:pt x="57801" y="1"/>
                  <a:pt x="57591" y="2"/>
                </a:cubicBezTo>
                <a:cubicBezTo>
                  <a:pt x="57511" y="2"/>
                  <a:pt x="57430" y="1"/>
                  <a:pt x="57349" y="1"/>
                </a:cubicBezTo>
                <a:cubicBezTo>
                  <a:pt x="57105" y="1"/>
                  <a:pt x="56862" y="14"/>
                  <a:pt x="56639" y="121"/>
                </a:cubicBezTo>
                <a:cubicBezTo>
                  <a:pt x="56436" y="228"/>
                  <a:pt x="56270" y="443"/>
                  <a:pt x="56043" y="550"/>
                </a:cubicBezTo>
                <a:cubicBezTo>
                  <a:pt x="55862" y="631"/>
                  <a:pt x="55731" y="663"/>
                  <a:pt x="55624" y="663"/>
                </a:cubicBezTo>
                <a:cubicBezTo>
                  <a:pt x="55386" y="663"/>
                  <a:pt x="55264" y="506"/>
                  <a:pt x="54960" y="383"/>
                </a:cubicBezTo>
                <a:cubicBezTo>
                  <a:pt x="54779" y="308"/>
                  <a:pt x="54592" y="282"/>
                  <a:pt x="54401" y="282"/>
                </a:cubicBezTo>
                <a:cubicBezTo>
                  <a:pt x="54075" y="282"/>
                  <a:pt x="53738" y="357"/>
                  <a:pt x="53400" y="395"/>
                </a:cubicBezTo>
                <a:cubicBezTo>
                  <a:pt x="52710" y="454"/>
                  <a:pt x="51805" y="383"/>
                  <a:pt x="51162" y="621"/>
                </a:cubicBezTo>
                <a:cubicBezTo>
                  <a:pt x="50852" y="740"/>
                  <a:pt x="50579" y="990"/>
                  <a:pt x="50245" y="1086"/>
                </a:cubicBezTo>
                <a:cubicBezTo>
                  <a:pt x="50175" y="1102"/>
                  <a:pt x="50110" y="1109"/>
                  <a:pt x="50050" y="1109"/>
                </a:cubicBezTo>
                <a:cubicBezTo>
                  <a:pt x="49762" y="1109"/>
                  <a:pt x="49564" y="946"/>
                  <a:pt x="49269" y="847"/>
                </a:cubicBezTo>
                <a:cubicBezTo>
                  <a:pt x="49041" y="766"/>
                  <a:pt x="48783" y="738"/>
                  <a:pt x="48513" y="738"/>
                </a:cubicBezTo>
                <a:cubicBezTo>
                  <a:pt x="48036" y="738"/>
                  <a:pt x="47524" y="825"/>
                  <a:pt x="47090" y="847"/>
                </a:cubicBezTo>
                <a:cubicBezTo>
                  <a:pt x="46054" y="883"/>
                  <a:pt x="45030" y="931"/>
                  <a:pt x="44006" y="966"/>
                </a:cubicBezTo>
                <a:cubicBezTo>
                  <a:pt x="43947" y="966"/>
                  <a:pt x="43828" y="978"/>
                  <a:pt x="43792" y="1050"/>
                </a:cubicBezTo>
                <a:cubicBezTo>
                  <a:pt x="43621" y="1392"/>
                  <a:pt x="42957" y="2533"/>
                  <a:pt x="42504" y="2533"/>
                </a:cubicBezTo>
                <a:cubicBezTo>
                  <a:pt x="42485" y="2533"/>
                  <a:pt x="42465" y="2531"/>
                  <a:pt x="42447" y="2526"/>
                </a:cubicBezTo>
                <a:cubicBezTo>
                  <a:pt x="42113" y="2467"/>
                  <a:pt x="41708" y="1359"/>
                  <a:pt x="41649" y="1050"/>
                </a:cubicBezTo>
                <a:cubicBezTo>
                  <a:pt x="41649" y="1002"/>
                  <a:pt x="41577" y="1002"/>
                  <a:pt x="41554" y="1002"/>
                </a:cubicBezTo>
                <a:cubicBezTo>
                  <a:pt x="41128" y="1009"/>
                  <a:pt x="40704" y="1012"/>
                  <a:pt x="40280" y="1012"/>
                </a:cubicBezTo>
                <a:cubicBezTo>
                  <a:pt x="39257" y="1012"/>
                  <a:pt x="38238" y="995"/>
                  <a:pt x="37220" y="978"/>
                </a:cubicBezTo>
                <a:cubicBezTo>
                  <a:pt x="37026" y="975"/>
                  <a:pt x="36873" y="965"/>
                  <a:pt x="36743" y="965"/>
                </a:cubicBezTo>
                <a:cubicBezTo>
                  <a:pt x="36426" y="965"/>
                  <a:pt x="36243" y="1022"/>
                  <a:pt x="35922" y="1359"/>
                </a:cubicBezTo>
                <a:cubicBezTo>
                  <a:pt x="35929" y="1352"/>
                  <a:pt x="35934" y="1349"/>
                  <a:pt x="35936" y="1349"/>
                </a:cubicBezTo>
                <a:cubicBezTo>
                  <a:pt x="35951" y="1349"/>
                  <a:pt x="35845" y="1517"/>
                  <a:pt x="35803" y="1538"/>
                </a:cubicBezTo>
                <a:cubicBezTo>
                  <a:pt x="35577" y="1621"/>
                  <a:pt x="35362" y="1693"/>
                  <a:pt x="35124" y="1764"/>
                </a:cubicBezTo>
                <a:cubicBezTo>
                  <a:pt x="34932" y="1938"/>
                  <a:pt x="34758" y="2025"/>
                  <a:pt x="34601" y="2025"/>
                </a:cubicBezTo>
                <a:cubicBezTo>
                  <a:pt x="34446" y="2025"/>
                  <a:pt x="34308" y="1941"/>
                  <a:pt x="34184" y="1776"/>
                </a:cubicBezTo>
                <a:cubicBezTo>
                  <a:pt x="34017" y="1586"/>
                  <a:pt x="33945" y="1300"/>
                  <a:pt x="33791" y="1086"/>
                </a:cubicBezTo>
                <a:cubicBezTo>
                  <a:pt x="33628" y="841"/>
                  <a:pt x="33459" y="809"/>
                  <a:pt x="33228" y="809"/>
                </a:cubicBezTo>
                <a:cubicBezTo>
                  <a:pt x="33144" y="809"/>
                  <a:pt x="33052" y="813"/>
                  <a:pt x="32949" y="813"/>
                </a:cubicBezTo>
                <a:cubicBezTo>
                  <a:pt x="32921" y="813"/>
                  <a:pt x="32892" y="812"/>
                  <a:pt x="32862" y="812"/>
                </a:cubicBezTo>
                <a:cubicBezTo>
                  <a:pt x="31588" y="752"/>
                  <a:pt x="30338" y="669"/>
                  <a:pt x="29088" y="574"/>
                </a:cubicBezTo>
                <a:cubicBezTo>
                  <a:pt x="28791" y="553"/>
                  <a:pt x="28500" y="539"/>
                  <a:pt x="28214" y="539"/>
                </a:cubicBezTo>
                <a:cubicBezTo>
                  <a:pt x="27515" y="539"/>
                  <a:pt x="26840" y="621"/>
                  <a:pt x="26147" y="883"/>
                </a:cubicBezTo>
                <a:cubicBezTo>
                  <a:pt x="25516" y="1121"/>
                  <a:pt x="24909" y="1419"/>
                  <a:pt x="24242" y="1538"/>
                </a:cubicBezTo>
                <a:cubicBezTo>
                  <a:pt x="24010" y="1582"/>
                  <a:pt x="23781" y="1601"/>
                  <a:pt x="23554" y="1601"/>
                </a:cubicBezTo>
                <a:cubicBezTo>
                  <a:pt x="22977" y="1601"/>
                  <a:pt x="22413" y="1477"/>
                  <a:pt x="21849" y="1324"/>
                </a:cubicBezTo>
                <a:cubicBezTo>
                  <a:pt x="21423" y="1201"/>
                  <a:pt x="20794" y="897"/>
                  <a:pt x="20267" y="897"/>
                </a:cubicBezTo>
                <a:cubicBezTo>
                  <a:pt x="20131" y="897"/>
                  <a:pt x="20002" y="918"/>
                  <a:pt x="19884" y="966"/>
                </a:cubicBezTo>
                <a:cubicBezTo>
                  <a:pt x="19432" y="1157"/>
                  <a:pt x="19253" y="1836"/>
                  <a:pt x="18967" y="2217"/>
                </a:cubicBezTo>
                <a:cubicBezTo>
                  <a:pt x="18647" y="2644"/>
                  <a:pt x="18317" y="3080"/>
                  <a:pt x="17995" y="3509"/>
                </a:cubicBezTo>
                <a:lnTo>
                  <a:pt x="17995" y="3509"/>
                </a:lnTo>
                <a:cubicBezTo>
                  <a:pt x="17405" y="3248"/>
                  <a:pt x="16857" y="2965"/>
                  <a:pt x="16586" y="2336"/>
                </a:cubicBezTo>
                <a:cubicBezTo>
                  <a:pt x="16396" y="1859"/>
                  <a:pt x="16491" y="1038"/>
                  <a:pt x="16038" y="705"/>
                </a:cubicBezTo>
                <a:cubicBezTo>
                  <a:pt x="15800" y="526"/>
                  <a:pt x="15384" y="562"/>
                  <a:pt x="15086" y="550"/>
                </a:cubicBezTo>
                <a:cubicBezTo>
                  <a:pt x="14300" y="490"/>
                  <a:pt x="13526" y="454"/>
                  <a:pt x="12740" y="431"/>
                </a:cubicBezTo>
                <a:cubicBezTo>
                  <a:pt x="10779" y="342"/>
                  <a:pt x="8780" y="236"/>
                  <a:pt x="6785" y="236"/>
                </a:cubicBezTo>
                <a:cubicBezTo>
                  <a:pt x="5039" y="236"/>
                  <a:pt x="3296" y="317"/>
                  <a:pt x="1584" y="562"/>
                </a:cubicBezTo>
                <a:cubicBezTo>
                  <a:pt x="1144" y="621"/>
                  <a:pt x="620" y="681"/>
                  <a:pt x="203" y="907"/>
                </a:cubicBezTo>
                <a:cubicBezTo>
                  <a:pt x="179" y="919"/>
                  <a:pt x="144" y="943"/>
                  <a:pt x="144" y="990"/>
                </a:cubicBezTo>
                <a:cubicBezTo>
                  <a:pt x="179" y="2669"/>
                  <a:pt x="429" y="4360"/>
                  <a:pt x="453" y="6038"/>
                </a:cubicBezTo>
                <a:cubicBezTo>
                  <a:pt x="477" y="7134"/>
                  <a:pt x="489" y="8384"/>
                  <a:pt x="13" y="9420"/>
                </a:cubicBezTo>
                <a:cubicBezTo>
                  <a:pt x="1" y="9444"/>
                  <a:pt x="25" y="9456"/>
                  <a:pt x="36" y="9479"/>
                </a:cubicBezTo>
                <a:cubicBezTo>
                  <a:pt x="870" y="10015"/>
                  <a:pt x="1918" y="9979"/>
                  <a:pt x="2882" y="10075"/>
                </a:cubicBezTo>
                <a:cubicBezTo>
                  <a:pt x="2937" y="10080"/>
                  <a:pt x="2996" y="10087"/>
                  <a:pt x="3055" y="10092"/>
                </a:cubicBezTo>
                <a:lnTo>
                  <a:pt x="3055" y="10092"/>
                </a:lnTo>
                <a:cubicBezTo>
                  <a:pt x="2548" y="10263"/>
                  <a:pt x="1995" y="10661"/>
                  <a:pt x="1513" y="10896"/>
                </a:cubicBezTo>
                <a:cubicBezTo>
                  <a:pt x="1287" y="11003"/>
                  <a:pt x="1072" y="11111"/>
                  <a:pt x="834" y="11194"/>
                </a:cubicBezTo>
                <a:cubicBezTo>
                  <a:pt x="679" y="11253"/>
                  <a:pt x="370" y="11253"/>
                  <a:pt x="251" y="11349"/>
                </a:cubicBezTo>
                <a:cubicBezTo>
                  <a:pt x="156" y="11420"/>
                  <a:pt x="179" y="11420"/>
                  <a:pt x="144" y="11515"/>
                </a:cubicBezTo>
                <a:cubicBezTo>
                  <a:pt x="13" y="11813"/>
                  <a:pt x="132" y="12420"/>
                  <a:pt x="132" y="12730"/>
                </a:cubicBezTo>
                <a:cubicBezTo>
                  <a:pt x="120" y="16992"/>
                  <a:pt x="156" y="21243"/>
                  <a:pt x="203" y="25505"/>
                </a:cubicBezTo>
                <a:cubicBezTo>
                  <a:pt x="215" y="27303"/>
                  <a:pt x="239" y="29089"/>
                  <a:pt x="239" y="30887"/>
                </a:cubicBezTo>
                <a:cubicBezTo>
                  <a:pt x="239" y="30934"/>
                  <a:pt x="310" y="30934"/>
                  <a:pt x="334" y="30934"/>
                </a:cubicBezTo>
                <a:cubicBezTo>
                  <a:pt x="457" y="30937"/>
                  <a:pt x="580" y="30938"/>
                  <a:pt x="702" y="30938"/>
                </a:cubicBezTo>
                <a:cubicBezTo>
                  <a:pt x="1222" y="30938"/>
                  <a:pt x="1738" y="30920"/>
                  <a:pt x="2239" y="30911"/>
                </a:cubicBezTo>
                <a:cubicBezTo>
                  <a:pt x="2388" y="30911"/>
                  <a:pt x="2563" y="30921"/>
                  <a:pt x="2731" y="30921"/>
                </a:cubicBezTo>
                <a:cubicBezTo>
                  <a:pt x="2831" y="30921"/>
                  <a:pt x="2928" y="30917"/>
                  <a:pt x="3017" y="30905"/>
                </a:cubicBezTo>
                <a:lnTo>
                  <a:pt x="3017" y="30905"/>
                </a:lnTo>
                <a:cubicBezTo>
                  <a:pt x="2542" y="31120"/>
                  <a:pt x="2048" y="31623"/>
                  <a:pt x="1644" y="31935"/>
                </a:cubicBezTo>
                <a:cubicBezTo>
                  <a:pt x="1322" y="32173"/>
                  <a:pt x="691" y="32470"/>
                  <a:pt x="453" y="32804"/>
                </a:cubicBezTo>
                <a:cubicBezTo>
                  <a:pt x="310" y="33030"/>
                  <a:pt x="334" y="33399"/>
                  <a:pt x="334" y="33673"/>
                </a:cubicBezTo>
                <a:cubicBezTo>
                  <a:pt x="322" y="34256"/>
                  <a:pt x="358" y="34816"/>
                  <a:pt x="382" y="35399"/>
                </a:cubicBezTo>
                <a:cubicBezTo>
                  <a:pt x="453" y="37007"/>
                  <a:pt x="608" y="38614"/>
                  <a:pt x="775" y="40209"/>
                </a:cubicBezTo>
                <a:cubicBezTo>
                  <a:pt x="917" y="41671"/>
                  <a:pt x="1072" y="43181"/>
                  <a:pt x="1333" y="44631"/>
                </a:cubicBezTo>
                <a:lnTo>
                  <a:pt x="1333" y="44631"/>
                </a:lnTo>
                <a:cubicBezTo>
                  <a:pt x="1316" y="44659"/>
                  <a:pt x="1323" y="44682"/>
                  <a:pt x="1372" y="44686"/>
                </a:cubicBezTo>
                <a:lnTo>
                  <a:pt x="1372" y="44686"/>
                </a:lnTo>
                <a:cubicBezTo>
                  <a:pt x="1383" y="44689"/>
                  <a:pt x="1397" y="44691"/>
                  <a:pt x="1412" y="44691"/>
                </a:cubicBezTo>
                <a:cubicBezTo>
                  <a:pt x="1432" y="44691"/>
                  <a:pt x="1453" y="44688"/>
                  <a:pt x="1475" y="44683"/>
                </a:cubicBezTo>
                <a:lnTo>
                  <a:pt x="1475" y="44683"/>
                </a:lnTo>
                <a:cubicBezTo>
                  <a:pt x="5726" y="44507"/>
                  <a:pt x="9978" y="44435"/>
                  <a:pt x="14229" y="44329"/>
                </a:cubicBezTo>
                <a:cubicBezTo>
                  <a:pt x="14955" y="44317"/>
                  <a:pt x="15669" y="44305"/>
                  <a:pt x="16396" y="44281"/>
                </a:cubicBezTo>
                <a:cubicBezTo>
                  <a:pt x="16705" y="44269"/>
                  <a:pt x="16753" y="44305"/>
                  <a:pt x="16943" y="44127"/>
                </a:cubicBezTo>
                <a:cubicBezTo>
                  <a:pt x="17270" y="43833"/>
                  <a:pt x="17566" y="43192"/>
                  <a:pt x="18050" y="43192"/>
                </a:cubicBezTo>
                <a:cubicBezTo>
                  <a:pt x="18096" y="43192"/>
                  <a:pt x="18144" y="43197"/>
                  <a:pt x="18194" y="43210"/>
                </a:cubicBezTo>
                <a:cubicBezTo>
                  <a:pt x="18634" y="43329"/>
                  <a:pt x="18908" y="43829"/>
                  <a:pt x="19253" y="44079"/>
                </a:cubicBezTo>
                <a:cubicBezTo>
                  <a:pt x="19410" y="44198"/>
                  <a:pt x="19576" y="44228"/>
                  <a:pt x="19760" y="44228"/>
                </a:cubicBezTo>
                <a:cubicBezTo>
                  <a:pt x="19925" y="44228"/>
                  <a:pt x="20103" y="44204"/>
                  <a:pt x="20301" y="44198"/>
                </a:cubicBezTo>
                <a:cubicBezTo>
                  <a:pt x="21075" y="44186"/>
                  <a:pt x="21825" y="44162"/>
                  <a:pt x="22599" y="44150"/>
                </a:cubicBezTo>
                <a:cubicBezTo>
                  <a:pt x="24087" y="44127"/>
                  <a:pt x="25599" y="44091"/>
                  <a:pt x="27087" y="44067"/>
                </a:cubicBezTo>
                <a:cubicBezTo>
                  <a:pt x="30433" y="44007"/>
                  <a:pt x="33779" y="43948"/>
                  <a:pt x="37124" y="43900"/>
                </a:cubicBezTo>
                <a:cubicBezTo>
                  <a:pt x="37208" y="43900"/>
                  <a:pt x="37327" y="43865"/>
                  <a:pt x="37351" y="43793"/>
                </a:cubicBezTo>
                <a:cubicBezTo>
                  <a:pt x="37493" y="43335"/>
                  <a:pt x="37913" y="42539"/>
                  <a:pt x="38411" y="42539"/>
                </a:cubicBezTo>
                <a:cubicBezTo>
                  <a:pt x="38496" y="42539"/>
                  <a:pt x="38584" y="42562"/>
                  <a:pt x="38672" y="42614"/>
                </a:cubicBezTo>
                <a:cubicBezTo>
                  <a:pt x="39125" y="42876"/>
                  <a:pt x="39303" y="43388"/>
                  <a:pt x="39660" y="43734"/>
                </a:cubicBezTo>
                <a:cubicBezTo>
                  <a:pt x="39820" y="43882"/>
                  <a:pt x="40062" y="43924"/>
                  <a:pt x="40324" y="43924"/>
                </a:cubicBezTo>
                <a:cubicBezTo>
                  <a:pt x="40651" y="43924"/>
                  <a:pt x="41009" y="43859"/>
                  <a:pt x="41280" y="43853"/>
                </a:cubicBezTo>
                <a:cubicBezTo>
                  <a:pt x="42232" y="43841"/>
                  <a:pt x="43185" y="43829"/>
                  <a:pt x="44137" y="43829"/>
                </a:cubicBezTo>
                <a:cubicBezTo>
                  <a:pt x="47542" y="43781"/>
                  <a:pt x="50960" y="43746"/>
                  <a:pt x="54365" y="43734"/>
                </a:cubicBezTo>
                <a:cubicBezTo>
                  <a:pt x="54436" y="43734"/>
                  <a:pt x="54567" y="43698"/>
                  <a:pt x="54591" y="43626"/>
                </a:cubicBezTo>
                <a:cubicBezTo>
                  <a:pt x="54627" y="43484"/>
                  <a:pt x="54662" y="43305"/>
                  <a:pt x="54770" y="43162"/>
                </a:cubicBezTo>
                <a:cubicBezTo>
                  <a:pt x="54947" y="42944"/>
                  <a:pt x="55044" y="42873"/>
                  <a:pt x="55120" y="42873"/>
                </a:cubicBezTo>
                <a:cubicBezTo>
                  <a:pt x="55222" y="42873"/>
                  <a:pt x="55284" y="43003"/>
                  <a:pt x="55448" y="43079"/>
                </a:cubicBezTo>
                <a:cubicBezTo>
                  <a:pt x="55686" y="43198"/>
                  <a:pt x="56020" y="43424"/>
                  <a:pt x="56079" y="43674"/>
                </a:cubicBezTo>
                <a:cubicBezTo>
                  <a:pt x="56091" y="43722"/>
                  <a:pt x="56151" y="43722"/>
                  <a:pt x="56174" y="43722"/>
                </a:cubicBezTo>
                <a:lnTo>
                  <a:pt x="62211" y="43722"/>
                </a:lnTo>
                <a:cubicBezTo>
                  <a:pt x="62270" y="43722"/>
                  <a:pt x="62413" y="43686"/>
                  <a:pt x="62425" y="43615"/>
                </a:cubicBezTo>
                <a:cubicBezTo>
                  <a:pt x="62520" y="43222"/>
                  <a:pt x="62830" y="42769"/>
                  <a:pt x="63199" y="42650"/>
                </a:cubicBezTo>
                <a:cubicBezTo>
                  <a:pt x="63256" y="42632"/>
                  <a:pt x="63311" y="42623"/>
                  <a:pt x="63365" y="42623"/>
                </a:cubicBezTo>
                <a:cubicBezTo>
                  <a:pt x="63736" y="42623"/>
                  <a:pt x="64059" y="43010"/>
                  <a:pt x="64318" y="43269"/>
                </a:cubicBezTo>
                <a:cubicBezTo>
                  <a:pt x="64533" y="43484"/>
                  <a:pt x="64592" y="43615"/>
                  <a:pt x="64854" y="43674"/>
                </a:cubicBezTo>
                <a:cubicBezTo>
                  <a:pt x="65153" y="43739"/>
                  <a:pt x="65483" y="43755"/>
                  <a:pt x="65818" y="43755"/>
                </a:cubicBezTo>
                <a:cubicBezTo>
                  <a:pt x="66127" y="43755"/>
                  <a:pt x="66440" y="43741"/>
                  <a:pt x="66734" y="43741"/>
                </a:cubicBezTo>
                <a:cubicBezTo>
                  <a:pt x="66820" y="43741"/>
                  <a:pt x="66904" y="43743"/>
                  <a:pt x="66985" y="43746"/>
                </a:cubicBezTo>
                <a:cubicBezTo>
                  <a:pt x="69593" y="43841"/>
                  <a:pt x="72188" y="43912"/>
                  <a:pt x="74796" y="44019"/>
                </a:cubicBezTo>
                <a:cubicBezTo>
                  <a:pt x="75760" y="44055"/>
                  <a:pt x="76748" y="44079"/>
                  <a:pt x="77713" y="44174"/>
                </a:cubicBezTo>
                <a:cubicBezTo>
                  <a:pt x="77727" y="44179"/>
                  <a:pt x="77745" y="44181"/>
                  <a:pt x="77766" y="44181"/>
                </a:cubicBezTo>
                <a:cubicBezTo>
                  <a:pt x="77855" y="44181"/>
                  <a:pt x="77987" y="44139"/>
                  <a:pt x="77987" y="44043"/>
                </a:cubicBezTo>
                <a:cubicBezTo>
                  <a:pt x="77725" y="41674"/>
                  <a:pt x="77784" y="39257"/>
                  <a:pt x="77725" y="36888"/>
                </a:cubicBezTo>
                <a:cubicBezTo>
                  <a:pt x="77665" y="34613"/>
                  <a:pt x="77594" y="32327"/>
                  <a:pt x="77594" y="30041"/>
                </a:cubicBezTo>
                <a:cubicBezTo>
                  <a:pt x="77594" y="29994"/>
                  <a:pt x="77522" y="29994"/>
                  <a:pt x="77487" y="29994"/>
                </a:cubicBezTo>
                <a:cubicBezTo>
                  <a:pt x="77177" y="29982"/>
                  <a:pt x="76213" y="29922"/>
                  <a:pt x="76046" y="29625"/>
                </a:cubicBezTo>
                <a:cubicBezTo>
                  <a:pt x="75844" y="29268"/>
                  <a:pt x="76760" y="28553"/>
                  <a:pt x="76987" y="28339"/>
                </a:cubicBezTo>
                <a:cubicBezTo>
                  <a:pt x="77320" y="28029"/>
                  <a:pt x="77594" y="27958"/>
                  <a:pt x="77606" y="27482"/>
                </a:cubicBezTo>
                <a:cubicBezTo>
                  <a:pt x="77606" y="26541"/>
                  <a:pt x="77630" y="25600"/>
                  <a:pt x="77641" y="24672"/>
                </a:cubicBezTo>
                <a:cubicBezTo>
                  <a:pt x="77665" y="22231"/>
                  <a:pt x="77701" y="19790"/>
                  <a:pt x="77784" y="17349"/>
                </a:cubicBezTo>
                <a:cubicBezTo>
                  <a:pt x="77784" y="17290"/>
                  <a:pt x="77749" y="17290"/>
                  <a:pt x="77689" y="17266"/>
                </a:cubicBezTo>
                <a:cubicBezTo>
                  <a:pt x="77624" y="17263"/>
                  <a:pt x="77556" y="17261"/>
                  <a:pt x="77485" y="17261"/>
                </a:cubicBezTo>
                <a:cubicBezTo>
                  <a:pt x="77307" y="17261"/>
                  <a:pt x="77112" y="17269"/>
                  <a:pt x="76920" y="17269"/>
                </a:cubicBezTo>
                <a:cubicBezTo>
                  <a:pt x="76650" y="17269"/>
                  <a:pt x="76385" y="17254"/>
                  <a:pt x="76177" y="17183"/>
                </a:cubicBezTo>
                <a:cubicBezTo>
                  <a:pt x="76155" y="17175"/>
                  <a:pt x="76137" y="17169"/>
                  <a:pt x="76124" y="17164"/>
                </a:cubicBezTo>
                <a:lnTo>
                  <a:pt x="76124" y="17164"/>
                </a:lnTo>
                <a:cubicBezTo>
                  <a:pt x="76084" y="17069"/>
                  <a:pt x="76092" y="16862"/>
                  <a:pt x="76082" y="16778"/>
                </a:cubicBezTo>
                <a:cubicBezTo>
                  <a:pt x="76040" y="16568"/>
                  <a:pt x="76007" y="16348"/>
                  <a:pt x="75975" y="16135"/>
                </a:cubicBezTo>
                <a:lnTo>
                  <a:pt x="75975" y="16135"/>
                </a:lnTo>
                <a:cubicBezTo>
                  <a:pt x="76600" y="15994"/>
                  <a:pt x="77217" y="15863"/>
                  <a:pt x="77844" y="15742"/>
                </a:cubicBezTo>
                <a:cubicBezTo>
                  <a:pt x="77891" y="15718"/>
                  <a:pt x="77987" y="15694"/>
                  <a:pt x="77987" y="15635"/>
                </a:cubicBezTo>
                <a:cubicBezTo>
                  <a:pt x="78534" y="10622"/>
                  <a:pt x="79237" y="5562"/>
                  <a:pt x="79475" y="514"/>
                </a:cubicBezTo>
                <a:cubicBezTo>
                  <a:pt x="79475" y="466"/>
                  <a:pt x="79439" y="454"/>
                  <a:pt x="79415" y="454"/>
                </a:cubicBezTo>
                <a:cubicBezTo>
                  <a:pt x="77177" y="228"/>
                  <a:pt x="74903" y="240"/>
                  <a:pt x="72665" y="204"/>
                </a:cubicBezTo>
                <a:cubicBezTo>
                  <a:pt x="69593" y="145"/>
                  <a:pt x="66509" y="109"/>
                  <a:pt x="63425" y="62"/>
                </a:cubicBezTo>
                <a:cubicBezTo>
                  <a:pt x="61684" y="40"/>
                  <a:pt x="59952" y="0"/>
                  <a:pt x="58221" y="0"/>
                </a:cubicBezTo>
                <a:close/>
              </a:path>
            </a:pathLst>
          </a:custGeom>
          <a:solidFill>
            <a:srgbClr val="BC9E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Google Shape;303;p25">
            <a:extLst>
              <a:ext uri="{FF2B5EF4-FFF2-40B4-BE49-F238E27FC236}">
                <a16:creationId xmlns:a16="http://schemas.microsoft.com/office/drawing/2014/main" id="{574D7D6F-B22C-2091-DDFC-E6BFD74ADCAB}"/>
              </a:ext>
            </a:extLst>
          </p:cNvPr>
          <p:cNvSpPr/>
          <p:nvPr userDrawn="1"/>
        </p:nvSpPr>
        <p:spPr>
          <a:xfrm>
            <a:off x="-75" y="0"/>
            <a:ext cx="9143916" cy="5136681"/>
          </a:xfrm>
          <a:custGeom>
            <a:avLst/>
            <a:gdLst/>
            <a:ahLst/>
            <a:cxnLst/>
            <a:rect l="l" t="t" r="r" b="b"/>
            <a:pathLst>
              <a:path w="84821" h="47649" extrusionOk="0">
                <a:moveTo>
                  <a:pt x="1" y="0"/>
                </a:moveTo>
                <a:lnTo>
                  <a:pt x="1" y="47649"/>
                </a:lnTo>
                <a:lnTo>
                  <a:pt x="84821" y="47649"/>
                </a:lnTo>
                <a:lnTo>
                  <a:pt x="84821" y="0"/>
                </a:lnTo>
                <a:close/>
              </a:path>
            </a:pathLst>
          </a:custGeom>
          <a:solidFill>
            <a:srgbClr val="EFDA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304;p25">
            <a:extLst>
              <a:ext uri="{FF2B5EF4-FFF2-40B4-BE49-F238E27FC236}">
                <a16:creationId xmlns:a16="http://schemas.microsoft.com/office/drawing/2014/main" id="{883C48B2-4821-A8A6-3210-7E6A2D84902A}"/>
              </a:ext>
            </a:extLst>
          </p:cNvPr>
          <p:cNvSpPr/>
          <p:nvPr userDrawn="1"/>
        </p:nvSpPr>
        <p:spPr>
          <a:xfrm>
            <a:off x="332394" y="170115"/>
            <a:ext cx="8531705" cy="4789449"/>
          </a:xfrm>
          <a:custGeom>
            <a:avLst/>
            <a:gdLst/>
            <a:ahLst/>
            <a:cxnLst/>
            <a:rect l="l" t="t" r="r" b="b"/>
            <a:pathLst>
              <a:path w="79142" h="44428" extrusionOk="0">
                <a:moveTo>
                  <a:pt x="57914" y="0"/>
                </a:moveTo>
                <a:cubicBezTo>
                  <a:pt x="57216" y="0"/>
                  <a:pt x="56783" y="9"/>
                  <a:pt x="56614" y="29"/>
                </a:cubicBezTo>
                <a:cubicBezTo>
                  <a:pt x="56507" y="137"/>
                  <a:pt x="55781" y="684"/>
                  <a:pt x="55436" y="684"/>
                </a:cubicBezTo>
                <a:cubicBezTo>
                  <a:pt x="55150" y="684"/>
                  <a:pt x="54543" y="315"/>
                  <a:pt x="54495" y="256"/>
                </a:cubicBezTo>
                <a:cubicBezTo>
                  <a:pt x="53328" y="351"/>
                  <a:pt x="52197" y="458"/>
                  <a:pt x="51090" y="553"/>
                </a:cubicBezTo>
                <a:cubicBezTo>
                  <a:pt x="50888" y="696"/>
                  <a:pt x="49995" y="1113"/>
                  <a:pt x="49792" y="1113"/>
                </a:cubicBezTo>
                <a:cubicBezTo>
                  <a:pt x="49495" y="1113"/>
                  <a:pt x="48899" y="756"/>
                  <a:pt x="48828" y="696"/>
                </a:cubicBezTo>
                <a:cubicBezTo>
                  <a:pt x="47113" y="803"/>
                  <a:pt x="45423" y="875"/>
                  <a:pt x="43756" y="922"/>
                </a:cubicBezTo>
                <a:cubicBezTo>
                  <a:pt x="43589" y="1291"/>
                  <a:pt x="42672" y="2530"/>
                  <a:pt x="42232" y="2530"/>
                </a:cubicBezTo>
                <a:cubicBezTo>
                  <a:pt x="41934" y="2530"/>
                  <a:pt x="41315" y="1184"/>
                  <a:pt x="41303" y="970"/>
                </a:cubicBezTo>
                <a:cubicBezTo>
                  <a:pt x="40839" y="970"/>
                  <a:pt x="37398" y="946"/>
                  <a:pt x="36148" y="922"/>
                </a:cubicBezTo>
                <a:cubicBezTo>
                  <a:pt x="35921" y="1125"/>
                  <a:pt x="35779" y="1339"/>
                  <a:pt x="35683" y="1565"/>
                </a:cubicBezTo>
                <a:cubicBezTo>
                  <a:pt x="35564" y="1875"/>
                  <a:pt x="35171" y="2077"/>
                  <a:pt x="34719" y="2077"/>
                </a:cubicBezTo>
                <a:cubicBezTo>
                  <a:pt x="34290" y="2077"/>
                  <a:pt x="33885" y="1875"/>
                  <a:pt x="33754" y="1577"/>
                </a:cubicBezTo>
                <a:cubicBezTo>
                  <a:pt x="33635" y="1327"/>
                  <a:pt x="33481" y="1065"/>
                  <a:pt x="33326" y="815"/>
                </a:cubicBezTo>
                <a:cubicBezTo>
                  <a:pt x="31873" y="744"/>
                  <a:pt x="30480" y="672"/>
                  <a:pt x="29159" y="565"/>
                </a:cubicBezTo>
                <a:lnTo>
                  <a:pt x="29111" y="565"/>
                </a:lnTo>
                <a:cubicBezTo>
                  <a:pt x="28647" y="518"/>
                  <a:pt x="28218" y="494"/>
                  <a:pt x="27789" y="494"/>
                </a:cubicBezTo>
                <a:cubicBezTo>
                  <a:pt x="27337" y="494"/>
                  <a:pt x="26980" y="530"/>
                  <a:pt x="26670" y="613"/>
                </a:cubicBezTo>
                <a:cubicBezTo>
                  <a:pt x="26337" y="684"/>
                  <a:pt x="26004" y="827"/>
                  <a:pt x="25623" y="982"/>
                </a:cubicBezTo>
                <a:cubicBezTo>
                  <a:pt x="24956" y="1244"/>
                  <a:pt x="24194" y="1565"/>
                  <a:pt x="23301" y="1565"/>
                </a:cubicBezTo>
                <a:cubicBezTo>
                  <a:pt x="23206" y="1565"/>
                  <a:pt x="23098" y="1542"/>
                  <a:pt x="23003" y="1542"/>
                </a:cubicBezTo>
                <a:cubicBezTo>
                  <a:pt x="22336" y="1482"/>
                  <a:pt x="21717" y="1291"/>
                  <a:pt x="21146" y="1125"/>
                </a:cubicBezTo>
                <a:cubicBezTo>
                  <a:pt x="20681" y="982"/>
                  <a:pt x="20229" y="851"/>
                  <a:pt x="19931" y="851"/>
                </a:cubicBezTo>
                <a:cubicBezTo>
                  <a:pt x="19824" y="851"/>
                  <a:pt x="19538" y="851"/>
                  <a:pt x="19288" y="1589"/>
                </a:cubicBezTo>
                <a:cubicBezTo>
                  <a:pt x="19253" y="1661"/>
                  <a:pt x="17860" y="3506"/>
                  <a:pt x="17860" y="3506"/>
                </a:cubicBezTo>
                <a:lnTo>
                  <a:pt x="17312" y="3268"/>
                </a:lnTo>
                <a:cubicBezTo>
                  <a:pt x="16312" y="2839"/>
                  <a:pt x="16181" y="2077"/>
                  <a:pt x="16062" y="1470"/>
                </a:cubicBezTo>
                <a:cubicBezTo>
                  <a:pt x="15943" y="815"/>
                  <a:pt x="15847" y="613"/>
                  <a:pt x="15502" y="518"/>
                </a:cubicBezTo>
                <a:cubicBezTo>
                  <a:pt x="15002" y="458"/>
                  <a:pt x="10894" y="208"/>
                  <a:pt x="6811" y="208"/>
                </a:cubicBezTo>
                <a:cubicBezTo>
                  <a:pt x="1477" y="208"/>
                  <a:pt x="322" y="672"/>
                  <a:pt x="131" y="768"/>
                </a:cubicBezTo>
                <a:cubicBezTo>
                  <a:pt x="131" y="970"/>
                  <a:pt x="179" y="1518"/>
                  <a:pt x="226" y="2053"/>
                </a:cubicBezTo>
                <a:cubicBezTo>
                  <a:pt x="524" y="5625"/>
                  <a:pt x="584" y="8030"/>
                  <a:pt x="0" y="9209"/>
                </a:cubicBezTo>
                <a:cubicBezTo>
                  <a:pt x="357" y="9459"/>
                  <a:pt x="679" y="9614"/>
                  <a:pt x="1417" y="9673"/>
                </a:cubicBezTo>
                <a:lnTo>
                  <a:pt x="3203" y="9840"/>
                </a:lnTo>
                <a:cubicBezTo>
                  <a:pt x="3203" y="9840"/>
                  <a:pt x="774" y="11233"/>
                  <a:pt x="131" y="11233"/>
                </a:cubicBezTo>
                <a:cubicBezTo>
                  <a:pt x="24" y="11233"/>
                  <a:pt x="203" y="27842"/>
                  <a:pt x="203" y="30676"/>
                </a:cubicBezTo>
                <a:lnTo>
                  <a:pt x="1084" y="30676"/>
                </a:lnTo>
                <a:lnTo>
                  <a:pt x="3155" y="30628"/>
                </a:lnTo>
                <a:lnTo>
                  <a:pt x="369" y="32664"/>
                </a:lnTo>
                <a:cubicBezTo>
                  <a:pt x="48" y="33915"/>
                  <a:pt x="893" y="42320"/>
                  <a:pt x="1274" y="44428"/>
                </a:cubicBezTo>
                <a:cubicBezTo>
                  <a:pt x="3513" y="44333"/>
                  <a:pt x="9585" y="44166"/>
                  <a:pt x="16598" y="44059"/>
                </a:cubicBezTo>
                <a:cubicBezTo>
                  <a:pt x="16729" y="43844"/>
                  <a:pt x="17491" y="42928"/>
                  <a:pt x="17919" y="42928"/>
                </a:cubicBezTo>
                <a:cubicBezTo>
                  <a:pt x="18264" y="42928"/>
                  <a:pt x="19169" y="43737"/>
                  <a:pt x="19336" y="44011"/>
                </a:cubicBezTo>
                <a:cubicBezTo>
                  <a:pt x="25265" y="43880"/>
                  <a:pt x="31361" y="43761"/>
                  <a:pt x="37029" y="43690"/>
                </a:cubicBezTo>
                <a:cubicBezTo>
                  <a:pt x="37100" y="43356"/>
                  <a:pt x="37767" y="42225"/>
                  <a:pt x="38243" y="42225"/>
                </a:cubicBezTo>
                <a:cubicBezTo>
                  <a:pt x="38684" y="42225"/>
                  <a:pt x="39553" y="43332"/>
                  <a:pt x="39720" y="43654"/>
                </a:cubicBezTo>
                <a:cubicBezTo>
                  <a:pt x="45030" y="43571"/>
                  <a:pt x="49911" y="43535"/>
                  <a:pt x="54281" y="43511"/>
                </a:cubicBezTo>
                <a:cubicBezTo>
                  <a:pt x="54364" y="43178"/>
                  <a:pt x="54483" y="42713"/>
                  <a:pt x="55198" y="42713"/>
                </a:cubicBezTo>
                <a:lnTo>
                  <a:pt x="56043" y="43320"/>
                </a:lnTo>
                <a:cubicBezTo>
                  <a:pt x="56067" y="43356"/>
                  <a:pt x="56079" y="43440"/>
                  <a:pt x="56091" y="43511"/>
                </a:cubicBezTo>
                <a:lnTo>
                  <a:pt x="62115" y="43511"/>
                </a:lnTo>
                <a:cubicBezTo>
                  <a:pt x="62139" y="43309"/>
                  <a:pt x="62699" y="42308"/>
                  <a:pt x="63211" y="42308"/>
                </a:cubicBezTo>
                <a:cubicBezTo>
                  <a:pt x="63603" y="42308"/>
                  <a:pt x="64473" y="43201"/>
                  <a:pt x="64663" y="43451"/>
                </a:cubicBezTo>
                <a:cubicBezTo>
                  <a:pt x="64699" y="43487"/>
                  <a:pt x="76105" y="43785"/>
                  <a:pt x="77677" y="43975"/>
                </a:cubicBezTo>
                <a:cubicBezTo>
                  <a:pt x="77510" y="42654"/>
                  <a:pt x="77272" y="30867"/>
                  <a:pt x="77272" y="29974"/>
                </a:cubicBezTo>
                <a:cubicBezTo>
                  <a:pt x="77058" y="29974"/>
                  <a:pt x="75843" y="29795"/>
                  <a:pt x="75676" y="29509"/>
                </a:cubicBezTo>
                <a:cubicBezTo>
                  <a:pt x="75510" y="29224"/>
                  <a:pt x="76760" y="28092"/>
                  <a:pt x="77272" y="27700"/>
                </a:cubicBezTo>
                <a:cubicBezTo>
                  <a:pt x="77296" y="23128"/>
                  <a:pt x="77391" y="18901"/>
                  <a:pt x="77450" y="17246"/>
                </a:cubicBezTo>
                <a:lnTo>
                  <a:pt x="75807" y="17162"/>
                </a:lnTo>
                <a:lnTo>
                  <a:pt x="75629" y="15984"/>
                </a:lnTo>
                <a:cubicBezTo>
                  <a:pt x="76486" y="15805"/>
                  <a:pt x="77200" y="15650"/>
                  <a:pt x="77653" y="15555"/>
                </a:cubicBezTo>
                <a:cubicBezTo>
                  <a:pt x="78248" y="10043"/>
                  <a:pt x="79070" y="2232"/>
                  <a:pt x="79141" y="434"/>
                </a:cubicBezTo>
                <a:cubicBezTo>
                  <a:pt x="77462" y="256"/>
                  <a:pt x="71783" y="172"/>
                  <a:pt x="67890" y="113"/>
                </a:cubicBezTo>
                <a:cubicBezTo>
                  <a:pt x="62973" y="53"/>
                  <a:pt x="59638" y="0"/>
                  <a:pt x="57914" y="0"/>
                </a:cubicBezTo>
                <a:close/>
              </a:path>
            </a:pathLst>
          </a:custGeom>
          <a:solidFill>
            <a:srgbClr val="FEF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305;p25">
            <a:extLst>
              <a:ext uri="{FF2B5EF4-FFF2-40B4-BE49-F238E27FC236}">
                <a16:creationId xmlns:a16="http://schemas.microsoft.com/office/drawing/2014/main" id="{9767ACB7-67D1-0393-0104-60A23D908BAC}"/>
              </a:ext>
            </a:extLst>
          </p:cNvPr>
          <p:cNvSpPr/>
          <p:nvPr userDrawn="1"/>
        </p:nvSpPr>
        <p:spPr>
          <a:xfrm>
            <a:off x="311803" y="151249"/>
            <a:ext cx="8567604" cy="4817802"/>
          </a:xfrm>
          <a:custGeom>
            <a:avLst/>
            <a:gdLst/>
            <a:ahLst/>
            <a:cxnLst/>
            <a:rect l="l" t="t" r="r" b="b"/>
            <a:pathLst>
              <a:path w="79475" h="44691" extrusionOk="0">
                <a:moveTo>
                  <a:pt x="386" y="11445"/>
                </a:moveTo>
                <a:cubicBezTo>
                  <a:pt x="381" y="11449"/>
                  <a:pt x="375" y="11452"/>
                  <a:pt x="370" y="11456"/>
                </a:cubicBezTo>
                <a:cubicBezTo>
                  <a:pt x="375" y="11452"/>
                  <a:pt x="380" y="11449"/>
                  <a:pt x="386" y="11445"/>
                </a:cubicBezTo>
                <a:close/>
                <a:moveTo>
                  <a:pt x="57324" y="185"/>
                </a:moveTo>
                <a:cubicBezTo>
                  <a:pt x="57485" y="185"/>
                  <a:pt x="57649" y="193"/>
                  <a:pt x="57806" y="193"/>
                </a:cubicBezTo>
                <a:cubicBezTo>
                  <a:pt x="58431" y="190"/>
                  <a:pt x="59057" y="189"/>
                  <a:pt x="59683" y="189"/>
                </a:cubicBezTo>
                <a:cubicBezTo>
                  <a:pt x="65348" y="189"/>
                  <a:pt x="71029" y="286"/>
                  <a:pt x="76701" y="490"/>
                </a:cubicBezTo>
                <a:cubicBezTo>
                  <a:pt x="77368" y="514"/>
                  <a:pt x="78058" y="526"/>
                  <a:pt x="78725" y="585"/>
                </a:cubicBezTo>
                <a:cubicBezTo>
                  <a:pt x="79070" y="621"/>
                  <a:pt x="79094" y="562"/>
                  <a:pt x="79130" y="883"/>
                </a:cubicBezTo>
                <a:cubicBezTo>
                  <a:pt x="79142" y="1086"/>
                  <a:pt x="79094" y="1324"/>
                  <a:pt x="79082" y="1514"/>
                </a:cubicBezTo>
                <a:cubicBezTo>
                  <a:pt x="78963" y="2967"/>
                  <a:pt x="78832" y="4443"/>
                  <a:pt x="78677" y="5908"/>
                </a:cubicBezTo>
                <a:cubicBezTo>
                  <a:pt x="78487" y="7836"/>
                  <a:pt x="78296" y="9789"/>
                  <a:pt x="78082" y="11718"/>
                </a:cubicBezTo>
                <a:cubicBezTo>
                  <a:pt x="77987" y="12694"/>
                  <a:pt x="77880" y="13658"/>
                  <a:pt x="77772" y="14635"/>
                </a:cubicBezTo>
                <a:cubicBezTo>
                  <a:pt x="77760" y="14790"/>
                  <a:pt x="77749" y="14921"/>
                  <a:pt x="77725" y="15075"/>
                </a:cubicBezTo>
                <a:cubicBezTo>
                  <a:pt x="77701" y="15409"/>
                  <a:pt x="77749" y="15528"/>
                  <a:pt x="77463" y="15671"/>
                </a:cubicBezTo>
                <a:cubicBezTo>
                  <a:pt x="76998" y="15885"/>
                  <a:pt x="76284" y="15921"/>
                  <a:pt x="75796" y="16028"/>
                </a:cubicBezTo>
                <a:cubicBezTo>
                  <a:pt x="75748" y="16040"/>
                  <a:pt x="75641" y="16087"/>
                  <a:pt x="75665" y="16147"/>
                </a:cubicBezTo>
                <a:cubicBezTo>
                  <a:pt x="75725" y="16528"/>
                  <a:pt x="75784" y="16933"/>
                  <a:pt x="75844" y="17314"/>
                </a:cubicBezTo>
                <a:cubicBezTo>
                  <a:pt x="75844" y="17361"/>
                  <a:pt x="75915" y="17361"/>
                  <a:pt x="75939" y="17361"/>
                </a:cubicBezTo>
                <a:cubicBezTo>
                  <a:pt x="76320" y="17373"/>
                  <a:pt x="76677" y="17409"/>
                  <a:pt x="77046" y="17421"/>
                </a:cubicBezTo>
                <a:cubicBezTo>
                  <a:pt x="77078" y="17421"/>
                  <a:pt x="77175" y="17416"/>
                  <a:pt x="77278" y="17416"/>
                </a:cubicBezTo>
                <a:cubicBezTo>
                  <a:pt x="77398" y="17416"/>
                  <a:pt x="77524" y="17422"/>
                  <a:pt x="77563" y="17450"/>
                </a:cubicBezTo>
                <a:lnTo>
                  <a:pt x="77563" y="17450"/>
                </a:lnTo>
                <a:cubicBezTo>
                  <a:pt x="77562" y="17449"/>
                  <a:pt x="77560" y="17449"/>
                  <a:pt x="77559" y="17449"/>
                </a:cubicBezTo>
                <a:cubicBezTo>
                  <a:pt x="77505" y="17449"/>
                  <a:pt x="77463" y="18019"/>
                  <a:pt x="77463" y="18064"/>
                </a:cubicBezTo>
                <a:cubicBezTo>
                  <a:pt x="77415" y="19493"/>
                  <a:pt x="77391" y="20921"/>
                  <a:pt x="77368" y="22350"/>
                </a:cubicBezTo>
                <a:cubicBezTo>
                  <a:pt x="77356" y="23231"/>
                  <a:pt x="77344" y="24100"/>
                  <a:pt x="77332" y="24969"/>
                </a:cubicBezTo>
                <a:cubicBezTo>
                  <a:pt x="77332" y="25434"/>
                  <a:pt x="77308" y="25910"/>
                  <a:pt x="77308" y="26362"/>
                </a:cubicBezTo>
                <a:cubicBezTo>
                  <a:pt x="77308" y="26767"/>
                  <a:pt x="77451" y="27494"/>
                  <a:pt x="77237" y="27839"/>
                </a:cubicBezTo>
                <a:cubicBezTo>
                  <a:pt x="76998" y="28232"/>
                  <a:pt x="75344" y="29137"/>
                  <a:pt x="75760" y="29720"/>
                </a:cubicBezTo>
                <a:cubicBezTo>
                  <a:pt x="75963" y="29982"/>
                  <a:pt x="76641" y="30041"/>
                  <a:pt x="76927" y="30089"/>
                </a:cubicBezTo>
                <a:cubicBezTo>
                  <a:pt x="77308" y="30149"/>
                  <a:pt x="77249" y="30030"/>
                  <a:pt x="77284" y="30351"/>
                </a:cubicBezTo>
                <a:cubicBezTo>
                  <a:pt x="77344" y="31006"/>
                  <a:pt x="77296" y="31708"/>
                  <a:pt x="77308" y="32375"/>
                </a:cubicBezTo>
                <a:cubicBezTo>
                  <a:pt x="77356" y="34518"/>
                  <a:pt x="77403" y="36649"/>
                  <a:pt x="77463" y="38793"/>
                </a:cubicBezTo>
                <a:cubicBezTo>
                  <a:pt x="77509" y="40500"/>
                  <a:pt x="77477" y="42241"/>
                  <a:pt x="77648" y="43940"/>
                </a:cubicBezTo>
                <a:lnTo>
                  <a:pt x="77648" y="43940"/>
                </a:lnTo>
                <a:cubicBezTo>
                  <a:pt x="75419" y="43712"/>
                  <a:pt x="73139" y="43730"/>
                  <a:pt x="70902" y="43650"/>
                </a:cubicBezTo>
                <a:cubicBezTo>
                  <a:pt x="69533" y="43603"/>
                  <a:pt x="68140" y="43555"/>
                  <a:pt x="66771" y="43507"/>
                </a:cubicBezTo>
                <a:lnTo>
                  <a:pt x="65438" y="43472"/>
                </a:lnTo>
                <a:cubicBezTo>
                  <a:pt x="65104" y="43448"/>
                  <a:pt x="65045" y="43472"/>
                  <a:pt x="64854" y="43317"/>
                </a:cubicBezTo>
                <a:cubicBezTo>
                  <a:pt x="64447" y="42998"/>
                  <a:pt x="64019" y="42302"/>
                  <a:pt x="63430" y="42302"/>
                </a:cubicBezTo>
                <a:cubicBezTo>
                  <a:pt x="63382" y="42302"/>
                  <a:pt x="63333" y="42307"/>
                  <a:pt x="63282" y="42317"/>
                </a:cubicBezTo>
                <a:cubicBezTo>
                  <a:pt x="62784" y="42416"/>
                  <a:pt x="62317" y="43021"/>
                  <a:pt x="62158" y="43507"/>
                </a:cubicBezTo>
                <a:lnTo>
                  <a:pt x="57722" y="43507"/>
                </a:lnTo>
                <a:cubicBezTo>
                  <a:pt x="57524" y="43507"/>
                  <a:pt x="57220" y="43555"/>
                  <a:pt x="56958" y="43555"/>
                </a:cubicBezTo>
                <a:cubicBezTo>
                  <a:pt x="56827" y="43555"/>
                  <a:pt x="56706" y="43543"/>
                  <a:pt x="56615" y="43507"/>
                </a:cubicBezTo>
                <a:cubicBezTo>
                  <a:pt x="56436" y="43448"/>
                  <a:pt x="56329" y="43329"/>
                  <a:pt x="56163" y="43198"/>
                </a:cubicBezTo>
                <a:cubicBezTo>
                  <a:pt x="55890" y="42967"/>
                  <a:pt x="55627" y="42719"/>
                  <a:pt x="55284" y="42719"/>
                </a:cubicBezTo>
                <a:cubicBezTo>
                  <a:pt x="55237" y="42719"/>
                  <a:pt x="55189" y="42723"/>
                  <a:pt x="55139" y="42733"/>
                </a:cubicBezTo>
                <a:cubicBezTo>
                  <a:pt x="54661" y="42833"/>
                  <a:pt x="54453" y="43109"/>
                  <a:pt x="54321" y="43532"/>
                </a:cubicBezTo>
                <a:lnTo>
                  <a:pt x="54321" y="43532"/>
                </a:lnTo>
                <a:cubicBezTo>
                  <a:pt x="50311" y="43545"/>
                  <a:pt x="46290" y="43591"/>
                  <a:pt x="42292" y="43626"/>
                </a:cubicBezTo>
                <a:cubicBezTo>
                  <a:pt x="41756" y="43626"/>
                  <a:pt x="41232" y="43650"/>
                  <a:pt x="40696" y="43650"/>
                </a:cubicBezTo>
                <a:cubicBezTo>
                  <a:pt x="40665" y="43650"/>
                  <a:pt x="40635" y="43650"/>
                  <a:pt x="40607" y="43650"/>
                </a:cubicBezTo>
                <a:cubicBezTo>
                  <a:pt x="40181" y="43650"/>
                  <a:pt x="40059" y="43640"/>
                  <a:pt x="39791" y="43305"/>
                </a:cubicBezTo>
                <a:cubicBezTo>
                  <a:pt x="39530" y="42948"/>
                  <a:pt x="39113" y="42352"/>
                  <a:pt x="38613" y="42245"/>
                </a:cubicBezTo>
                <a:cubicBezTo>
                  <a:pt x="38563" y="42234"/>
                  <a:pt x="38514" y="42229"/>
                  <a:pt x="38465" y="42229"/>
                </a:cubicBezTo>
                <a:cubicBezTo>
                  <a:pt x="37817" y="42229"/>
                  <a:pt x="37271" y="43159"/>
                  <a:pt x="37072" y="43712"/>
                </a:cubicBezTo>
                <a:lnTo>
                  <a:pt x="37072" y="43712"/>
                </a:lnTo>
                <a:cubicBezTo>
                  <a:pt x="34125" y="43748"/>
                  <a:pt x="31166" y="43794"/>
                  <a:pt x="28230" y="43853"/>
                </a:cubicBezTo>
                <a:cubicBezTo>
                  <a:pt x="26683" y="43888"/>
                  <a:pt x="25147" y="43912"/>
                  <a:pt x="23599" y="43948"/>
                </a:cubicBezTo>
                <a:cubicBezTo>
                  <a:pt x="22825" y="43960"/>
                  <a:pt x="22051" y="43972"/>
                  <a:pt x="21289" y="43984"/>
                </a:cubicBezTo>
                <a:cubicBezTo>
                  <a:pt x="20991" y="43995"/>
                  <a:pt x="20647" y="44048"/>
                  <a:pt x="20316" y="44048"/>
                </a:cubicBezTo>
                <a:cubicBezTo>
                  <a:pt x="19959" y="44048"/>
                  <a:pt x="19619" y="43986"/>
                  <a:pt x="19372" y="43746"/>
                </a:cubicBezTo>
                <a:cubicBezTo>
                  <a:pt x="19058" y="43431"/>
                  <a:pt x="18604" y="42968"/>
                  <a:pt x="18127" y="42968"/>
                </a:cubicBezTo>
                <a:cubicBezTo>
                  <a:pt x="18062" y="42968"/>
                  <a:pt x="17997" y="42977"/>
                  <a:pt x="17932" y="42995"/>
                </a:cubicBezTo>
                <a:cubicBezTo>
                  <a:pt x="17646" y="43067"/>
                  <a:pt x="17396" y="43305"/>
                  <a:pt x="17181" y="43495"/>
                </a:cubicBezTo>
                <a:cubicBezTo>
                  <a:pt x="17051" y="43626"/>
                  <a:pt x="16943" y="43769"/>
                  <a:pt x="16812" y="43900"/>
                </a:cubicBezTo>
                <a:cubicBezTo>
                  <a:pt x="16625" y="44088"/>
                  <a:pt x="16538" y="44101"/>
                  <a:pt x="16335" y="44101"/>
                </a:cubicBezTo>
                <a:cubicBezTo>
                  <a:pt x="16301" y="44101"/>
                  <a:pt x="16264" y="44101"/>
                  <a:pt x="16223" y="44101"/>
                </a:cubicBezTo>
                <a:cubicBezTo>
                  <a:pt x="16182" y="44101"/>
                  <a:pt x="16137" y="44101"/>
                  <a:pt x="16086" y="44103"/>
                </a:cubicBezTo>
                <a:cubicBezTo>
                  <a:pt x="13276" y="44162"/>
                  <a:pt x="10443" y="44246"/>
                  <a:pt x="7633" y="44317"/>
                </a:cubicBezTo>
                <a:cubicBezTo>
                  <a:pt x="5629" y="44376"/>
                  <a:pt x="3614" y="44423"/>
                  <a:pt x="1611" y="44505"/>
                </a:cubicBezTo>
                <a:lnTo>
                  <a:pt x="1611" y="44505"/>
                </a:lnTo>
                <a:cubicBezTo>
                  <a:pt x="1082" y="41580"/>
                  <a:pt x="857" y="38549"/>
                  <a:pt x="691" y="35590"/>
                </a:cubicBezTo>
                <a:cubicBezTo>
                  <a:pt x="668" y="34935"/>
                  <a:pt x="620" y="34268"/>
                  <a:pt x="632" y="33613"/>
                </a:cubicBezTo>
                <a:cubicBezTo>
                  <a:pt x="644" y="33256"/>
                  <a:pt x="608" y="32970"/>
                  <a:pt x="822" y="32732"/>
                </a:cubicBezTo>
                <a:cubicBezTo>
                  <a:pt x="1227" y="32304"/>
                  <a:pt x="1882" y="31958"/>
                  <a:pt x="2358" y="31601"/>
                </a:cubicBezTo>
                <a:cubicBezTo>
                  <a:pt x="2727" y="31339"/>
                  <a:pt x="3084" y="31065"/>
                  <a:pt x="3465" y="30803"/>
                </a:cubicBezTo>
                <a:cubicBezTo>
                  <a:pt x="3537" y="30744"/>
                  <a:pt x="3465" y="30684"/>
                  <a:pt x="3406" y="30684"/>
                </a:cubicBezTo>
                <a:cubicBezTo>
                  <a:pt x="2632" y="30696"/>
                  <a:pt x="1834" y="30732"/>
                  <a:pt x="1060" y="30732"/>
                </a:cubicBezTo>
                <a:cubicBezTo>
                  <a:pt x="1011" y="30732"/>
                  <a:pt x="966" y="30732"/>
                  <a:pt x="925" y="30732"/>
                </a:cubicBezTo>
                <a:cubicBezTo>
                  <a:pt x="521" y="30732"/>
                  <a:pt x="559" y="30713"/>
                  <a:pt x="548" y="30280"/>
                </a:cubicBezTo>
                <a:lnTo>
                  <a:pt x="548" y="29327"/>
                </a:lnTo>
                <a:cubicBezTo>
                  <a:pt x="525" y="27398"/>
                  <a:pt x="513" y="25469"/>
                  <a:pt x="501" y="23541"/>
                </a:cubicBezTo>
                <a:cubicBezTo>
                  <a:pt x="465" y="19683"/>
                  <a:pt x="394" y="15814"/>
                  <a:pt x="453" y="11944"/>
                </a:cubicBezTo>
                <a:cubicBezTo>
                  <a:pt x="453" y="11777"/>
                  <a:pt x="465" y="11599"/>
                  <a:pt x="465" y="11444"/>
                </a:cubicBezTo>
                <a:cubicBezTo>
                  <a:pt x="465" y="11431"/>
                  <a:pt x="465" y="11420"/>
                  <a:pt x="465" y="11411"/>
                </a:cubicBezTo>
                <a:lnTo>
                  <a:pt x="465" y="11411"/>
                </a:lnTo>
                <a:cubicBezTo>
                  <a:pt x="585" y="11372"/>
                  <a:pt x="756" y="11352"/>
                  <a:pt x="846" y="11325"/>
                </a:cubicBezTo>
                <a:cubicBezTo>
                  <a:pt x="1763" y="11003"/>
                  <a:pt x="2644" y="10503"/>
                  <a:pt x="3477" y="10015"/>
                </a:cubicBezTo>
                <a:cubicBezTo>
                  <a:pt x="3585" y="9956"/>
                  <a:pt x="3537" y="9896"/>
                  <a:pt x="3454" y="9872"/>
                </a:cubicBezTo>
                <a:cubicBezTo>
                  <a:pt x="2858" y="9813"/>
                  <a:pt x="2275" y="9789"/>
                  <a:pt x="1680" y="9718"/>
                </a:cubicBezTo>
                <a:cubicBezTo>
                  <a:pt x="1346" y="9682"/>
                  <a:pt x="858" y="9658"/>
                  <a:pt x="596" y="9432"/>
                </a:cubicBezTo>
                <a:cubicBezTo>
                  <a:pt x="370" y="9253"/>
                  <a:pt x="441" y="9253"/>
                  <a:pt x="489" y="9015"/>
                </a:cubicBezTo>
                <a:cubicBezTo>
                  <a:pt x="572" y="8563"/>
                  <a:pt x="691" y="8170"/>
                  <a:pt x="739" y="7705"/>
                </a:cubicBezTo>
                <a:cubicBezTo>
                  <a:pt x="858" y="6527"/>
                  <a:pt x="798" y="5336"/>
                  <a:pt x="727" y="4157"/>
                </a:cubicBezTo>
                <a:cubicBezTo>
                  <a:pt x="679" y="3407"/>
                  <a:pt x="620" y="2633"/>
                  <a:pt x="548" y="1871"/>
                </a:cubicBezTo>
                <a:cubicBezTo>
                  <a:pt x="537" y="1621"/>
                  <a:pt x="382" y="1026"/>
                  <a:pt x="501" y="919"/>
                </a:cubicBezTo>
                <a:cubicBezTo>
                  <a:pt x="691" y="705"/>
                  <a:pt x="1406" y="705"/>
                  <a:pt x="1668" y="681"/>
                </a:cubicBezTo>
                <a:cubicBezTo>
                  <a:pt x="2644" y="550"/>
                  <a:pt x="3644" y="502"/>
                  <a:pt x="4644" y="466"/>
                </a:cubicBezTo>
                <a:cubicBezTo>
                  <a:pt x="5484" y="440"/>
                  <a:pt x="6324" y="429"/>
                  <a:pt x="7165" y="429"/>
                </a:cubicBezTo>
                <a:cubicBezTo>
                  <a:pt x="9401" y="429"/>
                  <a:pt x="11639" y="512"/>
                  <a:pt x="13872" y="633"/>
                </a:cubicBezTo>
                <a:cubicBezTo>
                  <a:pt x="14348" y="669"/>
                  <a:pt x="14824" y="681"/>
                  <a:pt x="15300" y="728"/>
                </a:cubicBezTo>
                <a:cubicBezTo>
                  <a:pt x="15955" y="788"/>
                  <a:pt x="15979" y="1216"/>
                  <a:pt x="16098" y="1800"/>
                </a:cubicBezTo>
                <a:cubicBezTo>
                  <a:pt x="16324" y="2883"/>
                  <a:pt x="16931" y="3312"/>
                  <a:pt x="17896" y="3717"/>
                </a:cubicBezTo>
                <a:cubicBezTo>
                  <a:pt x="17920" y="3723"/>
                  <a:pt x="17946" y="3726"/>
                  <a:pt x="17972" y="3726"/>
                </a:cubicBezTo>
                <a:cubicBezTo>
                  <a:pt x="18052" y="3726"/>
                  <a:pt x="18137" y="3699"/>
                  <a:pt x="18182" y="3645"/>
                </a:cubicBezTo>
                <a:cubicBezTo>
                  <a:pt x="18658" y="3026"/>
                  <a:pt x="19206" y="2407"/>
                  <a:pt x="19598" y="1752"/>
                </a:cubicBezTo>
                <a:cubicBezTo>
                  <a:pt x="19820" y="1359"/>
                  <a:pt x="19803" y="1094"/>
                  <a:pt x="20175" y="1094"/>
                </a:cubicBezTo>
                <a:cubicBezTo>
                  <a:pt x="20243" y="1094"/>
                  <a:pt x="20323" y="1103"/>
                  <a:pt x="20420" y="1121"/>
                </a:cubicBezTo>
                <a:cubicBezTo>
                  <a:pt x="20861" y="1216"/>
                  <a:pt x="21313" y="1383"/>
                  <a:pt x="21753" y="1502"/>
                </a:cubicBezTo>
                <a:cubicBezTo>
                  <a:pt x="22327" y="1652"/>
                  <a:pt x="22889" y="1755"/>
                  <a:pt x="23460" y="1755"/>
                </a:cubicBezTo>
                <a:cubicBezTo>
                  <a:pt x="23707" y="1755"/>
                  <a:pt x="23955" y="1736"/>
                  <a:pt x="24206" y="1693"/>
                </a:cubicBezTo>
                <a:cubicBezTo>
                  <a:pt x="25063" y="1538"/>
                  <a:pt x="25802" y="1109"/>
                  <a:pt x="26623" y="871"/>
                </a:cubicBezTo>
                <a:cubicBezTo>
                  <a:pt x="27071" y="736"/>
                  <a:pt x="27535" y="691"/>
                  <a:pt x="28003" y="691"/>
                </a:cubicBezTo>
                <a:cubicBezTo>
                  <a:pt x="28604" y="691"/>
                  <a:pt x="29213" y="765"/>
                  <a:pt x="29802" y="812"/>
                </a:cubicBezTo>
                <a:cubicBezTo>
                  <a:pt x="30350" y="859"/>
                  <a:pt x="30909" y="883"/>
                  <a:pt x="31457" y="919"/>
                </a:cubicBezTo>
                <a:cubicBezTo>
                  <a:pt x="31563" y="924"/>
                  <a:pt x="31673" y="925"/>
                  <a:pt x="31786" y="925"/>
                </a:cubicBezTo>
                <a:cubicBezTo>
                  <a:pt x="31891" y="925"/>
                  <a:pt x="31999" y="924"/>
                  <a:pt x="32107" y="924"/>
                </a:cubicBezTo>
                <a:cubicBezTo>
                  <a:pt x="32416" y="924"/>
                  <a:pt x="32729" y="933"/>
                  <a:pt x="33005" y="1002"/>
                </a:cubicBezTo>
                <a:cubicBezTo>
                  <a:pt x="33755" y="1181"/>
                  <a:pt x="33755" y="2133"/>
                  <a:pt x="34588" y="2276"/>
                </a:cubicBezTo>
                <a:cubicBezTo>
                  <a:pt x="34672" y="2290"/>
                  <a:pt x="34760" y="2297"/>
                  <a:pt x="34849" y="2297"/>
                </a:cubicBezTo>
                <a:cubicBezTo>
                  <a:pt x="35214" y="2297"/>
                  <a:pt x="35602" y="2177"/>
                  <a:pt x="35850" y="1919"/>
                </a:cubicBezTo>
                <a:cubicBezTo>
                  <a:pt x="36041" y="1717"/>
                  <a:pt x="36136" y="1228"/>
                  <a:pt x="36374" y="1121"/>
                </a:cubicBezTo>
                <a:cubicBezTo>
                  <a:pt x="36431" y="1098"/>
                  <a:pt x="36504" y="1089"/>
                  <a:pt x="36586" y="1089"/>
                </a:cubicBezTo>
                <a:cubicBezTo>
                  <a:pt x="36796" y="1089"/>
                  <a:pt x="37060" y="1145"/>
                  <a:pt x="37232" y="1145"/>
                </a:cubicBezTo>
                <a:cubicBezTo>
                  <a:pt x="38494" y="1157"/>
                  <a:pt x="39780" y="1169"/>
                  <a:pt x="41042" y="1169"/>
                </a:cubicBezTo>
                <a:cubicBezTo>
                  <a:pt x="41089" y="1169"/>
                  <a:pt x="41127" y="1169"/>
                  <a:pt x="41157" y="1169"/>
                </a:cubicBezTo>
                <a:cubicBezTo>
                  <a:pt x="41308" y="1169"/>
                  <a:pt x="41270" y="1177"/>
                  <a:pt x="41339" y="1276"/>
                </a:cubicBezTo>
                <a:cubicBezTo>
                  <a:pt x="41494" y="1455"/>
                  <a:pt x="41554" y="1800"/>
                  <a:pt x="41673" y="1990"/>
                </a:cubicBezTo>
                <a:cubicBezTo>
                  <a:pt x="41816" y="2252"/>
                  <a:pt x="41994" y="2693"/>
                  <a:pt x="42339" y="2729"/>
                </a:cubicBezTo>
                <a:cubicBezTo>
                  <a:pt x="42359" y="2731"/>
                  <a:pt x="42378" y="2733"/>
                  <a:pt x="42397" y="2733"/>
                </a:cubicBezTo>
                <a:cubicBezTo>
                  <a:pt x="42703" y="2733"/>
                  <a:pt x="43030" y="2394"/>
                  <a:pt x="43220" y="2193"/>
                </a:cubicBezTo>
                <a:cubicBezTo>
                  <a:pt x="43411" y="2002"/>
                  <a:pt x="43578" y="1800"/>
                  <a:pt x="43732" y="1574"/>
                </a:cubicBezTo>
                <a:cubicBezTo>
                  <a:pt x="43994" y="1228"/>
                  <a:pt x="43971" y="1109"/>
                  <a:pt x="44423" y="1109"/>
                </a:cubicBezTo>
                <a:cubicBezTo>
                  <a:pt x="45506" y="1086"/>
                  <a:pt x="46578" y="1038"/>
                  <a:pt x="47661" y="978"/>
                </a:cubicBezTo>
                <a:cubicBezTo>
                  <a:pt x="47940" y="970"/>
                  <a:pt x="48301" y="891"/>
                  <a:pt x="48614" y="891"/>
                </a:cubicBezTo>
                <a:cubicBezTo>
                  <a:pt x="48730" y="891"/>
                  <a:pt x="48839" y="902"/>
                  <a:pt x="48935" y="931"/>
                </a:cubicBezTo>
                <a:cubicBezTo>
                  <a:pt x="49174" y="1002"/>
                  <a:pt x="49364" y="1205"/>
                  <a:pt x="49614" y="1276"/>
                </a:cubicBezTo>
                <a:cubicBezTo>
                  <a:pt x="49708" y="1303"/>
                  <a:pt x="49798" y="1315"/>
                  <a:pt x="49886" y="1315"/>
                </a:cubicBezTo>
                <a:cubicBezTo>
                  <a:pt x="50188" y="1315"/>
                  <a:pt x="50462" y="1176"/>
                  <a:pt x="50757" y="1038"/>
                </a:cubicBezTo>
                <a:cubicBezTo>
                  <a:pt x="51031" y="919"/>
                  <a:pt x="51221" y="788"/>
                  <a:pt x="51519" y="740"/>
                </a:cubicBezTo>
                <a:cubicBezTo>
                  <a:pt x="52055" y="633"/>
                  <a:pt x="52650" y="645"/>
                  <a:pt x="53198" y="585"/>
                </a:cubicBezTo>
                <a:cubicBezTo>
                  <a:pt x="53518" y="560"/>
                  <a:pt x="53925" y="465"/>
                  <a:pt x="54280" y="465"/>
                </a:cubicBezTo>
                <a:cubicBezTo>
                  <a:pt x="54413" y="465"/>
                  <a:pt x="54539" y="478"/>
                  <a:pt x="54650" y="514"/>
                </a:cubicBezTo>
                <a:cubicBezTo>
                  <a:pt x="54865" y="585"/>
                  <a:pt x="55043" y="764"/>
                  <a:pt x="55281" y="824"/>
                </a:cubicBezTo>
                <a:cubicBezTo>
                  <a:pt x="55373" y="848"/>
                  <a:pt x="55460" y="859"/>
                  <a:pt x="55544" y="859"/>
                </a:cubicBezTo>
                <a:cubicBezTo>
                  <a:pt x="55787" y="859"/>
                  <a:pt x="56004" y="766"/>
                  <a:pt x="56234" y="633"/>
                </a:cubicBezTo>
                <a:cubicBezTo>
                  <a:pt x="56448" y="514"/>
                  <a:pt x="56651" y="288"/>
                  <a:pt x="56865" y="204"/>
                </a:cubicBezTo>
                <a:lnTo>
                  <a:pt x="56865" y="204"/>
                </a:lnTo>
                <a:cubicBezTo>
                  <a:pt x="56817" y="226"/>
                  <a:pt x="56807" y="234"/>
                  <a:pt x="56819" y="234"/>
                </a:cubicBezTo>
                <a:cubicBezTo>
                  <a:pt x="56838" y="234"/>
                  <a:pt x="56919" y="212"/>
                  <a:pt x="56972" y="204"/>
                </a:cubicBezTo>
                <a:cubicBezTo>
                  <a:pt x="57084" y="189"/>
                  <a:pt x="57203" y="185"/>
                  <a:pt x="57324" y="185"/>
                </a:cubicBezTo>
                <a:close/>
                <a:moveTo>
                  <a:pt x="58221" y="0"/>
                </a:moveTo>
                <a:cubicBezTo>
                  <a:pt x="58011" y="0"/>
                  <a:pt x="57801" y="1"/>
                  <a:pt x="57591" y="2"/>
                </a:cubicBezTo>
                <a:cubicBezTo>
                  <a:pt x="57511" y="2"/>
                  <a:pt x="57430" y="1"/>
                  <a:pt x="57349" y="1"/>
                </a:cubicBezTo>
                <a:cubicBezTo>
                  <a:pt x="57105" y="1"/>
                  <a:pt x="56862" y="14"/>
                  <a:pt x="56639" y="121"/>
                </a:cubicBezTo>
                <a:cubicBezTo>
                  <a:pt x="56436" y="228"/>
                  <a:pt x="56270" y="443"/>
                  <a:pt x="56043" y="550"/>
                </a:cubicBezTo>
                <a:cubicBezTo>
                  <a:pt x="55862" y="631"/>
                  <a:pt x="55731" y="663"/>
                  <a:pt x="55624" y="663"/>
                </a:cubicBezTo>
                <a:cubicBezTo>
                  <a:pt x="55386" y="663"/>
                  <a:pt x="55264" y="506"/>
                  <a:pt x="54960" y="383"/>
                </a:cubicBezTo>
                <a:cubicBezTo>
                  <a:pt x="54779" y="308"/>
                  <a:pt x="54592" y="282"/>
                  <a:pt x="54401" y="282"/>
                </a:cubicBezTo>
                <a:cubicBezTo>
                  <a:pt x="54075" y="282"/>
                  <a:pt x="53738" y="357"/>
                  <a:pt x="53400" y="395"/>
                </a:cubicBezTo>
                <a:cubicBezTo>
                  <a:pt x="52710" y="454"/>
                  <a:pt x="51805" y="383"/>
                  <a:pt x="51162" y="621"/>
                </a:cubicBezTo>
                <a:cubicBezTo>
                  <a:pt x="50852" y="740"/>
                  <a:pt x="50579" y="990"/>
                  <a:pt x="50245" y="1086"/>
                </a:cubicBezTo>
                <a:cubicBezTo>
                  <a:pt x="50175" y="1102"/>
                  <a:pt x="50110" y="1109"/>
                  <a:pt x="50050" y="1109"/>
                </a:cubicBezTo>
                <a:cubicBezTo>
                  <a:pt x="49762" y="1109"/>
                  <a:pt x="49564" y="946"/>
                  <a:pt x="49269" y="847"/>
                </a:cubicBezTo>
                <a:cubicBezTo>
                  <a:pt x="49041" y="766"/>
                  <a:pt x="48783" y="738"/>
                  <a:pt x="48513" y="738"/>
                </a:cubicBezTo>
                <a:cubicBezTo>
                  <a:pt x="48036" y="738"/>
                  <a:pt x="47524" y="825"/>
                  <a:pt x="47090" y="847"/>
                </a:cubicBezTo>
                <a:cubicBezTo>
                  <a:pt x="46054" y="883"/>
                  <a:pt x="45030" y="931"/>
                  <a:pt x="44006" y="966"/>
                </a:cubicBezTo>
                <a:cubicBezTo>
                  <a:pt x="43947" y="966"/>
                  <a:pt x="43828" y="978"/>
                  <a:pt x="43792" y="1050"/>
                </a:cubicBezTo>
                <a:cubicBezTo>
                  <a:pt x="43621" y="1392"/>
                  <a:pt x="42957" y="2533"/>
                  <a:pt x="42504" y="2533"/>
                </a:cubicBezTo>
                <a:cubicBezTo>
                  <a:pt x="42485" y="2533"/>
                  <a:pt x="42465" y="2531"/>
                  <a:pt x="42447" y="2526"/>
                </a:cubicBezTo>
                <a:cubicBezTo>
                  <a:pt x="42113" y="2467"/>
                  <a:pt x="41708" y="1359"/>
                  <a:pt x="41649" y="1050"/>
                </a:cubicBezTo>
                <a:cubicBezTo>
                  <a:pt x="41649" y="1002"/>
                  <a:pt x="41577" y="1002"/>
                  <a:pt x="41554" y="1002"/>
                </a:cubicBezTo>
                <a:cubicBezTo>
                  <a:pt x="41128" y="1009"/>
                  <a:pt x="40704" y="1012"/>
                  <a:pt x="40280" y="1012"/>
                </a:cubicBezTo>
                <a:cubicBezTo>
                  <a:pt x="39257" y="1012"/>
                  <a:pt x="38238" y="995"/>
                  <a:pt x="37220" y="978"/>
                </a:cubicBezTo>
                <a:cubicBezTo>
                  <a:pt x="37026" y="975"/>
                  <a:pt x="36873" y="965"/>
                  <a:pt x="36743" y="965"/>
                </a:cubicBezTo>
                <a:cubicBezTo>
                  <a:pt x="36426" y="965"/>
                  <a:pt x="36243" y="1022"/>
                  <a:pt x="35922" y="1359"/>
                </a:cubicBezTo>
                <a:cubicBezTo>
                  <a:pt x="35929" y="1352"/>
                  <a:pt x="35934" y="1349"/>
                  <a:pt x="35936" y="1349"/>
                </a:cubicBezTo>
                <a:cubicBezTo>
                  <a:pt x="35951" y="1349"/>
                  <a:pt x="35845" y="1517"/>
                  <a:pt x="35803" y="1538"/>
                </a:cubicBezTo>
                <a:cubicBezTo>
                  <a:pt x="35577" y="1621"/>
                  <a:pt x="35362" y="1693"/>
                  <a:pt x="35124" y="1764"/>
                </a:cubicBezTo>
                <a:cubicBezTo>
                  <a:pt x="34932" y="1938"/>
                  <a:pt x="34758" y="2025"/>
                  <a:pt x="34601" y="2025"/>
                </a:cubicBezTo>
                <a:cubicBezTo>
                  <a:pt x="34446" y="2025"/>
                  <a:pt x="34308" y="1941"/>
                  <a:pt x="34184" y="1776"/>
                </a:cubicBezTo>
                <a:cubicBezTo>
                  <a:pt x="34017" y="1586"/>
                  <a:pt x="33945" y="1300"/>
                  <a:pt x="33791" y="1086"/>
                </a:cubicBezTo>
                <a:cubicBezTo>
                  <a:pt x="33628" y="841"/>
                  <a:pt x="33459" y="809"/>
                  <a:pt x="33228" y="809"/>
                </a:cubicBezTo>
                <a:cubicBezTo>
                  <a:pt x="33144" y="809"/>
                  <a:pt x="33052" y="813"/>
                  <a:pt x="32949" y="813"/>
                </a:cubicBezTo>
                <a:cubicBezTo>
                  <a:pt x="32921" y="813"/>
                  <a:pt x="32892" y="812"/>
                  <a:pt x="32862" y="812"/>
                </a:cubicBezTo>
                <a:cubicBezTo>
                  <a:pt x="31588" y="752"/>
                  <a:pt x="30338" y="669"/>
                  <a:pt x="29088" y="574"/>
                </a:cubicBezTo>
                <a:cubicBezTo>
                  <a:pt x="28791" y="553"/>
                  <a:pt x="28500" y="539"/>
                  <a:pt x="28214" y="539"/>
                </a:cubicBezTo>
                <a:cubicBezTo>
                  <a:pt x="27515" y="539"/>
                  <a:pt x="26840" y="621"/>
                  <a:pt x="26147" y="883"/>
                </a:cubicBezTo>
                <a:cubicBezTo>
                  <a:pt x="25516" y="1121"/>
                  <a:pt x="24909" y="1419"/>
                  <a:pt x="24242" y="1538"/>
                </a:cubicBezTo>
                <a:cubicBezTo>
                  <a:pt x="24010" y="1582"/>
                  <a:pt x="23781" y="1601"/>
                  <a:pt x="23554" y="1601"/>
                </a:cubicBezTo>
                <a:cubicBezTo>
                  <a:pt x="22977" y="1601"/>
                  <a:pt x="22413" y="1477"/>
                  <a:pt x="21849" y="1324"/>
                </a:cubicBezTo>
                <a:cubicBezTo>
                  <a:pt x="21423" y="1201"/>
                  <a:pt x="20794" y="897"/>
                  <a:pt x="20267" y="897"/>
                </a:cubicBezTo>
                <a:cubicBezTo>
                  <a:pt x="20131" y="897"/>
                  <a:pt x="20002" y="918"/>
                  <a:pt x="19884" y="966"/>
                </a:cubicBezTo>
                <a:cubicBezTo>
                  <a:pt x="19432" y="1157"/>
                  <a:pt x="19253" y="1836"/>
                  <a:pt x="18967" y="2217"/>
                </a:cubicBezTo>
                <a:cubicBezTo>
                  <a:pt x="18647" y="2644"/>
                  <a:pt x="18317" y="3080"/>
                  <a:pt x="17995" y="3509"/>
                </a:cubicBezTo>
                <a:lnTo>
                  <a:pt x="17995" y="3509"/>
                </a:lnTo>
                <a:cubicBezTo>
                  <a:pt x="17405" y="3248"/>
                  <a:pt x="16857" y="2965"/>
                  <a:pt x="16586" y="2336"/>
                </a:cubicBezTo>
                <a:cubicBezTo>
                  <a:pt x="16396" y="1859"/>
                  <a:pt x="16491" y="1038"/>
                  <a:pt x="16038" y="705"/>
                </a:cubicBezTo>
                <a:cubicBezTo>
                  <a:pt x="15800" y="526"/>
                  <a:pt x="15384" y="562"/>
                  <a:pt x="15086" y="550"/>
                </a:cubicBezTo>
                <a:cubicBezTo>
                  <a:pt x="14300" y="490"/>
                  <a:pt x="13526" y="454"/>
                  <a:pt x="12740" y="431"/>
                </a:cubicBezTo>
                <a:cubicBezTo>
                  <a:pt x="10779" y="342"/>
                  <a:pt x="8780" y="236"/>
                  <a:pt x="6785" y="236"/>
                </a:cubicBezTo>
                <a:cubicBezTo>
                  <a:pt x="5039" y="236"/>
                  <a:pt x="3296" y="317"/>
                  <a:pt x="1584" y="562"/>
                </a:cubicBezTo>
                <a:cubicBezTo>
                  <a:pt x="1144" y="621"/>
                  <a:pt x="620" y="681"/>
                  <a:pt x="203" y="907"/>
                </a:cubicBezTo>
                <a:cubicBezTo>
                  <a:pt x="179" y="919"/>
                  <a:pt x="144" y="943"/>
                  <a:pt x="144" y="990"/>
                </a:cubicBezTo>
                <a:cubicBezTo>
                  <a:pt x="179" y="2669"/>
                  <a:pt x="429" y="4360"/>
                  <a:pt x="453" y="6038"/>
                </a:cubicBezTo>
                <a:cubicBezTo>
                  <a:pt x="477" y="7134"/>
                  <a:pt x="489" y="8384"/>
                  <a:pt x="13" y="9420"/>
                </a:cubicBezTo>
                <a:cubicBezTo>
                  <a:pt x="1" y="9444"/>
                  <a:pt x="25" y="9456"/>
                  <a:pt x="36" y="9479"/>
                </a:cubicBezTo>
                <a:cubicBezTo>
                  <a:pt x="870" y="10015"/>
                  <a:pt x="1918" y="9979"/>
                  <a:pt x="2882" y="10075"/>
                </a:cubicBezTo>
                <a:cubicBezTo>
                  <a:pt x="2937" y="10080"/>
                  <a:pt x="2996" y="10087"/>
                  <a:pt x="3055" y="10092"/>
                </a:cubicBezTo>
                <a:lnTo>
                  <a:pt x="3055" y="10092"/>
                </a:lnTo>
                <a:cubicBezTo>
                  <a:pt x="2548" y="10263"/>
                  <a:pt x="1995" y="10661"/>
                  <a:pt x="1513" y="10896"/>
                </a:cubicBezTo>
                <a:cubicBezTo>
                  <a:pt x="1287" y="11003"/>
                  <a:pt x="1072" y="11111"/>
                  <a:pt x="834" y="11194"/>
                </a:cubicBezTo>
                <a:cubicBezTo>
                  <a:pt x="679" y="11253"/>
                  <a:pt x="370" y="11253"/>
                  <a:pt x="251" y="11349"/>
                </a:cubicBezTo>
                <a:cubicBezTo>
                  <a:pt x="156" y="11420"/>
                  <a:pt x="179" y="11420"/>
                  <a:pt x="144" y="11515"/>
                </a:cubicBezTo>
                <a:cubicBezTo>
                  <a:pt x="13" y="11813"/>
                  <a:pt x="132" y="12420"/>
                  <a:pt x="132" y="12730"/>
                </a:cubicBezTo>
                <a:cubicBezTo>
                  <a:pt x="120" y="16992"/>
                  <a:pt x="156" y="21243"/>
                  <a:pt x="203" y="25505"/>
                </a:cubicBezTo>
                <a:cubicBezTo>
                  <a:pt x="215" y="27303"/>
                  <a:pt x="239" y="29089"/>
                  <a:pt x="239" y="30887"/>
                </a:cubicBezTo>
                <a:cubicBezTo>
                  <a:pt x="239" y="30934"/>
                  <a:pt x="310" y="30934"/>
                  <a:pt x="334" y="30934"/>
                </a:cubicBezTo>
                <a:cubicBezTo>
                  <a:pt x="457" y="30937"/>
                  <a:pt x="580" y="30938"/>
                  <a:pt x="702" y="30938"/>
                </a:cubicBezTo>
                <a:cubicBezTo>
                  <a:pt x="1222" y="30938"/>
                  <a:pt x="1738" y="30920"/>
                  <a:pt x="2239" y="30911"/>
                </a:cubicBezTo>
                <a:cubicBezTo>
                  <a:pt x="2388" y="30911"/>
                  <a:pt x="2563" y="30921"/>
                  <a:pt x="2731" y="30921"/>
                </a:cubicBezTo>
                <a:cubicBezTo>
                  <a:pt x="2831" y="30921"/>
                  <a:pt x="2928" y="30917"/>
                  <a:pt x="3017" y="30905"/>
                </a:cubicBezTo>
                <a:lnTo>
                  <a:pt x="3017" y="30905"/>
                </a:lnTo>
                <a:cubicBezTo>
                  <a:pt x="2542" y="31120"/>
                  <a:pt x="2048" y="31623"/>
                  <a:pt x="1644" y="31935"/>
                </a:cubicBezTo>
                <a:cubicBezTo>
                  <a:pt x="1322" y="32173"/>
                  <a:pt x="691" y="32470"/>
                  <a:pt x="453" y="32804"/>
                </a:cubicBezTo>
                <a:cubicBezTo>
                  <a:pt x="310" y="33030"/>
                  <a:pt x="334" y="33399"/>
                  <a:pt x="334" y="33673"/>
                </a:cubicBezTo>
                <a:cubicBezTo>
                  <a:pt x="322" y="34256"/>
                  <a:pt x="358" y="34816"/>
                  <a:pt x="382" y="35399"/>
                </a:cubicBezTo>
                <a:cubicBezTo>
                  <a:pt x="453" y="37007"/>
                  <a:pt x="608" y="38614"/>
                  <a:pt x="775" y="40209"/>
                </a:cubicBezTo>
                <a:cubicBezTo>
                  <a:pt x="917" y="41671"/>
                  <a:pt x="1072" y="43181"/>
                  <a:pt x="1333" y="44631"/>
                </a:cubicBezTo>
                <a:lnTo>
                  <a:pt x="1333" y="44631"/>
                </a:lnTo>
                <a:cubicBezTo>
                  <a:pt x="1316" y="44659"/>
                  <a:pt x="1323" y="44682"/>
                  <a:pt x="1372" y="44686"/>
                </a:cubicBezTo>
                <a:lnTo>
                  <a:pt x="1372" y="44686"/>
                </a:lnTo>
                <a:cubicBezTo>
                  <a:pt x="1383" y="44689"/>
                  <a:pt x="1397" y="44691"/>
                  <a:pt x="1412" y="44691"/>
                </a:cubicBezTo>
                <a:cubicBezTo>
                  <a:pt x="1432" y="44691"/>
                  <a:pt x="1453" y="44688"/>
                  <a:pt x="1475" y="44683"/>
                </a:cubicBezTo>
                <a:lnTo>
                  <a:pt x="1475" y="44683"/>
                </a:lnTo>
                <a:cubicBezTo>
                  <a:pt x="5726" y="44507"/>
                  <a:pt x="9978" y="44435"/>
                  <a:pt x="14229" y="44329"/>
                </a:cubicBezTo>
                <a:cubicBezTo>
                  <a:pt x="14955" y="44317"/>
                  <a:pt x="15669" y="44305"/>
                  <a:pt x="16396" y="44281"/>
                </a:cubicBezTo>
                <a:cubicBezTo>
                  <a:pt x="16705" y="44269"/>
                  <a:pt x="16753" y="44305"/>
                  <a:pt x="16943" y="44127"/>
                </a:cubicBezTo>
                <a:cubicBezTo>
                  <a:pt x="17270" y="43833"/>
                  <a:pt x="17566" y="43192"/>
                  <a:pt x="18050" y="43192"/>
                </a:cubicBezTo>
                <a:cubicBezTo>
                  <a:pt x="18096" y="43192"/>
                  <a:pt x="18144" y="43197"/>
                  <a:pt x="18194" y="43210"/>
                </a:cubicBezTo>
                <a:cubicBezTo>
                  <a:pt x="18634" y="43329"/>
                  <a:pt x="18908" y="43829"/>
                  <a:pt x="19253" y="44079"/>
                </a:cubicBezTo>
                <a:cubicBezTo>
                  <a:pt x="19410" y="44198"/>
                  <a:pt x="19576" y="44228"/>
                  <a:pt x="19760" y="44228"/>
                </a:cubicBezTo>
                <a:cubicBezTo>
                  <a:pt x="19925" y="44228"/>
                  <a:pt x="20103" y="44204"/>
                  <a:pt x="20301" y="44198"/>
                </a:cubicBezTo>
                <a:cubicBezTo>
                  <a:pt x="21075" y="44186"/>
                  <a:pt x="21825" y="44162"/>
                  <a:pt x="22599" y="44150"/>
                </a:cubicBezTo>
                <a:cubicBezTo>
                  <a:pt x="24087" y="44127"/>
                  <a:pt x="25599" y="44091"/>
                  <a:pt x="27087" y="44067"/>
                </a:cubicBezTo>
                <a:cubicBezTo>
                  <a:pt x="30433" y="44007"/>
                  <a:pt x="33779" y="43948"/>
                  <a:pt x="37124" y="43900"/>
                </a:cubicBezTo>
                <a:cubicBezTo>
                  <a:pt x="37208" y="43900"/>
                  <a:pt x="37327" y="43865"/>
                  <a:pt x="37351" y="43793"/>
                </a:cubicBezTo>
                <a:cubicBezTo>
                  <a:pt x="37493" y="43335"/>
                  <a:pt x="37913" y="42539"/>
                  <a:pt x="38411" y="42539"/>
                </a:cubicBezTo>
                <a:cubicBezTo>
                  <a:pt x="38496" y="42539"/>
                  <a:pt x="38584" y="42562"/>
                  <a:pt x="38672" y="42614"/>
                </a:cubicBezTo>
                <a:cubicBezTo>
                  <a:pt x="39125" y="42876"/>
                  <a:pt x="39303" y="43388"/>
                  <a:pt x="39660" y="43734"/>
                </a:cubicBezTo>
                <a:cubicBezTo>
                  <a:pt x="39820" y="43882"/>
                  <a:pt x="40062" y="43924"/>
                  <a:pt x="40324" y="43924"/>
                </a:cubicBezTo>
                <a:cubicBezTo>
                  <a:pt x="40651" y="43924"/>
                  <a:pt x="41009" y="43859"/>
                  <a:pt x="41280" y="43853"/>
                </a:cubicBezTo>
                <a:cubicBezTo>
                  <a:pt x="42232" y="43841"/>
                  <a:pt x="43185" y="43829"/>
                  <a:pt x="44137" y="43829"/>
                </a:cubicBezTo>
                <a:cubicBezTo>
                  <a:pt x="47542" y="43781"/>
                  <a:pt x="50960" y="43746"/>
                  <a:pt x="54365" y="43734"/>
                </a:cubicBezTo>
                <a:cubicBezTo>
                  <a:pt x="54436" y="43734"/>
                  <a:pt x="54567" y="43698"/>
                  <a:pt x="54591" y="43626"/>
                </a:cubicBezTo>
                <a:cubicBezTo>
                  <a:pt x="54627" y="43484"/>
                  <a:pt x="54662" y="43305"/>
                  <a:pt x="54770" y="43162"/>
                </a:cubicBezTo>
                <a:cubicBezTo>
                  <a:pt x="54947" y="42944"/>
                  <a:pt x="55044" y="42873"/>
                  <a:pt x="55120" y="42873"/>
                </a:cubicBezTo>
                <a:cubicBezTo>
                  <a:pt x="55222" y="42873"/>
                  <a:pt x="55284" y="43003"/>
                  <a:pt x="55448" y="43079"/>
                </a:cubicBezTo>
                <a:cubicBezTo>
                  <a:pt x="55686" y="43198"/>
                  <a:pt x="56020" y="43424"/>
                  <a:pt x="56079" y="43674"/>
                </a:cubicBezTo>
                <a:cubicBezTo>
                  <a:pt x="56091" y="43722"/>
                  <a:pt x="56151" y="43722"/>
                  <a:pt x="56174" y="43722"/>
                </a:cubicBezTo>
                <a:lnTo>
                  <a:pt x="62211" y="43722"/>
                </a:lnTo>
                <a:cubicBezTo>
                  <a:pt x="62270" y="43722"/>
                  <a:pt x="62413" y="43686"/>
                  <a:pt x="62425" y="43615"/>
                </a:cubicBezTo>
                <a:cubicBezTo>
                  <a:pt x="62520" y="43222"/>
                  <a:pt x="62830" y="42769"/>
                  <a:pt x="63199" y="42650"/>
                </a:cubicBezTo>
                <a:cubicBezTo>
                  <a:pt x="63256" y="42632"/>
                  <a:pt x="63311" y="42623"/>
                  <a:pt x="63365" y="42623"/>
                </a:cubicBezTo>
                <a:cubicBezTo>
                  <a:pt x="63736" y="42623"/>
                  <a:pt x="64059" y="43010"/>
                  <a:pt x="64318" y="43269"/>
                </a:cubicBezTo>
                <a:cubicBezTo>
                  <a:pt x="64533" y="43484"/>
                  <a:pt x="64592" y="43615"/>
                  <a:pt x="64854" y="43674"/>
                </a:cubicBezTo>
                <a:cubicBezTo>
                  <a:pt x="65153" y="43739"/>
                  <a:pt x="65483" y="43755"/>
                  <a:pt x="65818" y="43755"/>
                </a:cubicBezTo>
                <a:cubicBezTo>
                  <a:pt x="66127" y="43755"/>
                  <a:pt x="66440" y="43741"/>
                  <a:pt x="66734" y="43741"/>
                </a:cubicBezTo>
                <a:cubicBezTo>
                  <a:pt x="66820" y="43741"/>
                  <a:pt x="66904" y="43743"/>
                  <a:pt x="66985" y="43746"/>
                </a:cubicBezTo>
                <a:cubicBezTo>
                  <a:pt x="69593" y="43841"/>
                  <a:pt x="72188" y="43912"/>
                  <a:pt x="74796" y="44019"/>
                </a:cubicBezTo>
                <a:cubicBezTo>
                  <a:pt x="75760" y="44055"/>
                  <a:pt x="76748" y="44079"/>
                  <a:pt x="77713" y="44174"/>
                </a:cubicBezTo>
                <a:cubicBezTo>
                  <a:pt x="77727" y="44179"/>
                  <a:pt x="77745" y="44181"/>
                  <a:pt x="77766" y="44181"/>
                </a:cubicBezTo>
                <a:cubicBezTo>
                  <a:pt x="77855" y="44181"/>
                  <a:pt x="77987" y="44139"/>
                  <a:pt x="77987" y="44043"/>
                </a:cubicBezTo>
                <a:cubicBezTo>
                  <a:pt x="77725" y="41674"/>
                  <a:pt x="77784" y="39257"/>
                  <a:pt x="77725" y="36888"/>
                </a:cubicBezTo>
                <a:cubicBezTo>
                  <a:pt x="77665" y="34613"/>
                  <a:pt x="77594" y="32327"/>
                  <a:pt x="77594" y="30041"/>
                </a:cubicBezTo>
                <a:cubicBezTo>
                  <a:pt x="77594" y="29994"/>
                  <a:pt x="77522" y="29994"/>
                  <a:pt x="77487" y="29994"/>
                </a:cubicBezTo>
                <a:cubicBezTo>
                  <a:pt x="77177" y="29982"/>
                  <a:pt x="76213" y="29922"/>
                  <a:pt x="76046" y="29625"/>
                </a:cubicBezTo>
                <a:cubicBezTo>
                  <a:pt x="75844" y="29268"/>
                  <a:pt x="76760" y="28553"/>
                  <a:pt x="76987" y="28339"/>
                </a:cubicBezTo>
                <a:cubicBezTo>
                  <a:pt x="77320" y="28029"/>
                  <a:pt x="77594" y="27958"/>
                  <a:pt x="77606" y="27482"/>
                </a:cubicBezTo>
                <a:cubicBezTo>
                  <a:pt x="77606" y="26541"/>
                  <a:pt x="77630" y="25600"/>
                  <a:pt x="77641" y="24672"/>
                </a:cubicBezTo>
                <a:cubicBezTo>
                  <a:pt x="77665" y="22231"/>
                  <a:pt x="77701" y="19790"/>
                  <a:pt x="77784" y="17349"/>
                </a:cubicBezTo>
                <a:cubicBezTo>
                  <a:pt x="77784" y="17290"/>
                  <a:pt x="77749" y="17290"/>
                  <a:pt x="77689" y="17266"/>
                </a:cubicBezTo>
                <a:cubicBezTo>
                  <a:pt x="77624" y="17263"/>
                  <a:pt x="77556" y="17261"/>
                  <a:pt x="77485" y="17261"/>
                </a:cubicBezTo>
                <a:cubicBezTo>
                  <a:pt x="77307" y="17261"/>
                  <a:pt x="77112" y="17269"/>
                  <a:pt x="76920" y="17269"/>
                </a:cubicBezTo>
                <a:cubicBezTo>
                  <a:pt x="76650" y="17269"/>
                  <a:pt x="76385" y="17254"/>
                  <a:pt x="76177" y="17183"/>
                </a:cubicBezTo>
                <a:cubicBezTo>
                  <a:pt x="76155" y="17175"/>
                  <a:pt x="76137" y="17169"/>
                  <a:pt x="76124" y="17164"/>
                </a:cubicBezTo>
                <a:lnTo>
                  <a:pt x="76124" y="17164"/>
                </a:lnTo>
                <a:cubicBezTo>
                  <a:pt x="76084" y="17069"/>
                  <a:pt x="76092" y="16862"/>
                  <a:pt x="76082" y="16778"/>
                </a:cubicBezTo>
                <a:cubicBezTo>
                  <a:pt x="76040" y="16568"/>
                  <a:pt x="76007" y="16348"/>
                  <a:pt x="75975" y="16135"/>
                </a:cubicBezTo>
                <a:lnTo>
                  <a:pt x="75975" y="16135"/>
                </a:lnTo>
                <a:cubicBezTo>
                  <a:pt x="76600" y="15994"/>
                  <a:pt x="77217" y="15863"/>
                  <a:pt x="77844" y="15742"/>
                </a:cubicBezTo>
                <a:cubicBezTo>
                  <a:pt x="77891" y="15718"/>
                  <a:pt x="77987" y="15694"/>
                  <a:pt x="77987" y="15635"/>
                </a:cubicBezTo>
                <a:cubicBezTo>
                  <a:pt x="78534" y="10622"/>
                  <a:pt x="79237" y="5562"/>
                  <a:pt x="79475" y="514"/>
                </a:cubicBezTo>
                <a:cubicBezTo>
                  <a:pt x="79475" y="466"/>
                  <a:pt x="79439" y="454"/>
                  <a:pt x="79415" y="454"/>
                </a:cubicBezTo>
                <a:cubicBezTo>
                  <a:pt x="77177" y="228"/>
                  <a:pt x="74903" y="240"/>
                  <a:pt x="72665" y="204"/>
                </a:cubicBezTo>
                <a:cubicBezTo>
                  <a:pt x="69593" y="145"/>
                  <a:pt x="66509" y="109"/>
                  <a:pt x="63425" y="62"/>
                </a:cubicBezTo>
                <a:cubicBezTo>
                  <a:pt x="61684" y="40"/>
                  <a:pt x="59952" y="0"/>
                  <a:pt x="58221" y="0"/>
                </a:cubicBezTo>
                <a:close/>
              </a:path>
            </a:pathLst>
          </a:custGeom>
          <a:solidFill>
            <a:srgbClr val="BC9E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86229380"/>
      </p:ext>
    </p:extLst>
  </p:cSld>
  <p:clrMapOvr>
    <a:masterClrMapping/>
  </p:clrMapOvr>
  <p:transition spd="slow">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g Title">
  <p:cSld name="Big Title">
    <p:bg>
      <p:bgRef idx="1001">
        <a:schemeClr val="bg2"/>
      </p:bgRef>
    </p:bg>
    <p:spTree>
      <p:nvGrpSpPr>
        <p:cNvPr id="1" name="Shape 131"/>
        <p:cNvGrpSpPr/>
        <p:nvPr/>
      </p:nvGrpSpPr>
      <p:grpSpPr>
        <a:xfrm>
          <a:off x="0" y="0"/>
          <a:ext cx="0" cy="0"/>
          <a:chOff x="0" y="0"/>
          <a:chExt cx="0" cy="0"/>
        </a:xfrm>
      </p:grpSpPr>
      <p:pic>
        <p:nvPicPr>
          <p:cNvPr id="132" name="Google Shape;132;p8" descr="A picture containing indoor, sitting, white, monitor&#10;&#10;Description automatically generated"/>
          <p:cNvPicPr preferRelativeResize="0"/>
          <p:nvPr/>
        </p:nvPicPr>
        <p:blipFill rotWithShape="1">
          <a:blip r:embed="rId2">
            <a:alphaModFix/>
          </a:blip>
          <a:srcRect/>
          <a:stretch/>
        </p:blipFill>
        <p:spPr>
          <a:xfrm>
            <a:off x="216151" y="-1"/>
            <a:ext cx="8409713" cy="5408962"/>
          </a:xfrm>
          <a:prstGeom prst="rect">
            <a:avLst/>
          </a:prstGeom>
          <a:noFill/>
          <a:ln>
            <a:noFill/>
          </a:ln>
          <a:effectLst>
            <a:outerShdw blurRad="57150" dist="19050" dir="5400000" algn="bl" rotWithShape="0">
              <a:srgbClr val="000000">
                <a:alpha val="50000"/>
              </a:srgbClr>
            </a:outerShdw>
          </a:effectLst>
        </p:spPr>
      </p:pic>
      <p:pic>
        <p:nvPicPr>
          <p:cNvPr id="133" name="Google Shape;133;p8" descr="A picture containing indoor, sitting, white, monitor&#10;&#10;Description automatically generated"/>
          <p:cNvPicPr preferRelativeResize="0"/>
          <p:nvPr/>
        </p:nvPicPr>
        <p:blipFill rotWithShape="1">
          <a:blip r:embed="rId2">
            <a:alphaModFix/>
          </a:blip>
          <a:srcRect/>
          <a:stretch/>
        </p:blipFill>
        <p:spPr>
          <a:xfrm>
            <a:off x="1209525" y="723337"/>
            <a:ext cx="6947926" cy="3744545"/>
          </a:xfrm>
          <a:prstGeom prst="rect">
            <a:avLst/>
          </a:prstGeom>
          <a:noFill/>
          <a:ln>
            <a:noFill/>
          </a:ln>
          <a:effectLst>
            <a:outerShdw blurRad="57150" dist="19050" dir="5400000" algn="bl" rotWithShape="0">
              <a:srgbClr val="000000">
                <a:alpha val="50000"/>
              </a:srgbClr>
            </a:outerShdw>
          </a:effectLst>
        </p:spPr>
      </p:pic>
      <p:sp>
        <p:nvSpPr>
          <p:cNvPr id="134" name="Google Shape;134;p8"/>
          <p:cNvSpPr/>
          <p:nvPr/>
        </p:nvSpPr>
        <p:spPr>
          <a:xfrm rot="-5544778">
            <a:off x="2330471" y="-1098589"/>
            <a:ext cx="4686856" cy="7731542"/>
          </a:xfrm>
          <a:prstGeom prst="rect">
            <a:avLst/>
          </a:prstGeom>
          <a:solidFill>
            <a:srgbClr val="C6BAB1"/>
          </a:solidFill>
          <a:ln>
            <a:noFill/>
          </a:ln>
          <a:effectLst>
            <a:outerShdw blurRad="57150" dist="19050" dir="5400000" algn="bl" rotWithShape="0">
              <a:srgbClr val="000000">
                <a:alpha val="33000"/>
              </a:srgbClr>
            </a:outerShdw>
          </a:effectLst>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135" name="Google Shape;135;p8"/>
          <p:cNvSpPr/>
          <p:nvPr/>
        </p:nvSpPr>
        <p:spPr>
          <a:xfrm rot="-5033749">
            <a:off x="2327334" y="-1079164"/>
            <a:ext cx="4693109" cy="7723796"/>
          </a:xfrm>
          <a:prstGeom prst="rect">
            <a:avLst/>
          </a:prstGeom>
          <a:solidFill>
            <a:srgbClr val="C6BAB1"/>
          </a:solidFill>
          <a:ln>
            <a:noFill/>
          </a:ln>
          <a:effectLst>
            <a:outerShdw blurRad="57150" dist="19050" dir="5400000" algn="bl" rotWithShape="0">
              <a:srgbClr val="000000">
                <a:alpha val="18000"/>
              </a:srgbClr>
            </a:outerShdw>
          </a:effectLst>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136" name="Google Shape;136;p8"/>
          <p:cNvSpPr/>
          <p:nvPr/>
        </p:nvSpPr>
        <p:spPr>
          <a:xfrm rot="-5400000">
            <a:off x="2331130" y="-1270112"/>
            <a:ext cx="4685625" cy="7732800"/>
          </a:xfrm>
          <a:prstGeom prst="rect">
            <a:avLst/>
          </a:prstGeom>
          <a:solidFill>
            <a:srgbClr val="C6BAB1"/>
          </a:solidFill>
          <a:ln>
            <a:noFill/>
          </a:ln>
          <a:effectLst>
            <a:outerShdw blurRad="57150" dist="19050" dir="5400000" algn="bl" rotWithShape="0">
              <a:srgbClr val="000000">
                <a:alpha val="29000"/>
              </a:srgbClr>
            </a:outerShdw>
          </a:effectLst>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137" name="Google Shape;137;p8"/>
          <p:cNvSpPr txBox="1">
            <a:spLocks noGrp="1"/>
          </p:cNvSpPr>
          <p:nvPr>
            <p:ph type="title"/>
          </p:nvPr>
        </p:nvSpPr>
        <p:spPr>
          <a:xfrm>
            <a:off x="1713169" y="842625"/>
            <a:ext cx="6205950" cy="3552075"/>
          </a:xfrm>
          <a:prstGeom prst="rect">
            <a:avLst/>
          </a:prstGeom>
        </p:spPr>
        <p:txBody>
          <a:bodyPr spcFirstLastPara="1" wrap="square" lIns="121900" tIns="121900" rIns="121900" bIns="121900" anchor="ctr" anchorCtr="0">
            <a:noAutofit/>
          </a:bodyPr>
          <a:lstStyle>
            <a:lvl1pPr lvl="0" algn="ctr" rtl="0">
              <a:spcBef>
                <a:spcPts val="0"/>
              </a:spcBef>
              <a:spcAft>
                <a:spcPts val="0"/>
              </a:spcAft>
              <a:buNone/>
              <a:defRPr sz="9600"/>
            </a:lvl1pPr>
            <a:lvl2pPr lvl="1" algn="ctr" rtl="0">
              <a:spcBef>
                <a:spcPts val="0"/>
              </a:spcBef>
              <a:spcAft>
                <a:spcPts val="0"/>
              </a:spcAft>
              <a:buNone/>
              <a:defRPr sz="9600"/>
            </a:lvl2pPr>
            <a:lvl3pPr lvl="2" algn="ctr" rtl="0">
              <a:spcBef>
                <a:spcPts val="0"/>
              </a:spcBef>
              <a:spcAft>
                <a:spcPts val="0"/>
              </a:spcAft>
              <a:buNone/>
              <a:defRPr sz="9600"/>
            </a:lvl3pPr>
            <a:lvl4pPr lvl="3" algn="ctr" rtl="0">
              <a:spcBef>
                <a:spcPts val="0"/>
              </a:spcBef>
              <a:spcAft>
                <a:spcPts val="0"/>
              </a:spcAft>
              <a:buNone/>
              <a:defRPr sz="9600"/>
            </a:lvl4pPr>
            <a:lvl5pPr lvl="4" algn="ctr" rtl="0">
              <a:spcBef>
                <a:spcPts val="0"/>
              </a:spcBef>
              <a:spcAft>
                <a:spcPts val="0"/>
              </a:spcAft>
              <a:buNone/>
              <a:defRPr sz="9600"/>
            </a:lvl5pPr>
            <a:lvl6pPr lvl="5" algn="ctr" rtl="0">
              <a:spcBef>
                <a:spcPts val="0"/>
              </a:spcBef>
              <a:spcAft>
                <a:spcPts val="0"/>
              </a:spcAft>
              <a:buNone/>
              <a:defRPr sz="9600"/>
            </a:lvl6pPr>
            <a:lvl7pPr lvl="6" algn="ctr" rtl="0">
              <a:spcBef>
                <a:spcPts val="0"/>
              </a:spcBef>
              <a:spcAft>
                <a:spcPts val="0"/>
              </a:spcAft>
              <a:buNone/>
              <a:defRPr sz="9600"/>
            </a:lvl7pPr>
            <a:lvl8pPr lvl="7" algn="ctr" rtl="0">
              <a:spcBef>
                <a:spcPts val="0"/>
              </a:spcBef>
              <a:spcAft>
                <a:spcPts val="0"/>
              </a:spcAft>
              <a:buNone/>
              <a:defRPr sz="9600"/>
            </a:lvl8pPr>
            <a:lvl9pPr lvl="8" algn="ctr" rtl="0">
              <a:spcBef>
                <a:spcPts val="0"/>
              </a:spcBef>
              <a:spcAft>
                <a:spcPts val="0"/>
              </a:spcAft>
              <a:buNone/>
              <a:defRPr sz="9600"/>
            </a:lvl9pPr>
          </a:lstStyle>
          <a:p>
            <a:endParaRPr/>
          </a:p>
        </p:txBody>
      </p:sp>
      <p:sp>
        <p:nvSpPr>
          <p:cNvPr id="138" name="Google Shape;138;p8"/>
          <p:cNvSpPr txBox="1">
            <a:spLocks noGrp="1"/>
          </p:cNvSpPr>
          <p:nvPr>
            <p:ph type="sldNum" idx="12"/>
          </p:nvPr>
        </p:nvSpPr>
        <p:spPr>
          <a:xfrm>
            <a:off x="8472458" y="4663217"/>
            <a:ext cx="548775" cy="393525"/>
          </a:xfrm>
          <a:prstGeom prst="rect">
            <a:avLst/>
          </a:prstGeom>
        </p:spPr>
        <p:txBody>
          <a:bodyPr spcFirstLastPara="1" wrap="square" lIns="121900" tIns="121900" rIns="121900" bIns="121900" anchor="ctr" anchorCtr="0">
            <a:noAutofit/>
          </a:bodyPr>
          <a:lstStyle>
            <a:lvl1pPr lvl="0" algn="r" rtl="0">
              <a:buNone/>
              <a:defRPr sz="975">
                <a:solidFill>
                  <a:schemeClr val="dk2"/>
                </a:solidFill>
              </a:defRPr>
            </a:lvl1pPr>
            <a:lvl2pPr lvl="1" algn="r" rtl="0">
              <a:buNone/>
              <a:defRPr sz="975">
                <a:solidFill>
                  <a:schemeClr val="dk2"/>
                </a:solidFill>
              </a:defRPr>
            </a:lvl2pPr>
            <a:lvl3pPr lvl="2" algn="r" rtl="0">
              <a:buNone/>
              <a:defRPr sz="975">
                <a:solidFill>
                  <a:schemeClr val="dk2"/>
                </a:solidFill>
              </a:defRPr>
            </a:lvl3pPr>
            <a:lvl4pPr lvl="3" algn="r" rtl="0">
              <a:buNone/>
              <a:defRPr sz="975">
                <a:solidFill>
                  <a:schemeClr val="dk2"/>
                </a:solidFill>
              </a:defRPr>
            </a:lvl4pPr>
            <a:lvl5pPr lvl="4" algn="r" rtl="0">
              <a:buNone/>
              <a:defRPr sz="975">
                <a:solidFill>
                  <a:schemeClr val="dk2"/>
                </a:solidFill>
              </a:defRPr>
            </a:lvl5pPr>
            <a:lvl6pPr lvl="5" algn="r" rtl="0">
              <a:buNone/>
              <a:defRPr sz="975">
                <a:solidFill>
                  <a:schemeClr val="dk2"/>
                </a:solidFill>
              </a:defRPr>
            </a:lvl6pPr>
            <a:lvl7pPr lvl="6" algn="r" rtl="0">
              <a:buNone/>
              <a:defRPr sz="975">
                <a:solidFill>
                  <a:schemeClr val="dk2"/>
                </a:solidFill>
              </a:defRPr>
            </a:lvl7pPr>
            <a:lvl8pPr lvl="7" algn="r" rtl="0">
              <a:buNone/>
              <a:defRPr sz="975">
                <a:solidFill>
                  <a:schemeClr val="dk2"/>
                </a:solidFill>
              </a:defRPr>
            </a:lvl8pPr>
            <a:lvl9pPr lvl="8" algn="r" rtl="0">
              <a:buNone/>
              <a:defRPr sz="975">
                <a:solidFill>
                  <a:schemeClr val="dk2"/>
                </a:solidFill>
              </a:defRPr>
            </a:lvl9pPr>
          </a:lstStyle>
          <a:p>
            <a:fld id="{00000000-1234-1234-1234-123412341234}" type="slidenum">
              <a:rPr lang="en" smtClean="0"/>
              <a:pPr/>
              <a:t>‹#›</a:t>
            </a:fld>
            <a:endParaRPr lang="en"/>
          </a:p>
        </p:txBody>
      </p:sp>
      <p:grpSp>
        <p:nvGrpSpPr>
          <p:cNvPr id="139" name="Google Shape;139;p8"/>
          <p:cNvGrpSpPr/>
          <p:nvPr/>
        </p:nvGrpSpPr>
        <p:grpSpPr>
          <a:xfrm rot="-275385">
            <a:off x="833926" y="120957"/>
            <a:ext cx="951848" cy="2884387"/>
            <a:chOff x="4929283" y="0"/>
            <a:chExt cx="2198193" cy="6661192"/>
          </a:xfrm>
        </p:grpSpPr>
        <p:sp>
          <p:nvSpPr>
            <p:cNvPr id="140" name="Google Shape;140;p8"/>
            <p:cNvSpPr/>
            <p:nvPr/>
          </p:nvSpPr>
          <p:spPr>
            <a:xfrm>
              <a:off x="4929283" y="0"/>
              <a:ext cx="2198193" cy="6661192"/>
            </a:xfrm>
            <a:custGeom>
              <a:avLst/>
              <a:gdLst/>
              <a:ahLst/>
              <a:cxnLst/>
              <a:rect l="l" t="t" r="r" b="b"/>
              <a:pathLst>
                <a:path w="2198193" h="6661192" extrusionOk="0">
                  <a:moveTo>
                    <a:pt x="153869" y="6497722"/>
                  </a:moveTo>
                  <a:cubicBezTo>
                    <a:pt x="142355" y="6497722"/>
                    <a:pt x="133021" y="6507056"/>
                    <a:pt x="133021" y="6518570"/>
                  </a:cubicBezTo>
                  <a:lnTo>
                    <a:pt x="133021" y="6601957"/>
                  </a:lnTo>
                  <a:cubicBezTo>
                    <a:pt x="133021" y="6613471"/>
                    <a:pt x="142355" y="6622805"/>
                    <a:pt x="153869" y="6622805"/>
                  </a:cubicBezTo>
                  <a:lnTo>
                    <a:pt x="292439" y="6622805"/>
                  </a:lnTo>
                  <a:cubicBezTo>
                    <a:pt x="303953" y="6622805"/>
                    <a:pt x="313287" y="6613471"/>
                    <a:pt x="313287" y="6601957"/>
                  </a:cubicBezTo>
                  <a:lnTo>
                    <a:pt x="313287" y="6518570"/>
                  </a:lnTo>
                  <a:cubicBezTo>
                    <a:pt x="313287" y="6507056"/>
                    <a:pt x="303953" y="6497722"/>
                    <a:pt x="292439" y="6497722"/>
                  </a:cubicBezTo>
                  <a:close/>
                  <a:moveTo>
                    <a:pt x="1886788" y="6492676"/>
                  </a:moveTo>
                  <a:cubicBezTo>
                    <a:pt x="1875274" y="6492676"/>
                    <a:pt x="1865940" y="6502010"/>
                    <a:pt x="1865940" y="6513524"/>
                  </a:cubicBezTo>
                  <a:lnTo>
                    <a:pt x="1865940" y="6596911"/>
                  </a:lnTo>
                  <a:cubicBezTo>
                    <a:pt x="1865940" y="6608425"/>
                    <a:pt x="1875274" y="6617759"/>
                    <a:pt x="1886788" y="6617759"/>
                  </a:cubicBezTo>
                  <a:lnTo>
                    <a:pt x="2025358" y="6617759"/>
                  </a:lnTo>
                  <a:cubicBezTo>
                    <a:pt x="2036872" y="6617759"/>
                    <a:pt x="2046206" y="6608425"/>
                    <a:pt x="2046206" y="6596911"/>
                  </a:cubicBezTo>
                  <a:lnTo>
                    <a:pt x="2046206" y="6513524"/>
                  </a:lnTo>
                  <a:cubicBezTo>
                    <a:pt x="2046206" y="6502010"/>
                    <a:pt x="2036872" y="6492676"/>
                    <a:pt x="2025358" y="6492676"/>
                  </a:cubicBezTo>
                  <a:close/>
                  <a:moveTo>
                    <a:pt x="153869" y="6199531"/>
                  </a:moveTo>
                  <a:cubicBezTo>
                    <a:pt x="142355" y="6199531"/>
                    <a:pt x="133021" y="6208865"/>
                    <a:pt x="133021" y="6220379"/>
                  </a:cubicBezTo>
                  <a:lnTo>
                    <a:pt x="133021" y="6303766"/>
                  </a:lnTo>
                  <a:cubicBezTo>
                    <a:pt x="133021" y="6315280"/>
                    <a:pt x="142355" y="6324614"/>
                    <a:pt x="153869" y="6324614"/>
                  </a:cubicBezTo>
                  <a:lnTo>
                    <a:pt x="292439" y="6324614"/>
                  </a:lnTo>
                  <a:cubicBezTo>
                    <a:pt x="303953" y="6324614"/>
                    <a:pt x="313287" y="6315280"/>
                    <a:pt x="313287" y="6303766"/>
                  </a:cubicBezTo>
                  <a:lnTo>
                    <a:pt x="313287" y="6220379"/>
                  </a:lnTo>
                  <a:cubicBezTo>
                    <a:pt x="313287" y="6208865"/>
                    <a:pt x="303953" y="6199531"/>
                    <a:pt x="292439" y="6199531"/>
                  </a:cubicBezTo>
                  <a:close/>
                  <a:moveTo>
                    <a:pt x="1886788" y="6194485"/>
                  </a:moveTo>
                  <a:cubicBezTo>
                    <a:pt x="1875274" y="6194485"/>
                    <a:pt x="1865940" y="6203819"/>
                    <a:pt x="1865940" y="6215333"/>
                  </a:cubicBezTo>
                  <a:lnTo>
                    <a:pt x="1865940" y="6298720"/>
                  </a:lnTo>
                  <a:cubicBezTo>
                    <a:pt x="1865940" y="6310234"/>
                    <a:pt x="1875274" y="6319568"/>
                    <a:pt x="1886788" y="6319568"/>
                  </a:cubicBezTo>
                  <a:lnTo>
                    <a:pt x="2025358" y="6319568"/>
                  </a:lnTo>
                  <a:cubicBezTo>
                    <a:pt x="2036872" y="6319568"/>
                    <a:pt x="2046206" y="6310234"/>
                    <a:pt x="2046206" y="6298720"/>
                  </a:cubicBezTo>
                  <a:lnTo>
                    <a:pt x="2046206" y="6215333"/>
                  </a:lnTo>
                  <a:cubicBezTo>
                    <a:pt x="2046206" y="6203819"/>
                    <a:pt x="2036872" y="6194485"/>
                    <a:pt x="2025358" y="6194485"/>
                  </a:cubicBezTo>
                  <a:close/>
                  <a:moveTo>
                    <a:pt x="153869" y="5901337"/>
                  </a:moveTo>
                  <a:cubicBezTo>
                    <a:pt x="142355" y="5901337"/>
                    <a:pt x="133021" y="5910671"/>
                    <a:pt x="133021" y="5922185"/>
                  </a:cubicBezTo>
                  <a:lnTo>
                    <a:pt x="133021" y="6005572"/>
                  </a:lnTo>
                  <a:cubicBezTo>
                    <a:pt x="133021" y="6017086"/>
                    <a:pt x="142355" y="6026420"/>
                    <a:pt x="153869" y="6026420"/>
                  </a:cubicBezTo>
                  <a:lnTo>
                    <a:pt x="292439" y="6026420"/>
                  </a:lnTo>
                  <a:cubicBezTo>
                    <a:pt x="303953" y="6026420"/>
                    <a:pt x="313287" y="6017086"/>
                    <a:pt x="313287" y="6005572"/>
                  </a:cubicBezTo>
                  <a:lnTo>
                    <a:pt x="313287" y="5922185"/>
                  </a:lnTo>
                  <a:cubicBezTo>
                    <a:pt x="313287" y="5910671"/>
                    <a:pt x="303953" y="5901337"/>
                    <a:pt x="292439" y="5901337"/>
                  </a:cubicBezTo>
                  <a:close/>
                  <a:moveTo>
                    <a:pt x="1886788" y="5896291"/>
                  </a:moveTo>
                  <a:cubicBezTo>
                    <a:pt x="1875274" y="5896291"/>
                    <a:pt x="1865940" y="5905625"/>
                    <a:pt x="1865940" y="5917139"/>
                  </a:cubicBezTo>
                  <a:lnTo>
                    <a:pt x="1865940" y="6000526"/>
                  </a:lnTo>
                  <a:cubicBezTo>
                    <a:pt x="1865940" y="6012040"/>
                    <a:pt x="1875274" y="6021374"/>
                    <a:pt x="1886788" y="6021374"/>
                  </a:cubicBezTo>
                  <a:lnTo>
                    <a:pt x="2025358" y="6021374"/>
                  </a:lnTo>
                  <a:cubicBezTo>
                    <a:pt x="2036872" y="6021374"/>
                    <a:pt x="2046206" y="6012040"/>
                    <a:pt x="2046206" y="6000526"/>
                  </a:cubicBezTo>
                  <a:lnTo>
                    <a:pt x="2046206" y="5917139"/>
                  </a:lnTo>
                  <a:cubicBezTo>
                    <a:pt x="2046206" y="5905625"/>
                    <a:pt x="2036872" y="5896291"/>
                    <a:pt x="2025358" y="5896291"/>
                  </a:cubicBezTo>
                  <a:close/>
                  <a:moveTo>
                    <a:pt x="153869" y="5603143"/>
                  </a:moveTo>
                  <a:cubicBezTo>
                    <a:pt x="142355" y="5603143"/>
                    <a:pt x="133021" y="5612477"/>
                    <a:pt x="133021" y="5623991"/>
                  </a:cubicBezTo>
                  <a:lnTo>
                    <a:pt x="133021" y="5707378"/>
                  </a:lnTo>
                  <a:cubicBezTo>
                    <a:pt x="133021" y="5718892"/>
                    <a:pt x="142355" y="5728226"/>
                    <a:pt x="153869" y="5728226"/>
                  </a:cubicBezTo>
                  <a:lnTo>
                    <a:pt x="292439" y="5728226"/>
                  </a:lnTo>
                  <a:cubicBezTo>
                    <a:pt x="303953" y="5728226"/>
                    <a:pt x="313287" y="5718892"/>
                    <a:pt x="313287" y="5707378"/>
                  </a:cubicBezTo>
                  <a:lnTo>
                    <a:pt x="313287" y="5623991"/>
                  </a:lnTo>
                  <a:cubicBezTo>
                    <a:pt x="313287" y="5612477"/>
                    <a:pt x="303953" y="5603143"/>
                    <a:pt x="292439" y="5603143"/>
                  </a:cubicBezTo>
                  <a:close/>
                  <a:moveTo>
                    <a:pt x="1886788" y="5598097"/>
                  </a:moveTo>
                  <a:cubicBezTo>
                    <a:pt x="1875274" y="5598097"/>
                    <a:pt x="1865940" y="5607431"/>
                    <a:pt x="1865940" y="5618945"/>
                  </a:cubicBezTo>
                  <a:lnTo>
                    <a:pt x="1865940" y="5702332"/>
                  </a:lnTo>
                  <a:cubicBezTo>
                    <a:pt x="1865940" y="5713846"/>
                    <a:pt x="1875274" y="5723180"/>
                    <a:pt x="1886788" y="5723180"/>
                  </a:cubicBezTo>
                  <a:lnTo>
                    <a:pt x="2025358" y="5723180"/>
                  </a:lnTo>
                  <a:cubicBezTo>
                    <a:pt x="2036872" y="5723180"/>
                    <a:pt x="2046206" y="5713846"/>
                    <a:pt x="2046206" y="5702332"/>
                  </a:cubicBezTo>
                  <a:lnTo>
                    <a:pt x="2046206" y="5618945"/>
                  </a:lnTo>
                  <a:cubicBezTo>
                    <a:pt x="2046206" y="5607431"/>
                    <a:pt x="2036872" y="5598097"/>
                    <a:pt x="2025358" y="5598097"/>
                  </a:cubicBezTo>
                  <a:close/>
                  <a:moveTo>
                    <a:pt x="153869" y="5304949"/>
                  </a:moveTo>
                  <a:cubicBezTo>
                    <a:pt x="142355" y="5304949"/>
                    <a:pt x="133021" y="5314283"/>
                    <a:pt x="133021" y="5325797"/>
                  </a:cubicBezTo>
                  <a:lnTo>
                    <a:pt x="133021" y="5409184"/>
                  </a:lnTo>
                  <a:cubicBezTo>
                    <a:pt x="133021" y="5420698"/>
                    <a:pt x="142355" y="5430032"/>
                    <a:pt x="153869" y="5430032"/>
                  </a:cubicBezTo>
                  <a:lnTo>
                    <a:pt x="292439" y="5430032"/>
                  </a:lnTo>
                  <a:cubicBezTo>
                    <a:pt x="303953" y="5430032"/>
                    <a:pt x="313287" y="5420698"/>
                    <a:pt x="313287" y="5409184"/>
                  </a:cubicBezTo>
                  <a:lnTo>
                    <a:pt x="313287" y="5325797"/>
                  </a:lnTo>
                  <a:cubicBezTo>
                    <a:pt x="313287" y="5314283"/>
                    <a:pt x="303953" y="5304949"/>
                    <a:pt x="292439" y="5304949"/>
                  </a:cubicBezTo>
                  <a:close/>
                  <a:moveTo>
                    <a:pt x="1886788" y="5299903"/>
                  </a:moveTo>
                  <a:cubicBezTo>
                    <a:pt x="1875274" y="5299903"/>
                    <a:pt x="1865940" y="5309237"/>
                    <a:pt x="1865940" y="5320751"/>
                  </a:cubicBezTo>
                  <a:lnTo>
                    <a:pt x="1865940" y="5404138"/>
                  </a:lnTo>
                  <a:cubicBezTo>
                    <a:pt x="1865940" y="5415652"/>
                    <a:pt x="1875274" y="5424986"/>
                    <a:pt x="1886788" y="5424986"/>
                  </a:cubicBezTo>
                  <a:lnTo>
                    <a:pt x="2025358" y="5424986"/>
                  </a:lnTo>
                  <a:cubicBezTo>
                    <a:pt x="2036872" y="5424986"/>
                    <a:pt x="2046206" y="5415652"/>
                    <a:pt x="2046206" y="5404138"/>
                  </a:cubicBezTo>
                  <a:lnTo>
                    <a:pt x="2046206" y="5320751"/>
                  </a:lnTo>
                  <a:cubicBezTo>
                    <a:pt x="2046206" y="5309237"/>
                    <a:pt x="2036872" y="5299903"/>
                    <a:pt x="2025358" y="5299903"/>
                  </a:cubicBezTo>
                  <a:close/>
                  <a:moveTo>
                    <a:pt x="153869" y="5006755"/>
                  </a:moveTo>
                  <a:cubicBezTo>
                    <a:pt x="142355" y="5006755"/>
                    <a:pt x="133021" y="5016089"/>
                    <a:pt x="133021" y="5027603"/>
                  </a:cubicBezTo>
                  <a:lnTo>
                    <a:pt x="133021" y="5110990"/>
                  </a:lnTo>
                  <a:cubicBezTo>
                    <a:pt x="133021" y="5122504"/>
                    <a:pt x="142355" y="5131838"/>
                    <a:pt x="153869" y="5131838"/>
                  </a:cubicBezTo>
                  <a:lnTo>
                    <a:pt x="292439" y="5131838"/>
                  </a:lnTo>
                  <a:cubicBezTo>
                    <a:pt x="303953" y="5131838"/>
                    <a:pt x="313287" y="5122504"/>
                    <a:pt x="313287" y="5110990"/>
                  </a:cubicBezTo>
                  <a:lnTo>
                    <a:pt x="313287" y="5027603"/>
                  </a:lnTo>
                  <a:cubicBezTo>
                    <a:pt x="313287" y="5016089"/>
                    <a:pt x="303953" y="5006755"/>
                    <a:pt x="292439" y="5006755"/>
                  </a:cubicBezTo>
                  <a:close/>
                  <a:moveTo>
                    <a:pt x="1886788" y="5001709"/>
                  </a:moveTo>
                  <a:cubicBezTo>
                    <a:pt x="1875274" y="5001709"/>
                    <a:pt x="1865940" y="5011043"/>
                    <a:pt x="1865940" y="5022557"/>
                  </a:cubicBezTo>
                  <a:lnTo>
                    <a:pt x="1865940" y="5105944"/>
                  </a:lnTo>
                  <a:cubicBezTo>
                    <a:pt x="1865940" y="5117458"/>
                    <a:pt x="1875274" y="5126792"/>
                    <a:pt x="1886788" y="5126792"/>
                  </a:cubicBezTo>
                  <a:lnTo>
                    <a:pt x="2025358" y="5126792"/>
                  </a:lnTo>
                  <a:cubicBezTo>
                    <a:pt x="2036872" y="5126792"/>
                    <a:pt x="2046206" y="5117458"/>
                    <a:pt x="2046206" y="5105944"/>
                  </a:cubicBezTo>
                  <a:lnTo>
                    <a:pt x="2046206" y="5022557"/>
                  </a:lnTo>
                  <a:cubicBezTo>
                    <a:pt x="2046206" y="5011043"/>
                    <a:pt x="2036872" y="5001709"/>
                    <a:pt x="2025358" y="5001709"/>
                  </a:cubicBezTo>
                  <a:close/>
                  <a:moveTo>
                    <a:pt x="153869" y="4708561"/>
                  </a:moveTo>
                  <a:cubicBezTo>
                    <a:pt x="142355" y="4708561"/>
                    <a:pt x="133021" y="4717895"/>
                    <a:pt x="133021" y="4729409"/>
                  </a:cubicBezTo>
                  <a:lnTo>
                    <a:pt x="133021" y="4812796"/>
                  </a:lnTo>
                  <a:cubicBezTo>
                    <a:pt x="133021" y="4824310"/>
                    <a:pt x="142355" y="4833644"/>
                    <a:pt x="153869" y="4833644"/>
                  </a:cubicBezTo>
                  <a:lnTo>
                    <a:pt x="292439" y="4833644"/>
                  </a:lnTo>
                  <a:cubicBezTo>
                    <a:pt x="303953" y="4833644"/>
                    <a:pt x="313287" y="4824310"/>
                    <a:pt x="313287" y="4812796"/>
                  </a:cubicBezTo>
                  <a:lnTo>
                    <a:pt x="313287" y="4729409"/>
                  </a:lnTo>
                  <a:cubicBezTo>
                    <a:pt x="313287" y="4717895"/>
                    <a:pt x="303953" y="4708561"/>
                    <a:pt x="292439" y="4708561"/>
                  </a:cubicBezTo>
                  <a:close/>
                  <a:moveTo>
                    <a:pt x="1886788" y="4703515"/>
                  </a:moveTo>
                  <a:cubicBezTo>
                    <a:pt x="1875274" y="4703515"/>
                    <a:pt x="1865940" y="4712849"/>
                    <a:pt x="1865940" y="4724363"/>
                  </a:cubicBezTo>
                  <a:lnTo>
                    <a:pt x="1865940" y="4807750"/>
                  </a:lnTo>
                  <a:cubicBezTo>
                    <a:pt x="1865940" y="4819264"/>
                    <a:pt x="1875274" y="4828598"/>
                    <a:pt x="1886788" y="4828598"/>
                  </a:cubicBezTo>
                  <a:lnTo>
                    <a:pt x="2025358" y="4828598"/>
                  </a:lnTo>
                  <a:cubicBezTo>
                    <a:pt x="2036872" y="4828598"/>
                    <a:pt x="2046206" y="4819264"/>
                    <a:pt x="2046206" y="4807750"/>
                  </a:cubicBezTo>
                  <a:lnTo>
                    <a:pt x="2046206" y="4724363"/>
                  </a:lnTo>
                  <a:cubicBezTo>
                    <a:pt x="2046206" y="4712849"/>
                    <a:pt x="2036872" y="4703515"/>
                    <a:pt x="2025358" y="4703515"/>
                  </a:cubicBezTo>
                  <a:close/>
                  <a:moveTo>
                    <a:pt x="153869" y="4410367"/>
                  </a:moveTo>
                  <a:cubicBezTo>
                    <a:pt x="142355" y="4410367"/>
                    <a:pt x="133021" y="4419701"/>
                    <a:pt x="133021" y="4431215"/>
                  </a:cubicBezTo>
                  <a:lnTo>
                    <a:pt x="133021" y="4514602"/>
                  </a:lnTo>
                  <a:cubicBezTo>
                    <a:pt x="133021" y="4526116"/>
                    <a:pt x="142355" y="4535450"/>
                    <a:pt x="153869" y="4535450"/>
                  </a:cubicBezTo>
                  <a:lnTo>
                    <a:pt x="292439" y="4535450"/>
                  </a:lnTo>
                  <a:cubicBezTo>
                    <a:pt x="303953" y="4535450"/>
                    <a:pt x="313287" y="4526116"/>
                    <a:pt x="313287" y="4514602"/>
                  </a:cubicBezTo>
                  <a:lnTo>
                    <a:pt x="313287" y="4431215"/>
                  </a:lnTo>
                  <a:cubicBezTo>
                    <a:pt x="313287" y="4419701"/>
                    <a:pt x="303953" y="4410367"/>
                    <a:pt x="292439" y="4410367"/>
                  </a:cubicBezTo>
                  <a:close/>
                  <a:moveTo>
                    <a:pt x="1886788" y="4405321"/>
                  </a:moveTo>
                  <a:cubicBezTo>
                    <a:pt x="1875274" y="4405321"/>
                    <a:pt x="1865940" y="4414655"/>
                    <a:pt x="1865940" y="4426169"/>
                  </a:cubicBezTo>
                  <a:lnTo>
                    <a:pt x="1865940" y="4509556"/>
                  </a:lnTo>
                  <a:cubicBezTo>
                    <a:pt x="1865940" y="4521070"/>
                    <a:pt x="1875274" y="4530404"/>
                    <a:pt x="1886788" y="4530404"/>
                  </a:cubicBezTo>
                  <a:lnTo>
                    <a:pt x="2025358" y="4530404"/>
                  </a:lnTo>
                  <a:cubicBezTo>
                    <a:pt x="2036872" y="4530404"/>
                    <a:pt x="2046206" y="4521070"/>
                    <a:pt x="2046206" y="4509556"/>
                  </a:cubicBezTo>
                  <a:lnTo>
                    <a:pt x="2046206" y="4426169"/>
                  </a:lnTo>
                  <a:cubicBezTo>
                    <a:pt x="2046206" y="4414655"/>
                    <a:pt x="2036872" y="4405321"/>
                    <a:pt x="2025358" y="4405321"/>
                  </a:cubicBezTo>
                  <a:close/>
                  <a:moveTo>
                    <a:pt x="153869" y="4112173"/>
                  </a:moveTo>
                  <a:cubicBezTo>
                    <a:pt x="142355" y="4112173"/>
                    <a:pt x="133021" y="4121507"/>
                    <a:pt x="133021" y="4133021"/>
                  </a:cubicBezTo>
                  <a:lnTo>
                    <a:pt x="133021" y="4216408"/>
                  </a:lnTo>
                  <a:cubicBezTo>
                    <a:pt x="133021" y="4227922"/>
                    <a:pt x="142355" y="4237256"/>
                    <a:pt x="153869" y="4237256"/>
                  </a:cubicBezTo>
                  <a:lnTo>
                    <a:pt x="292439" y="4237256"/>
                  </a:lnTo>
                  <a:cubicBezTo>
                    <a:pt x="303953" y="4237256"/>
                    <a:pt x="313287" y="4227922"/>
                    <a:pt x="313287" y="4216408"/>
                  </a:cubicBezTo>
                  <a:lnTo>
                    <a:pt x="313287" y="4133021"/>
                  </a:lnTo>
                  <a:cubicBezTo>
                    <a:pt x="313287" y="4121507"/>
                    <a:pt x="303953" y="4112173"/>
                    <a:pt x="292439" y="4112173"/>
                  </a:cubicBezTo>
                  <a:close/>
                  <a:moveTo>
                    <a:pt x="1886788" y="4107127"/>
                  </a:moveTo>
                  <a:cubicBezTo>
                    <a:pt x="1875274" y="4107127"/>
                    <a:pt x="1865940" y="4116461"/>
                    <a:pt x="1865940" y="4127975"/>
                  </a:cubicBezTo>
                  <a:lnTo>
                    <a:pt x="1865940" y="4211362"/>
                  </a:lnTo>
                  <a:cubicBezTo>
                    <a:pt x="1865940" y="4222876"/>
                    <a:pt x="1875274" y="4232210"/>
                    <a:pt x="1886788" y="4232210"/>
                  </a:cubicBezTo>
                  <a:lnTo>
                    <a:pt x="2025358" y="4232210"/>
                  </a:lnTo>
                  <a:cubicBezTo>
                    <a:pt x="2036872" y="4232210"/>
                    <a:pt x="2046206" y="4222876"/>
                    <a:pt x="2046206" y="4211362"/>
                  </a:cubicBezTo>
                  <a:lnTo>
                    <a:pt x="2046206" y="4127975"/>
                  </a:lnTo>
                  <a:cubicBezTo>
                    <a:pt x="2046206" y="4116461"/>
                    <a:pt x="2036872" y="4107127"/>
                    <a:pt x="2025358" y="4107127"/>
                  </a:cubicBezTo>
                  <a:close/>
                  <a:moveTo>
                    <a:pt x="153869" y="3813979"/>
                  </a:moveTo>
                  <a:cubicBezTo>
                    <a:pt x="142355" y="3813979"/>
                    <a:pt x="133021" y="3823313"/>
                    <a:pt x="133021" y="3834827"/>
                  </a:cubicBezTo>
                  <a:lnTo>
                    <a:pt x="133021" y="3918214"/>
                  </a:lnTo>
                  <a:cubicBezTo>
                    <a:pt x="133021" y="3929728"/>
                    <a:pt x="142355" y="3939062"/>
                    <a:pt x="153869" y="3939062"/>
                  </a:cubicBezTo>
                  <a:lnTo>
                    <a:pt x="292439" y="3939062"/>
                  </a:lnTo>
                  <a:cubicBezTo>
                    <a:pt x="303953" y="3939062"/>
                    <a:pt x="313287" y="3929728"/>
                    <a:pt x="313287" y="3918214"/>
                  </a:cubicBezTo>
                  <a:lnTo>
                    <a:pt x="313287" y="3834827"/>
                  </a:lnTo>
                  <a:cubicBezTo>
                    <a:pt x="313287" y="3823313"/>
                    <a:pt x="303953" y="3813979"/>
                    <a:pt x="292439" y="3813979"/>
                  </a:cubicBezTo>
                  <a:close/>
                  <a:moveTo>
                    <a:pt x="1886788" y="3808933"/>
                  </a:moveTo>
                  <a:cubicBezTo>
                    <a:pt x="1875274" y="3808933"/>
                    <a:pt x="1865940" y="3818267"/>
                    <a:pt x="1865940" y="3829781"/>
                  </a:cubicBezTo>
                  <a:lnTo>
                    <a:pt x="1865940" y="3913168"/>
                  </a:lnTo>
                  <a:cubicBezTo>
                    <a:pt x="1865940" y="3924682"/>
                    <a:pt x="1875274" y="3934016"/>
                    <a:pt x="1886788" y="3934016"/>
                  </a:cubicBezTo>
                  <a:lnTo>
                    <a:pt x="2025358" y="3934016"/>
                  </a:lnTo>
                  <a:cubicBezTo>
                    <a:pt x="2036872" y="3934016"/>
                    <a:pt x="2046206" y="3924682"/>
                    <a:pt x="2046206" y="3913168"/>
                  </a:cubicBezTo>
                  <a:lnTo>
                    <a:pt x="2046206" y="3829781"/>
                  </a:lnTo>
                  <a:cubicBezTo>
                    <a:pt x="2046206" y="3818267"/>
                    <a:pt x="2036872" y="3808933"/>
                    <a:pt x="2025358" y="3808933"/>
                  </a:cubicBezTo>
                  <a:close/>
                  <a:moveTo>
                    <a:pt x="153869" y="3515785"/>
                  </a:moveTo>
                  <a:cubicBezTo>
                    <a:pt x="142355" y="3515785"/>
                    <a:pt x="133021" y="3525119"/>
                    <a:pt x="133021" y="3536633"/>
                  </a:cubicBezTo>
                  <a:lnTo>
                    <a:pt x="133021" y="3620020"/>
                  </a:lnTo>
                  <a:cubicBezTo>
                    <a:pt x="133021" y="3631534"/>
                    <a:pt x="142355" y="3640868"/>
                    <a:pt x="153869" y="3640868"/>
                  </a:cubicBezTo>
                  <a:lnTo>
                    <a:pt x="292439" y="3640868"/>
                  </a:lnTo>
                  <a:cubicBezTo>
                    <a:pt x="303953" y="3640868"/>
                    <a:pt x="313287" y="3631534"/>
                    <a:pt x="313287" y="3620020"/>
                  </a:cubicBezTo>
                  <a:lnTo>
                    <a:pt x="313287" y="3536633"/>
                  </a:lnTo>
                  <a:cubicBezTo>
                    <a:pt x="313287" y="3525119"/>
                    <a:pt x="303953" y="3515785"/>
                    <a:pt x="292439" y="3515785"/>
                  </a:cubicBezTo>
                  <a:close/>
                  <a:moveTo>
                    <a:pt x="1886788" y="3510739"/>
                  </a:moveTo>
                  <a:cubicBezTo>
                    <a:pt x="1875274" y="3510739"/>
                    <a:pt x="1865940" y="3520073"/>
                    <a:pt x="1865940" y="3531587"/>
                  </a:cubicBezTo>
                  <a:lnTo>
                    <a:pt x="1865940" y="3614974"/>
                  </a:lnTo>
                  <a:cubicBezTo>
                    <a:pt x="1865940" y="3626488"/>
                    <a:pt x="1875274" y="3635822"/>
                    <a:pt x="1886788" y="3635822"/>
                  </a:cubicBezTo>
                  <a:lnTo>
                    <a:pt x="2025358" y="3635822"/>
                  </a:lnTo>
                  <a:cubicBezTo>
                    <a:pt x="2036872" y="3635822"/>
                    <a:pt x="2046206" y="3626488"/>
                    <a:pt x="2046206" y="3614974"/>
                  </a:cubicBezTo>
                  <a:lnTo>
                    <a:pt x="2046206" y="3531587"/>
                  </a:lnTo>
                  <a:cubicBezTo>
                    <a:pt x="2046206" y="3520073"/>
                    <a:pt x="2036872" y="3510739"/>
                    <a:pt x="2025358" y="3510739"/>
                  </a:cubicBezTo>
                  <a:close/>
                  <a:moveTo>
                    <a:pt x="153869" y="3217591"/>
                  </a:moveTo>
                  <a:cubicBezTo>
                    <a:pt x="142355" y="3217591"/>
                    <a:pt x="133021" y="3226926"/>
                    <a:pt x="133021" y="3238439"/>
                  </a:cubicBezTo>
                  <a:lnTo>
                    <a:pt x="133021" y="3321826"/>
                  </a:lnTo>
                  <a:cubicBezTo>
                    <a:pt x="133021" y="3333340"/>
                    <a:pt x="142355" y="3342674"/>
                    <a:pt x="153869" y="3342674"/>
                  </a:cubicBezTo>
                  <a:lnTo>
                    <a:pt x="292439" y="3342674"/>
                  </a:lnTo>
                  <a:cubicBezTo>
                    <a:pt x="303953" y="3342674"/>
                    <a:pt x="313287" y="3333340"/>
                    <a:pt x="313287" y="3321826"/>
                  </a:cubicBezTo>
                  <a:lnTo>
                    <a:pt x="313287" y="3238439"/>
                  </a:lnTo>
                  <a:cubicBezTo>
                    <a:pt x="313287" y="3226926"/>
                    <a:pt x="303953" y="3217591"/>
                    <a:pt x="292439" y="3217591"/>
                  </a:cubicBezTo>
                  <a:close/>
                  <a:moveTo>
                    <a:pt x="1886788" y="3212549"/>
                  </a:moveTo>
                  <a:cubicBezTo>
                    <a:pt x="1875274" y="3212549"/>
                    <a:pt x="1865940" y="3221881"/>
                    <a:pt x="1865940" y="3233398"/>
                  </a:cubicBezTo>
                  <a:lnTo>
                    <a:pt x="1865940" y="3316780"/>
                  </a:lnTo>
                  <a:cubicBezTo>
                    <a:pt x="1865940" y="3328294"/>
                    <a:pt x="1875274" y="3337628"/>
                    <a:pt x="1886788" y="3337628"/>
                  </a:cubicBezTo>
                  <a:lnTo>
                    <a:pt x="2025358" y="3337628"/>
                  </a:lnTo>
                  <a:cubicBezTo>
                    <a:pt x="2036872" y="3337628"/>
                    <a:pt x="2046206" y="3328294"/>
                    <a:pt x="2046206" y="3316780"/>
                  </a:cubicBezTo>
                  <a:lnTo>
                    <a:pt x="2046206" y="3233398"/>
                  </a:lnTo>
                  <a:cubicBezTo>
                    <a:pt x="2046206" y="3221881"/>
                    <a:pt x="2036872" y="3212549"/>
                    <a:pt x="2025358" y="3212549"/>
                  </a:cubicBezTo>
                  <a:close/>
                  <a:moveTo>
                    <a:pt x="153869" y="2919399"/>
                  </a:moveTo>
                  <a:cubicBezTo>
                    <a:pt x="142355" y="2919399"/>
                    <a:pt x="133021" y="2928732"/>
                    <a:pt x="133021" y="2940246"/>
                  </a:cubicBezTo>
                  <a:lnTo>
                    <a:pt x="133021" y="3023634"/>
                  </a:lnTo>
                  <a:cubicBezTo>
                    <a:pt x="133021" y="3035148"/>
                    <a:pt x="142355" y="3044482"/>
                    <a:pt x="153869" y="3044482"/>
                  </a:cubicBezTo>
                  <a:lnTo>
                    <a:pt x="292439" y="3044482"/>
                  </a:lnTo>
                  <a:cubicBezTo>
                    <a:pt x="303953" y="3044482"/>
                    <a:pt x="313287" y="3035148"/>
                    <a:pt x="313287" y="3023634"/>
                  </a:cubicBezTo>
                  <a:lnTo>
                    <a:pt x="313287" y="2940246"/>
                  </a:lnTo>
                  <a:cubicBezTo>
                    <a:pt x="313287" y="2928732"/>
                    <a:pt x="303953" y="2919399"/>
                    <a:pt x="292439" y="2919399"/>
                  </a:cubicBezTo>
                  <a:close/>
                  <a:moveTo>
                    <a:pt x="1886788" y="2914353"/>
                  </a:moveTo>
                  <a:cubicBezTo>
                    <a:pt x="1875274" y="2914353"/>
                    <a:pt x="1865940" y="2923688"/>
                    <a:pt x="1865940" y="2935202"/>
                  </a:cubicBezTo>
                  <a:lnTo>
                    <a:pt x="1865940" y="3018589"/>
                  </a:lnTo>
                  <a:cubicBezTo>
                    <a:pt x="1865940" y="3030102"/>
                    <a:pt x="1875274" y="3039436"/>
                    <a:pt x="1886788" y="3039436"/>
                  </a:cubicBezTo>
                  <a:lnTo>
                    <a:pt x="2025358" y="3039436"/>
                  </a:lnTo>
                  <a:cubicBezTo>
                    <a:pt x="2036872" y="3039436"/>
                    <a:pt x="2046206" y="3030102"/>
                    <a:pt x="2046206" y="3018589"/>
                  </a:cubicBezTo>
                  <a:lnTo>
                    <a:pt x="2046206" y="2935202"/>
                  </a:lnTo>
                  <a:cubicBezTo>
                    <a:pt x="2046206" y="2923688"/>
                    <a:pt x="2036872" y="2914353"/>
                    <a:pt x="2025358" y="2914353"/>
                  </a:cubicBezTo>
                  <a:close/>
                  <a:moveTo>
                    <a:pt x="153869" y="2621205"/>
                  </a:moveTo>
                  <a:cubicBezTo>
                    <a:pt x="142355" y="2621205"/>
                    <a:pt x="133021" y="2630539"/>
                    <a:pt x="133021" y="2642053"/>
                  </a:cubicBezTo>
                  <a:lnTo>
                    <a:pt x="133021" y="2725440"/>
                  </a:lnTo>
                  <a:cubicBezTo>
                    <a:pt x="133021" y="2736953"/>
                    <a:pt x="142355" y="2746287"/>
                    <a:pt x="153869" y="2746287"/>
                  </a:cubicBezTo>
                  <a:lnTo>
                    <a:pt x="292439" y="2746287"/>
                  </a:lnTo>
                  <a:cubicBezTo>
                    <a:pt x="303953" y="2746287"/>
                    <a:pt x="313287" y="2736953"/>
                    <a:pt x="313287" y="2725440"/>
                  </a:cubicBezTo>
                  <a:lnTo>
                    <a:pt x="313287" y="2642053"/>
                  </a:lnTo>
                  <a:cubicBezTo>
                    <a:pt x="313287" y="2630539"/>
                    <a:pt x="303953" y="2621205"/>
                    <a:pt x="292439" y="2621205"/>
                  </a:cubicBezTo>
                  <a:close/>
                  <a:moveTo>
                    <a:pt x="1886788" y="2616159"/>
                  </a:moveTo>
                  <a:cubicBezTo>
                    <a:pt x="1875274" y="2616159"/>
                    <a:pt x="1865940" y="2625494"/>
                    <a:pt x="1865940" y="2637008"/>
                  </a:cubicBezTo>
                  <a:lnTo>
                    <a:pt x="1865940" y="2720395"/>
                  </a:lnTo>
                  <a:cubicBezTo>
                    <a:pt x="1865940" y="2731909"/>
                    <a:pt x="1875274" y="2741243"/>
                    <a:pt x="1886788" y="2741243"/>
                  </a:cubicBezTo>
                  <a:lnTo>
                    <a:pt x="2025358" y="2741243"/>
                  </a:lnTo>
                  <a:cubicBezTo>
                    <a:pt x="2036872" y="2741243"/>
                    <a:pt x="2046206" y="2731909"/>
                    <a:pt x="2046206" y="2720395"/>
                  </a:cubicBezTo>
                  <a:lnTo>
                    <a:pt x="2046206" y="2637008"/>
                  </a:lnTo>
                  <a:cubicBezTo>
                    <a:pt x="2046206" y="2625494"/>
                    <a:pt x="2036872" y="2616159"/>
                    <a:pt x="2025358" y="2616159"/>
                  </a:cubicBezTo>
                  <a:close/>
                  <a:moveTo>
                    <a:pt x="153869" y="2323010"/>
                  </a:moveTo>
                  <a:cubicBezTo>
                    <a:pt x="142355" y="2323010"/>
                    <a:pt x="133021" y="2332344"/>
                    <a:pt x="133021" y="2343859"/>
                  </a:cubicBezTo>
                  <a:lnTo>
                    <a:pt x="133021" y="2427245"/>
                  </a:lnTo>
                  <a:cubicBezTo>
                    <a:pt x="133021" y="2438759"/>
                    <a:pt x="142355" y="2448093"/>
                    <a:pt x="153869" y="2448093"/>
                  </a:cubicBezTo>
                  <a:lnTo>
                    <a:pt x="292439" y="2448093"/>
                  </a:lnTo>
                  <a:cubicBezTo>
                    <a:pt x="303953" y="2448093"/>
                    <a:pt x="313287" y="2438759"/>
                    <a:pt x="313287" y="2427245"/>
                  </a:cubicBezTo>
                  <a:lnTo>
                    <a:pt x="313287" y="2343859"/>
                  </a:lnTo>
                  <a:cubicBezTo>
                    <a:pt x="313287" y="2332344"/>
                    <a:pt x="303953" y="2323010"/>
                    <a:pt x="292439" y="2323010"/>
                  </a:cubicBezTo>
                  <a:close/>
                  <a:moveTo>
                    <a:pt x="1886788" y="2317965"/>
                  </a:moveTo>
                  <a:cubicBezTo>
                    <a:pt x="1875274" y="2317965"/>
                    <a:pt x="1865940" y="2327300"/>
                    <a:pt x="1865940" y="2338813"/>
                  </a:cubicBezTo>
                  <a:lnTo>
                    <a:pt x="1865940" y="2422200"/>
                  </a:lnTo>
                  <a:cubicBezTo>
                    <a:pt x="1865940" y="2433714"/>
                    <a:pt x="1875274" y="2443048"/>
                    <a:pt x="1886788" y="2443048"/>
                  </a:cubicBezTo>
                  <a:lnTo>
                    <a:pt x="2025358" y="2443048"/>
                  </a:lnTo>
                  <a:cubicBezTo>
                    <a:pt x="2036872" y="2443048"/>
                    <a:pt x="2046206" y="2433714"/>
                    <a:pt x="2046206" y="2422200"/>
                  </a:cubicBezTo>
                  <a:lnTo>
                    <a:pt x="2046206" y="2338813"/>
                  </a:lnTo>
                  <a:cubicBezTo>
                    <a:pt x="2046206" y="2327300"/>
                    <a:pt x="2036872" y="2317965"/>
                    <a:pt x="2025358" y="2317965"/>
                  </a:cubicBezTo>
                  <a:close/>
                  <a:moveTo>
                    <a:pt x="153869" y="2024816"/>
                  </a:moveTo>
                  <a:cubicBezTo>
                    <a:pt x="142355" y="2024816"/>
                    <a:pt x="133021" y="2034150"/>
                    <a:pt x="133021" y="2045665"/>
                  </a:cubicBezTo>
                  <a:lnTo>
                    <a:pt x="133021" y="2129051"/>
                  </a:lnTo>
                  <a:cubicBezTo>
                    <a:pt x="133021" y="2140565"/>
                    <a:pt x="142355" y="2149900"/>
                    <a:pt x="153869" y="2149900"/>
                  </a:cubicBezTo>
                  <a:lnTo>
                    <a:pt x="292439" y="2149900"/>
                  </a:lnTo>
                  <a:cubicBezTo>
                    <a:pt x="303953" y="2149900"/>
                    <a:pt x="313287" y="2140565"/>
                    <a:pt x="313287" y="2129051"/>
                  </a:cubicBezTo>
                  <a:lnTo>
                    <a:pt x="313287" y="2045665"/>
                  </a:lnTo>
                  <a:cubicBezTo>
                    <a:pt x="313287" y="2034150"/>
                    <a:pt x="303953" y="2024816"/>
                    <a:pt x="292439" y="2024816"/>
                  </a:cubicBezTo>
                  <a:close/>
                  <a:moveTo>
                    <a:pt x="1886788" y="2019772"/>
                  </a:moveTo>
                  <a:cubicBezTo>
                    <a:pt x="1875274" y="2019772"/>
                    <a:pt x="1865940" y="2029106"/>
                    <a:pt x="1865940" y="2040620"/>
                  </a:cubicBezTo>
                  <a:lnTo>
                    <a:pt x="1865940" y="2124007"/>
                  </a:lnTo>
                  <a:cubicBezTo>
                    <a:pt x="1865940" y="2135521"/>
                    <a:pt x="1875274" y="2144855"/>
                    <a:pt x="1886788" y="2144855"/>
                  </a:cubicBezTo>
                  <a:lnTo>
                    <a:pt x="2025358" y="2144855"/>
                  </a:lnTo>
                  <a:cubicBezTo>
                    <a:pt x="2036872" y="2144855"/>
                    <a:pt x="2046206" y="2135521"/>
                    <a:pt x="2046206" y="2124007"/>
                  </a:cubicBezTo>
                  <a:lnTo>
                    <a:pt x="2046206" y="2040620"/>
                  </a:lnTo>
                  <a:cubicBezTo>
                    <a:pt x="2046206" y="2029106"/>
                    <a:pt x="2036872" y="2019772"/>
                    <a:pt x="2025358" y="2019772"/>
                  </a:cubicBezTo>
                  <a:close/>
                  <a:moveTo>
                    <a:pt x="153869" y="1726623"/>
                  </a:moveTo>
                  <a:cubicBezTo>
                    <a:pt x="142355" y="1726623"/>
                    <a:pt x="133021" y="1735957"/>
                    <a:pt x="133021" y="1747471"/>
                  </a:cubicBezTo>
                  <a:lnTo>
                    <a:pt x="133021" y="1830858"/>
                  </a:lnTo>
                  <a:cubicBezTo>
                    <a:pt x="133021" y="1842372"/>
                    <a:pt x="142355" y="1851706"/>
                    <a:pt x="153869" y="1851706"/>
                  </a:cubicBezTo>
                  <a:lnTo>
                    <a:pt x="292439" y="1851706"/>
                  </a:lnTo>
                  <a:cubicBezTo>
                    <a:pt x="303953" y="1851706"/>
                    <a:pt x="313287" y="1842372"/>
                    <a:pt x="313287" y="1830858"/>
                  </a:cubicBezTo>
                  <a:lnTo>
                    <a:pt x="313287" y="1747471"/>
                  </a:lnTo>
                  <a:cubicBezTo>
                    <a:pt x="313287" y="1735957"/>
                    <a:pt x="303953" y="1726623"/>
                    <a:pt x="292439" y="1726623"/>
                  </a:cubicBezTo>
                  <a:close/>
                  <a:moveTo>
                    <a:pt x="1886788" y="1721579"/>
                  </a:moveTo>
                  <a:cubicBezTo>
                    <a:pt x="1875274" y="1721579"/>
                    <a:pt x="1865940" y="1730912"/>
                    <a:pt x="1865940" y="1742426"/>
                  </a:cubicBezTo>
                  <a:lnTo>
                    <a:pt x="1865940" y="1825813"/>
                  </a:lnTo>
                  <a:cubicBezTo>
                    <a:pt x="1865940" y="1837328"/>
                    <a:pt x="1875274" y="1846661"/>
                    <a:pt x="1886788" y="1846661"/>
                  </a:cubicBezTo>
                  <a:lnTo>
                    <a:pt x="2025358" y="1846661"/>
                  </a:lnTo>
                  <a:cubicBezTo>
                    <a:pt x="2036872" y="1846661"/>
                    <a:pt x="2046206" y="1837328"/>
                    <a:pt x="2046206" y="1825813"/>
                  </a:cubicBezTo>
                  <a:lnTo>
                    <a:pt x="2046206" y="1742426"/>
                  </a:lnTo>
                  <a:cubicBezTo>
                    <a:pt x="2046206" y="1730912"/>
                    <a:pt x="2036872" y="1721579"/>
                    <a:pt x="2025358" y="1721579"/>
                  </a:cubicBezTo>
                  <a:close/>
                  <a:moveTo>
                    <a:pt x="153869" y="1428429"/>
                  </a:moveTo>
                  <a:cubicBezTo>
                    <a:pt x="142355" y="1428429"/>
                    <a:pt x="133021" y="1437763"/>
                    <a:pt x="133021" y="1449277"/>
                  </a:cubicBezTo>
                  <a:lnTo>
                    <a:pt x="133021" y="1532664"/>
                  </a:lnTo>
                  <a:cubicBezTo>
                    <a:pt x="133021" y="1544178"/>
                    <a:pt x="142355" y="1553512"/>
                    <a:pt x="153869" y="1553512"/>
                  </a:cubicBezTo>
                  <a:lnTo>
                    <a:pt x="292439" y="1553512"/>
                  </a:lnTo>
                  <a:cubicBezTo>
                    <a:pt x="303953" y="1553512"/>
                    <a:pt x="313287" y="1544178"/>
                    <a:pt x="313287" y="1532664"/>
                  </a:cubicBezTo>
                  <a:lnTo>
                    <a:pt x="313287" y="1449277"/>
                  </a:lnTo>
                  <a:cubicBezTo>
                    <a:pt x="313287" y="1437763"/>
                    <a:pt x="303953" y="1428429"/>
                    <a:pt x="292439" y="1428429"/>
                  </a:cubicBezTo>
                  <a:close/>
                  <a:moveTo>
                    <a:pt x="1886788" y="1423384"/>
                  </a:moveTo>
                  <a:cubicBezTo>
                    <a:pt x="1875274" y="1423384"/>
                    <a:pt x="1865940" y="1432718"/>
                    <a:pt x="1865940" y="1444232"/>
                  </a:cubicBezTo>
                  <a:lnTo>
                    <a:pt x="1865940" y="1527620"/>
                  </a:lnTo>
                  <a:cubicBezTo>
                    <a:pt x="1865940" y="1539134"/>
                    <a:pt x="1875274" y="1548468"/>
                    <a:pt x="1886788" y="1548468"/>
                  </a:cubicBezTo>
                  <a:lnTo>
                    <a:pt x="2025358" y="1548468"/>
                  </a:lnTo>
                  <a:cubicBezTo>
                    <a:pt x="2036872" y="1548468"/>
                    <a:pt x="2046206" y="1539134"/>
                    <a:pt x="2046206" y="1527620"/>
                  </a:cubicBezTo>
                  <a:lnTo>
                    <a:pt x="2046206" y="1444232"/>
                  </a:lnTo>
                  <a:cubicBezTo>
                    <a:pt x="2046206" y="1432718"/>
                    <a:pt x="2036872" y="1423384"/>
                    <a:pt x="2025358" y="1423384"/>
                  </a:cubicBezTo>
                  <a:close/>
                  <a:moveTo>
                    <a:pt x="153869" y="1130235"/>
                  </a:moveTo>
                  <a:cubicBezTo>
                    <a:pt x="142355" y="1130235"/>
                    <a:pt x="133021" y="1139569"/>
                    <a:pt x="133021" y="1151083"/>
                  </a:cubicBezTo>
                  <a:lnTo>
                    <a:pt x="133021" y="1234470"/>
                  </a:lnTo>
                  <a:cubicBezTo>
                    <a:pt x="133021" y="1245984"/>
                    <a:pt x="142355" y="1255318"/>
                    <a:pt x="153869" y="1255318"/>
                  </a:cubicBezTo>
                  <a:lnTo>
                    <a:pt x="292439" y="1255318"/>
                  </a:lnTo>
                  <a:cubicBezTo>
                    <a:pt x="303953" y="1255318"/>
                    <a:pt x="313287" y="1245984"/>
                    <a:pt x="313287" y="1234470"/>
                  </a:cubicBezTo>
                  <a:lnTo>
                    <a:pt x="313287" y="1151083"/>
                  </a:lnTo>
                  <a:cubicBezTo>
                    <a:pt x="313287" y="1139569"/>
                    <a:pt x="303953" y="1130235"/>
                    <a:pt x="292439" y="1130235"/>
                  </a:cubicBezTo>
                  <a:close/>
                  <a:moveTo>
                    <a:pt x="1886788" y="1125190"/>
                  </a:moveTo>
                  <a:cubicBezTo>
                    <a:pt x="1875274" y="1125190"/>
                    <a:pt x="1865940" y="1134524"/>
                    <a:pt x="1865940" y="1146039"/>
                  </a:cubicBezTo>
                  <a:lnTo>
                    <a:pt x="1865940" y="1229425"/>
                  </a:lnTo>
                  <a:cubicBezTo>
                    <a:pt x="1865940" y="1240939"/>
                    <a:pt x="1875274" y="1250273"/>
                    <a:pt x="1886788" y="1250273"/>
                  </a:cubicBezTo>
                  <a:lnTo>
                    <a:pt x="2025358" y="1250273"/>
                  </a:lnTo>
                  <a:cubicBezTo>
                    <a:pt x="2036872" y="1250273"/>
                    <a:pt x="2046206" y="1240939"/>
                    <a:pt x="2046206" y="1229425"/>
                  </a:cubicBezTo>
                  <a:lnTo>
                    <a:pt x="2046206" y="1146039"/>
                  </a:lnTo>
                  <a:cubicBezTo>
                    <a:pt x="2046206" y="1134524"/>
                    <a:pt x="2036872" y="1125190"/>
                    <a:pt x="2025358" y="1125190"/>
                  </a:cubicBezTo>
                  <a:close/>
                  <a:moveTo>
                    <a:pt x="153869" y="832041"/>
                  </a:moveTo>
                  <a:cubicBezTo>
                    <a:pt x="142355" y="832041"/>
                    <a:pt x="133021" y="841375"/>
                    <a:pt x="133021" y="852889"/>
                  </a:cubicBezTo>
                  <a:lnTo>
                    <a:pt x="133021" y="936276"/>
                  </a:lnTo>
                  <a:cubicBezTo>
                    <a:pt x="133021" y="947790"/>
                    <a:pt x="142355" y="957124"/>
                    <a:pt x="153869" y="957124"/>
                  </a:cubicBezTo>
                  <a:lnTo>
                    <a:pt x="292439" y="957124"/>
                  </a:lnTo>
                  <a:cubicBezTo>
                    <a:pt x="303953" y="957124"/>
                    <a:pt x="313287" y="947790"/>
                    <a:pt x="313287" y="936276"/>
                  </a:cubicBezTo>
                  <a:lnTo>
                    <a:pt x="313287" y="852889"/>
                  </a:lnTo>
                  <a:cubicBezTo>
                    <a:pt x="313287" y="841375"/>
                    <a:pt x="303953" y="832041"/>
                    <a:pt x="292439" y="832041"/>
                  </a:cubicBezTo>
                  <a:close/>
                  <a:moveTo>
                    <a:pt x="1886788" y="826996"/>
                  </a:moveTo>
                  <a:cubicBezTo>
                    <a:pt x="1875274" y="826996"/>
                    <a:pt x="1865940" y="836330"/>
                    <a:pt x="1865940" y="847844"/>
                  </a:cubicBezTo>
                  <a:lnTo>
                    <a:pt x="1865940" y="931231"/>
                  </a:lnTo>
                  <a:cubicBezTo>
                    <a:pt x="1865940" y="942745"/>
                    <a:pt x="1875274" y="952079"/>
                    <a:pt x="1886788" y="952079"/>
                  </a:cubicBezTo>
                  <a:lnTo>
                    <a:pt x="2025358" y="952079"/>
                  </a:lnTo>
                  <a:cubicBezTo>
                    <a:pt x="2036872" y="952079"/>
                    <a:pt x="2046206" y="942745"/>
                    <a:pt x="2046206" y="931231"/>
                  </a:cubicBezTo>
                  <a:lnTo>
                    <a:pt x="2046206" y="847844"/>
                  </a:lnTo>
                  <a:cubicBezTo>
                    <a:pt x="2046206" y="836330"/>
                    <a:pt x="2036872" y="826996"/>
                    <a:pt x="2025358" y="826996"/>
                  </a:cubicBezTo>
                  <a:close/>
                  <a:moveTo>
                    <a:pt x="153869" y="533847"/>
                  </a:moveTo>
                  <a:cubicBezTo>
                    <a:pt x="142355" y="533847"/>
                    <a:pt x="133021" y="543181"/>
                    <a:pt x="133021" y="554695"/>
                  </a:cubicBezTo>
                  <a:lnTo>
                    <a:pt x="133021" y="638082"/>
                  </a:lnTo>
                  <a:cubicBezTo>
                    <a:pt x="133021" y="649596"/>
                    <a:pt x="142355" y="658930"/>
                    <a:pt x="153869" y="658930"/>
                  </a:cubicBezTo>
                  <a:lnTo>
                    <a:pt x="292439" y="658930"/>
                  </a:lnTo>
                  <a:cubicBezTo>
                    <a:pt x="303953" y="658930"/>
                    <a:pt x="313287" y="649596"/>
                    <a:pt x="313287" y="638082"/>
                  </a:cubicBezTo>
                  <a:lnTo>
                    <a:pt x="313287" y="554695"/>
                  </a:lnTo>
                  <a:cubicBezTo>
                    <a:pt x="313287" y="543181"/>
                    <a:pt x="303953" y="533847"/>
                    <a:pt x="292439" y="533847"/>
                  </a:cubicBezTo>
                  <a:close/>
                  <a:moveTo>
                    <a:pt x="1886788" y="528802"/>
                  </a:moveTo>
                  <a:cubicBezTo>
                    <a:pt x="1875274" y="528802"/>
                    <a:pt x="1865940" y="538136"/>
                    <a:pt x="1865940" y="549650"/>
                  </a:cubicBezTo>
                  <a:lnTo>
                    <a:pt x="1865940" y="633037"/>
                  </a:lnTo>
                  <a:cubicBezTo>
                    <a:pt x="1865940" y="644551"/>
                    <a:pt x="1875274" y="653885"/>
                    <a:pt x="1886788" y="653885"/>
                  </a:cubicBezTo>
                  <a:lnTo>
                    <a:pt x="2025358" y="653885"/>
                  </a:lnTo>
                  <a:cubicBezTo>
                    <a:pt x="2036872" y="653885"/>
                    <a:pt x="2046206" y="644551"/>
                    <a:pt x="2046206" y="633037"/>
                  </a:cubicBezTo>
                  <a:lnTo>
                    <a:pt x="2046206" y="549650"/>
                  </a:lnTo>
                  <a:cubicBezTo>
                    <a:pt x="2046206" y="538136"/>
                    <a:pt x="2036872" y="528802"/>
                    <a:pt x="2025358" y="528802"/>
                  </a:cubicBezTo>
                  <a:close/>
                  <a:moveTo>
                    <a:pt x="153869" y="235653"/>
                  </a:moveTo>
                  <a:cubicBezTo>
                    <a:pt x="142355" y="235653"/>
                    <a:pt x="133021" y="244987"/>
                    <a:pt x="133021" y="256501"/>
                  </a:cubicBezTo>
                  <a:lnTo>
                    <a:pt x="133021" y="339888"/>
                  </a:lnTo>
                  <a:cubicBezTo>
                    <a:pt x="133021" y="351402"/>
                    <a:pt x="142355" y="360736"/>
                    <a:pt x="153869" y="360736"/>
                  </a:cubicBezTo>
                  <a:lnTo>
                    <a:pt x="292439" y="360736"/>
                  </a:lnTo>
                  <a:cubicBezTo>
                    <a:pt x="303953" y="360736"/>
                    <a:pt x="313287" y="351402"/>
                    <a:pt x="313287" y="339888"/>
                  </a:cubicBezTo>
                  <a:lnTo>
                    <a:pt x="313287" y="256501"/>
                  </a:lnTo>
                  <a:cubicBezTo>
                    <a:pt x="313287" y="244987"/>
                    <a:pt x="303953" y="235653"/>
                    <a:pt x="292439" y="235653"/>
                  </a:cubicBezTo>
                  <a:close/>
                  <a:moveTo>
                    <a:pt x="1886788" y="230608"/>
                  </a:moveTo>
                  <a:cubicBezTo>
                    <a:pt x="1875274" y="230608"/>
                    <a:pt x="1865940" y="239942"/>
                    <a:pt x="1865940" y="251456"/>
                  </a:cubicBezTo>
                  <a:lnTo>
                    <a:pt x="1865940" y="334843"/>
                  </a:lnTo>
                  <a:cubicBezTo>
                    <a:pt x="1865940" y="346357"/>
                    <a:pt x="1875274" y="355691"/>
                    <a:pt x="1886788" y="355691"/>
                  </a:cubicBezTo>
                  <a:lnTo>
                    <a:pt x="2025358" y="355691"/>
                  </a:lnTo>
                  <a:cubicBezTo>
                    <a:pt x="2036872" y="355691"/>
                    <a:pt x="2046206" y="346357"/>
                    <a:pt x="2046206" y="334843"/>
                  </a:cubicBezTo>
                  <a:lnTo>
                    <a:pt x="2046206" y="251456"/>
                  </a:lnTo>
                  <a:cubicBezTo>
                    <a:pt x="2046206" y="239942"/>
                    <a:pt x="2036872" y="230608"/>
                    <a:pt x="2025358" y="230608"/>
                  </a:cubicBezTo>
                  <a:close/>
                  <a:moveTo>
                    <a:pt x="0" y="0"/>
                  </a:moveTo>
                  <a:lnTo>
                    <a:pt x="133021" y="0"/>
                  </a:lnTo>
                  <a:lnTo>
                    <a:pt x="133021" y="41694"/>
                  </a:lnTo>
                  <a:cubicBezTo>
                    <a:pt x="133021" y="53208"/>
                    <a:pt x="142355" y="62542"/>
                    <a:pt x="153869" y="62542"/>
                  </a:cubicBezTo>
                  <a:lnTo>
                    <a:pt x="292439" y="62542"/>
                  </a:lnTo>
                  <a:cubicBezTo>
                    <a:pt x="303953" y="62542"/>
                    <a:pt x="313287" y="53208"/>
                    <a:pt x="313287" y="41694"/>
                  </a:cubicBezTo>
                  <a:lnTo>
                    <a:pt x="313287" y="0"/>
                  </a:lnTo>
                  <a:lnTo>
                    <a:pt x="1865940" y="0"/>
                  </a:lnTo>
                  <a:lnTo>
                    <a:pt x="1865940" y="36649"/>
                  </a:lnTo>
                  <a:cubicBezTo>
                    <a:pt x="1865940" y="48163"/>
                    <a:pt x="1875274" y="57497"/>
                    <a:pt x="1886788" y="57497"/>
                  </a:cubicBezTo>
                  <a:lnTo>
                    <a:pt x="2025358" y="57497"/>
                  </a:lnTo>
                  <a:cubicBezTo>
                    <a:pt x="2036872" y="57497"/>
                    <a:pt x="2046206" y="48163"/>
                    <a:pt x="2046206" y="36649"/>
                  </a:cubicBezTo>
                  <a:lnTo>
                    <a:pt x="2046206" y="0"/>
                  </a:lnTo>
                  <a:lnTo>
                    <a:pt x="2198193" y="0"/>
                  </a:lnTo>
                  <a:lnTo>
                    <a:pt x="2198193" y="6661192"/>
                  </a:lnTo>
                  <a:lnTo>
                    <a:pt x="0" y="6661192"/>
                  </a:lnTo>
                  <a:close/>
                </a:path>
              </a:pathLst>
            </a:custGeom>
            <a:solidFill>
              <a:srgbClr val="822405">
                <a:alpha val="72630"/>
              </a:srgbClr>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rgbClr val="FFFFFF"/>
                </a:solidFill>
                <a:latin typeface="Calibri"/>
                <a:ea typeface="Calibri"/>
                <a:cs typeface="Calibri"/>
                <a:sym typeface="Calibri"/>
              </a:endParaRPr>
            </a:p>
          </p:txBody>
        </p:sp>
        <p:sp>
          <p:nvSpPr>
            <p:cNvPr id="141" name="Google Shape;141;p8"/>
            <p:cNvSpPr/>
            <p:nvPr/>
          </p:nvSpPr>
          <p:spPr>
            <a:xfrm>
              <a:off x="5293882" y="1319118"/>
              <a:ext cx="1469100" cy="2053800"/>
            </a:xfrm>
            <a:prstGeom prst="rect">
              <a:avLst/>
            </a:prstGeom>
            <a:solidFill>
              <a:srgbClr val="000000">
                <a:alpha val="798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rgbClr val="FFFFFF"/>
                </a:solidFill>
                <a:latin typeface="Calibri"/>
                <a:ea typeface="Calibri"/>
                <a:cs typeface="Calibri"/>
                <a:sym typeface="Calibri"/>
              </a:endParaRPr>
            </a:p>
          </p:txBody>
        </p:sp>
        <p:sp>
          <p:nvSpPr>
            <p:cNvPr id="142" name="Google Shape;142;p8"/>
            <p:cNvSpPr/>
            <p:nvPr/>
          </p:nvSpPr>
          <p:spPr>
            <a:xfrm>
              <a:off x="5293882" y="0"/>
              <a:ext cx="1469100" cy="1223100"/>
            </a:xfrm>
            <a:prstGeom prst="rect">
              <a:avLst/>
            </a:prstGeom>
            <a:solidFill>
              <a:srgbClr val="000000">
                <a:alpha val="7263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rgbClr val="FFFFFF"/>
                </a:solidFill>
                <a:latin typeface="Calibri"/>
                <a:ea typeface="Calibri"/>
                <a:cs typeface="Calibri"/>
                <a:sym typeface="Calibri"/>
              </a:endParaRPr>
            </a:p>
          </p:txBody>
        </p:sp>
        <p:sp>
          <p:nvSpPr>
            <p:cNvPr id="143" name="Google Shape;143;p8"/>
            <p:cNvSpPr/>
            <p:nvPr/>
          </p:nvSpPr>
          <p:spPr>
            <a:xfrm>
              <a:off x="5293882" y="3481987"/>
              <a:ext cx="1469100" cy="2053800"/>
            </a:xfrm>
            <a:prstGeom prst="rect">
              <a:avLst/>
            </a:prstGeom>
            <a:solidFill>
              <a:srgbClr val="000000">
                <a:alpha val="8547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rgbClr val="FFFFFF"/>
                </a:solidFill>
                <a:latin typeface="Calibri"/>
                <a:ea typeface="Calibri"/>
                <a:cs typeface="Calibri"/>
                <a:sym typeface="Calibri"/>
              </a:endParaRPr>
            </a:p>
          </p:txBody>
        </p:sp>
      </p:grpSp>
      <p:pic>
        <p:nvPicPr>
          <p:cNvPr id="144" name="Google Shape;144;p8" descr="A picture containing mirror&#10;&#10;Description automatically generated"/>
          <p:cNvPicPr preferRelativeResize="0"/>
          <p:nvPr/>
        </p:nvPicPr>
        <p:blipFill rotWithShape="1">
          <a:blip r:embed="rId3">
            <a:alphaModFix/>
          </a:blip>
          <a:srcRect/>
          <a:stretch/>
        </p:blipFill>
        <p:spPr>
          <a:xfrm rot="9916261">
            <a:off x="1215722" y="9573"/>
            <a:ext cx="193527" cy="915155"/>
          </a:xfrm>
          <a:prstGeom prst="rect">
            <a:avLst/>
          </a:prstGeom>
          <a:noFill/>
          <a:ln>
            <a:noFill/>
          </a:ln>
          <a:effectLst>
            <a:outerShdw blurRad="50800" dist="38100" dir="8100000" algn="tr" rotWithShape="0">
              <a:srgbClr val="000000">
                <a:alpha val="40000"/>
              </a:srgbClr>
            </a:outerShdw>
          </a:effectLst>
        </p:spPr>
      </p:pic>
      <p:pic>
        <p:nvPicPr>
          <p:cNvPr id="15" name="Picture 1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971223" y="5875020"/>
            <a:ext cx="2188845" cy="3726180"/>
          </a:xfrm>
          <a:prstGeom prst="rect">
            <a:avLst/>
          </a:prstGeom>
        </p:spPr>
      </p:pic>
      <p:pic>
        <p:nvPicPr>
          <p:cNvPr id="3" name="Picture 2">
            <a:extLst>
              <a:ext uri="{FF2B5EF4-FFF2-40B4-BE49-F238E27FC236}">
                <a16:creationId xmlns:a16="http://schemas.microsoft.com/office/drawing/2014/main" id="{99B1B20C-9AA0-C0B5-CE79-A9D7BC2B817A}"/>
              </a:ext>
            </a:extLst>
          </p:cNvPr>
          <p:cNvPicPr>
            <a:picLocks noChangeAspect="1"/>
          </p:cNvPicPr>
          <p:nvPr userDrawn="1"/>
        </p:nvPicPr>
        <p:blipFill>
          <a:blip r:embed="rId5"/>
          <a:stretch>
            <a:fillRect/>
          </a:stretch>
        </p:blipFill>
        <p:spPr>
          <a:xfrm>
            <a:off x="-2768660" y="1007093"/>
            <a:ext cx="2343270" cy="660434"/>
          </a:xfrm>
          <a:prstGeom prst="rect">
            <a:avLst/>
          </a:prstGeom>
        </p:spPr>
      </p:pic>
    </p:spTree>
    <p:extLst>
      <p:ext uri="{BB962C8B-B14F-4D97-AF65-F5344CB8AC3E}">
        <p14:creationId xmlns:p14="http://schemas.microsoft.com/office/powerpoint/2010/main" val="400884064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hyperlink" Target="https://www.facebook.com/groups/629898828017053" TargetMode="Externa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2"/>
              </a:buClr>
              <a:buSzPts val="2800"/>
              <a:buFont typeface="PT Serif"/>
              <a:buNone/>
              <a:defRPr sz="2800" b="1">
                <a:solidFill>
                  <a:schemeClr val="dk2"/>
                </a:solidFill>
                <a:latin typeface="PT Serif"/>
                <a:ea typeface="PT Serif"/>
                <a:cs typeface="PT Serif"/>
                <a:sym typeface="PT Serif"/>
              </a:defRPr>
            </a:lvl1pPr>
            <a:lvl2pPr lvl="1">
              <a:spcBef>
                <a:spcPts val="0"/>
              </a:spcBef>
              <a:spcAft>
                <a:spcPts val="0"/>
              </a:spcAft>
              <a:buClr>
                <a:schemeClr val="dk1"/>
              </a:buClr>
              <a:buSzPts val="2800"/>
              <a:buFont typeface="PT Serif"/>
              <a:buNone/>
              <a:defRPr sz="2800" b="1">
                <a:solidFill>
                  <a:schemeClr val="dk1"/>
                </a:solidFill>
                <a:latin typeface="PT Serif"/>
                <a:ea typeface="PT Serif"/>
                <a:cs typeface="PT Serif"/>
                <a:sym typeface="PT Serif"/>
              </a:defRPr>
            </a:lvl2pPr>
            <a:lvl3pPr lvl="2">
              <a:spcBef>
                <a:spcPts val="0"/>
              </a:spcBef>
              <a:spcAft>
                <a:spcPts val="0"/>
              </a:spcAft>
              <a:buClr>
                <a:schemeClr val="dk1"/>
              </a:buClr>
              <a:buSzPts val="2800"/>
              <a:buFont typeface="PT Serif"/>
              <a:buNone/>
              <a:defRPr sz="2800" b="1">
                <a:solidFill>
                  <a:schemeClr val="dk1"/>
                </a:solidFill>
                <a:latin typeface="PT Serif"/>
                <a:ea typeface="PT Serif"/>
                <a:cs typeface="PT Serif"/>
                <a:sym typeface="PT Serif"/>
              </a:defRPr>
            </a:lvl3pPr>
            <a:lvl4pPr lvl="3">
              <a:spcBef>
                <a:spcPts val="0"/>
              </a:spcBef>
              <a:spcAft>
                <a:spcPts val="0"/>
              </a:spcAft>
              <a:buClr>
                <a:schemeClr val="dk1"/>
              </a:buClr>
              <a:buSzPts val="2800"/>
              <a:buFont typeface="PT Serif"/>
              <a:buNone/>
              <a:defRPr sz="2800" b="1">
                <a:solidFill>
                  <a:schemeClr val="dk1"/>
                </a:solidFill>
                <a:latin typeface="PT Serif"/>
                <a:ea typeface="PT Serif"/>
                <a:cs typeface="PT Serif"/>
                <a:sym typeface="PT Serif"/>
              </a:defRPr>
            </a:lvl4pPr>
            <a:lvl5pPr lvl="4">
              <a:spcBef>
                <a:spcPts val="0"/>
              </a:spcBef>
              <a:spcAft>
                <a:spcPts val="0"/>
              </a:spcAft>
              <a:buClr>
                <a:schemeClr val="dk1"/>
              </a:buClr>
              <a:buSzPts val="2800"/>
              <a:buFont typeface="PT Serif"/>
              <a:buNone/>
              <a:defRPr sz="2800" b="1">
                <a:solidFill>
                  <a:schemeClr val="dk1"/>
                </a:solidFill>
                <a:latin typeface="PT Serif"/>
                <a:ea typeface="PT Serif"/>
                <a:cs typeface="PT Serif"/>
                <a:sym typeface="PT Serif"/>
              </a:defRPr>
            </a:lvl5pPr>
            <a:lvl6pPr lvl="5">
              <a:spcBef>
                <a:spcPts val="0"/>
              </a:spcBef>
              <a:spcAft>
                <a:spcPts val="0"/>
              </a:spcAft>
              <a:buClr>
                <a:schemeClr val="dk1"/>
              </a:buClr>
              <a:buSzPts val="2800"/>
              <a:buFont typeface="PT Serif"/>
              <a:buNone/>
              <a:defRPr sz="2800" b="1">
                <a:solidFill>
                  <a:schemeClr val="dk1"/>
                </a:solidFill>
                <a:latin typeface="PT Serif"/>
                <a:ea typeface="PT Serif"/>
                <a:cs typeface="PT Serif"/>
                <a:sym typeface="PT Serif"/>
              </a:defRPr>
            </a:lvl6pPr>
            <a:lvl7pPr lvl="6">
              <a:spcBef>
                <a:spcPts val="0"/>
              </a:spcBef>
              <a:spcAft>
                <a:spcPts val="0"/>
              </a:spcAft>
              <a:buClr>
                <a:schemeClr val="dk1"/>
              </a:buClr>
              <a:buSzPts val="2800"/>
              <a:buFont typeface="PT Serif"/>
              <a:buNone/>
              <a:defRPr sz="2800" b="1">
                <a:solidFill>
                  <a:schemeClr val="dk1"/>
                </a:solidFill>
                <a:latin typeface="PT Serif"/>
                <a:ea typeface="PT Serif"/>
                <a:cs typeface="PT Serif"/>
                <a:sym typeface="PT Serif"/>
              </a:defRPr>
            </a:lvl7pPr>
            <a:lvl8pPr lvl="7">
              <a:spcBef>
                <a:spcPts val="0"/>
              </a:spcBef>
              <a:spcAft>
                <a:spcPts val="0"/>
              </a:spcAft>
              <a:buClr>
                <a:schemeClr val="dk1"/>
              </a:buClr>
              <a:buSzPts val="2800"/>
              <a:buFont typeface="PT Serif"/>
              <a:buNone/>
              <a:defRPr sz="2800" b="1">
                <a:solidFill>
                  <a:schemeClr val="dk1"/>
                </a:solidFill>
                <a:latin typeface="PT Serif"/>
                <a:ea typeface="PT Serif"/>
                <a:cs typeface="PT Serif"/>
                <a:sym typeface="PT Serif"/>
              </a:defRPr>
            </a:lvl8pPr>
            <a:lvl9pPr lvl="8">
              <a:spcBef>
                <a:spcPts val="0"/>
              </a:spcBef>
              <a:spcAft>
                <a:spcPts val="0"/>
              </a:spcAft>
              <a:buClr>
                <a:schemeClr val="dk1"/>
              </a:buClr>
              <a:buSzPts val="2800"/>
              <a:buFont typeface="PT Serif"/>
              <a:buNone/>
              <a:defRPr sz="2800" b="1">
                <a:solidFill>
                  <a:schemeClr val="dk1"/>
                </a:solidFill>
                <a:latin typeface="PT Serif"/>
                <a:ea typeface="PT Serif"/>
                <a:cs typeface="PT Serif"/>
                <a:sym typeface="PT Serif"/>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Open Sans"/>
              <a:buChar char="●"/>
              <a:defRPr sz="1800">
                <a:solidFill>
                  <a:schemeClr val="dk1"/>
                </a:solidFill>
                <a:latin typeface="Open Sans"/>
                <a:ea typeface="Open Sans"/>
                <a:cs typeface="Open Sans"/>
                <a:sym typeface="Open Sans"/>
              </a:defRPr>
            </a:lvl1pPr>
            <a:lvl2pPr marL="914400" lvl="1"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marL="1371600" lvl="2"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marL="1828800" lvl="3"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marL="2286000" lvl="4"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marL="2743200" lvl="5"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marL="3200400" lvl="6"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marL="3657600" lvl="7"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marL="4114800" lvl="8"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5" name="Picture 4">
            <a:extLst>
              <a:ext uri="{FF2B5EF4-FFF2-40B4-BE49-F238E27FC236}">
                <a16:creationId xmlns:a16="http://schemas.microsoft.com/office/drawing/2014/main" id="{B13E9B7E-E508-BCEF-F87D-8DAF403E4074}"/>
              </a:ext>
            </a:extLst>
          </p:cNvPr>
          <p:cNvPicPr>
            <a:picLocks noChangeAspect="1"/>
          </p:cNvPicPr>
          <p:nvPr userDrawn="1"/>
        </p:nvPicPr>
        <p:blipFill rotWithShape="1">
          <a:blip r:embed="rId8" cstate="print">
            <a:extLst>
              <a:ext uri="{28A0092B-C50C-407E-A947-70E740481C1C}">
                <a14:useLocalDpi xmlns:a14="http://schemas.microsoft.com/office/drawing/2010/main" val="0"/>
              </a:ext>
            </a:extLst>
          </a:blip>
          <a:srcRect t="38142"/>
          <a:stretch/>
        </p:blipFill>
        <p:spPr>
          <a:xfrm>
            <a:off x="311029" y="5443294"/>
            <a:ext cx="1824009" cy="2002485"/>
          </a:xfrm>
          <a:prstGeom prst="rect">
            <a:avLst/>
          </a:prstGeom>
        </p:spPr>
      </p:pic>
      <p:pic>
        <p:nvPicPr>
          <p:cNvPr id="9" name="Picture 8">
            <a:extLst>
              <a:ext uri="{FF2B5EF4-FFF2-40B4-BE49-F238E27FC236}">
                <a16:creationId xmlns:a16="http://schemas.microsoft.com/office/drawing/2014/main" id="{4D31CDF3-34E5-3EB8-D523-1A5252797491}"/>
              </a:ext>
            </a:extLst>
          </p:cNvPr>
          <p:cNvPicPr>
            <a:picLocks noChangeAspect="1"/>
          </p:cNvPicPr>
          <p:nvPr userDrawn="1"/>
        </p:nvPicPr>
        <p:blipFill rotWithShape="1">
          <a:blip r:embed="rId9" cstate="hqprint">
            <a:extLst>
              <a:ext uri="{28A0092B-C50C-407E-A947-70E740481C1C}">
                <a14:useLocalDpi xmlns:a14="http://schemas.microsoft.com/office/drawing/2010/main" val="0"/>
              </a:ext>
            </a:extLst>
          </a:blip>
          <a:srcRect t="37667"/>
          <a:stretch/>
        </p:blipFill>
        <p:spPr>
          <a:xfrm>
            <a:off x="-2900659" y="-1720392"/>
            <a:ext cx="2186247" cy="2317405"/>
          </a:xfrm>
          <a:prstGeom prst="rect">
            <a:avLst/>
          </a:prstGeom>
        </p:spPr>
      </p:pic>
      <p:sp>
        <p:nvSpPr>
          <p:cNvPr id="10" name="TextBox 3">
            <a:extLst>
              <a:ext uri="{FF2B5EF4-FFF2-40B4-BE49-F238E27FC236}">
                <a16:creationId xmlns:a16="http://schemas.microsoft.com/office/drawing/2014/main" id="{0A733AF6-289F-F93C-139E-9D61E77766BB}"/>
              </a:ext>
            </a:extLst>
          </p:cNvPr>
          <p:cNvSpPr txBox="1"/>
          <p:nvPr userDrawn="1"/>
        </p:nvSpPr>
        <p:spPr>
          <a:xfrm>
            <a:off x="1878217" y="5556143"/>
            <a:ext cx="6228184" cy="923330"/>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0">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1ECDEA53-C555-325F-F2AB-CFE0F6317CE8}"/>
              </a:ext>
            </a:extLst>
          </p:cNvPr>
          <p:cNvSpPr txBox="1">
            <a:spLocks/>
          </p:cNvSpPr>
          <p:nvPr userDrawn="1"/>
        </p:nvSpPr>
        <p:spPr>
          <a:xfrm>
            <a:off x="7455453" y="-1063971"/>
            <a:ext cx="2186247" cy="787400"/>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0" dirty="0">
                <a:solidFill>
                  <a:schemeClr val="accent6">
                    <a:lumMod val="50000"/>
                  </a:schemeClr>
                </a:solidFill>
                <a:latin typeface="#9Slide07 Altus" pitchFamily="2" charset="0"/>
              </a:rPr>
              <a:t>By</a:t>
            </a:r>
            <a:r>
              <a:rPr lang="vi-VN" sz="3200" b="0" dirty="0">
                <a:solidFill>
                  <a:schemeClr val="accent6">
                    <a:lumMod val="50000"/>
                  </a:schemeClr>
                </a:solidFill>
                <a:latin typeface="#9Slide07 Altus" pitchFamily="2" charset="0"/>
              </a:rPr>
              <a:t> Hảo MNT</a:t>
            </a:r>
            <a:endParaRPr lang="en-US" sz="3200" b="0" dirty="0">
              <a:solidFill>
                <a:schemeClr val="accent6">
                  <a:lumMod val="50000"/>
                </a:schemeClr>
              </a:solidFill>
              <a:latin typeface="#9Slide07 Altus" pitchFamily="2" charset="0"/>
            </a:endParaRPr>
          </a:p>
        </p:txBody>
      </p:sp>
      <p:sp>
        <p:nvSpPr>
          <p:cNvPr id="12" name="Title 1">
            <a:extLst>
              <a:ext uri="{FF2B5EF4-FFF2-40B4-BE49-F238E27FC236}">
                <a16:creationId xmlns:a16="http://schemas.microsoft.com/office/drawing/2014/main" id="{1FD96B6F-14EC-425C-33C5-6469D3D90482}"/>
              </a:ext>
            </a:extLst>
          </p:cNvPr>
          <p:cNvSpPr txBox="1">
            <a:spLocks/>
          </p:cNvSpPr>
          <p:nvPr userDrawn="1"/>
        </p:nvSpPr>
        <p:spPr>
          <a:xfrm>
            <a:off x="-2613580" y="445025"/>
            <a:ext cx="2186247" cy="787400"/>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0" dirty="0">
                <a:solidFill>
                  <a:schemeClr val="accent6">
                    <a:lumMod val="50000"/>
                  </a:schemeClr>
                </a:solidFill>
                <a:latin typeface="#9Slide07 Altus" pitchFamily="2" charset="0"/>
              </a:rPr>
              <a:t>By</a:t>
            </a:r>
            <a:r>
              <a:rPr lang="vi-VN" sz="3200" b="0" dirty="0">
                <a:solidFill>
                  <a:schemeClr val="accent6">
                    <a:lumMod val="50000"/>
                  </a:schemeClr>
                </a:solidFill>
                <a:latin typeface="#9Slide07 Altus" pitchFamily="2" charset="0"/>
              </a:rPr>
              <a:t> Hảo MNT</a:t>
            </a:r>
            <a:endParaRPr lang="en-US" sz="3200" b="0" dirty="0">
              <a:solidFill>
                <a:schemeClr val="accent6">
                  <a:lumMod val="50000"/>
                </a:schemeClr>
              </a:solidFill>
              <a:latin typeface="#9Slide07 Altus" pitchFamily="2" charset="0"/>
            </a:endParaRPr>
          </a:p>
        </p:txBody>
      </p:sp>
    </p:spTree>
  </p:cSld>
  <p:clrMap bg1="lt1" tx1="dk1" bg2="dk2" tx2="lt2" accent1="accent1" accent2="accent2" accent3="accent3" accent4="accent4" accent5="accent5" accent6="accent6" hlink="hlink" folHlink="folHlink"/>
  <p:sldLayoutIdLst>
    <p:sldLayoutId id="2147483648" r:id="rId1"/>
    <p:sldLayoutId id="2147483658" r:id="rId2"/>
    <p:sldLayoutId id="2147483663" r:id="rId3"/>
    <p:sldLayoutId id="2147483671" r:id="rId4"/>
    <p:sldLayoutId id="2147483675" r:id="rId5"/>
    <p:sldLayoutId id="214748367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 Id="rId4" Type="http://schemas.openxmlformats.org/officeDocument/2006/relationships/image" Target="../media/image19.jp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audio" Target="../media/audio1.wav"/><Relationship Id="rId1" Type="http://schemas.openxmlformats.org/officeDocument/2006/relationships/slideLayout" Target="../slideLayouts/slideLayout5.xml"/><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 Id="rId4" Type="http://schemas.openxmlformats.org/officeDocument/2006/relationships/image" Target="../media/image19.jp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image" Target="../media/image31.jpeg"/><Relationship Id="rId1" Type="http://schemas.openxmlformats.org/officeDocument/2006/relationships/slideLayout" Target="../slideLayouts/slideLayout1.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46.png"/><Relationship Id="rId18" Type="http://schemas.openxmlformats.org/officeDocument/2006/relationships/slide" Target="slide27.xml"/><Relationship Id="rId3" Type="http://schemas.openxmlformats.org/officeDocument/2006/relationships/image" Target="../media/image41.png"/><Relationship Id="rId7" Type="http://schemas.openxmlformats.org/officeDocument/2006/relationships/image" Target="../media/image44.png"/><Relationship Id="rId12" Type="http://schemas.openxmlformats.org/officeDocument/2006/relationships/slide" Target="slide24.xml"/><Relationship Id="rId17" Type="http://schemas.microsoft.com/office/2007/relationships/hdphoto" Target="../media/hdphoto5.wdp"/><Relationship Id="rId2" Type="http://schemas.openxmlformats.org/officeDocument/2006/relationships/notesSlide" Target="../notesSlides/notesSlide2.xml"/><Relationship Id="rId16" Type="http://schemas.openxmlformats.org/officeDocument/2006/relationships/image" Target="../media/image47.png"/><Relationship Id="rId1" Type="http://schemas.openxmlformats.org/officeDocument/2006/relationships/slideLayout" Target="../slideLayouts/slideLayout6.xml"/><Relationship Id="rId6" Type="http://schemas.openxmlformats.org/officeDocument/2006/relationships/slide" Target="slide23.xml"/><Relationship Id="rId11" Type="http://schemas.microsoft.com/office/2007/relationships/hdphoto" Target="../media/hdphoto3.wdp"/><Relationship Id="rId5" Type="http://schemas.openxmlformats.org/officeDocument/2006/relationships/image" Target="../media/image43.gif"/><Relationship Id="rId15" Type="http://schemas.openxmlformats.org/officeDocument/2006/relationships/slide" Target="slide25.xml"/><Relationship Id="rId10" Type="http://schemas.openxmlformats.org/officeDocument/2006/relationships/image" Target="../media/image45.png"/><Relationship Id="rId19" Type="http://schemas.openxmlformats.org/officeDocument/2006/relationships/image" Target="../media/image5.png"/><Relationship Id="rId4" Type="http://schemas.openxmlformats.org/officeDocument/2006/relationships/image" Target="../media/image42.jpeg"/><Relationship Id="rId9" Type="http://schemas.openxmlformats.org/officeDocument/2006/relationships/slide" Target="slide26.xml"/><Relationship Id="rId14" Type="http://schemas.microsoft.com/office/2007/relationships/hdphoto" Target="../media/hdphoto4.wdp"/></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1.png"/><Relationship Id="rId1" Type="http://schemas.openxmlformats.org/officeDocument/2006/relationships/slideLayout" Target="../slideLayouts/slideLayout6.xml"/><Relationship Id="rId6" Type="http://schemas.microsoft.com/office/2007/relationships/hdphoto" Target="../media/hdphoto6.wdp"/><Relationship Id="rId5" Type="http://schemas.openxmlformats.org/officeDocument/2006/relationships/image" Target="../media/image49.png"/><Relationship Id="rId4" Type="http://schemas.openxmlformats.org/officeDocument/2006/relationships/slide" Target="slide22.xml"/></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1.png"/><Relationship Id="rId1" Type="http://schemas.openxmlformats.org/officeDocument/2006/relationships/slideLayout" Target="../slideLayouts/slideLayout6.xml"/><Relationship Id="rId6" Type="http://schemas.microsoft.com/office/2007/relationships/hdphoto" Target="../media/hdphoto6.wdp"/><Relationship Id="rId5" Type="http://schemas.openxmlformats.org/officeDocument/2006/relationships/image" Target="../media/image49.png"/><Relationship Id="rId4" Type="http://schemas.openxmlformats.org/officeDocument/2006/relationships/slide" Target="slide22.xml"/></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1.png"/><Relationship Id="rId1" Type="http://schemas.openxmlformats.org/officeDocument/2006/relationships/slideLayout" Target="../slideLayouts/slideLayout6.xml"/><Relationship Id="rId6" Type="http://schemas.microsoft.com/office/2007/relationships/hdphoto" Target="../media/hdphoto6.wdp"/><Relationship Id="rId5" Type="http://schemas.openxmlformats.org/officeDocument/2006/relationships/image" Target="../media/image49.png"/><Relationship Id="rId4" Type="http://schemas.openxmlformats.org/officeDocument/2006/relationships/slide" Target="slide22.xml"/></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1.png"/><Relationship Id="rId1" Type="http://schemas.openxmlformats.org/officeDocument/2006/relationships/slideLayout" Target="../slideLayouts/slideLayout6.xml"/><Relationship Id="rId6" Type="http://schemas.microsoft.com/office/2007/relationships/hdphoto" Target="../media/hdphoto6.wdp"/><Relationship Id="rId5" Type="http://schemas.openxmlformats.org/officeDocument/2006/relationships/image" Target="../media/image49.png"/><Relationship Id="rId4" Type="http://schemas.openxmlformats.org/officeDocument/2006/relationships/slide" Target="slide22.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 Id="rId4" Type="http://schemas.openxmlformats.org/officeDocument/2006/relationships/image" Target="../media/image19.jp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gif"/><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20.png"/><Relationship Id="rId1" Type="http://schemas.openxmlformats.org/officeDocument/2006/relationships/slideLayout" Target="../slideLayouts/slideLayout5.xml"/><Relationship Id="rId4" Type="http://schemas.openxmlformats.org/officeDocument/2006/relationships/image" Target="../media/image36.jpeg"/></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gif"/><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5.xml"/><Relationship Id="rId5" Type="http://schemas.openxmlformats.org/officeDocument/2006/relationships/image" Target="../media/image59.jpeg"/><Relationship Id="rId4" Type="http://schemas.openxmlformats.org/officeDocument/2006/relationships/image" Target="../media/image58.jpeg"/></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53.png"/><Relationship Id="rId4" Type="http://schemas.openxmlformats.org/officeDocument/2006/relationships/image" Target="../media/image15.png"/></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5.xml"/><Relationship Id="rId6" Type="http://schemas.openxmlformats.org/officeDocument/2006/relationships/image" Target="../media/image17.gif"/><Relationship Id="rId5" Type="http://schemas.microsoft.com/office/2007/relationships/hdphoto" Target="../media/hdphoto1.wdp"/><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pic>
        <p:nvPicPr>
          <p:cNvPr id="226" name="Google Shape;869;p41">
            <a:extLst>
              <a:ext uri="{FF2B5EF4-FFF2-40B4-BE49-F238E27FC236}">
                <a16:creationId xmlns:a16="http://schemas.microsoft.com/office/drawing/2014/main" id="{12089258-96C1-4D92-CC91-EE4B33FA5861}"/>
              </a:ext>
            </a:extLst>
          </p:cNvPr>
          <p:cNvPicPr preferRelativeResize="0"/>
          <p:nvPr/>
        </p:nvPicPr>
        <p:blipFill rotWithShape="1">
          <a:blip r:embed="rId3">
            <a:alphaModFix/>
          </a:blip>
          <a:srcRect t="1047" b="1047"/>
          <a:stretch/>
        </p:blipFill>
        <p:spPr>
          <a:xfrm>
            <a:off x="1560770" y="2542557"/>
            <a:ext cx="5904347" cy="2299358"/>
          </a:xfrm>
          <a:prstGeom prst="rect">
            <a:avLst/>
          </a:prstGeom>
          <a:noFill/>
          <a:ln>
            <a:noFill/>
          </a:ln>
        </p:spPr>
      </p:pic>
      <p:grpSp>
        <p:nvGrpSpPr>
          <p:cNvPr id="4" name="Google Shape;5567;p53">
            <a:extLst>
              <a:ext uri="{FF2B5EF4-FFF2-40B4-BE49-F238E27FC236}">
                <a16:creationId xmlns:a16="http://schemas.microsoft.com/office/drawing/2014/main" id="{F40DC164-2AF7-2B52-5677-D837964E3A33}"/>
              </a:ext>
            </a:extLst>
          </p:cNvPr>
          <p:cNvGrpSpPr/>
          <p:nvPr/>
        </p:nvGrpSpPr>
        <p:grpSpPr>
          <a:xfrm rot="-468228">
            <a:off x="13320527" y="855185"/>
            <a:ext cx="4803072" cy="3998684"/>
            <a:chOff x="1475475" y="2824000"/>
            <a:chExt cx="1345125" cy="1481150"/>
          </a:xfrm>
        </p:grpSpPr>
        <p:sp>
          <p:nvSpPr>
            <p:cNvPr id="5" name="Google Shape;5568;p53">
              <a:extLst>
                <a:ext uri="{FF2B5EF4-FFF2-40B4-BE49-F238E27FC236}">
                  <a16:creationId xmlns:a16="http://schemas.microsoft.com/office/drawing/2014/main" id="{7A761750-20D1-50AF-DF51-1A3A11541DE2}"/>
                </a:ext>
              </a:extLst>
            </p:cNvPr>
            <p:cNvSpPr/>
            <p:nvPr/>
          </p:nvSpPr>
          <p:spPr>
            <a:xfrm>
              <a:off x="2152350" y="2900775"/>
              <a:ext cx="170875" cy="1122200"/>
            </a:xfrm>
            <a:custGeom>
              <a:avLst/>
              <a:gdLst/>
              <a:ahLst/>
              <a:cxnLst/>
              <a:rect l="l" t="t" r="r" b="b"/>
              <a:pathLst>
                <a:path w="6835" h="44888" fill="none" extrusionOk="0">
                  <a:moveTo>
                    <a:pt x="0" y="1"/>
                  </a:moveTo>
                  <a:lnTo>
                    <a:pt x="6834" y="44887"/>
                  </a:lnTo>
                </a:path>
              </a:pathLst>
            </a:custGeom>
            <a:noFill/>
            <a:ln w="8325" cap="flat" cmpd="sng">
              <a:solidFill>
                <a:srgbClr val="624335"/>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569;p53">
              <a:extLst>
                <a:ext uri="{FF2B5EF4-FFF2-40B4-BE49-F238E27FC236}">
                  <a16:creationId xmlns:a16="http://schemas.microsoft.com/office/drawing/2014/main" id="{E50332B0-83F0-71E3-7E03-1B814F77FC76}"/>
                </a:ext>
              </a:extLst>
            </p:cNvPr>
            <p:cNvSpPr/>
            <p:nvPr/>
          </p:nvSpPr>
          <p:spPr>
            <a:xfrm>
              <a:off x="2156500" y="2900775"/>
              <a:ext cx="342625" cy="1122200"/>
            </a:xfrm>
            <a:custGeom>
              <a:avLst/>
              <a:gdLst/>
              <a:ahLst/>
              <a:cxnLst/>
              <a:rect l="l" t="t" r="r" b="b"/>
              <a:pathLst>
                <a:path w="13705" h="44888" fill="none" extrusionOk="0">
                  <a:moveTo>
                    <a:pt x="1" y="1"/>
                  </a:moveTo>
                  <a:lnTo>
                    <a:pt x="13705" y="44887"/>
                  </a:lnTo>
                </a:path>
              </a:pathLst>
            </a:custGeom>
            <a:noFill/>
            <a:ln w="8325" cap="flat" cmpd="sng">
              <a:solidFill>
                <a:srgbClr val="624335"/>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570;p53">
              <a:extLst>
                <a:ext uri="{FF2B5EF4-FFF2-40B4-BE49-F238E27FC236}">
                  <a16:creationId xmlns:a16="http://schemas.microsoft.com/office/drawing/2014/main" id="{0F66DF65-C7EC-BC2C-E76F-5B092E635BAD}"/>
                </a:ext>
              </a:extLst>
            </p:cNvPr>
            <p:cNvSpPr/>
            <p:nvPr/>
          </p:nvSpPr>
          <p:spPr>
            <a:xfrm>
              <a:off x="2520850" y="3150525"/>
              <a:ext cx="104800" cy="734025"/>
            </a:xfrm>
            <a:custGeom>
              <a:avLst/>
              <a:gdLst/>
              <a:ahLst/>
              <a:cxnLst/>
              <a:rect l="l" t="t" r="r" b="b"/>
              <a:pathLst>
                <a:path w="4192" h="29361" fill="none" extrusionOk="0">
                  <a:moveTo>
                    <a:pt x="0" y="0"/>
                  </a:moveTo>
                  <a:lnTo>
                    <a:pt x="4191" y="29361"/>
                  </a:lnTo>
                </a:path>
              </a:pathLst>
            </a:custGeom>
            <a:noFill/>
            <a:ln w="8325" cap="flat" cmpd="sng">
              <a:solidFill>
                <a:srgbClr val="624335"/>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571;p53">
              <a:extLst>
                <a:ext uri="{FF2B5EF4-FFF2-40B4-BE49-F238E27FC236}">
                  <a16:creationId xmlns:a16="http://schemas.microsoft.com/office/drawing/2014/main" id="{D188AC96-2FF3-37A3-E5D0-E6E010DF14A8}"/>
                </a:ext>
              </a:extLst>
            </p:cNvPr>
            <p:cNvSpPr/>
            <p:nvPr/>
          </p:nvSpPr>
          <p:spPr>
            <a:xfrm>
              <a:off x="2525900" y="2900775"/>
              <a:ext cx="245300" cy="899850"/>
            </a:xfrm>
            <a:custGeom>
              <a:avLst/>
              <a:gdLst/>
              <a:ahLst/>
              <a:cxnLst/>
              <a:rect l="l" t="t" r="r" b="b"/>
              <a:pathLst>
                <a:path w="9812" h="35994" fill="none" extrusionOk="0">
                  <a:moveTo>
                    <a:pt x="0" y="1"/>
                  </a:moveTo>
                  <a:lnTo>
                    <a:pt x="9811" y="35993"/>
                  </a:lnTo>
                </a:path>
              </a:pathLst>
            </a:custGeom>
            <a:noFill/>
            <a:ln w="8325" cap="flat" cmpd="sng">
              <a:solidFill>
                <a:srgbClr val="624335"/>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572;p53">
              <a:extLst>
                <a:ext uri="{FF2B5EF4-FFF2-40B4-BE49-F238E27FC236}">
                  <a16:creationId xmlns:a16="http://schemas.microsoft.com/office/drawing/2014/main" id="{EB7E985B-9142-8F91-268C-D08D999D34D0}"/>
                </a:ext>
              </a:extLst>
            </p:cNvPr>
            <p:cNvSpPr/>
            <p:nvPr/>
          </p:nvSpPr>
          <p:spPr>
            <a:xfrm>
              <a:off x="2485725" y="2824000"/>
              <a:ext cx="52100" cy="1197475"/>
            </a:xfrm>
            <a:custGeom>
              <a:avLst/>
              <a:gdLst/>
              <a:ahLst/>
              <a:cxnLst/>
              <a:rect l="l" t="t" r="r" b="b"/>
              <a:pathLst>
                <a:path w="2084" h="47899" extrusionOk="0">
                  <a:moveTo>
                    <a:pt x="1405" y="0"/>
                  </a:moveTo>
                  <a:lnTo>
                    <a:pt x="0" y="47899"/>
                  </a:lnTo>
                  <a:lnTo>
                    <a:pt x="2084" y="47899"/>
                  </a:lnTo>
                  <a:lnTo>
                    <a:pt x="1786" y="0"/>
                  </a:ln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573;p53">
              <a:extLst>
                <a:ext uri="{FF2B5EF4-FFF2-40B4-BE49-F238E27FC236}">
                  <a16:creationId xmlns:a16="http://schemas.microsoft.com/office/drawing/2014/main" id="{FE1AE10C-DD43-27A3-18E4-AC2F2795EED1}"/>
                </a:ext>
              </a:extLst>
            </p:cNvPr>
            <p:cNvSpPr/>
            <p:nvPr/>
          </p:nvSpPr>
          <p:spPr>
            <a:xfrm>
              <a:off x="2519050" y="2838700"/>
              <a:ext cx="87825" cy="46625"/>
            </a:xfrm>
            <a:custGeom>
              <a:avLst/>
              <a:gdLst/>
              <a:ahLst/>
              <a:cxnLst/>
              <a:rect l="l" t="t" r="r" b="b"/>
              <a:pathLst>
                <a:path w="3513" h="1865" extrusionOk="0">
                  <a:moveTo>
                    <a:pt x="618" y="1"/>
                  </a:moveTo>
                  <a:cubicBezTo>
                    <a:pt x="274" y="1"/>
                    <a:pt x="36" y="186"/>
                    <a:pt x="36" y="186"/>
                  </a:cubicBezTo>
                  <a:lnTo>
                    <a:pt x="1" y="1865"/>
                  </a:lnTo>
                  <a:cubicBezTo>
                    <a:pt x="1" y="1865"/>
                    <a:pt x="242" y="1396"/>
                    <a:pt x="916" y="1396"/>
                  </a:cubicBezTo>
                  <a:cubicBezTo>
                    <a:pt x="1115" y="1396"/>
                    <a:pt x="1352" y="1437"/>
                    <a:pt x="1632" y="1543"/>
                  </a:cubicBezTo>
                  <a:cubicBezTo>
                    <a:pt x="1846" y="1628"/>
                    <a:pt x="2041" y="1665"/>
                    <a:pt x="2218" y="1665"/>
                  </a:cubicBezTo>
                  <a:cubicBezTo>
                    <a:pt x="3056" y="1665"/>
                    <a:pt x="3483" y="854"/>
                    <a:pt x="3513" y="579"/>
                  </a:cubicBezTo>
                  <a:lnTo>
                    <a:pt x="3513" y="579"/>
                  </a:lnTo>
                  <a:cubicBezTo>
                    <a:pt x="3513" y="579"/>
                    <a:pt x="3012" y="940"/>
                    <a:pt x="2449" y="940"/>
                  </a:cubicBezTo>
                  <a:cubicBezTo>
                    <a:pt x="2144" y="940"/>
                    <a:pt x="1820" y="834"/>
                    <a:pt x="1548" y="507"/>
                  </a:cubicBezTo>
                  <a:cubicBezTo>
                    <a:pt x="1216" y="112"/>
                    <a:pt x="885" y="1"/>
                    <a:pt x="618"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574;p53">
              <a:extLst>
                <a:ext uri="{FF2B5EF4-FFF2-40B4-BE49-F238E27FC236}">
                  <a16:creationId xmlns:a16="http://schemas.microsoft.com/office/drawing/2014/main" id="{AA3939A8-B0EE-9902-8EF0-AB41E0F66922}"/>
                </a:ext>
              </a:extLst>
            </p:cNvPr>
            <p:cNvSpPr/>
            <p:nvPr/>
          </p:nvSpPr>
          <p:spPr>
            <a:xfrm>
              <a:off x="2339575" y="2920725"/>
              <a:ext cx="308100" cy="174750"/>
            </a:xfrm>
            <a:custGeom>
              <a:avLst/>
              <a:gdLst/>
              <a:ahLst/>
              <a:cxnLst/>
              <a:rect l="l" t="t" r="r" b="b"/>
              <a:pathLst>
                <a:path w="12324" h="6990" extrusionOk="0">
                  <a:moveTo>
                    <a:pt x="2548" y="1"/>
                  </a:moveTo>
                  <a:cubicBezTo>
                    <a:pt x="0" y="2596"/>
                    <a:pt x="1369" y="6787"/>
                    <a:pt x="1369" y="6787"/>
                  </a:cubicBezTo>
                  <a:lnTo>
                    <a:pt x="3739" y="6823"/>
                  </a:lnTo>
                  <a:lnTo>
                    <a:pt x="3822" y="6823"/>
                  </a:lnTo>
                  <a:lnTo>
                    <a:pt x="8549" y="6930"/>
                  </a:lnTo>
                  <a:lnTo>
                    <a:pt x="8608" y="6930"/>
                  </a:lnTo>
                  <a:lnTo>
                    <a:pt x="11442" y="6990"/>
                  </a:lnTo>
                  <a:cubicBezTo>
                    <a:pt x="10394" y="2060"/>
                    <a:pt x="12323" y="1"/>
                    <a:pt x="12323" y="1"/>
                  </a:cubicBezTo>
                  <a:close/>
                </a:path>
              </a:pathLst>
            </a:custGeom>
            <a:solidFill>
              <a:srgbClr val="EED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575;p53">
              <a:extLst>
                <a:ext uri="{FF2B5EF4-FFF2-40B4-BE49-F238E27FC236}">
                  <a16:creationId xmlns:a16="http://schemas.microsoft.com/office/drawing/2014/main" id="{3DF33778-BC71-0A42-6B10-93D312831906}"/>
                </a:ext>
              </a:extLst>
            </p:cNvPr>
            <p:cNvSpPr/>
            <p:nvPr/>
          </p:nvSpPr>
          <p:spPr>
            <a:xfrm>
              <a:off x="2539000" y="2921325"/>
              <a:ext cx="45850" cy="173850"/>
            </a:xfrm>
            <a:custGeom>
              <a:avLst/>
              <a:gdLst/>
              <a:ahLst/>
              <a:cxnLst/>
              <a:rect l="l" t="t" r="r" b="b"/>
              <a:pathLst>
                <a:path w="1834" h="6954" extrusionOk="0">
                  <a:moveTo>
                    <a:pt x="1548" y="0"/>
                  </a:moveTo>
                  <a:cubicBezTo>
                    <a:pt x="1501" y="60"/>
                    <a:pt x="1441" y="119"/>
                    <a:pt x="1381" y="179"/>
                  </a:cubicBezTo>
                  <a:cubicBezTo>
                    <a:pt x="1310" y="250"/>
                    <a:pt x="1250" y="346"/>
                    <a:pt x="1191" y="429"/>
                  </a:cubicBezTo>
                  <a:cubicBezTo>
                    <a:pt x="1155" y="477"/>
                    <a:pt x="1131" y="524"/>
                    <a:pt x="1084" y="572"/>
                  </a:cubicBezTo>
                  <a:cubicBezTo>
                    <a:pt x="1060" y="608"/>
                    <a:pt x="1024" y="655"/>
                    <a:pt x="977" y="715"/>
                  </a:cubicBezTo>
                  <a:cubicBezTo>
                    <a:pt x="846" y="905"/>
                    <a:pt x="727" y="1131"/>
                    <a:pt x="608" y="1370"/>
                  </a:cubicBezTo>
                  <a:cubicBezTo>
                    <a:pt x="548" y="1489"/>
                    <a:pt x="500" y="1608"/>
                    <a:pt x="441" y="1727"/>
                  </a:cubicBezTo>
                  <a:cubicBezTo>
                    <a:pt x="417" y="1786"/>
                    <a:pt x="405" y="1846"/>
                    <a:pt x="369" y="1917"/>
                  </a:cubicBezTo>
                  <a:cubicBezTo>
                    <a:pt x="358" y="1977"/>
                    <a:pt x="322" y="2060"/>
                    <a:pt x="310" y="2108"/>
                  </a:cubicBezTo>
                  <a:cubicBezTo>
                    <a:pt x="262" y="2251"/>
                    <a:pt x="238" y="2382"/>
                    <a:pt x="191" y="2501"/>
                  </a:cubicBezTo>
                  <a:lnTo>
                    <a:pt x="107" y="2906"/>
                  </a:lnTo>
                  <a:cubicBezTo>
                    <a:pt x="84" y="3036"/>
                    <a:pt x="60" y="3167"/>
                    <a:pt x="48" y="3310"/>
                  </a:cubicBezTo>
                  <a:cubicBezTo>
                    <a:pt x="48" y="3382"/>
                    <a:pt x="24" y="3441"/>
                    <a:pt x="24" y="3513"/>
                  </a:cubicBezTo>
                  <a:lnTo>
                    <a:pt x="12" y="3620"/>
                  </a:lnTo>
                  <a:lnTo>
                    <a:pt x="12" y="3727"/>
                  </a:lnTo>
                  <a:cubicBezTo>
                    <a:pt x="12" y="3858"/>
                    <a:pt x="0" y="3989"/>
                    <a:pt x="0" y="4120"/>
                  </a:cubicBezTo>
                  <a:lnTo>
                    <a:pt x="0" y="4322"/>
                  </a:lnTo>
                  <a:cubicBezTo>
                    <a:pt x="0" y="4382"/>
                    <a:pt x="0" y="4453"/>
                    <a:pt x="12" y="4513"/>
                  </a:cubicBezTo>
                  <a:cubicBezTo>
                    <a:pt x="24" y="4644"/>
                    <a:pt x="24" y="4763"/>
                    <a:pt x="48" y="4882"/>
                  </a:cubicBezTo>
                  <a:lnTo>
                    <a:pt x="84" y="5239"/>
                  </a:lnTo>
                  <a:cubicBezTo>
                    <a:pt x="107" y="5358"/>
                    <a:pt x="131" y="5465"/>
                    <a:pt x="143" y="5584"/>
                  </a:cubicBezTo>
                  <a:cubicBezTo>
                    <a:pt x="167" y="5644"/>
                    <a:pt x="167" y="5692"/>
                    <a:pt x="179" y="5751"/>
                  </a:cubicBezTo>
                  <a:cubicBezTo>
                    <a:pt x="191" y="5787"/>
                    <a:pt x="203" y="5846"/>
                    <a:pt x="227" y="5894"/>
                  </a:cubicBezTo>
                  <a:cubicBezTo>
                    <a:pt x="250" y="6001"/>
                    <a:pt x="262" y="6084"/>
                    <a:pt x="298" y="6180"/>
                  </a:cubicBezTo>
                  <a:cubicBezTo>
                    <a:pt x="322" y="6263"/>
                    <a:pt x="358" y="6358"/>
                    <a:pt x="369" y="6430"/>
                  </a:cubicBezTo>
                  <a:cubicBezTo>
                    <a:pt x="405" y="6501"/>
                    <a:pt x="417" y="6585"/>
                    <a:pt x="441" y="6656"/>
                  </a:cubicBezTo>
                  <a:cubicBezTo>
                    <a:pt x="477" y="6727"/>
                    <a:pt x="488" y="6787"/>
                    <a:pt x="524" y="6835"/>
                  </a:cubicBezTo>
                  <a:cubicBezTo>
                    <a:pt x="536" y="6882"/>
                    <a:pt x="548" y="6906"/>
                    <a:pt x="560" y="6954"/>
                  </a:cubicBezTo>
                  <a:lnTo>
                    <a:pt x="631" y="6906"/>
                  </a:lnTo>
                  <a:cubicBezTo>
                    <a:pt x="631" y="6858"/>
                    <a:pt x="608" y="6823"/>
                    <a:pt x="608" y="6775"/>
                  </a:cubicBezTo>
                  <a:cubicBezTo>
                    <a:pt x="596" y="6656"/>
                    <a:pt x="572" y="6525"/>
                    <a:pt x="548" y="6358"/>
                  </a:cubicBezTo>
                  <a:cubicBezTo>
                    <a:pt x="536" y="6287"/>
                    <a:pt x="524" y="6192"/>
                    <a:pt x="524" y="6108"/>
                  </a:cubicBezTo>
                  <a:cubicBezTo>
                    <a:pt x="500" y="6013"/>
                    <a:pt x="500" y="5930"/>
                    <a:pt x="488" y="5823"/>
                  </a:cubicBezTo>
                  <a:cubicBezTo>
                    <a:pt x="488" y="5775"/>
                    <a:pt x="477" y="5715"/>
                    <a:pt x="477" y="5668"/>
                  </a:cubicBezTo>
                  <a:cubicBezTo>
                    <a:pt x="477" y="5632"/>
                    <a:pt x="477" y="5573"/>
                    <a:pt x="465" y="5513"/>
                  </a:cubicBezTo>
                  <a:cubicBezTo>
                    <a:pt x="465" y="5406"/>
                    <a:pt x="441" y="5299"/>
                    <a:pt x="429" y="5180"/>
                  </a:cubicBezTo>
                  <a:cubicBezTo>
                    <a:pt x="429" y="5061"/>
                    <a:pt x="417" y="4953"/>
                    <a:pt x="417" y="4834"/>
                  </a:cubicBezTo>
                  <a:lnTo>
                    <a:pt x="417" y="4477"/>
                  </a:lnTo>
                  <a:cubicBezTo>
                    <a:pt x="417" y="4239"/>
                    <a:pt x="429" y="3989"/>
                    <a:pt x="465" y="3739"/>
                  </a:cubicBezTo>
                  <a:lnTo>
                    <a:pt x="477" y="3644"/>
                  </a:lnTo>
                  <a:lnTo>
                    <a:pt x="488" y="3560"/>
                  </a:lnTo>
                  <a:cubicBezTo>
                    <a:pt x="500" y="3501"/>
                    <a:pt x="500" y="3429"/>
                    <a:pt x="524" y="3370"/>
                  </a:cubicBezTo>
                  <a:cubicBezTo>
                    <a:pt x="536" y="3227"/>
                    <a:pt x="560" y="3108"/>
                    <a:pt x="584" y="2977"/>
                  </a:cubicBezTo>
                  <a:cubicBezTo>
                    <a:pt x="608" y="2846"/>
                    <a:pt x="619" y="2727"/>
                    <a:pt x="655" y="2608"/>
                  </a:cubicBezTo>
                  <a:cubicBezTo>
                    <a:pt x="679" y="2489"/>
                    <a:pt x="715" y="2358"/>
                    <a:pt x="762" y="2239"/>
                  </a:cubicBezTo>
                  <a:cubicBezTo>
                    <a:pt x="834" y="1977"/>
                    <a:pt x="905" y="1763"/>
                    <a:pt x="1000" y="1524"/>
                  </a:cubicBezTo>
                  <a:cubicBezTo>
                    <a:pt x="1084" y="1298"/>
                    <a:pt x="1191" y="1072"/>
                    <a:pt x="1298" y="881"/>
                  </a:cubicBezTo>
                  <a:cubicBezTo>
                    <a:pt x="1393" y="691"/>
                    <a:pt x="1501" y="489"/>
                    <a:pt x="1608" y="334"/>
                  </a:cubicBezTo>
                  <a:cubicBezTo>
                    <a:pt x="1679" y="215"/>
                    <a:pt x="1751" y="96"/>
                    <a:pt x="1834" y="0"/>
                  </a:cubicBezTo>
                  <a:close/>
                </a:path>
              </a:pathLst>
            </a:custGeom>
            <a:solidFill>
              <a:srgbClr val="D8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576;p53">
              <a:extLst>
                <a:ext uri="{FF2B5EF4-FFF2-40B4-BE49-F238E27FC236}">
                  <a16:creationId xmlns:a16="http://schemas.microsoft.com/office/drawing/2014/main" id="{2CD4ACCC-A26B-5B50-87CF-5013FF134C40}"/>
                </a:ext>
              </a:extLst>
            </p:cNvPr>
            <p:cNvSpPr/>
            <p:nvPr/>
          </p:nvSpPr>
          <p:spPr>
            <a:xfrm>
              <a:off x="2271400" y="3165100"/>
              <a:ext cx="412275" cy="233675"/>
            </a:xfrm>
            <a:custGeom>
              <a:avLst/>
              <a:gdLst/>
              <a:ahLst/>
              <a:cxnLst/>
              <a:rect l="l" t="t" r="r" b="b"/>
              <a:pathLst>
                <a:path w="16491" h="9347" extrusionOk="0">
                  <a:moveTo>
                    <a:pt x="16490" y="0"/>
                  </a:moveTo>
                  <a:cubicBezTo>
                    <a:pt x="16490" y="0"/>
                    <a:pt x="16490" y="0"/>
                    <a:pt x="16489" y="1"/>
                  </a:cubicBezTo>
                  <a:lnTo>
                    <a:pt x="16491" y="1"/>
                  </a:lnTo>
                  <a:cubicBezTo>
                    <a:pt x="16491" y="0"/>
                    <a:pt x="16491" y="0"/>
                    <a:pt x="16490" y="0"/>
                  </a:cubicBezTo>
                  <a:close/>
                  <a:moveTo>
                    <a:pt x="3418" y="1"/>
                  </a:moveTo>
                  <a:cubicBezTo>
                    <a:pt x="1" y="3477"/>
                    <a:pt x="1834" y="9073"/>
                    <a:pt x="1834" y="9073"/>
                  </a:cubicBezTo>
                  <a:lnTo>
                    <a:pt x="4918" y="9133"/>
                  </a:lnTo>
                  <a:lnTo>
                    <a:pt x="5049" y="9133"/>
                  </a:lnTo>
                  <a:lnTo>
                    <a:pt x="11454" y="9276"/>
                  </a:lnTo>
                  <a:lnTo>
                    <a:pt x="11562" y="9276"/>
                  </a:lnTo>
                  <a:lnTo>
                    <a:pt x="15324" y="9347"/>
                  </a:lnTo>
                  <a:cubicBezTo>
                    <a:pt x="13901" y="2834"/>
                    <a:pt x="16414" y="36"/>
                    <a:pt x="16489" y="1"/>
                  </a:cubicBezTo>
                  <a:close/>
                </a:path>
              </a:pathLst>
            </a:custGeom>
            <a:solidFill>
              <a:srgbClr val="EED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577;p53">
              <a:extLst>
                <a:ext uri="{FF2B5EF4-FFF2-40B4-BE49-F238E27FC236}">
                  <a16:creationId xmlns:a16="http://schemas.microsoft.com/office/drawing/2014/main" id="{98E8F003-993C-F530-6C00-7159C0DD5F68}"/>
                </a:ext>
              </a:extLst>
            </p:cNvPr>
            <p:cNvSpPr/>
            <p:nvPr/>
          </p:nvSpPr>
          <p:spPr>
            <a:xfrm>
              <a:off x="2542275" y="3165100"/>
              <a:ext cx="48525" cy="232500"/>
            </a:xfrm>
            <a:custGeom>
              <a:avLst/>
              <a:gdLst/>
              <a:ahLst/>
              <a:cxnLst/>
              <a:rect l="l" t="t" r="r" b="b"/>
              <a:pathLst>
                <a:path w="1941" h="9300" extrusionOk="0">
                  <a:moveTo>
                    <a:pt x="1727" y="1"/>
                  </a:moveTo>
                  <a:cubicBezTo>
                    <a:pt x="1608" y="155"/>
                    <a:pt x="1489" y="358"/>
                    <a:pt x="1370" y="572"/>
                  </a:cubicBezTo>
                  <a:cubicBezTo>
                    <a:pt x="1239" y="810"/>
                    <a:pt x="1108" y="1072"/>
                    <a:pt x="989" y="1346"/>
                  </a:cubicBezTo>
                  <a:cubicBezTo>
                    <a:pt x="869" y="1632"/>
                    <a:pt x="738" y="1929"/>
                    <a:pt x="631" y="2239"/>
                  </a:cubicBezTo>
                  <a:cubicBezTo>
                    <a:pt x="596" y="2322"/>
                    <a:pt x="572" y="2406"/>
                    <a:pt x="536" y="2477"/>
                  </a:cubicBezTo>
                  <a:cubicBezTo>
                    <a:pt x="512" y="2560"/>
                    <a:pt x="500" y="2644"/>
                    <a:pt x="465" y="2739"/>
                  </a:cubicBezTo>
                  <a:cubicBezTo>
                    <a:pt x="405" y="2894"/>
                    <a:pt x="381" y="3072"/>
                    <a:pt x="334" y="3239"/>
                  </a:cubicBezTo>
                  <a:cubicBezTo>
                    <a:pt x="262" y="3584"/>
                    <a:pt x="179" y="3942"/>
                    <a:pt x="119" y="4299"/>
                  </a:cubicBezTo>
                  <a:lnTo>
                    <a:pt x="96" y="4561"/>
                  </a:lnTo>
                  <a:cubicBezTo>
                    <a:pt x="84" y="4656"/>
                    <a:pt x="84" y="4739"/>
                    <a:pt x="60" y="4835"/>
                  </a:cubicBezTo>
                  <a:cubicBezTo>
                    <a:pt x="48" y="4918"/>
                    <a:pt x="48" y="5013"/>
                    <a:pt x="36" y="5096"/>
                  </a:cubicBezTo>
                  <a:cubicBezTo>
                    <a:pt x="36" y="5192"/>
                    <a:pt x="24" y="5275"/>
                    <a:pt x="24" y="5370"/>
                  </a:cubicBezTo>
                  <a:cubicBezTo>
                    <a:pt x="0" y="5549"/>
                    <a:pt x="0" y="5727"/>
                    <a:pt x="0" y="5894"/>
                  </a:cubicBezTo>
                  <a:cubicBezTo>
                    <a:pt x="0" y="6073"/>
                    <a:pt x="24" y="6228"/>
                    <a:pt x="24" y="6394"/>
                  </a:cubicBezTo>
                  <a:cubicBezTo>
                    <a:pt x="24" y="6561"/>
                    <a:pt x="48" y="6728"/>
                    <a:pt x="60" y="6882"/>
                  </a:cubicBezTo>
                  <a:cubicBezTo>
                    <a:pt x="84" y="6966"/>
                    <a:pt x="84" y="7049"/>
                    <a:pt x="96" y="7121"/>
                  </a:cubicBezTo>
                  <a:cubicBezTo>
                    <a:pt x="107" y="7204"/>
                    <a:pt x="119" y="7275"/>
                    <a:pt x="119" y="7359"/>
                  </a:cubicBezTo>
                  <a:cubicBezTo>
                    <a:pt x="167" y="7656"/>
                    <a:pt x="227" y="7942"/>
                    <a:pt x="286" y="8216"/>
                  </a:cubicBezTo>
                  <a:cubicBezTo>
                    <a:pt x="322" y="8347"/>
                    <a:pt x="346" y="8466"/>
                    <a:pt x="381" y="8585"/>
                  </a:cubicBezTo>
                  <a:cubicBezTo>
                    <a:pt x="393" y="8645"/>
                    <a:pt x="405" y="8704"/>
                    <a:pt x="417" y="8752"/>
                  </a:cubicBezTo>
                  <a:cubicBezTo>
                    <a:pt x="441" y="8811"/>
                    <a:pt x="453" y="8847"/>
                    <a:pt x="465" y="8906"/>
                  </a:cubicBezTo>
                  <a:cubicBezTo>
                    <a:pt x="500" y="9014"/>
                    <a:pt x="524" y="9109"/>
                    <a:pt x="560" y="9192"/>
                  </a:cubicBezTo>
                  <a:cubicBezTo>
                    <a:pt x="572" y="9228"/>
                    <a:pt x="584" y="9252"/>
                    <a:pt x="584" y="9299"/>
                  </a:cubicBezTo>
                  <a:lnTo>
                    <a:pt x="715" y="9276"/>
                  </a:lnTo>
                  <a:cubicBezTo>
                    <a:pt x="715" y="9228"/>
                    <a:pt x="703" y="9180"/>
                    <a:pt x="703" y="9133"/>
                  </a:cubicBezTo>
                  <a:cubicBezTo>
                    <a:pt x="691" y="9049"/>
                    <a:pt x="667" y="8942"/>
                    <a:pt x="655" y="8835"/>
                  </a:cubicBezTo>
                  <a:cubicBezTo>
                    <a:pt x="643" y="8775"/>
                    <a:pt x="643" y="8740"/>
                    <a:pt x="631" y="8680"/>
                  </a:cubicBezTo>
                  <a:cubicBezTo>
                    <a:pt x="619" y="8621"/>
                    <a:pt x="619" y="8561"/>
                    <a:pt x="596" y="8502"/>
                  </a:cubicBezTo>
                  <a:cubicBezTo>
                    <a:pt x="584" y="8383"/>
                    <a:pt x="572" y="8252"/>
                    <a:pt x="536" y="8121"/>
                  </a:cubicBezTo>
                  <a:lnTo>
                    <a:pt x="500" y="7716"/>
                  </a:lnTo>
                  <a:cubicBezTo>
                    <a:pt x="477" y="7585"/>
                    <a:pt x="465" y="7442"/>
                    <a:pt x="465" y="7287"/>
                  </a:cubicBezTo>
                  <a:cubicBezTo>
                    <a:pt x="465" y="7216"/>
                    <a:pt x="453" y="7144"/>
                    <a:pt x="453" y="7061"/>
                  </a:cubicBezTo>
                  <a:lnTo>
                    <a:pt x="453" y="6823"/>
                  </a:lnTo>
                  <a:cubicBezTo>
                    <a:pt x="453" y="6668"/>
                    <a:pt x="429" y="6513"/>
                    <a:pt x="429" y="6347"/>
                  </a:cubicBezTo>
                  <a:cubicBezTo>
                    <a:pt x="429" y="6025"/>
                    <a:pt x="453" y="5692"/>
                    <a:pt x="465" y="5358"/>
                  </a:cubicBezTo>
                  <a:cubicBezTo>
                    <a:pt x="465" y="5263"/>
                    <a:pt x="477" y="5192"/>
                    <a:pt x="477" y="5096"/>
                  </a:cubicBezTo>
                  <a:cubicBezTo>
                    <a:pt x="477" y="5013"/>
                    <a:pt x="500" y="4942"/>
                    <a:pt x="512" y="4846"/>
                  </a:cubicBezTo>
                  <a:cubicBezTo>
                    <a:pt x="524" y="4763"/>
                    <a:pt x="524" y="4680"/>
                    <a:pt x="536" y="4596"/>
                  </a:cubicBezTo>
                  <a:lnTo>
                    <a:pt x="572" y="4346"/>
                  </a:lnTo>
                  <a:cubicBezTo>
                    <a:pt x="619" y="4001"/>
                    <a:pt x="691" y="3656"/>
                    <a:pt x="750" y="3334"/>
                  </a:cubicBezTo>
                  <a:cubicBezTo>
                    <a:pt x="822" y="3001"/>
                    <a:pt x="893" y="2679"/>
                    <a:pt x="1000" y="2358"/>
                  </a:cubicBezTo>
                  <a:cubicBezTo>
                    <a:pt x="1096" y="2048"/>
                    <a:pt x="1191" y="1751"/>
                    <a:pt x="1298" y="1465"/>
                  </a:cubicBezTo>
                  <a:cubicBezTo>
                    <a:pt x="1358" y="1334"/>
                    <a:pt x="1405" y="1191"/>
                    <a:pt x="1465" y="1072"/>
                  </a:cubicBezTo>
                  <a:cubicBezTo>
                    <a:pt x="1512" y="929"/>
                    <a:pt x="1572" y="810"/>
                    <a:pt x="1608" y="691"/>
                  </a:cubicBezTo>
                  <a:cubicBezTo>
                    <a:pt x="1715" y="453"/>
                    <a:pt x="1822" y="239"/>
                    <a:pt x="1905" y="36"/>
                  </a:cubicBezTo>
                  <a:cubicBezTo>
                    <a:pt x="1929" y="24"/>
                    <a:pt x="1929" y="12"/>
                    <a:pt x="1941" y="1"/>
                  </a:cubicBezTo>
                  <a:close/>
                </a:path>
              </a:pathLst>
            </a:custGeom>
            <a:solidFill>
              <a:srgbClr val="D8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78;p53">
              <a:extLst>
                <a:ext uri="{FF2B5EF4-FFF2-40B4-BE49-F238E27FC236}">
                  <a16:creationId xmlns:a16="http://schemas.microsoft.com/office/drawing/2014/main" id="{E7D7F5B9-BDBA-84E9-29EA-A2B8A81B88E3}"/>
                </a:ext>
              </a:extLst>
            </p:cNvPr>
            <p:cNvSpPr/>
            <p:nvPr/>
          </p:nvSpPr>
          <p:spPr>
            <a:xfrm>
              <a:off x="2552100" y="3753575"/>
              <a:ext cx="232775" cy="321175"/>
            </a:xfrm>
            <a:custGeom>
              <a:avLst/>
              <a:gdLst/>
              <a:ahLst/>
              <a:cxnLst/>
              <a:rect l="l" t="t" r="r" b="b"/>
              <a:pathLst>
                <a:path w="9311" h="12847" extrusionOk="0">
                  <a:moveTo>
                    <a:pt x="1965" y="0"/>
                  </a:moveTo>
                  <a:cubicBezTo>
                    <a:pt x="869" y="0"/>
                    <a:pt x="0" y="881"/>
                    <a:pt x="0" y="1965"/>
                  </a:cubicBezTo>
                  <a:lnTo>
                    <a:pt x="0" y="10882"/>
                  </a:lnTo>
                  <a:cubicBezTo>
                    <a:pt x="0" y="11966"/>
                    <a:pt x="869" y="12847"/>
                    <a:pt x="1965" y="12847"/>
                  </a:cubicBezTo>
                  <a:lnTo>
                    <a:pt x="7346" y="12847"/>
                  </a:lnTo>
                  <a:cubicBezTo>
                    <a:pt x="8442" y="12847"/>
                    <a:pt x="9311" y="11966"/>
                    <a:pt x="9311" y="10882"/>
                  </a:cubicBezTo>
                  <a:lnTo>
                    <a:pt x="9311" y="1965"/>
                  </a:lnTo>
                  <a:cubicBezTo>
                    <a:pt x="9311" y="881"/>
                    <a:pt x="8430" y="0"/>
                    <a:pt x="7346" y="0"/>
                  </a:cubicBez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579;p53">
              <a:extLst>
                <a:ext uri="{FF2B5EF4-FFF2-40B4-BE49-F238E27FC236}">
                  <a16:creationId xmlns:a16="http://schemas.microsoft.com/office/drawing/2014/main" id="{6C296566-5F79-8706-5C74-2EA6B930E8D3}"/>
                </a:ext>
              </a:extLst>
            </p:cNvPr>
            <p:cNvSpPr/>
            <p:nvPr/>
          </p:nvSpPr>
          <p:spPr>
            <a:xfrm>
              <a:off x="2665800" y="3753575"/>
              <a:ext cx="119075" cy="321175"/>
            </a:xfrm>
            <a:custGeom>
              <a:avLst/>
              <a:gdLst/>
              <a:ahLst/>
              <a:cxnLst/>
              <a:rect l="l" t="t" r="r" b="b"/>
              <a:pathLst>
                <a:path w="4763" h="12847" extrusionOk="0">
                  <a:moveTo>
                    <a:pt x="0" y="0"/>
                  </a:moveTo>
                  <a:lnTo>
                    <a:pt x="0" y="12847"/>
                  </a:lnTo>
                  <a:lnTo>
                    <a:pt x="2798" y="12847"/>
                  </a:lnTo>
                  <a:cubicBezTo>
                    <a:pt x="3882" y="12847"/>
                    <a:pt x="4763" y="11966"/>
                    <a:pt x="4763" y="10882"/>
                  </a:cubicBezTo>
                  <a:lnTo>
                    <a:pt x="4763" y="1965"/>
                  </a:lnTo>
                  <a:cubicBezTo>
                    <a:pt x="4763" y="881"/>
                    <a:pt x="3894" y="0"/>
                    <a:pt x="2798" y="0"/>
                  </a:cubicBezTo>
                  <a:close/>
                </a:path>
              </a:pathLst>
            </a:custGeom>
            <a:solidFill>
              <a:srgbClr val="9B7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580;p53">
              <a:extLst>
                <a:ext uri="{FF2B5EF4-FFF2-40B4-BE49-F238E27FC236}">
                  <a16:creationId xmlns:a16="http://schemas.microsoft.com/office/drawing/2014/main" id="{2B251942-9F6F-F869-1531-4DAA6F625BA2}"/>
                </a:ext>
              </a:extLst>
            </p:cNvPr>
            <p:cNvSpPr/>
            <p:nvPr/>
          </p:nvSpPr>
          <p:spPr>
            <a:xfrm>
              <a:off x="2139250" y="3475250"/>
              <a:ext cx="644750" cy="365850"/>
            </a:xfrm>
            <a:custGeom>
              <a:avLst/>
              <a:gdLst/>
              <a:ahLst/>
              <a:cxnLst/>
              <a:rect l="l" t="t" r="r" b="b"/>
              <a:pathLst>
                <a:path w="25790" h="14634" extrusionOk="0">
                  <a:moveTo>
                    <a:pt x="25789" y="1"/>
                  </a:moveTo>
                  <a:lnTo>
                    <a:pt x="25789" y="1"/>
                  </a:lnTo>
                  <a:cubicBezTo>
                    <a:pt x="25789" y="1"/>
                    <a:pt x="25789" y="1"/>
                    <a:pt x="25789" y="1"/>
                  </a:cubicBezTo>
                  <a:lnTo>
                    <a:pt x="5322" y="1"/>
                  </a:lnTo>
                  <a:cubicBezTo>
                    <a:pt x="0" y="5454"/>
                    <a:pt x="2858" y="14205"/>
                    <a:pt x="2858" y="14205"/>
                  </a:cubicBezTo>
                  <a:lnTo>
                    <a:pt x="5775" y="14265"/>
                  </a:lnTo>
                  <a:lnTo>
                    <a:pt x="5930" y="14265"/>
                  </a:lnTo>
                  <a:lnTo>
                    <a:pt x="13145" y="14407"/>
                  </a:lnTo>
                  <a:lnTo>
                    <a:pt x="13276" y="14407"/>
                  </a:lnTo>
                  <a:lnTo>
                    <a:pt x="21943" y="14586"/>
                  </a:lnTo>
                  <a:lnTo>
                    <a:pt x="22051" y="14586"/>
                  </a:lnTo>
                  <a:lnTo>
                    <a:pt x="23968" y="14634"/>
                  </a:lnTo>
                  <a:cubicBezTo>
                    <a:pt x="21756" y="4349"/>
                    <a:pt x="25790" y="1"/>
                    <a:pt x="25789" y="1"/>
                  </a:cubicBezTo>
                  <a:close/>
                </a:path>
              </a:pathLst>
            </a:custGeom>
            <a:solidFill>
              <a:srgbClr val="EED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5581;p53">
              <a:extLst>
                <a:ext uri="{FF2B5EF4-FFF2-40B4-BE49-F238E27FC236}">
                  <a16:creationId xmlns:a16="http://schemas.microsoft.com/office/drawing/2014/main" id="{8FB00884-7BDF-3169-2F06-D736E44CD088}"/>
                </a:ext>
              </a:extLst>
            </p:cNvPr>
            <p:cNvSpPr/>
            <p:nvPr/>
          </p:nvSpPr>
          <p:spPr>
            <a:xfrm>
              <a:off x="2253850" y="3473475"/>
              <a:ext cx="60150" cy="357200"/>
            </a:xfrm>
            <a:custGeom>
              <a:avLst/>
              <a:gdLst/>
              <a:ahLst/>
              <a:cxnLst/>
              <a:rect l="l" t="t" r="r" b="b"/>
              <a:pathLst>
                <a:path w="2406" h="14288" extrusionOk="0">
                  <a:moveTo>
                    <a:pt x="2239" y="0"/>
                  </a:moveTo>
                  <a:lnTo>
                    <a:pt x="2239" y="60"/>
                  </a:lnTo>
                  <a:cubicBezTo>
                    <a:pt x="2167" y="167"/>
                    <a:pt x="2108" y="286"/>
                    <a:pt x="2036" y="405"/>
                  </a:cubicBezTo>
                  <a:cubicBezTo>
                    <a:pt x="1941" y="536"/>
                    <a:pt x="1869" y="679"/>
                    <a:pt x="1774" y="846"/>
                  </a:cubicBezTo>
                  <a:cubicBezTo>
                    <a:pt x="1738" y="929"/>
                    <a:pt x="1691" y="1012"/>
                    <a:pt x="1655" y="1108"/>
                  </a:cubicBezTo>
                  <a:cubicBezTo>
                    <a:pt x="1619" y="1191"/>
                    <a:pt x="1572" y="1262"/>
                    <a:pt x="1524" y="1370"/>
                  </a:cubicBezTo>
                  <a:cubicBezTo>
                    <a:pt x="1346" y="1727"/>
                    <a:pt x="1179" y="2132"/>
                    <a:pt x="1024" y="2548"/>
                  </a:cubicBezTo>
                  <a:cubicBezTo>
                    <a:pt x="976" y="2656"/>
                    <a:pt x="941" y="2751"/>
                    <a:pt x="905" y="2870"/>
                  </a:cubicBezTo>
                  <a:cubicBezTo>
                    <a:pt x="881" y="2929"/>
                    <a:pt x="857" y="2977"/>
                    <a:pt x="845" y="3037"/>
                  </a:cubicBezTo>
                  <a:cubicBezTo>
                    <a:pt x="822" y="3096"/>
                    <a:pt x="810" y="3156"/>
                    <a:pt x="786" y="3203"/>
                  </a:cubicBezTo>
                  <a:cubicBezTo>
                    <a:pt x="750" y="3322"/>
                    <a:pt x="703" y="3429"/>
                    <a:pt x="679" y="3548"/>
                  </a:cubicBezTo>
                  <a:cubicBezTo>
                    <a:pt x="643" y="3656"/>
                    <a:pt x="619" y="3787"/>
                    <a:pt x="572" y="3906"/>
                  </a:cubicBezTo>
                  <a:cubicBezTo>
                    <a:pt x="500" y="4144"/>
                    <a:pt x="453" y="4394"/>
                    <a:pt x="393" y="4632"/>
                  </a:cubicBezTo>
                  <a:cubicBezTo>
                    <a:pt x="334" y="4882"/>
                    <a:pt x="286" y="5132"/>
                    <a:pt x="250" y="5394"/>
                  </a:cubicBezTo>
                  <a:cubicBezTo>
                    <a:pt x="203" y="5644"/>
                    <a:pt x="155" y="5906"/>
                    <a:pt x="131" y="6168"/>
                  </a:cubicBezTo>
                  <a:lnTo>
                    <a:pt x="83" y="6561"/>
                  </a:lnTo>
                  <a:lnTo>
                    <a:pt x="48" y="6966"/>
                  </a:lnTo>
                  <a:cubicBezTo>
                    <a:pt x="36" y="7097"/>
                    <a:pt x="36" y="7239"/>
                    <a:pt x="24" y="7370"/>
                  </a:cubicBezTo>
                  <a:cubicBezTo>
                    <a:pt x="24" y="7501"/>
                    <a:pt x="0" y="7632"/>
                    <a:pt x="0" y="7775"/>
                  </a:cubicBezTo>
                  <a:lnTo>
                    <a:pt x="0" y="7966"/>
                  </a:lnTo>
                  <a:lnTo>
                    <a:pt x="0" y="8156"/>
                  </a:lnTo>
                  <a:lnTo>
                    <a:pt x="0" y="8549"/>
                  </a:lnTo>
                  <a:cubicBezTo>
                    <a:pt x="24" y="9061"/>
                    <a:pt x="48" y="9585"/>
                    <a:pt x="107" y="10073"/>
                  </a:cubicBezTo>
                  <a:cubicBezTo>
                    <a:pt x="107" y="10133"/>
                    <a:pt x="131" y="10192"/>
                    <a:pt x="131" y="10252"/>
                  </a:cubicBezTo>
                  <a:cubicBezTo>
                    <a:pt x="143" y="10311"/>
                    <a:pt x="143" y="10371"/>
                    <a:pt x="155" y="10430"/>
                  </a:cubicBezTo>
                  <a:cubicBezTo>
                    <a:pt x="167" y="10549"/>
                    <a:pt x="203" y="10668"/>
                    <a:pt x="214" y="10787"/>
                  </a:cubicBezTo>
                  <a:cubicBezTo>
                    <a:pt x="250" y="11026"/>
                    <a:pt x="310" y="11252"/>
                    <a:pt x="345" y="11478"/>
                  </a:cubicBezTo>
                  <a:cubicBezTo>
                    <a:pt x="381" y="11585"/>
                    <a:pt x="393" y="11704"/>
                    <a:pt x="429" y="11800"/>
                  </a:cubicBezTo>
                  <a:cubicBezTo>
                    <a:pt x="453" y="11907"/>
                    <a:pt x="488" y="12014"/>
                    <a:pt x="500" y="12121"/>
                  </a:cubicBezTo>
                  <a:cubicBezTo>
                    <a:pt x="560" y="12323"/>
                    <a:pt x="607" y="12514"/>
                    <a:pt x="667" y="12716"/>
                  </a:cubicBezTo>
                  <a:cubicBezTo>
                    <a:pt x="786" y="13085"/>
                    <a:pt x="881" y="13443"/>
                    <a:pt x="1000" y="13740"/>
                  </a:cubicBezTo>
                  <a:cubicBezTo>
                    <a:pt x="1084" y="13943"/>
                    <a:pt x="1155" y="14121"/>
                    <a:pt x="1215" y="14288"/>
                  </a:cubicBezTo>
                  <a:lnTo>
                    <a:pt x="1357" y="14288"/>
                  </a:lnTo>
                  <a:cubicBezTo>
                    <a:pt x="1346" y="14228"/>
                    <a:pt x="1334" y="14169"/>
                    <a:pt x="1322" y="14097"/>
                  </a:cubicBezTo>
                  <a:cubicBezTo>
                    <a:pt x="1286" y="13966"/>
                    <a:pt x="1238" y="13812"/>
                    <a:pt x="1215" y="13669"/>
                  </a:cubicBezTo>
                  <a:cubicBezTo>
                    <a:pt x="1191" y="13585"/>
                    <a:pt x="1167" y="13502"/>
                    <a:pt x="1155" y="13431"/>
                  </a:cubicBezTo>
                  <a:cubicBezTo>
                    <a:pt x="1143" y="13347"/>
                    <a:pt x="1119" y="13264"/>
                    <a:pt x="1096" y="13169"/>
                  </a:cubicBezTo>
                  <a:cubicBezTo>
                    <a:pt x="1060" y="12990"/>
                    <a:pt x="1024" y="12812"/>
                    <a:pt x="976" y="12621"/>
                  </a:cubicBezTo>
                  <a:cubicBezTo>
                    <a:pt x="929" y="12431"/>
                    <a:pt x="917" y="12240"/>
                    <a:pt x="869" y="12026"/>
                  </a:cubicBezTo>
                  <a:cubicBezTo>
                    <a:pt x="857" y="11919"/>
                    <a:pt x="845" y="11823"/>
                    <a:pt x="810" y="11716"/>
                  </a:cubicBezTo>
                  <a:cubicBezTo>
                    <a:pt x="798" y="11609"/>
                    <a:pt x="786" y="11502"/>
                    <a:pt x="762" y="11383"/>
                  </a:cubicBezTo>
                  <a:cubicBezTo>
                    <a:pt x="738" y="11168"/>
                    <a:pt x="703" y="10942"/>
                    <a:pt x="679" y="10704"/>
                  </a:cubicBezTo>
                  <a:cubicBezTo>
                    <a:pt x="667" y="10585"/>
                    <a:pt x="643" y="10466"/>
                    <a:pt x="643" y="10347"/>
                  </a:cubicBezTo>
                  <a:cubicBezTo>
                    <a:pt x="643" y="10287"/>
                    <a:pt x="631" y="10228"/>
                    <a:pt x="631" y="10168"/>
                  </a:cubicBezTo>
                  <a:cubicBezTo>
                    <a:pt x="631" y="10109"/>
                    <a:pt x="619" y="10049"/>
                    <a:pt x="619" y="9990"/>
                  </a:cubicBezTo>
                  <a:cubicBezTo>
                    <a:pt x="619" y="9871"/>
                    <a:pt x="595" y="9752"/>
                    <a:pt x="584" y="9633"/>
                  </a:cubicBezTo>
                  <a:cubicBezTo>
                    <a:pt x="572" y="9514"/>
                    <a:pt x="572" y="9383"/>
                    <a:pt x="572" y="9263"/>
                  </a:cubicBezTo>
                  <a:cubicBezTo>
                    <a:pt x="572" y="9144"/>
                    <a:pt x="572" y="9002"/>
                    <a:pt x="560" y="8882"/>
                  </a:cubicBezTo>
                  <a:lnTo>
                    <a:pt x="560" y="8692"/>
                  </a:lnTo>
                  <a:lnTo>
                    <a:pt x="560" y="8501"/>
                  </a:lnTo>
                  <a:lnTo>
                    <a:pt x="560" y="8109"/>
                  </a:lnTo>
                  <a:lnTo>
                    <a:pt x="560" y="7918"/>
                  </a:lnTo>
                  <a:lnTo>
                    <a:pt x="572" y="7728"/>
                  </a:lnTo>
                  <a:cubicBezTo>
                    <a:pt x="572" y="7597"/>
                    <a:pt x="584" y="7478"/>
                    <a:pt x="584" y="7335"/>
                  </a:cubicBezTo>
                  <a:cubicBezTo>
                    <a:pt x="584" y="7204"/>
                    <a:pt x="595" y="7085"/>
                    <a:pt x="619" y="6954"/>
                  </a:cubicBezTo>
                  <a:lnTo>
                    <a:pt x="643" y="6561"/>
                  </a:lnTo>
                  <a:cubicBezTo>
                    <a:pt x="667" y="6430"/>
                    <a:pt x="679" y="6311"/>
                    <a:pt x="691" y="6180"/>
                  </a:cubicBezTo>
                  <a:cubicBezTo>
                    <a:pt x="726" y="5930"/>
                    <a:pt x="750" y="5668"/>
                    <a:pt x="798" y="5418"/>
                  </a:cubicBezTo>
                  <a:cubicBezTo>
                    <a:pt x="810" y="5299"/>
                    <a:pt x="845" y="5168"/>
                    <a:pt x="857" y="5049"/>
                  </a:cubicBezTo>
                  <a:cubicBezTo>
                    <a:pt x="869" y="4930"/>
                    <a:pt x="893" y="4799"/>
                    <a:pt x="917" y="4680"/>
                  </a:cubicBezTo>
                  <a:cubicBezTo>
                    <a:pt x="953" y="4441"/>
                    <a:pt x="1000" y="4180"/>
                    <a:pt x="1060" y="3965"/>
                  </a:cubicBezTo>
                  <a:cubicBezTo>
                    <a:pt x="1096" y="3846"/>
                    <a:pt x="1119" y="3727"/>
                    <a:pt x="1143" y="3620"/>
                  </a:cubicBezTo>
                  <a:cubicBezTo>
                    <a:pt x="1167" y="3501"/>
                    <a:pt x="1191" y="3394"/>
                    <a:pt x="1226" y="3275"/>
                  </a:cubicBezTo>
                  <a:cubicBezTo>
                    <a:pt x="1238" y="3215"/>
                    <a:pt x="1262" y="3156"/>
                    <a:pt x="1274" y="3108"/>
                  </a:cubicBezTo>
                  <a:cubicBezTo>
                    <a:pt x="1286" y="3048"/>
                    <a:pt x="1298" y="3013"/>
                    <a:pt x="1310" y="2953"/>
                  </a:cubicBezTo>
                  <a:cubicBezTo>
                    <a:pt x="1346" y="2846"/>
                    <a:pt x="1369" y="2727"/>
                    <a:pt x="1405" y="2620"/>
                  </a:cubicBezTo>
                  <a:cubicBezTo>
                    <a:pt x="1477" y="2417"/>
                    <a:pt x="1536" y="2203"/>
                    <a:pt x="1596" y="2013"/>
                  </a:cubicBezTo>
                  <a:cubicBezTo>
                    <a:pt x="1631" y="1905"/>
                    <a:pt x="1655" y="1822"/>
                    <a:pt x="1703" y="1715"/>
                  </a:cubicBezTo>
                  <a:cubicBezTo>
                    <a:pt x="1738" y="1620"/>
                    <a:pt x="1774" y="1524"/>
                    <a:pt x="1810" y="1429"/>
                  </a:cubicBezTo>
                  <a:cubicBezTo>
                    <a:pt x="1941" y="1072"/>
                    <a:pt x="2072" y="727"/>
                    <a:pt x="2215" y="453"/>
                  </a:cubicBezTo>
                  <a:cubicBezTo>
                    <a:pt x="2286" y="286"/>
                    <a:pt x="2346" y="131"/>
                    <a:pt x="2405" y="0"/>
                  </a:cubicBezTo>
                  <a:close/>
                </a:path>
              </a:pathLst>
            </a:custGeom>
            <a:solidFill>
              <a:srgbClr val="D8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582;p53">
              <a:extLst>
                <a:ext uri="{FF2B5EF4-FFF2-40B4-BE49-F238E27FC236}">
                  <a16:creationId xmlns:a16="http://schemas.microsoft.com/office/drawing/2014/main" id="{29F50AE9-BFEC-C894-771D-4BC342A7E0C4}"/>
                </a:ext>
              </a:extLst>
            </p:cNvPr>
            <p:cNvSpPr/>
            <p:nvPr/>
          </p:nvSpPr>
          <p:spPr>
            <a:xfrm>
              <a:off x="2436300" y="3473475"/>
              <a:ext cx="61050" cy="361375"/>
            </a:xfrm>
            <a:custGeom>
              <a:avLst/>
              <a:gdLst/>
              <a:ahLst/>
              <a:cxnLst/>
              <a:rect l="l" t="t" r="r" b="b"/>
              <a:pathLst>
                <a:path w="2442" h="14455" extrusionOk="0">
                  <a:moveTo>
                    <a:pt x="2251" y="0"/>
                  </a:moveTo>
                  <a:lnTo>
                    <a:pt x="2251" y="60"/>
                  </a:lnTo>
                  <a:cubicBezTo>
                    <a:pt x="2180" y="167"/>
                    <a:pt x="2120" y="286"/>
                    <a:pt x="2037" y="405"/>
                  </a:cubicBezTo>
                  <a:cubicBezTo>
                    <a:pt x="1965" y="536"/>
                    <a:pt x="1882" y="679"/>
                    <a:pt x="1787" y="846"/>
                  </a:cubicBezTo>
                  <a:cubicBezTo>
                    <a:pt x="1739" y="929"/>
                    <a:pt x="1691" y="1012"/>
                    <a:pt x="1656" y="1108"/>
                  </a:cubicBezTo>
                  <a:cubicBezTo>
                    <a:pt x="1608" y="1191"/>
                    <a:pt x="1560" y="1262"/>
                    <a:pt x="1525" y="1370"/>
                  </a:cubicBezTo>
                  <a:cubicBezTo>
                    <a:pt x="1334" y="1727"/>
                    <a:pt x="1179" y="2132"/>
                    <a:pt x="1013" y="2548"/>
                  </a:cubicBezTo>
                  <a:cubicBezTo>
                    <a:pt x="965" y="2656"/>
                    <a:pt x="941" y="2751"/>
                    <a:pt x="894" y="2870"/>
                  </a:cubicBezTo>
                  <a:cubicBezTo>
                    <a:pt x="882" y="2929"/>
                    <a:pt x="846" y="2977"/>
                    <a:pt x="834" y="3037"/>
                  </a:cubicBezTo>
                  <a:cubicBezTo>
                    <a:pt x="822" y="3096"/>
                    <a:pt x="810" y="3156"/>
                    <a:pt x="775" y="3203"/>
                  </a:cubicBezTo>
                  <a:cubicBezTo>
                    <a:pt x="751" y="3322"/>
                    <a:pt x="703" y="3429"/>
                    <a:pt x="667" y="3548"/>
                  </a:cubicBezTo>
                  <a:cubicBezTo>
                    <a:pt x="644" y="3656"/>
                    <a:pt x="608" y="3787"/>
                    <a:pt x="572" y="3906"/>
                  </a:cubicBezTo>
                  <a:cubicBezTo>
                    <a:pt x="489" y="4144"/>
                    <a:pt x="453" y="4394"/>
                    <a:pt x="394" y="4632"/>
                  </a:cubicBezTo>
                  <a:cubicBezTo>
                    <a:pt x="334" y="4882"/>
                    <a:pt x="286" y="5132"/>
                    <a:pt x="239" y="5394"/>
                  </a:cubicBezTo>
                  <a:cubicBezTo>
                    <a:pt x="191" y="5644"/>
                    <a:pt x="144" y="5906"/>
                    <a:pt x="120" y="6168"/>
                  </a:cubicBezTo>
                  <a:lnTo>
                    <a:pt x="72" y="6561"/>
                  </a:lnTo>
                  <a:lnTo>
                    <a:pt x="48" y="6966"/>
                  </a:lnTo>
                  <a:cubicBezTo>
                    <a:pt x="36" y="7097"/>
                    <a:pt x="36" y="7239"/>
                    <a:pt x="13" y="7370"/>
                  </a:cubicBezTo>
                  <a:cubicBezTo>
                    <a:pt x="13" y="7501"/>
                    <a:pt x="1" y="7632"/>
                    <a:pt x="1" y="7775"/>
                  </a:cubicBezTo>
                  <a:lnTo>
                    <a:pt x="1" y="7966"/>
                  </a:lnTo>
                  <a:lnTo>
                    <a:pt x="1" y="8156"/>
                  </a:lnTo>
                  <a:lnTo>
                    <a:pt x="1" y="8549"/>
                  </a:lnTo>
                  <a:cubicBezTo>
                    <a:pt x="13" y="9061"/>
                    <a:pt x="48" y="9585"/>
                    <a:pt x="108" y="10073"/>
                  </a:cubicBezTo>
                  <a:cubicBezTo>
                    <a:pt x="108" y="10133"/>
                    <a:pt x="120" y="10192"/>
                    <a:pt x="120" y="10252"/>
                  </a:cubicBezTo>
                  <a:cubicBezTo>
                    <a:pt x="132" y="10311"/>
                    <a:pt x="132" y="10371"/>
                    <a:pt x="155" y="10430"/>
                  </a:cubicBezTo>
                  <a:cubicBezTo>
                    <a:pt x="167" y="10549"/>
                    <a:pt x="179" y="10668"/>
                    <a:pt x="215" y="10787"/>
                  </a:cubicBezTo>
                  <a:cubicBezTo>
                    <a:pt x="239" y="11026"/>
                    <a:pt x="298" y="11252"/>
                    <a:pt x="346" y="11478"/>
                  </a:cubicBezTo>
                  <a:cubicBezTo>
                    <a:pt x="370" y="11585"/>
                    <a:pt x="394" y="11704"/>
                    <a:pt x="417" y="11800"/>
                  </a:cubicBezTo>
                  <a:cubicBezTo>
                    <a:pt x="453" y="11907"/>
                    <a:pt x="477" y="12014"/>
                    <a:pt x="489" y="12121"/>
                  </a:cubicBezTo>
                  <a:cubicBezTo>
                    <a:pt x="548" y="12323"/>
                    <a:pt x="596" y="12514"/>
                    <a:pt x="656" y="12716"/>
                  </a:cubicBezTo>
                  <a:cubicBezTo>
                    <a:pt x="775" y="13085"/>
                    <a:pt x="882" y="13443"/>
                    <a:pt x="1001" y="13740"/>
                  </a:cubicBezTo>
                  <a:cubicBezTo>
                    <a:pt x="1108" y="14002"/>
                    <a:pt x="1191" y="14264"/>
                    <a:pt x="1287" y="14455"/>
                  </a:cubicBezTo>
                  <a:lnTo>
                    <a:pt x="1418" y="14455"/>
                  </a:lnTo>
                  <a:cubicBezTo>
                    <a:pt x="1394" y="14407"/>
                    <a:pt x="1382" y="14347"/>
                    <a:pt x="1370" y="14288"/>
                  </a:cubicBezTo>
                  <a:cubicBezTo>
                    <a:pt x="1358" y="14228"/>
                    <a:pt x="1334" y="14169"/>
                    <a:pt x="1322" y="14097"/>
                  </a:cubicBezTo>
                  <a:cubicBezTo>
                    <a:pt x="1298" y="13966"/>
                    <a:pt x="1263" y="13812"/>
                    <a:pt x="1227" y="13669"/>
                  </a:cubicBezTo>
                  <a:cubicBezTo>
                    <a:pt x="1203" y="13585"/>
                    <a:pt x="1179" y="13502"/>
                    <a:pt x="1167" y="13431"/>
                  </a:cubicBezTo>
                  <a:cubicBezTo>
                    <a:pt x="1144" y="13347"/>
                    <a:pt x="1132" y="13264"/>
                    <a:pt x="1120" y="13169"/>
                  </a:cubicBezTo>
                  <a:cubicBezTo>
                    <a:pt x="1084" y="12990"/>
                    <a:pt x="1048" y="12812"/>
                    <a:pt x="1001" y="12621"/>
                  </a:cubicBezTo>
                  <a:cubicBezTo>
                    <a:pt x="953" y="12431"/>
                    <a:pt x="929" y="12240"/>
                    <a:pt x="894" y="12026"/>
                  </a:cubicBezTo>
                  <a:cubicBezTo>
                    <a:pt x="882" y="11919"/>
                    <a:pt x="870" y="11823"/>
                    <a:pt x="834" y="11716"/>
                  </a:cubicBezTo>
                  <a:cubicBezTo>
                    <a:pt x="822" y="11609"/>
                    <a:pt x="810" y="11502"/>
                    <a:pt x="786" y="11383"/>
                  </a:cubicBezTo>
                  <a:cubicBezTo>
                    <a:pt x="763" y="11168"/>
                    <a:pt x="727" y="10942"/>
                    <a:pt x="703" y="10704"/>
                  </a:cubicBezTo>
                  <a:cubicBezTo>
                    <a:pt x="691" y="10585"/>
                    <a:pt x="667" y="10466"/>
                    <a:pt x="667" y="10347"/>
                  </a:cubicBezTo>
                  <a:cubicBezTo>
                    <a:pt x="667" y="10287"/>
                    <a:pt x="656" y="10228"/>
                    <a:pt x="656" y="10168"/>
                  </a:cubicBezTo>
                  <a:cubicBezTo>
                    <a:pt x="656" y="10109"/>
                    <a:pt x="644" y="10049"/>
                    <a:pt x="644" y="9990"/>
                  </a:cubicBezTo>
                  <a:cubicBezTo>
                    <a:pt x="632" y="9871"/>
                    <a:pt x="632" y="9752"/>
                    <a:pt x="608" y="9633"/>
                  </a:cubicBezTo>
                  <a:cubicBezTo>
                    <a:pt x="596" y="9514"/>
                    <a:pt x="596" y="9371"/>
                    <a:pt x="596" y="9263"/>
                  </a:cubicBezTo>
                  <a:cubicBezTo>
                    <a:pt x="596" y="9144"/>
                    <a:pt x="596" y="9002"/>
                    <a:pt x="584" y="8882"/>
                  </a:cubicBezTo>
                  <a:lnTo>
                    <a:pt x="584" y="8692"/>
                  </a:lnTo>
                  <a:lnTo>
                    <a:pt x="584" y="8501"/>
                  </a:lnTo>
                  <a:lnTo>
                    <a:pt x="584" y="8109"/>
                  </a:lnTo>
                  <a:lnTo>
                    <a:pt x="584" y="7918"/>
                  </a:lnTo>
                  <a:lnTo>
                    <a:pt x="596" y="7728"/>
                  </a:lnTo>
                  <a:cubicBezTo>
                    <a:pt x="596" y="7597"/>
                    <a:pt x="608" y="7478"/>
                    <a:pt x="608" y="7335"/>
                  </a:cubicBezTo>
                  <a:cubicBezTo>
                    <a:pt x="608" y="7204"/>
                    <a:pt x="632" y="7085"/>
                    <a:pt x="644" y="6954"/>
                  </a:cubicBezTo>
                  <a:lnTo>
                    <a:pt x="667" y="6561"/>
                  </a:lnTo>
                  <a:cubicBezTo>
                    <a:pt x="691" y="6430"/>
                    <a:pt x="703" y="6311"/>
                    <a:pt x="715" y="6180"/>
                  </a:cubicBezTo>
                  <a:cubicBezTo>
                    <a:pt x="751" y="5930"/>
                    <a:pt x="775" y="5668"/>
                    <a:pt x="822" y="5418"/>
                  </a:cubicBezTo>
                  <a:cubicBezTo>
                    <a:pt x="834" y="5299"/>
                    <a:pt x="870" y="5168"/>
                    <a:pt x="882" y="5049"/>
                  </a:cubicBezTo>
                  <a:cubicBezTo>
                    <a:pt x="894" y="4930"/>
                    <a:pt x="929" y="4799"/>
                    <a:pt x="941" y="4680"/>
                  </a:cubicBezTo>
                  <a:cubicBezTo>
                    <a:pt x="989" y="4441"/>
                    <a:pt x="1025" y="4180"/>
                    <a:pt x="1084" y="3965"/>
                  </a:cubicBezTo>
                  <a:cubicBezTo>
                    <a:pt x="1120" y="3846"/>
                    <a:pt x="1144" y="3727"/>
                    <a:pt x="1167" y="3620"/>
                  </a:cubicBezTo>
                  <a:cubicBezTo>
                    <a:pt x="1191" y="3501"/>
                    <a:pt x="1227" y="3394"/>
                    <a:pt x="1251" y="3275"/>
                  </a:cubicBezTo>
                  <a:cubicBezTo>
                    <a:pt x="1263" y="3215"/>
                    <a:pt x="1287" y="3156"/>
                    <a:pt x="1298" y="3108"/>
                  </a:cubicBezTo>
                  <a:cubicBezTo>
                    <a:pt x="1310" y="3048"/>
                    <a:pt x="1322" y="3013"/>
                    <a:pt x="1334" y="2953"/>
                  </a:cubicBezTo>
                  <a:cubicBezTo>
                    <a:pt x="1370" y="2846"/>
                    <a:pt x="1394" y="2727"/>
                    <a:pt x="1429" y="2620"/>
                  </a:cubicBezTo>
                  <a:cubicBezTo>
                    <a:pt x="1501" y="2417"/>
                    <a:pt x="1560" y="2203"/>
                    <a:pt x="1620" y="2013"/>
                  </a:cubicBezTo>
                  <a:cubicBezTo>
                    <a:pt x="1656" y="1905"/>
                    <a:pt x="1679" y="1822"/>
                    <a:pt x="1727" y="1715"/>
                  </a:cubicBezTo>
                  <a:cubicBezTo>
                    <a:pt x="1763" y="1620"/>
                    <a:pt x="1799" y="1524"/>
                    <a:pt x="1834" y="1429"/>
                  </a:cubicBezTo>
                  <a:cubicBezTo>
                    <a:pt x="1965" y="1072"/>
                    <a:pt x="2096" y="727"/>
                    <a:pt x="2239" y="453"/>
                  </a:cubicBezTo>
                  <a:cubicBezTo>
                    <a:pt x="2310" y="286"/>
                    <a:pt x="2370" y="131"/>
                    <a:pt x="2441" y="0"/>
                  </a:cubicBezTo>
                  <a:close/>
                </a:path>
              </a:pathLst>
            </a:custGeom>
            <a:solidFill>
              <a:srgbClr val="D8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583;p53">
              <a:extLst>
                <a:ext uri="{FF2B5EF4-FFF2-40B4-BE49-F238E27FC236}">
                  <a16:creationId xmlns:a16="http://schemas.microsoft.com/office/drawing/2014/main" id="{28E14375-6DF3-93C4-0E70-BC2019B16ADD}"/>
                </a:ext>
              </a:extLst>
            </p:cNvPr>
            <p:cNvSpPr/>
            <p:nvPr/>
          </p:nvSpPr>
          <p:spPr>
            <a:xfrm>
              <a:off x="2653600" y="3474950"/>
              <a:ext cx="61025" cy="365850"/>
            </a:xfrm>
            <a:custGeom>
              <a:avLst/>
              <a:gdLst/>
              <a:ahLst/>
              <a:cxnLst/>
              <a:rect l="l" t="t" r="r" b="b"/>
              <a:pathLst>
                <a:path w="2441" h="14634" extrusionOk="0">
                  <a:moveTo>
                    <a:pt x="2441" y="1"/>
                  </a:moveTo>
                  <a:cubicBezTo>
                    <a:pt x="2434" y="17"/>
                    <a:pt x="2427" y="32"/>
                    <a:pt x="2419" y="49"/>
                  </a:cubicBezTo>
                  <a:lnTo>
                    <a:pt x="2441" y="49"/>
                  </a:lnTo>
                  <a:lnTo>
                    <a:pt x="2441" y="1"/>
                  </a:lnTo>
                  <a:close/>
                  <a:moveTo>
                    <a:pt x="2251" y="49"/>
                  </a:moveTo>
                  <a:cubicBezTo>
                    <a:pt x="2167" y="144"/>
                    <a:pt x="2108" y="275"/>
                    <a:pt x="2036" y="382"/>
                  </a:cubicBezTo>
                  <a:cubicBezTo>
                    <a:pt x="1953" y="525"/>
                    <a:pt x="1870" y="668"/>
                    <a:pt x="1786" y="834"/>
                  </a:cubicBezTo>
                  <a:cubicBezTo>
                    <a:pt x="1739" y="918"/>
                    <a:pt x="1691" y="1001"/>
                    <a:pt x="1655" y="1084"/>
                  </a:cubicBezTo>
                  <a:lnTo>
                    <a:pt x="1512" y="1358"/>
                  </a:lnTo>
                  <a:cubicBezTo>
                    <a:pt x="1346" y="1715"/>
                    <a:pt x="1179" y="2096"/>
                    <a:pt x="1012" y="2525"/>
                  </a:cubicBezTo>
                  <a:cubicBezTo>
                    <a:pt x="965" y="2632"/>
                    <a:pt x="941" y="2751"/>
                    <a:pt x="893" y="2858"/>
                  </a:cubicBezTo>
                  <a:cubicBezTo>
                    <a:pt x="881" y="2918"/>
                    <a:pt x="846" y="2966"/>
                    <a:pt x="834" y="3025"/>
                  </a:cubicBezTo>
                  <a:cubicBezTo>
                    <a:pt x="810" y="3073"/>
                    <a:pt x="786" y="3132"/>
                    <a:pt x="774" y="3192"/>
                  </a:cubicBezTo>
                  <a:cubicBezTo>
                    <a:pt x="738" y="3287"/>
                    <a:pt x="703" y="3406"/>
                    <a:pt x="667" y="3525"/>
                  </a:cubicBezTo>
                  <a:cubicBezTo>
                    <a:pt x="619" y="3644"/>
                    <a:pt x="596" y="3763"/>
                    <a:pt x="560" y="3882"/>
                  </a:cubicBezTo>
                  <a:cubicBezTo>
                    <a:pt x="500" y="4121"/>
                    <a:pt x="441" y="4359"/>
                    <a:pt x="381" y="4609"/>
                  </a:cubicBezTo>
                  <a:cubicBezTo>
                    <a:pt x="322" y="4871"/>
                    <a:pt x="286" y="5121"/>
                    <a:pt x="238" y="5371"/>
                  </a:cubicBezTo>
                  <a:cubicBezTo>
                    <a:pt x="191" y="5633"/>
                    <a:pt x="143" y="5883"/>
                    <a:pt x="119" y="6145"/>
                  </a:cubicBezTo>
                  <a:lnTo>
                    <a:pt x="72" y="6549"/>
                  </a:lnTo>
                  <a:lnTo>
                    <a:pt x="48" y="6954"/>
                  </a:lnTo>
                  <a:cubicBezTo>
                    <a:pt x="24" y="7085"/>
                    <a:pt x="12" y="7216"/>
                    <a:pt x="12" y="7359"/>
                  </a:cubicBezTo>
                  <a:cubicBezTo>
                    <a:pt x="12" y="7490"/>
                    <a:pt x="0" y="7621"/>
                    <a:pt x="0" y="7752"/>
                  </a:cubicBezTo>
                  <a:lnTo>
                    <a:pt x="0" y="7954"/>
                  </a:lnTo>
                  <a:lnTo>
                    <a:pt x="0" y="8145"/>
                  </a:lnTo>
                  <a:lnTo>
                    <a:pt x="0" y="8526"/>
                  </a:lnTo>
                  <a:cubicBezTo>
                    <a:pt x="0" y="9050"/>
                    <a:pt x="48" y="9574"/>
                    <a:pt x="107" y="10062"/>
                  </a:cubicBezTo>
                  <a:cubicBezTo>
                    <a:pt x="107" y="10121"/>
                    <a:pt x="107" y="10181"/>
                    <a:pt x="119" y="10240"/>
                  </a:cubicBezTo>
                  <a:cubicBezTo>
                    <a:pt x="131" y="10300"/>
                    <a:pt x="131" y="10359"/>
                    <a:pt x="143" y="10419"/>
                  </a:cubicBezTo>
                  <a:cubicBezTo>
                    <a:pt x="179" y="10538"/>
                    <a:pt x="191" y="10657"/>
                    <a:pt x="203" y="10776"/>
                  </a:cubicBezTo>
                  <a:cubicBezTo>
                    <a:pt x="250" y="11014"/>
                    <a:pt x="298" y="11240"/>
                    <a:pt x="346" y="11467"/>
                  </a:cubicBezTo>
                  <a:cubicBezTo>
                    <a:pt x="369" y="11562"/>
                    <a:pt x="405" y="11681"/>
                    <a:pt x="417" y="11788"/>
                  </a:cubicBezTo>
                  <a:cubicBezTo>
                    <a:pt x="429" y="11895"/>
                    <a:pt x="465" y="12002"/>
                    <a:pt x="488" y="12098"/>
                  </a:cubicBezTo>
                  <a:cubicBezTo>
                    <a:pt x="548" y="12312"/>
                    <a:pt x="596" y="12503"/>
                    <a:pt x="655" y="12693"/>
                  </a:cubicBezTo>
                  <a:cubicBezTo>
                    <a:pt x="774" y="13086"/>
                    <a:pt x="881" y="13431"/>
                    <a:pt x="1000" y="13729"/>
                  </a:cubicBezTo>
                  <a:cubicBezTo>
                    <a:pt x="1096" y="14027"/>
                    <a:pt x="1203" y="14288"/>
                    <a:pt x="1298" y="14503"/>
                  </a:cubicBezTo>
                  <a:cubicBezTo>
                    <a:pt x="1310" y="14538"/>
                    <a:pt x="1334" y="14586"/>
                    <a:pt x="1358" y="14634"/>
                  </a:cubicBezTo>
                  <a:lnTo>
                    <a:pt x="1453" y="14634"/>
                  </a:lnTo>
                  <a:cubicBezTo>
                    <a:pt x="1441" y="14586"/>
                    <a:pt x="1429" y="14527"/>
                    <a:pt x="1417" y="14467"/>
                  </a:cubicBezTo>
                  <a:lnTo>
                    <a:pt x="1369" y="14288"/>
                  </a:lnTo>
                  <a:cubicBezTo>
                    <a:pt x="1358" y="14229"/>
                    <a:pt x="1346" y="14169"/>
                    <a:pt x="1322" y="14098"/>
                  </a:cubicBezTo>
                  <a:cubicBezTo>
                    <a:pt x="1298" y="13967"/>
                    <a:pt x="1262" y="13812"/>
                    <a:pt x="1227" y="13669"/>
                  </a:cubicBezTo>
                  <a:cubicBezTo>
                    <a:pt x="1203" y="13586"/>
                    <a:pt x="1179" y="13503"/>
                    <a:pt x="1167" y="13431"/>
                  </a:cubicBezTo>
                  <a:cubicBezTo>
                    <a:pt x="1143" y="13348"/>
                    <a:pt x="1131" y="13265"/>
                    <a:pt x="1119" y="13169"/>
                  </a:cubicBezTo>
                  <a:cubicBezTo>
                    <a:pt x="1072" y="12991"/>
                    <a:pt x="1048" y="12812"/>
                    <a:pt x="1000" y="12622"/>
                  </a:cubicBezTo>
                  <a:cubicBezTo>
                    <a:pt x="953" y="12431"/>
                    <a:pt x="929" y="12241"/>
                    <a:pt x="893" y="12026"/>
                  </a:cubicBezTo>
                  <a:cubicBezTo>
                    <a:pt x="869" y="11919"/>
                    <a:pt x="846" y="11824"/>
                    <a:pt x="834" y="11717"/>
                  </a:cubicBezTo>
                  <a:cubicBezTo>
                    <a:pt x="822" y="11610"/>
                    <a:pt x="810" y="11490"/>
                    <a:pt x="786" y="11383"/>
                  </a:cubicBezTo>
                  <a:cubicBezTo>
                    <a:pt x="762" y="11169"/>
                    <a:pt x="715" y="10943"/>
                    <a:pt x="703" y="10705"/>
                  </a:cubicBezTo>
                  <a:cubicBezTo>
                    <a:pt x="703" y="10586"/>
                    <a:pt x="691" y="10467"/>
                    <a:pt x="667" y="10347"/>
                  </a:cubicBezTo>
                  <a:cubicBezTo>
                    <a:pt x="667" y="10288"/>
                    <a:pt x="655" y="10228"/>
                    <a:pt x="655" y="10169"/>
                  </a:cubicBezTo>
                  <a:cubicBezTo>
                    <a:pt x="643" y="10109"/>
                    <a:pt x="643" y="10050"/>
                    <a:pt x="643" y="9990"/>
                  </a:cubicBezTo>
                  <a:cubicBezTo>
                    <a:pt x="631" y="9871"/>
                    <a:pt x="631" y="9752"/>
                    <a:pt x="607" y="9633"/>
                  </a:cubicBezTo>
                  <a:cubicBezTo>
                    <a:pt x="607" y="9514"/>
                    <a:pt x="596" y="9371"/>
                    <a:pt x="596" y="9252"/>
                  </a:cubicBezTo>
                  <a:cubicBezTo>
                    <a:pt x="584" y="9145"/>
                    <a:pt x="584" y="9002"/>
                    <a:pt x="584" y="8883"/>
                  </a:cubicBezTo>
                  <a:lnTo>
                    <a:pt x="584" y="8693"/>
                  </a:lnTo>
                  <a:lnTo>
                    <a:pt x="584" y="8502"/>
                  </a:lnTo>
                  <a:lnTo>
                    <a:pt x="584" y="8109"/>
                  </a:lnTo>
                  <a:lnTo>
                    <a:pt x="584" y="7919"/>
                  </a:lnTo>
                  <a:lnTo>
                    <a:pt x="596" y="7728"/>
                  </a:lnTo>
                  <a:cubicBezTo>
                    <a:pt x="596" y="7597"/>
                    <a:pt x="607" y="7478"/>
                    <a:pt x="607" y="7335"/>
                  </a:cubicBezTo>
                  <a:cubicBezTo>
                    <a:pt x="607" y="7204"/>
                    <a:pt x="631" y="7085"/>
                    <a:pt x="643" y="6954"/>
                  </a:cubicBezTo>
                  <a:lnTo>
                    <a:pt x="667" y="6561"/>
                  </a:lnTo>
                  <a:cubicBezTo>
                    <a:pt x="679" y="6430"/>
                    <a:pt x="703" y="6311"/>
                    <a:pt x="715" y="6180"/>
                  </a:cubicBezTo>
                  <a:cubicBezTo>
                    <a:pt x="750" y="5930"/>
                    <a:pt x="786" y="5668"/>
                    <a:pt x="822" y="5418"/>
                  </a:cubicBezTo>
                  <a:cubicBezTo>
                    <a:pt x="834" y="5299"/>
                    <a:pt x="869" y="5168"/>
                    <a:pt x="881" y="5049"/>
                  </a:cubicBezTo>
                  <a:cubicBezTo>
                    <a:pt x="893" y="4918"/>
                    <a:pt x="905" y="4787"/>
                    <a:pt x="941" y="4680"/>
                  </a:cubicBezTo>
                  <a:cubicBezTo>
                    <a:pt x="988" y="4442"/>
                    <a:pt x="1024" y="4204"/>
                    <a:pt x="1084" y="3966"/>
                  </a:cubicBezTo>
                  <a:cubicBezTo>
                    <a:pt x="1108" y="3859"/>
                    <a:pt x="1131" y="3740"/>
                    <a:pt x="1167" y="3620"/>
                  </a:cubicBezTo>
                  <a:cubicBezTo>
                    <a:pt x="1191" y="3501"/>
                    <a:pt x="1227" y="3394"/>
                    <a:pt x="1250" y="3275"/>
                  </a:cubicBezTo>
                  <a:cubicBezTo>
                    <a:pt x="1262" y="3228"/>
                    <a:pt x="1286" y="3168"/>
                    <a:pt x="1298" y="3108"/>
                  </a:cubicBezTo>
                  <a:cubicBezTo>
                    <a:pt x="1310" y="3049"/>
                    <a:pt x="1322" y="3013"/>
                    <a:pt x="1346" y="2954"/>
                  </a:cubicBezTo>
                  <a:cubicBezTo>
                    <a:pt x="1369" y="2835"/>
                    <a:pt x="1393" y="2727"/>
                    <a:pt x="1429" y="2620"/>
                  </a:cubicBezTo>
                  <a:cubicBezTo>
                    <a:pt x="1489" y="2418"/>
                    <a:pt x="1548" y="2204"/>
                    <a:pt x="1619" y="2013"/>
                  </a:cubicBezTo>
                  <a:cubicBezTo>
                    <a:pt x="1667" y="1906"/>
                    <a:pt x="1691" y="1799"/>
                    <a:pt x="1727" y="1715"/>
                  </a:cubicBezTo>
                  <a:cubicBezTo>
                    <a:pt x="1774" y="1608"/>
                    <a:pt x="1798" y="1525"/>
                    <a:pt x="1834" y="1430"/>
                  </a:cubicBezTo>
                  <a:cubicBezTo>
                    <a:pt x="1977" y="1073"/>
                    <a:pt x="2096" y="727"/>
                    <a:pt x="2239" y="453"/>
                  </a:cubicBezTo>
                  <a:cubicBezTo>
                    <a:pt x="2302" y="307"/>
                    <a:pt x="2365" y="169"/>
                    <a:pt x="2419" y="49"/>
                  </a:cubicBezTo>
                  <a:close/>
                </a:path>
              </a:pathLst>
            </a:custGeom>
            <a:solidFill>
              <a:srgbClr val="D8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584;p53">
              <a:extLst>
                <a:ext uri="{FF2B5EF4-FFF2-40B4-BE49-F238E27FC236}">
                  <a16:creationId xmlns:a16="http://schemas.microsoft.com/office/drawing/2014/main" id="{286B191D-C8B6-1A21-BBC4-9E9AD659A53F}"/>
                </a:ext>
              </a:extLst>
            </p:cNvPr>
            <p:cNvSpPr/>
            <p:nvPr/>
          </p:nvSpPr>
          <p:spPr>
            <a:xfrm>
              <a:off x="2229425" y="3463950"/>
              <a:ext cx="591175" cy="22350"/>
            </a:xfrm>
            <a:custGeom>
              <a:avLst/>
              <a:gdLst/>
              <a:ahLst/>
              <a:cxnLst/>
              <a:rect l="l" t="t" r="r" b="b"/>
              <a:pathLst>
                <a:path w="23647" h="894" extrusionOk="0">
                  <a:moveTo>
                    <a:pt x="453" y="0"/>
                  </a:moveTo>
                  <a:cubicBezTo>
                    <a:pt x="191" y="0"/>
                    <a:pt x="1" y="191"/>
                    <a:pt x="1" y="441"/>
                  </a:cubicBezTo>
                  <a:cubicBezTo>
                    <a:pt x="1" y="691"/>
                    <a:pt x="191" y="893"/>
                    <a:pt x="453" y="893"/>
                  </a:cubicBezTo>
                  <a:lnTo>
                    <a:pt x="23206" y="893"/>
                  </a:lnTo>
                  <a:cubicBezTo>
                    <a:pt x="23456" y="893"/>
                    <a:pt x="23647" y="691"/>
                    <a:pt x="23647" y="441"/>
                  </a:cubicBezTo>
                  <a:cubicBezTo>
                    <a:pt x="23647" y="191"/>
                    <a:pt x="23444" y="0"/>
                    <a:pt x="23206" y="0"/>
                  </a:cubicBezTo>
                  <a:close/>
                </a:path>
              </a:pathLst>
            </a:custGeom>
            <a:solidFill>
              <a:srgbClr val="7E5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585;p53">
              <a:extLst>
                <a:ext uri="{FF2B5EF4-FFF2-40B4-BE49-F238E27FC236}">
                  <a16:creationId xmlns:a16="http://schemas.microsoft.com/office/drawing/2014/main" id="{460BA3F9-FC7E-ECAD-9A62-27C466F259BC}"/>
                </a:ext>
              </a:extLst>
            </p:cNvPr>
            <p:cNvSpPr/>
            <p:nvPr/>
          </p:nvSpPr>
          <p:spPr>
            <a:xfrm>
              <a:off x="2323200" y="3155875"/>
              <a:ext cx="394700" cy="17000"/>
            </a:xfrm>
            <a:custGeom>
              <a:avLst/>
              <a:gdLst/>
              <a:ahLst/>
              <a:cxnLst/>
              <a:rect l="l" t="t" r="r" b="b"/>
              <a:pathLst>
                <a:path w="15788" h="680" extrusionOk="0">
                  <a:moveTo>
                    <a:pt x="346" y="0"/>
                  </a:moveTo>
                  <a:cubicBezTo>
                    <a:pt x="155" y="0"/>
                    <a:pt x="0" y="143"/>
                    <a:pt x="0" y="334"/>
                  </a:cubicBezTo>
                  <a:cubicBezTo>
                    <a:pt x="0" y="524"/>
                    <a:pt x="155" y="679"/>
                    <a:pt x="346" y="679"/>
                  </a:cubicBezTo>
                  <a:lnTo>
                    <a:pt x="15455" y="679"/>
                  </a:lnTo>
                  <a:cubicBezTo>
                    <a:pt x="15645" y="679"/>
                    <a:pt x="15788" y="536"/>
                    <a:pt x="15788" y="334"/>
                  </a:cubicBezTo>
                  <a:cubicBezTo>
                    <a:pt x="15788" y="143"/>
                    <a:pt x="15645" y="0"/>
                    <a:pt x="15455" y="0"/>
                  </a:cubicBezTo>
                  <a:close/>
                </a:path>
              </a:pathLst>
            </a:custGeom>
            <a:solidFill>
              <a:srgbClr val="7E5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586;p53">
              <a:extLst>
                <a:ext uri="{FF2B5EF4-FFF2-40B4-BE49-F238E27FC236}">
                  <a16:creationId xmlns:a16="http://schemas.microsoft.com/office/drawing/2014/main" id="{58F6A2DE-D4F0-E957-CA70-B8981E761462}"/>
                </a:ext>
              </a:extLst>
            </p:cNvPr>
            <p:cNvSpPr/>
            <p:nvPr/>
          </p:nvSpPr>
          <p:spPr>
            <a:xfrm>
              <a:off x="2378550" y="2914175"/>
              <a:ext cx="295300" cy="12825"/>
            </a:xfrm>
            <a:custGeom>
              <a:avLst/>
              <a:gdLst/>
              <a:ahLst/>
              <a:cxnLst/>
              <a:rect l="l" t="t" r="r" b="b"/>
              <a:pathLst>
                <a:path w="11812" h="513" extrusionOk="0">
                  <a:moveTo>
                    <a:pt x="263" y="1"/>
                  </a:moveTo>
                  <a:cubicBezTo>
                    <a:pt x="120" y="1"/>
                    <a:pt x="1" y="120"/>
                    <a:pt x="1" y="263"/>
                  </a:cubicBezTo>
                  <a:cubicBezTo>
                    <a:pt x="1" y="394"/>
                    <a:pt x="120" y="513"/>
                    <a:pt x="263" y="513"/>
                  </a:cubicBezTo>
                  <a:lnTo>
                    <a:pt x="11538" y="513"/>
                  </a:lnTo>
                  <a:cubicBezTo>
                    <a:pt x="11681" y="513"/>
                    <a:pt x="11812" y="394"/>
                    <a:pt x="11812" y="263"/>
                  </a:cubicBezTo>
                  <a:cubicBezTo>
                    <a:pt x="11812" y="120"/>
                    <a:pt x="11693" y="1"/>
                    <a:pt x="11550" y="1"/>
                  </a:cubicBezTo>
                  <a:close/>
                </a:path>
              </a:pathLst>
            </a:custGeom>
            <a:solidFill>
              <a:srgbClr val="7E5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5587;p53">
              <a:extLst>
                <a:ext uri="{FF2B5EF4-FFF2-40B4-BE49-F238E27FC236}">
                  <a16:creationId xmlns:a16="http://schemas.microsoft.com/office/drawing/2014/main" id="{FDE97230-FAF8-F659-70C8-A72C689A4510}"/>
                </a:ext>
              </a:extLst>
            </p:cNvPr>
            <p:cNvSpPr/>
            <p:nvPr/>
          </p:nvSpPr>
          <p:spPr>
            <a:xfrm>
              <a:off x="2365175" y="3548500"/>
              <a:ext cx="172650" cy="177400"/>
            </a:xfrm>
            <a:custGeom>
              <a:avLst/>
              <a:gdLst/>
              <a:ahLst/>
              <a:cxnLst/>
              <a:rect l="l" t="t" r="r" b="b"/>
              <a:pathLst>
                <a:path w="6906" h="7096" extrusionOk="0">
                  <a:moveTo>
                    <a:pt x="4358" y="1"/>
                  </a:moveTo>
                  <a:cubicBezTo>
                    <a:pt x="3424" y="1"/>
                    <a:pt x="2492" y="82"/>
                    <a:pt x="1548" y="226"/>
                  </a:cubicBezTo>
                  <a:lnTo>
                    <a:pt x="1548" y="250"/>
                  </a:lnTo>
                  <a:cubicBezTo>
                    <a:pt x="2798" y="262"/>
                    <a:pt x="3560" y="1702"/>
                    <a:pt x="3215" y="3429"/>
                  </a:cubicBezTo>
                  <a:cubicBezTo>
                    <a:pt x="2881" y="5167"/>
                    <a:pt x="1488" y="6560"/>
                    <a:pt x="0" y="6882"/>
                  </a:cubicBezTo>
                  <a:lnTo>
                    <a:pt x="0" y="6894"/>
                  </a:lnTo>
                  <a:cubicBezTo>
                    <a:pt x="730" y="6840"/>
                    <a:pt x="1453" y="6810"/>
                    <a:pt x="2173" y="6810"/>
                  </a:cubicBezTo>
                  <a:cubicBezTo>
                    <a:pt x="3380" y="6810"/>
                    <a:pt x="4579" y="6895"/>
                    <a:pt x="5787" y="7096"/>
                  </a:cubicBezTo>
                  <a:lnTo>
                    <a:pt x="5787" y="7072"/>
                  </a:lnTo>
                  <a:cubicBezTo>
                    <a:pt x="4405" y="6620"/>
                    <a:pt x="3620" y="5191"/>
                    <a:pt x="3965" y="3441"/>
                  </a:cubicBezTo>
                  <a:cubicBezTo>
                    <a:pt x="4298" y="1714"/>
                    <a:pt x="5560" y="250"/>
                    <a:pt x="6906" y="226"/>
                  </a:cubicBezTo>
                  <a:lnTo>
                    <a:pt x="6906" y="214"/>
                  </a:lnTo>
                  <a:cubicBezTo>
                    <a:pt x="6047" y="67"/>
                    <a:pt x="5201" y="1"/>
                    <a:pt x="4358"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588;p53">
              <a:extLst>
                <a:ext uri="{FF2B5EF4-FFF2-40B4-BE49-F238E27FC236}">
                  <a16:creationId xmlns:a16="http://schemas.microsoft.com/office/drawing/2014/main" id="{216A24A3-A018-50D4-F310-1EDBDCE6557B}"/>
                </a:ext>
              </a:extLst>
            </p:cNvPr>
            <p:cNvSpPr/>
            <p:nvPr/>
          </p:nvSpPr>
          <p:spPr>
            <a:xfrm>
              <a:off x="2333900" y="3589550"/>
              <a:ext cx="236375" cy="114325"/>
            </a:xfrm>
            <a:custGeom>
              <a:avLst/>
              <a:gdLst/>
              <a:ahLst/>
              <a:cxnLst/>
              <a:rect l="l" t="t" r="r" b="b"/>
              <a:pathLst>
                <a:path w="9455" h="4573" extrusionOk="0">
                  <a:moveTo>
                    <a:pt x="1108" y="1"/>
                  </a:moveTo>
                  <a:cubicBezTo>
                    <a:pt x="727" y="1442"/>
                    <a:pt x="358" y="2870"/>
                    <a:pt x="1" y="4287"/>
                  </a:cubicBezTo>
                  <a:lnTo>
                    <a:pt x="25" y="4287"/>
                  </a:lnTo>
                  <a:cubicBezTo>
                    <a:pt x="579" y="3226"/>
                    <a:pt x="2579" y="2084"/>
                    <a:pt x="4721" y="2084"/>
                  </a:cubicBezTo>
                  <a:cubicBezTo>
                    <a:pt x="4743" y="2084"/>
                    <a:pt x="4765" y="2084"/>
                    <a:pt x="4787" y="2084"/>
                  </a:cubicBezTo>
                  <a:cubicBezTo>
                    <a:pt x="6942" y="2096"/>
                    <a:pt x="8633" y="3406"/>
                    <a:pt x="8764" y="4573"/>
                  </a:cubicBezTo>
                  <a:lnTo>
                    <a:pt x="8788" y="4573"/>
                  </a:lnTo>
                  <a:cubicBezTo>
                    <a:pt x="9038" y="3085"/>
                    <a:pt x="9264" y="1596"/>
                    <a:pt x="9454" y="96"/>
                  </a:cubicBezTo>
                  <a:lnTo>
                    <a:pt x="9443" y="96"/>
                  </a:lnTo>
                  <a:cubicBezTo>
                    <a:pt x="9014" y="1092"/>
                    <a:pt x="7167" y="1502"/>
                    <a:pt x="5073" y="1502"/>
                  </a:cubicBezTo>
                  <a:cubicBezTo>
                    <a:pt x="5014" y="1502"/>
                    <a:pt x="4954" y="1502"/>
                    <a:pt x="4894" y="1501"/>
                  </a:cubicBezTo>
                  <a:cubicBezTo>
                    <a:pt x="2739" y="1477"/>
                    <a:pt x="1120" y="1001"/>
                    <a:pt x="1120"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5589;p53">
              <a:extLst>
                <a:ext uri="{FF2B5EF4-FFF2-40B4-BE49-F238E27FC236}">
                  <a16:creationId xmlns:a16="http://schemas.microsoft.com/office/drawing/2014/main" id="{A4731CEE-D583-A014-A953-CC6B5CEDC9D1}"/>
                </a:ext>
              </a:extLst>
            </p:cNvPr>
            <p:cNvSpPr/>
            <p:nvPr/>
          </p:nvSpPr>
          <p:spPr>
            <a:xfrm>
              <a:off x="2409825" y="3222375"/>
              <a:ext cx="110150" cy="112725"/>
            </a:xfrm>
            <a:custGeom>
              <a:avLst/>
              <a:gdLst/>
              <a:ahLst/>
              <a:cxnLst/>
              <a:rect l="l" t="t" r="r" b="b"/>
              <a:pathLst>
                <a:path w="4406" h="4509" extrusionOk="0">
                  <a:moveTo>
                    <a:pt x="2798" y="1"/>
                  </a:moveTo>
                  <a:cubicBezTo>
                    <a:pt x="2195" y="1"/>
                    <a:pt x="1595" y="56"/>
                    <a:pt x="988" y="150"/>
                  </a:cubicBezTo>
                  <a:cubicBezTo>
                    <a:pt x="1786" y="150"/>
                    <a:pt x="2262" y="1091"/>
                    <a:pt x="2060" y="2186"/>
                  </a:cubicBezTo>
                  <a:cubicBezTo>
                    <a:pt x="1834" y="3294"/>
                    <a:pt x="953" y="4187"/>
                    <a:pt x="0" y="4389"/>
                  </a:cubicBezTo>
                  <a:cubicBezTo>
                    <a:pt x="465" y="4358"/>
                    <a:pt x="931" y="4340"/>
                    <a:pt x="1396" y="4340"/>
                  </a:cubicBezTo>
                  <a:cubicBezTo>
                    <a:pt x="2169" y="4340"/>
                    <a:pt x="2942" y="4389"/>
                    <a:pt x="3715" y="4508"/>
                  </a:cubicBezTo>
                  <a:cubicBezTo>
                    <a:pt x="2798" y="4222"/>
                    <a:pt x="2298" y="3306"/>
                    <a:pt x="2524" y="2186"/>
                  </a:cubicBezTo>
                  <a:cubicBezTo>
                    <a:pt x="2738" y="1091"/>
                    <a:pt x="3548" y="150"/>
                    <a:pt x="4405" y="138"/>
                  </a:cubicBezTo>
                  <a:cubicBezTo>
                    <a:pt x="3864" y="44"/>
                    <a:pt x="3330" y="1"/>
                    <a:pt x="2798"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5590;p53">
              <a:extLst>
                <a:ext uri="{FF2B5EF4-FFF2-40B4-BE49-F238E27FC236}">
                  <a16:creationId xmlns:a16="http://schemas.microsoft.com/office/drawing/2014/main" id="{0911AB07-06A5-4AD5-C6B3-3E98942E1682}"/>
                </a:ext>
              </a:extLst>
            </p:cNvPr>
            <p:cNvSpPr/>
            <p:nvPr/>
          </p:nvSpPr>
          <p:spPr>
            <a:xfrm>
              <a:off x="2389275" y="3248450"/>
              <a:ext cx="151525" cy="73250"/>
            </a:xfrm>
            <a:custGeom>
              <a:avLst/>
              <a:gdLst/>
              <a:ahLst/>
              <a:cxnLst/>
              <a:rect l="l" t="t" r="r" b="b"/>
              <a:pathLst>
                <a:path w="6061" h="2930" extrusionOk="0">
                  <a:moveTo>
                    <a:pt x="703" y="0"/>
                  </a:moveTo>
                  <a:cubicBezTo>
                    <a:pt x="465" y="917"/>
                    <a:pt x="227" y="1834"/>
                    <a:pt x="0" y="2739"/>
                  </a:cubicBezTo>
                  <a:lnTo>
                    <a:pt x="24" y="2739"/>
                  </a:lnTo>
                  <a:cubicBezTo>
                    <a:pt x="379" y="2054"/>
                    <a:pt x="1670" y="1334"/>
                    <a:pt x="3039" y="1334"/>
                  </a:cubicBezTo>
                  <a:cubicBezTo>
                    <a:pt x="3050" y="1334"/>
                    <a:pt x="3061" y="1334"/>
                    <a:pt x="3072" y="1334"/>
                  </a:cubicBezTo>
                  <a:cubicBezTo>
                    <a:pt x="4453" y="1358"/>
                    <a:pt x="5549" y="2191"/>
                    <a:pt x="5620" y="2929"/>
                  </a:cubicBezTo>
                  <a:lnTo>
                    <a:pt x="5632" y="2929"/>
                  </a:lnTo>
                  <a:cubicBezTo>
                    <a:pt x="5799" y="1977"/>
                    <a:pt x="5930" y="1024"/>
                    <a:pt x="6061" y="60"/>
                  </a:cubicBezTo>
                  <a:lnTo>
                    <a:pt x="6049" y="60"/>
                  </a:lnTo>
                  <a:cubicBezTo>
                    <a:pt x="5787" y="715"/>
                    <a:pt x="4525" y="965"/>
                    <a:pt x="3144" y="965"/>
                  </a:cubicBezTo>
                  <a:cubicBezTo>
                    <a:pt x="1763" y="953"/>
                    <a:pt x="739" y="643"/>
                    <a:pt x="727" y="0"/>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5591;p53">
              <a:extLst>
                <a:ext uri="{FF2B5EF4-FFF2-40B4-BE49-F238E27FC236}">
                  <a16:creationId xmlns:a16="http://schemas.microsoft.com/office/drawing/2014/main" id="{827703F3-05D7-0B3A-92EB-C1FD9258DC70}"/>
                </a:ext>
              </a:extLst>
            </p:cNvPr>
            <p:cNvSpPr/>
            <p:nvPr/>
          </p:nvSpPr>
          <p:spPr>
            <a:xfrm>
              <a:off x="2446125" y="2957550"/>
              <a:ext cx="78900" cy="80775"/>
            </a:xfrm>
            <a:custGeom>
              <a:avLst/>
              <a:gdLst/>
              <a:ahLst/>
              <a:cxnLst/>
              <a:rect l="l" t="t" r="r" b="b"/>
              <a:pathLst>
                <a:path w="3156" h="3231" extrusionOk="0">
                  <a:moveTo>
                    <a:pt x="1981" y="1"/>
                  </a:moveTo>
                  <a:cubicBezTo>
                    <a:pt x="1558" y="1"/>
                    <a:pt x="1138" y="37"/>
                    <a:pt x="715" y="99"/>
                  </a:cubicBezTo>
                  <a:cubicBezTo>
                    <a:pt x="1275" y="99"/>
                    <a:pt x="1620" y="766"/>
                    <a:pt x="1465" y="1552"/>
                  </a:cubicBezTo>
                  <a:cubicBezTo>
                    <a:pt x="1322" y="2349"/>
                    <a:pt x="679" y="2992"/>
                    <a:pt x="1" y="3135"/>
                  </a:cubicBezTo>
                  <a:cubicBezTo>
                    <a:pt x="321" y="3110"/>
                    <a:pt x="637" y="3096"/>
                    <a:pt x="952" y="3096"/>
                  </a:cubicBezTo>
                  <a:cubicBezTo>
                    <a:pt x="1513" y="3096"/>
                    <a:pt x="2071" y="3139"/>
                    <a:pt x="2644" y="3231"/>
                  </a:cubicBezTo>
                  <a:cubicBezTo>
                    <a:pt x="2025" y="3004"/>
                    <a:pt x="1667" y="2349"/>
                    <a:pt x="1810" y="1552"/>
                  </a:cubicBezTo>
                  <a:cubicBezTo>
                    <a:pt x="1977" y="766"/>
                    <a:pt x="2537" y="99"/>
                    <a:pt x="3156" y="99"/>
                  </a:cubicBezTo>
                  <a:cubicBezTo>
                    <a:pt x="2758" y="31"/>
                    <a:pt x="2368" y="1"/>
                    <a:pt x="1981"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5592;p53">
              <a:extLst>
                <a:ext uri="{FF2B5EF4-FFF2-40B4-BE49-F238E27FC236}">
                  <a16:creationId xmlns:a16="http://schemas.microsoft.com/office/drawing/2014/main" id="{A73EA8F0-BAA6-7A09-B49F-EAD64607EF30}"/>
                </a:ext>
              </a:extLst>
            </p:cNvPr>
            <p:cNvSpPr/>
            <p:nvPr/>
          </p:nvSpPr>
          <p:spPr>
            <a:xfrm>
              <a:off x="2432125" y="2976100"/>
              <a:ext cx="107800" cy="52100"/>
            </a:xfrm>
            <a:custGeom>
              <a:avLst/>
              <a:gdLst/>
              <a:ahLst/>
              <a:cxnLst/>
              <a:rect l="l" t="t" r="r" b="b"/>
              <a:pathLst>
                <a:path w="4312" h="2084" extrusionOk="0">
                  <a:moveTo>
                    <a:pt x="513" y="0"/>
                  </a:moveTo>
                  <a:cubicBezTo>
                    <a:pt x="346" y="655"/>
                    <a:pt x="168" y="1310"/>
                    <a:pt x="1" y="1965"/>
                  </a:cubicBezTo>
                  <a:cubicBezTo>
                    <a:pt x="272" y="1459"/>
                    <a:pt x="1171" y="952"/>
                    <a:pt x="2146" y="952"/>
                  </a:cubicBezTo>
                  <a:cubicBezTo>
                    <a:pt x="2157" y="952"/>
                    <a:pt x="2169" y="952"/>
                    <a:pt x="2180" y="953"/>
                  </a:cubicBezTo>
                  <a:cubicBezTo>
                    <a:pt x="3156" y="953"/>
                    <a:pt x="3930" y="1560"/>
                    <a:pt x="3990" y="2084"/>
                  </a:cubicBezTo>
                  <a:cubicBezTo>
                    <a:pt x="4109" y="1417"/>
                    <a:pt x="4216" y="726"/>
                    <a:pt x="4311" y="48"/>
                  </a:cubicBezTo>
                  <a:lnTo>
                    <a:pt x="4311" y="48"/>
                  </a:lnTo>
                  <a:cubicBezTo>
                    <a:pt x="4120" y="496"/>
                    <a:pt x="3317" y="681"/>
                    <a:pt x="2408" y="681"/>
                  </a:cubicBezTo>
                  <a:cubicBezTo>
                    <a:pt x="2352" y="681"/>
                    <a:pt x="2296" y="680"/>
                    <a:pt x="2239" y="679"/>
                  </a:cubicBezTo>
                  <a:cubicBezTo>
                    <a:pt x="1251" y="667"/>
                    <a:pt x="513" y="441"/>
                    <a:pt x="513" y="0"/>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5593;p53">
              <a:extLst>
                <a:ext uri="{FF2B5EF4-FFF2-40B4-BE49-F238E27FC236}">
                  <a16:creationId xmlns:a16="http://schemas.microsoft.com/office/drawing/2014/main" id="{D73FF162-6489-921E-CEB2-B0B01FEA009E}"/>
                </a:ext>
              </a:extLst>
            </p:cNvPr>
            <p:cNvSpPr/>
            <p:nvPr/>
          </p:nvSpPr>
          <p:spPr>
            <a:xfrm>
              <a:off x="2419625" y="2921025"/>
              <a:ext cx="45875" cy="171175"/>
            </a:xfrm>
            <a:custGeom>
              <a:avLst/>
              <a:gdLst/>
              <a:ahLst/>
              <a:cxnLst/>
              <a:rect l="l" t="t" r="r" b="b"/>
              <a:pathLst>
                <a:path w="1835" h="6847" extrusionOk="0">
                  <a:moveTo>
                    <a:pt x="1549" y="0"/>
                  </a:moveTo>
                  <a:cubicBezTo>
                    <a:pt x="1501" y="60"/>
                    <a:pt x="1442" y="120"/>
                    <a:pt x="1382" y="179"/>
                  </a:cubicBezTo>
                  <a:cubicBezTo>
                    <a:pt x="1311" y="251"/>
                    <a:pt x="1251" y="346"/>
                    <a:pt x="1192" y="429"/>
                  </a:cubicBezTo>
                  <a:cubicBezTo>
                    <a:pt x="1156" y="477"/>
                    <a:pt x="1132" y="524"/>
                    <a:pt x="1084" y="560"/>
                  </a:cubicBezTo>
                  <a:cubicBezTo>
                    <a:pt x="1061" y="608"/>
                    <a:pt x="1025" y="655"/>
                    <a:pt x="977" y="715"/>
                  </a:cubicBezTo>
                  <a:cubicBezTo>
                    <a:pt x="846" y="905"/>
                    <a:pt x="727" y="1132"/>
                    <a:pt x="608" y="1370"/>
                  </a:cubicBezTo>
                  <a:cubicBezTo>
                    <a:pt x="549" y="1489"/>
                    <a:pt x="501" y="1608"/>
                    <a:pt x="441" y="1727"/>
                  </a:cubicBezTo>
                  <a:cubicBezTo>
                    <a:pt x="418" y="1786"/>
                    <a:pt x="406" y="1846"/>
                    <a:pt x="370" y="1917"/>
                  </a:cubicBezTo>
                  <a:cubicBezTo>
                    <a:pt x="358" y="1977"/>
                    <a:pt x="322" y="2048"/>
                    <a:pt x="310" y="2108"/>
                  </a:cubicBezTo>
                  <a:cubicBezTo>
                    <a:pt x="263" y="2239"/>
                    <a:pt x="239" y="2382"/>
                    <a:pt x="191" y="2501"/>
                  </a:cubicBezTo>
                  <a:lnTo>
                    <a:pt x="108" y="2906"/>
                  </a:lnTo>
                  <a:cubicBezTo>
                    <a:pt x="84" y="3037"/>
                    <a:pt x="60" y="3168"/>
                    <a:pt x="49" y="3299"/>
                  </a:cubicBezTo>
                  <a:cubicBezTo>
                    <a:pt x="49" y="3382"/>
                    <a:pt x="25" y="3441"/>
                    <a:pt x="25" y="3513"/>
                  </a:cubicBezTo>
                  <a:lnTo>
                    <a:pt x="13" y="3620"/>
                  </a:lnTo>
                  <a:lnTo>
                    <a:pt x="13" y="3715"/>
                  </a:lnTo>
                  <a:cubicBezTo>
                    <a:pt x="13" y="3858"/>
                    <a:pt x="1" y="3989"/>
                    <a:pt x="1" y="4120"/>
                  </a:cubicBezTo>
                  <a:lnTo>
                    <a:pt x="1" y="4311"/>
                  </a:lnTo>
                  <a:cubicBezTo>
                    <a:pt x="1" y="4370"/>
                    <a:pt x="1" y="4453"/>
                    <a:pt x="13" y="4513"/>
                  </a:cubicBezTo>
                  <a:cubicBezTo>
                    <a:pt x="25" y="4644"/>
                    <a:pt x="25" y="4763"/>
                    <a:pt x="49" y="4882"/>
                  </a:cubicBezTo>
                  <a:lnTo>
                    <a:pt x="84" y="5239"/>
                  </a:lnTo>
                  <a:cubicBezTo>
                    <a:pt x="108" y="5358"/>
                    <a:pt x="132" y="5465"/>
                    <a:pt x="144" y="5585"/>
                  </a:cubicBezTo>
                  <a:cubicBezTo>
                    <a:pt x="168" y="5644"/>
                    <a:pt x="168" y="5680"/>
                    <a:pt x="180" y="5739"/>
                  </a:cubicBezTo>
                  <a:cubicBezTo>
                    <a:pt x="191" y="5787"/>
                    <a:pt x="203" y="5846"/>
                    <a:pt x="215" y="5894"/>
                  </a:cubicBezTo>
                  <a:cubicBezTo>
                    <a:pt x="251" y="6001"/>
                    <a:pt x="263" y="6085"/>
                    <a:pt x="299" y="6180"/>
                  </a:cubicBezTo>
                  <a:cubicBezTo>
                    <a:pt x="322" y="6263"/>
                    <a:pt x="358" y="6358"/>
                    <a:pt x="370" y="6430"/>
                  </a:cubicBezTo>
                  <a:cubicBezTo>
                    <a:pt x="406" y="6501"/>
                    <a:pt x="418" y="6573"/>
                    <a:pt x="441" y="6656"/>
                  </a:cubicBezTo>
                  <a:cubicBezTo>
                    <a:pt x="477" y="6727"/>
                    <a:pt x="489" y="6787"/>
                    <a:pt x="513" y="6835"/>
                  </a:cubicBezTo>
                  <a:lnTo>
                    <a:pt x="513" y="6847"/>
                  </a:lnTo>
                  <a:lnTo>
                    <a:pt x="620" y="6811"/>
                  </a:lnTo>
                  <a:lnTo>
                    <a:pt x="620" y="6775"/>
                  </a:lnTo>
                  <a:cubicBezTo>
                    <a:pt x="608" y="6656"/>
                    <a:pt x="584" y="6513"/>
                    <a:pt x="561" y="6358"/>
                  </a:cubicBezTo>
                  <a:cubicBezTo>
                    <a:pt x="549" y="6275"/>
                    <a:pt x="537" y="6192"/>
                    <a:pt x="537" y="6096"/>
                  </a:cubicBezTo>
                  <a:cubicBezTo>
                    <a:pt x="513" y="6013"/>
                    <a:pt x="513" y="5918"/>
                    <a:pt x="501" y="5823"/>
                  </a:cubicBezTo>
                  <a:cubicBezTo>
                    <a:pt x="501" y="5775"/>
                    <a:pt x="489" y="5715"/>
                    <a:pt x="489" y="5668"/>
                  </a:cubicBezTo>
                  <a:cubicBezTo>
                    <a:pt x="489" y="5620"/>
                    <a:pt x="489" y="5561"/>
                    <a:pt x="477" y="5501"/>
                  </a:cubicBezTo>
                  <a:cubicBezTo>
                    <a:pt x="477" y="5394"/>
                    <a:pt x="453" y="5299"/>
                    <a:pt x="441" y="5180"/>
                  </a:cubicBezTo>
                  <a:cubicBezTo>
                    <a:pt x="441" y="5061"/>
                    <a:pt x="430" y="4953"/>
                    <a:pt x="430" y="4834"/>
                  </a:cubicBezTo>
                  <a:lnTo>
                    <a:pt x="430" y="4477"/>
                  </a:lnTo>
                  <a:cubicBezTo>
                    <a:pt x="430" y="4239"/>
                    <a:pt x="441" y="3989"/>
                    <a:pt x="453" y="3739"/>
                  </a:cubicBezTo>
                  <a:lnTo>
                    <a:pt x="477" y="3644"/>
                  </a:lnTo>
                  <a:lnTo>
                    <a:pt x="489" y="3560"/>
                  </a:lnTo>
                  <a:cubicBezTo>
                    <a:pt x="501" y="3501"/>
                    <a:pt x="501" y="3418"/>
                    <a:pt x="513" y="3358"/>
                  </a:cubicBezTo>
                  <a:cubicBezTo>
                    <a:pt x="537" y="3227"/>
                    <a:pt x="561" y="3108"/>
                    <a:pt x="572" y="2977"/>
                  </a:cubicBezTo>
                  <a:cubicBezTo>
                    <a:pt x="608" y="2846"/>
                    <a:pt x="620" y="2715"/>
                    <a:pt x="656" y="2608"/>
                  </a:cubicBezTo>
                  <a:cubicBezTo>
                    <a:pt x="680" y="2489"/>
                    <a:pt x="715" y="2346"/>
                    <a:pt x="763" y="2227"/>
                  </a:cubicBezTo>
                  <a:cubicBezTo>
                    <a:pt x="834" y="1977"/>
                    <a:pt x="906" y="1751"/>
                    <a:pt x="1001" y="1513"/>
                  </a:cubicBezTo>
                  <a:cubicBezTo>
                    <a:pt x="1084" y="1298"/>
                    <a:pt x="1192" y="1072"/>
                    <a:pt x="1299" y="882"/>
                  </a:cubicBezTo>
                  <a:cubicBezTo>
                    <a:pt x="1394" y="679"/>
                    <a:pt x="1501" y="489"/>
                    <a:pt x="1608" y="322"/>
                  </a:cubicBezTo>
                  <a:cubicBezTo>
                    <a:pt x="1680" y="203"/>
                    <a:pt x="1751" y="84"/>
                    <a:pt x="1834" y="0"/>
                  </a:cubicBezTo>
                  <a:close/>
                </a:path>
              </a:pathLst>
            </a:custGeom>
            <a:solidFill>
              <a:srgbClr val="D8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5594;p53">
              <a:extLst>
                <a:ext uri="{FF2B5EF4-FFF2-40B4-BE49-F238E27FC236}">
                  <a16:creationId xmlns:a16="http://schemas.microsoft.com/office/drawing/2014/main" id="{0FDB5F09-EDC2-7D55-358D-2B94D7511C0D}"/>
                </a:ext>
              </a:extLst>
            </p:cNvPr>
            <p:cNvSpPr/>
            <p:nvPr/>
          </p:nvSpPr>
          <p:spPr>
            <a:xfrm>
              <a:off x="2379150" y="3165100"/>
              <a:ext cx="48250" cy="229225"/>
            </a:xfrm>
            <a:custGeom>
              <a:avLst/>
              <a:gdLst/>
              <a:ahLst/>
              <a:cxnLst/>
              <a:rect l="l" t="t" r="r" b="b"/>
              <a:pathLst>
                <a:path w="1930" h="9169" extrusionOk="0">
                  <a:moveTo>
                    <a:pt x="1727" y="1"/>
                  </a:moveTo>
                  <a:cubicBezTo>
                    <a:pt x="1608" y="155"/>
                    <a:pt x="1489" y="358"/>
                    <a:pt x="1370" y="572"/>
                  </a:cubicBezTo>
                  <a:cubicBezTo>
                    <a:pt x="1227" y="810"/>
                    <a:pt x="1096" y="1072"/>
                    <a:pt x="977" y="1346"/>
                  </a:cubicBezTo>
                  <a:cubicBezTo>
                    <a:pt x="858" y="1632"/>
                    <a:pt x="727" y="1929"/>
                    <a:pt x="620" y="2239"/>
                  </a:cubicBezTo>
                  <a:cubicBezTo>
                    <a:pt x="596" y="2322"/>
                    <a:pt x="560" y="2406"/>
                    <a:pt x="536" y="2477"/>
                  </a:cubicBezTo>
                  <a:cubicBezTo>
                    <a:pt x="501" y="2560"/>
                    <a:pt x="489" y="2644"/>
                    <a:pt x="453" y="2739"/>
                  </a:cubicBezTo>
                  <a:cubicBezTo>
                    <a:pt x="394" y="2894"/>
                    <a:pt x="370" y="3072"/>
                    <a:pt x="322" y="3239"/>
                  </a:cubicBezTo>
                  <a:cubicBezTo>
                    <a:pt x="251" y="3584"/>
                    <a:pt x="179" y="3942"/>
                    <a:pt x="120" y="4299"/>
                  </a:cubicBezTo>
                  <a:lnTo>
                    <a:pt x="84" y="4561"/>
                  </a:lnTo>
                  <a:cubicBezTo>
                    <a:pt x="72" y="4656"/>
                    <a:pt x="72" y="4739"/>
                    <a:pt x="60" y="4835"/>
                  </a:cubicBezTo>
                  <a:cubicBezTo>
                    <a:pt x="36" y="4918"/>
                    <a:pt x="36" y="5013"/>
                    <a:pt x="24" y="5096"/>
                  </a:cubicBezTo>
                  <a:cubicBezTo>
                    <a:pt x="24" y="5192"/>
                    <a:pt x="13" y="5275"/>
                    <a:pt x="13" y="5370"/>
                  </a:cubicBezTo>
                  <a:cubicBezTo>
                    <a:pt x="1" y="5549"/>
                    <a:pt x="1" y="5727"/>
                    <a:pt x="1" y="5894"/>
                  </a:cubicBezTo>
                  <a:cubicBezTo>
                    <a:pt x="1" y="6073"/>
                    <a:pt x="13" y="6228"/>
                    <a:pt x="13" y="6394"/>
                  </a:cubicBezTo>
                  <a:cubicBezTo>
                    <a:pt x="13" y="6561"/>
                    <a:pt x="24" y="6728"/>
                    <a:pt x="60" y="6882"/>
                  </a:cubicBezTo>
                  <a:cubicBezTo>
                    <a:pt x="72" y="6966"/>
                    <a:pt x="72" y="7049"/>
                    <a:pt x="84" y="7121"/>
                  </a:cubicBezTo>
                  <a:cubicBezTo>
                    <a:pt x="96" y="7204"/>
                    <a:pt x="120" y="7275"/>
                    <a:pt x="120" y="7359"/>
                  </a:cubicBezTo>
                  <a:cubicBezTo>
                    <a:pt x="155" y="7656"/>
                    <a:pt x="215" y="7942"/>
                    <a:pt x="275" y="8216"/>
                  </a:cubicBezTo>
                  <a:cubicBezTo>
                    <a:pt x="310" y="8347"/>
                    <a:pt x="334" y="8466"/>
                    <a:pt x="370" y="8585"/>
                  </a:cubicBezTo>
                  <a:cubicBezTo>
                    <a:pt x="382" y="8645"/>
                    <a:pt x="394" y="8704"/>
                    <a:pt x="417" y="8752"/>
                  </a:cubicBezTo>
                  <a:cubicBezTo>
                    <a:pt x="429" y="8811"/>
                    <a:pt x="441" y="8847"/>
                    <a:pt x="453" y="8906"/>
                  </a:cubicBezTo>
                  <a:cubicBezTo>
                    <a:pt x="489" y="9002"/>
                    <a:pt x="513" y="9073"/>
                    <a:pt x="536" y="9168"/>
                  </a:cubicBezTo>
                  <a:lnTo>
                    <a:pt x="727" y="9121"/>
                  </a:lnTo>
                  <a:cubicBezTo>
                    <a:pt x="703" y="9037"/>
                    <a:pt x="691" y="8930"/>
                    <a:pt x="679" y="8835"/>
                  </a:cubicBezTo>
                  <a:cubicBezTo>
                    <a:pt x="667" y="8775"/>
                    <a:pt x="667" y="8740"/>
                    <a:pt x="644" y="8680"/>
                  </a:cubicBezTo>
                  <a:cubicBezTo>
                    <a:pt x="632" y="8621"/>
                    <a:pt x="632" y="8561"/>
                    <a:pt x="620" y="8502"/>
                  </a:cubicBezTo>
                  <a:cubicBezTo>
                    <a:pt x="608" y="8383"/>
                    <a:pt x="584" y="8252"/>
                    <a:pt x="560" y="8121"/>
                  </a:cubicBezTo>
                  <a:lnTo>
                    <a:pt x="513" y="7716"/>
                  </a:lnTo>
                  <a:cubicBezTo>
                    <a:pt x="501" y="7585"/>
                    <a:pt x="489" y="7442"/>
                    <a:pt x="477" y="7287"/>
                  </a:cubicBezTo>
                  <a:cubicBezTo>
                    <a:pt x="477" y="7216"/>
                    <a:pt x="453" y="7144"/>
                    <a:pt x="453" y="7061"/>
                  </a:cubicBezTo>
                  <a:cubicBezTo>
                    <a:pt x="453" y="6990"/>
                    <a:pt x="453" y="6918"/>
                    <a:pt x="441" y="6823"/>
                  </a:cubicBezTo>
                  <a:cubicBezTo>
                    <a:pt x="441" y="6668"/>
                    <a:pt x="429" y="6513"/>
                    <a:pt x="429" y="6347"/>
                  </a:cubicBezTo>
                  <a:cubicBezTo>
                    <a:pt x="429" y="6025"/>
                    <a:pt x="441" y="5692"/>
                    <a:pt x="453" y="5358"/>
                  </a:cubicBezTo>
                  <a:cubicBezTo>
                    <a:pt x="453" y="5263"/>
                    <a:pt x="477" y="5192"/>
                    <a:pt x="477" y="5096"/>
                  </a:cubicBezTo>
                  <a:cubicBezTo>
                    <a:pt x="477" y="5013"/>
                    <a:pt x="489" y="4942"/>
                    <a:pt x="501" y="4846"/>
                  </a:cubicBezTo>
                  <a:cubicBezTo>
                    <a:pt x="513" y="4763"/>
                    <a:pt x="513" y="4680"/>
                    <a:pt x="536" y="4596"/>
                  </a:cubicBezTo>
                  <a:lnTo>
                    <a:pt x="560" y="4346"/>
                  </a:lnTo>
                  <a:cubicBezTo>
                    <a:pt x="608" y="4001"/>
                    <a:pt x="679" y="3656"/>
                    <a:pt x="739" y="3334"/>
                  </a:cubicBezTo>
                  <a:cubicBezTo>
                    <a:pt x="810" y="3001"/>
                    <a:pt x="894" y="2679"/>
                    <a:pt x="989" y="2358"/>
                  </a:cubicBezTo>
                  <a:cubicBezTo>
                    <a:pt x="1084" y="2048"/>
                    <a:pt x="1191" y="1751"/>
                    <a:pt x="1287" y="1465"/>
                  </a:cubicBezTo>
                  <a:cubicBezTo>
                    <a:pt x="1346" y="1334"/>
                    <a:pt x="1394" y="1191"/>
                    <a:pt x="1453" y="1072"/>
                  </a:cubicBezTo>
                  <a:cubicBezTo>
                    <a:pt x="1501" y="929"/>
                    <a:pt x="1560" y="810"/>
                    <a:pt x="1608" y="691"/>
                  </a:cubicBezTo>
                  <a:cubicBezTo>
                    <a:pt x="1703" y="453"/>
                    <a:pt x="1810" y="239"/>
                    <a:pt x="1906" y="36"/>
                  </a:cubicBezTo>
                  <a:cubicBezTo>
                    <a:pt x="1918" y="24"/>
                    <a:pt x="1918" y="12"/>
                    <a:pt x="1929" y="1"/>
                  </a:cubicBezTo>
                  <a:close/>
                </a:path>
              </a:pathLst>
            </a:custGeom>
            <a:solidFill>
              <a:srgbClr val="D8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5595;p53">
              <a:extLst>
                <a:ext uri="{FF2B5EF4-FFF2-40B4-BE49-F238E27FC236}">
                  <a16:creationId xmlns:a16="http://schemas.microsoft.com/office/drawing/2014/main" id="{02B09D06-DBBD-C13E-5B4D-F733852FECDE}"/>
                </a:ext>
              </a:extLst>
            </p:cNvPr>
            <p:cNvSpPr/>
            <p:nvPr/>
          </p:nvSpPr>
          <p:spPr>
            <a:xfrm>
              <a:off x="2275875" y="3196350"/>
              <a:ext cx="25" cy="25"/>
            </a:xfrm>
            <a:custGeom>
              <a:avLst/>
              <a:gdLst/>
              <a:ahLst/>
              <a:cxnLst/>
              <a:rect l="l" t="t" r="r" b="b"/>
              <a:pathLst>
                <a:path w="1" h="1" extrusionOk="0">
                  <a:moveTo>
                    <a:pt x="0" y="1"/>
                  </a:moveTo>
                  <a:close/>
                </a:path>
              </a:pathLst>
            </a:custGeom>
            <a:solidFill>
              <a:srgbClr val="F4EA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5596;p53">
              <a:extLst>
                <a:ext uri="{FF2B5EF4-FFF2-40B4-BE49-F238E27FC236}">
                  <a16:creationId xmlns:a16="http://schemas.microsoft.com/office/drawing/2014/main" id="{766798E5-9D88-A22C-EEC7-5265901B6315}"/>
                </a:ext>
              </a:extLst>
            </p:cNvPr>
            <p:cNvSpPr/>
            <p:nvPr/>
          </p:nvSpPr>
          <p:spPr>
            <a:xfrm>
              <a:off x="2117525" y="2824000"/>
              <a:ext cx="52100" cy="1197475"/>
            </a:xfrm>
            <a:custGeom>
              <a:avLst/>
              <a:gdLst/>
              <a:ahLst/>
              <a:cxnLst/>
              <a:rect l="l" t="t" r="r" b="b"/>
              <a:pathLst>
                <a:path w="2084" h="47899" extrusionOk="0">
                  <a:moveTo>
                    <a:pt x="1393" y="0"/>
                  </a:moveTo>
                  <a:lnTo>
                    <a:pt x="0" y="47899"/>
                  </a:lnTo>
                  <a:lnTo>
                    <a:pt x="2084" y="47899"/>
                  </a:lnTo>
                  <a:lnTo>
                    <a:pt x="1774" y="0"/>
                  </a:ln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5597;p53">
              <a:extLst>
                <a:ext uri="{FF2B5EF4-FFF2-40B4-BE49-F238E27FC236}">
                  <a16:creationId xmlns:a16="http://schemas.microsoft.com/office/drawing/2014/main" id="{BAC021CB-60CE-88B2-BE53-4927B5141FE8}"/>
                </a:ext>
              </a:extLst>
            </p:cNvPr>
            <p:cNvSpPr/>
            <p:nvPr/>
          </p:nvSpPr>
          <p:spPr>
            <a:xfrm>
              <a:off x="1907675" y="3196350"/>
              <a:ext cx="25" cy="25"/>
            </a:xfrm>
            <a:custGeom>
              <a:avLst/>
              <a:gdLst/>
              <a:ahLst/>
              <a:cxnLst/>
              <a:rect l="l" t="t" r="r" b="b"/>
              <a:pathLst>
                <a:path w="1" h="1" extrusionOk="0">
                  <a:moveTo>
                    <a:pt x="0" y="1"/>
                  </a:moveTo>
                  <a:close/>
                </a:path>
              </a:pathLst>
            </a:custGeom>
            <a:solidFill>
              <a:srgbClr val="F4EA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5598;p53">
              <a:extLst>
                <a:ext uri="{FF2B5EF4-FFF2-40B4-BE49-F238E27FC236}">
                  <a16:creationId xmlns:a16="http://schemas.microsoft.com/office/drawing/2014/main" id="{C0E3F02A-AEBD-CBEC-24F7-D8311F688D65}"/>
                </a:ext>
              </a:extLst>
            </p:cNvPr>
            <p:cNvSpPr/>
            <p:nvPr/>
          </p:nvSpPr>
          <p:spPr>
            <a:xfrm>
              <a:off x="2010350" y="2914175"/>
              <a:ext cx="294700" cy="12825"/>
            </a:xfrm>
            <a:custGeom>
              <a:avLst/>
              <a:gdLst/>
              <a:ahLst/>
              <a:cxnLst/>
              <a:rect l="l" t="t" r="r" b="b"/>
              <a:pathLst>
                <a:path w="11788" h="513" extrusionOk="0">
                  <a:moveTo>
                    <a:pt x="251" y="1"/>
                  </a:moveTo>
                  <a:cubicBezTo>
                    <a:pt x="120" y="1"/>
                    <a:pt x="1" y="120"/>
                    <a:pt x="1" y="263"/>
                  </a:cubicBezTo>
                  <a:cubicBezTo>
                    <a:pt x="1" y="394"/>
                    <a:pt x="120" y="513"/>
                    <a:pt x="251" y="513"/>
                  </a:cubicBezTo>
                  <a:lnTo>
                    <a:pt x="11526" y="513"/>
                  </a:lnTo>
                  <a:cubicBezTo>
                    <a:pt x="11681" y="513"/>
                    <a:pt x="11788" y="394"/>
                    <a:pt x="11788" y="263"/>
                  </a:cubicBezTo>
                  <a:cubicBezTo>
                    <a:pt x="11788" y="120"/>
                    <a:pt x="11669" y="1"/>
                    <a:pt x="11526" y="1"/>
                  </a:cubicBezTo>
                  <a:close/>
                </a:path>
              </a:pathLst>
            </a:custGeom>
            <a:solidFill>
              <a:srgbClr val="7E5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5599;p53">
              <a:extLst>
                <a:ext uri="{FF2B5EF4-FFF2-40B4-BE49-F238E27FC236}">
                  <a16:creationId xmlns:a16="http://schemas.microsoft.com/office/drawing/2014/main" id="{DBD0CF25-A450-A612-10E0-9A2B28CB534B}"/>
                </a:ext>
              </a:extLst>
            </p:cNvPr>
            <p:cNvSpPr/>
            <p:nvPr/>
          </p:nvSpPr>
          <p:spPr>
            <a:xfrm>
              <a:off x="2150550" y="2838700"/>
              <a:ext cx="87825" cy="46625"/>
            </a:xfrm>
            <a:custGeom>
              <a:avLst/>
              <a:gdLst/>
              <a:ahLst/>
              <a:cxnLst/>
              <a:rect l="l" t="t" r="r" b="b"/>
              <a:pathLst>
                <a:path w="3513" h="1865" extrusionOk="0">
                  <a:moveTo>
                    <a:pt x="623" y="1"/>
                  </a:moveTo>
                  <a:cubicBezTo>
                    <a:pt x="282" y="1"/>
                    <a:pt x="48" y="186"/>
                    <a:pt x="48" y="186"/>
                  </a:cubicBezTo>
                  <a:lnTo>
                    <a:pt x="1" y="1865"/>
                  </a:lnTo>
                  <a:cubicBezTo>
                    <a:pt x="1" y="1865"/>
                    <a:pt x="249" y="1396"/>
                    <a:pt x="926" y="1396"/>
                  </a:cubicBezTo>
                  <a:cubicBezTo>
                    <a:pt x="1126" y="1396"/>
                    <a:pt x="1364" y="1437"/>
                    <a:pt x="1644" y="1543"/>
                  </a:cubicBezTo>
                  <a:cubicBezTo>
                    <a:pt x="1856" y="1628"/>
                    <a:pt x="2050" y="1665"/>
                    <a:pt x="2226" y="1665"/>
                  </a:cubicBezTo>
                  <a:cubicBezTo>
                    <a:pt x="3060" y="1665"/>
                    <a:pt x="3493" y="854"/>
                    <a:pt x="3513" y="579"/>
                  </a:cubicBezTo>
                  <a:lnTo>
                    <a:pt x="3513" y="579"/>
                  </a:lnTo>
                  <a:cubicBezTo>
                    <a:pt x="3513" y="579"/>
                    <a:pt x="3012" y="940"/>
                    <a:pt x="2449" y="940"/>
                  </a:cubicBezTo>
                  <a:cubicBezTo>
                    <a:pt x="2144" y="940"/>
                    <a:pt x="1820" y="834"/>
                    <a:pt x="1548" y="507"/>
                  </a:cubicBezTo>
                  <a:cubicBezTo>
                    <a:pt x="1216" y="112"/>
                    <a:pt x="887" y="1"/>
                    <a:pt x="623"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5600;p53">
              <a:extLst>
                <a:ext uri="{FF2B5EF4-FFF2-40B4-BE49-F238E27FC236}">
                  <a16:creationId xmlns:a16="http://schemas.microsoft.com/office/drawing/2014/main" id="{E5DD897A-BFF2-601F-BEF6-E403AD5B8FDD}"/>
                </a:ext>
              </a:extLst>
            </p:cNvPr>
            <p:cNvSpPr/>
            <p:nvPr/>
          </p:nvSpPr>
          <p:spPr>
            <a:xfrm>
              <a:off x="1971675" y="2920725"/>
              <a:ext cx="307800" cy="174750"/>
            </a:xfrm>
            <a:custGeom>
              <a:avLst/>
              <a:gdLst/>
              <a:ahLst/>
              <a:cxnLst/>
              <a:rect l="l" t="t" r="r" b="b"/>
              <a:pathLst>
                <a:path w="12312" h="6990" extrusionOk="0">
                  <a:moveTo>
                    <a:pt x="2524" y="1"/>
                  </a:moveTo>
                  <a:cubicBezTo>
                    <a:pt x="0" y="2596"/>
                    <a:pt x="1357" y="6787"/>
                    <a:pt x="1357" y="6787"/>
                  </a:cubicBezTo>
                  <a:lnTo>
                    <a:pt x="11430" y="6990"/>
                  </a:lnTo>
                  <a:cubicBezTo>
                    <a:pt x="10370" y="2060"/>
                    <a:pt x="12311" y="1"/>
                    <a:pt x="12311" y="1"/>
                  </a:cubicBezTo>
                  <a:close/>
                </a:path>
              </a:pathLst>
            </a:custGeom>
            <a:solidFill>
              <a:srgbClr val="F4EA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5601;p53">
              <a:extLst>
                <a:ext uri="{FF2B5EF4-FFF2-40B4-BE49-F238E27FC236}">
                  <a16:creationId xmlns:a16="http://schemas.microsoft.com/office/drawing/2014/main" id="{108E49BB-1E19-BF61-FF83-C9B6D7A7A573}"/>
                </a:ext>
              </a:extLst>
            </p:cNvPr>
            <p:cNvSpPr/>
            <p:nvPr/>
          </p:nvSpPr>
          <p:spPr>
            <a:xfrm>
              <a:off x="2045175" y="2920125"/>
              <a:ext cx="45875" cy="171175"/>
            </a:xfrm>
            <a:custGeom>
              <a:avLst/>
              <a:gdLst/>
              <a:ahLst/>
              <a:cxnLst/>
              <a:rect l="l" t="t" r="r" b="b"/>
              <a:pathLst>
                <a:path w="1835" h="6847" extrusionOk="0">
                  <a:moveTo>
                    <a:pt x="1549" y="1"/>
                  </a:moveTo>
                  <a:cubicBezTo>
                    <a:pt x="1489" y="60"/>
                    <a:pt x="1453" y="120"/>
                    <a:pt x="1394" y="179"/>
                  </a:cubicBezTo>
                  <a:cubicBezTo>
                    <a:pt x="1334" y="263"/>
                    <a:pt x="1275" y="346"/>
                    <a:pt x="1191" y="441"/>
                  </a:cubicBezTo>
                  <a:cubicBezTo>
                    <a:pt x="1156" y="477"/>
                    <a:pt x="1120" y="525"/>
                    <a:pt x="1096" y="572"/>
                  </a:cubicBezTo>
                  <a:cubicBezTo>
                    <a:pt x="1049" y="620"/>
                    <a:pt x="1013" y="679"/>
                    <a:pt x="989" y="715"/>
                  </a:cubicBezTo>
                  <a:cubicBezTo>
                    <a:pt x="858" y="929"/>
                    <a:pt x="739" y="1132"/>
                    <a:pt x="620" y="1370"/>
                  </a:cubicBezTo>
                  <a:cubicBezTo>
                    <a:pt x="560" y="1489"/>
                    <a:pt x="501" y="1608"/>
                    <a:pt x="453" y="1727"/>
                  </a:cubicBezTo>
                  <a:cubicBezTo>
                    <a:pt x="418" y="1811"/>
                    <a:pt x="406" y="1858"/>
                    <a:pt x="382" y="1918"/>
                  </a:cubicBezTo>
                  <a:cubicBezTo>
                    <a:pt x="358" y="1977"/>
                    <a:pt x="334" y="2061"/>
                    <a:pt x="322" y="2120"/>
                  </a:cubicBezTo>
                  <a:cubicBezTo>
                    <a:pt x="275" y="2239"/>
                    <a:pt x="227" y="2370"/>
                    <a:pt x="203" y="2501"/>
                  </a:cubicBezTo>
                  <a:lnTo>
                    <a:pt x="108" y="2906"/>
                  </a:lnTo>
                  <a:cubicBezTo>
                    <a:pt x="96" y="3037"/>
                    <a:pt x="60" y="3180"/>
                    <a:pt x="48" y="3311"/>
                  </a:cubicBezTo>
                  <a:cubicBezTo>
                    <a:pt x="48" y="3382"/>
                    <a:pt x="37" y="3442"/>
                    <a:pt x="37" y="3513"/>
                  </a:cubicBezTo>
                  <a:lnTo>
                    <a:pt x="25" y="3620"/>
                  </a:lnTo>
                  <a:lnTo>
                    <a:pt x="25" y="3727"/>
                  </a:lnTo>
                  <a:cubicBezTo>
                    <a:pt x="1" y="3858"/>
                    <a:pt x="1" y="3989"/>
                    <a:pt x="1" y="4132"/>
                  </a:cubicBezTo>
                  <a:lnTo>
                    <a:pt x="1" y="4323"/>
                  </a:lnTo>
                  <a:cubicBezTo>
                    <a:pt x="1" y="4382"/>
                    <a:pt x="25" y="4454"/>
                    <a:pt x="25" y="4513"/>
                  </a:cubicBezTo>
                  <a:cubicBezTo>
                    <a:pt x="37" y="4632"/>
                    <a:pt x="37" y="4763"/>
                    <a:pt x="48" y="4882"/>
                  </a:cubicBezTo>
                  <a:lnTo>
                    <a:pt x="96" y="5240"/>
                  </a:lnTo>
                  <a:cubicBezTo>
                    <a:pt x="108" y="5359"/>
                    <a:pt x="144" y="5478"/>
                    <a:pt x="156" y="5585"/>
                  </a:cubicBezTo>
                  <a:cubicBezTo>
                    <a:pt x="168" y="5644"/>
                    <a:pt x="168" y="5692"/>
                    <a:pt x="179" y="5751"/>
                  </a:cubicBezTo>
                  <a:cubicBezTo>
                    <a:pt x="203" y="5787"/>
                    <a:pt x="215" y="5859"/>
                    <a:pt x="227" y="5894"/>
                  </a:cubicBezTo>
                  <a:cubicBezTo>
                    <a:pt x="263" y="6002"/>
                    <a:pt x="275" y="6085"/>
                    <a:pt x="299" y="6180"/>
                  </a:cubicBezTo>
                  <a:cubicBezTo>
                    <a:pt x="322" y="6275"/>
                    <a:pt x="346" y="6359"/>
                    <a:pt x="382" y="6430"/>
                  </a:cubicBezTo>
                  <a:cubicBezTo>
                    <a:pt x="406" y="6525"/>
                    <a:pt x="418" y="6585"/>
                    <a:pt x="453" y="6656"/>
                  </a:cubicBezTo>
                  <a:cubicBezTo>
                    <a:pt x="477" y="6728"/>
                    <a:pt x="501" y="6787"/>
                    <a:pt x="525" y="6847"/>
                  </a:cubicBezTo>
                  <a:lnTo>
                    <a:pt x="632" y="6811"/>
                  </a:lnTo>
                  <a:lnTo>
                    <a:pt x="632" y="6775"/>
                  </a:lnTo>
                  <a:cubicBezTo>
                    <a:pt x="620" y="6656"/>
                    <a:pt x="584" y="6525"/>
                    <a:pt x="572" y="6359"/>
                  </a:cubicBezTo>
                  <a:cubicBezTo>
                    <a:pt x="572" y="6287"/>
                    <a:pt x="560" y="6192"/>
                    <a:pt x="537" y="6109"/>
                  </a:cubicBezTo>
                  <a:cubicBezTo>
                    <a:pt x="525" y="6013"/>
                    <a:pt x="525" y="5930"/>
                    <a:pt x="513" y="5823"/>
                  </a:cubicBezTo>
                  <a:cubicBezTo>
                    <a:pt x="513" y="5775"/>
                    <a:pt x="501" y="5716"/>
                    <a:pt x="501" y="5680"/>
                  </a:cubicBezTo>
                  <a:cubicBezTo>
                    <a:pt x="477" y="5621"/>
                    <a:pt x="477" y="5573"/>
                    <a:pt x="477" y="5513"/>
                  </a:cubicBezTo>
                  <a:cubicBezTo>
                    <a:pt x="465" y="5406"/>
                    <a:pt x="453" y="5299"/>
                    <a:pt x="453" y="5180"/>
                  </a:cubicBezTo>
                  <a:cubicBezTo>
                    <a:pt x="453" y="5085"/>
                    <a:pt x="441" y="4954"/>
                    <a:pt x="441" y="4835"/>
                  </a:cubicBezTo>
                  <a:lnTo>
                    <a:pt x="441" y="4489"/>
                  </a:lnTo>
                  <a:cubicBezTo>
                    <a:pt x="453" y="4239"/>
                    <a:pt x="453" y="3989"/>
                    <a:pt x="477" y="3739"/>
                  </a:cubicBezTo>
                  <a:lnTo>
                    <a:pt x="477" y="3644"/>
                  </a:lnTo>
                  <a:lnTo>
                    <a:pt x="501" y="3561"/>
                  </a:lnTo>
                  <a:cubicBezTo>
                    <a:pt x="513" y="3501"/>
                    <a:pt x="513" y="3430"/>
                    <a:pt x="525" y="3370"/>
                  </a:cubicBezTo>
                  <a:cubicBezTo>
                    <a:pt x="537" y="3239"/>
                    <a:pt x="572" y="3108"/>
                    <a:pt x="584" y="2977"/>
                  </a:cubicBezTo>
                  <a:cubicBezTo>
                    <a:pt x="596" y="2858"/>
                    <a:pt x="632" y="2727"/>
                    <a:pt x="656" y="2608"/>
                  </a:cubicBezTo>
                  <a:cubicBezTo>
                    <a:pt x="703" y="2489"/>
                    <a:pt x="715" y="2358"/>
                    <a:pt x="763" y="2239"/>
                  </a:cubicBezTo>
                  <a:cubicBezTo>
                    <a:pt x="822" y="1989"/>
                    <a:pt x="918" y="1751"/>
                    <a:pt x="1001" y="1525"/>
                  </a:cubicBezTo>
                  <a:cubicBezTo>
                    <a:pt x="1108" y="1299"/>
                    <a:pt x="1191" y="1072"/>
                    <a:pt x="1299" y="882"/>
                  </a:cubicBezTo>
                  <a:cubicBezTo>
                    <a:pt x="1406" y="691"/>
                    <a:pt x="1513" y="501"/>
                    <a:pt x="1608" y="334"/>
                  </a:cubicBezTo>
                  <a:cubicBezTo>
                    <a:pt x="1692" y="215"/>
                    <a:pt x="1763" y="108"/>
                    <a:pt x="1834" y="1"/>
                  </a:cubicBezTo>
                  <a:close/>
                </a:path>
              </a:pathLst>
            </a:custGeom>
            <a:solidFill>
              <a:srgbClr val="EED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5602;p53">
              <a:extLst>
                <a:ext uri="{FF2B5EF4-FFF2-40B4-BE49-F238E27FC236}">
                  <a16:creationId xmlns:a16="http://schemas.microsoft.com/office/drawing/2014/main" id="{2016BB1B-4FAF-BC45-6503-FF81B7DC2915}"/>
                </a:ext>
              </a:extLst>
            </p:cNvPr>
            <p:cNvSpPr/>
            <p:nvPr/>
          </p:nvSpPr>
          <p:spPr>
            <a:xfrm>
              <a:off x="2164250" y="2920125"/>
              <a:ext cx="45850" cy="173575"/>
            </a:xfrm>
            <a:custGeom>
              <a:avLst/>
              <a:gdLst/>
              <a:ahLst/>
              <a:cxnLst/>
              <a:rect l="l" t="t" r="r" b="b"/>
              <a:pathLst>
                <a:path w="1834" h="6943" extrusionOk="0">
                  <a:moveTo>
                    <a:pt x="1548" y="1"/>
                  </a:moveTo>
                  <a:cubicBezTo>
                    <a:pt x="1489" y="60"/>
                    <a:pt x="1453" y="120"/>
                    <a:pt x="1393" y="179"/>
                  </a:cubicBezTo>
                  <a:cubicBezTo>
                    <a:pt x="1334" y="251"/>
                    <a:pt x="1274" y="346"/>
                    <a:pt x="1191" y="429"/>
                  </a:cubicBezTo>
                  <a:cubicBezTo>
                    <a:pt x="1155" y="477"/>
                    <a:pt x="1120" y="525"/>
                    <a:pt x="1096" y="572"/>
                  </a:cubicBezTo>
                  <a:cubicBezTo>
                    <a:pt x="1048" y="608"/>
                    <a:pt x="1012" y="668"/>
                    <a:pt x="989" y="715"/>
                  </a:cubicBezTo>
                  <a:cubicBezTo>
                    <a:pt x="858" y="929"/>
                    <a:pt x="739" y="1132"/>
                    <a:pt x="619" y="1370"/>
                  </a:cubicBezTo>
                  <a:cubicBezTo>
                    <a:pt x="560" y="1489"/>
                    <a:pt x="500" y="1608"/>
                    <a:pt x="453" y="1727"/>
                  </a:cubicBezTo>
                  <a:cubicBezTo>
                    <a:pt x="417" y="1799"/>
                    <a:pt x="405" y="1858"/>
                    <a:pt x="381" y="1918"/>
                  </a:cubicBezTo>
                  <a:cubicBezTo>
                    <a:pt x="358" y="1977"/>
                    <a:pt x="334" y="2061"/>
                    <a:pt x="322" y="2120"/>
                  </a:cubicBezTo>
                  <a:cubicBezTo>
                    <a:pt x="274" y="2239"/>
                    <a:pt x="227" y="2370"/>
                    <a:pt x="203" y="2501"/>
                  </a:cubicBezTo>
                  <a:lnTo>
                    <a:pt x="108" y="2906"/>
                  </a:lnTo>
                  <a:cubicBezTo>
                    <a:pt x="96" y="3037"/>
                    <a:pt x="60" y="3168"/>
                    <a:pt x="48" y="3311"/>
                  </a:cubicBezTo>
                  <a:cubicBezTo>
                    <a:pt x="48" y="3382"/>
                    <a:pt x="36" y="3442"/>
                    <a:pt x="36" y="3513"/>
                  </a:cubicBezTo>
                  <a:lnTo>
                    <a:pt x="24" y="3620"/>
                  </a:lnTo>
                  <a:lnTo>
                    <a:pt x="24" y="3727"/>
                  </a:lnTo>
                  <a:cubicBezTo>
                    <a:pt x="0" y="3858"/>
                    <a:pt x="0" y="3989"/>
                    <a:pt x="0" y="4132"/>
                  </a:cubicBezTo>
                  <a:lnTo>
                    <a:pt x="0" y="4323"/>
                  </a:lnTo>
                  <a:cubicBezTo>
                    <a:pt x="0" y="4382"/>
                    <a:pt x="24" y="4454"/>
                    <a:pt x="24" y="4513"/>
                  </a:cubicBezTo>
                  <a:cubicBezTo>
                    <a:pt x="36" y="4632"/>
                    <a:pt x="36" y="4763"/>
                    <a:pt x="48" y="4882"/>
                  </a:cubicBezTo>
                  <a:lnTo>
                    <a:pt x="96" y="5240"/>
                  </a:lnTo>
                  <a:cubicBezTo>
                    <a:pt x="108" y="5359"/>
                    <a:pt x="143" y="5478"/>
                    <a:pt x="155" y="5585"/>
                  </a:cubicBezTo>
                  <a:cubicBezTo>
                    <a:pt x="167" y="5644"/>
                    <a:pt x="167" y="5692"/>
                    <a:pt x="179" y="5751"/>
                  </a:cubicBezTo>
                  <a:cubicBezTo>
                    <a:pt x="203" y="5787"/>
                    <a:pt x="215" y="5847"/>
                    <a:pt x="227" y="5894"/>
                  </a:cubicBezTo>
                  <a:cubicBezTo>
                    <a:pt x="262" y="6002"/>
                    <a:pt x="274" y="6085"/>
                    <a:pt x="298" y="6180"/>
                  </a:cubicBezTo>
                  <a:cubicBezTo>
                    <a:pt x="322" y="6263"/>
                    <a:pt x="346" y="6359"/>
                    <a:pt x="381" y="6430"/>
                  </a:cubicBezTo>
                  <a:cubicBezTo>
                    <a:pt x="405" y="6525"/>
                    <a:pt x="417" y="6585"/>
                    <a:pt x="453" y="6656"/>
                  </a:cubicBezTo>
                  <a:cubicBezTo>
                    <a:pt x="477" y="6716"/>
                    <a:pt x="512" y="6775"/>
                    <a:pt x="524" y="6835"/>
                  </a:cubicBezTo>
                  <a:cubicBezTo>
                    <a:pt x="536" y="6871"/>
                    <a:pt x="560" y="6906"/>
                    <a:pt x="572" y="6942"/>
                  </a:cubicBezTo>
                  <a:lnTo>
                    <a:pt x="643" y="6906"/>
                  </a:lnTo>
                  <a:cubicBezTo>
                    <a:pt x="643" y="6859"/>
                    <a:pt x="643" y="6823"/>
                    <a:pt x="631" y="6775"/>
                  </a:cubicBezTo>
                  <a:cubicBezTo>
                    <a:pt x="596" y="6656"/>
                    <a:pt x="584" y="6525"/>
                    <a:pt x="572" y="6359"/>
                  </a:cubicBezTo>
                  <a:cubicBezTo>
                    <a:pt x="572" y="6287"/>
                    <a:pt x="560" y="6192"/>
                    <a:pt x="536" y="6109"/>
                  </a:cubicBezTo>
                  <a:cubicBezTo>
                    <a:pt x="524" y="6013"/>
                    <a:pt x="524" y="5930"/>
                    <a:pt x="512" y="5823"/>
                  </a:cubicBezTo>
                  <a:cubicBezTo>
                    <a:pt x="512" y="5775"/>
                    <a:pt x="500" y="5716"/>
                    <a:pt x="500" y="5668"/>
                  </a:cubicBezTo>
                  <a:cubicBezTo>
                    <a:pt x="477" y="5609"/>
                    <a:pt x="477" y="5573"/>
                    <a:pt x="477" y="5513"/>
                  </a:cubicBezTo>
                  <a:cubicBezTo>
                    <a:pt x="465" y="5406"/>
                    <a:pt x="453" y="5299"/>
                    <a:pt x="453" y="5180"/>
                  </a:cubicBezTo>
                  <a:cubicBezTo>
                    <a:pt x="453" y="5073"/>
                    <a:pt x="441" y="4954"/>
                    <a:pt x="441" y="4835"/>
                  </a:cubicBezTo>
                  <a:lnTo>
                    <a:pt x="441" y="4478"/>
                  </a:lnTo>
                  <a:cubicBezTo>
                    <a:pt x="453" y="4239"/>
                    <a:pt x="453" y="3989"/>
                    <a:pt x="477" y="3739"/>
                  </a:cubicBezTo>
                  <a:lnTo>
                    <a:pt x="477" y="3644"/>
                  </a:lnTo>
                  <a:lnTo>
                    <a:pt x="500" y="3561"/>
                  </a:lnTo>
                  <a:cubicBezTo>
                    <a:pt x="512" y="3501"/>
                    <a:pt x="512" y="3430"/>
                    <a:pt x="524" y="3370"/>
                  </a:cubicBezTo>
                  <a:cubicBezTo>
                    <a:pt x="536" y="3227"/>
                    <a:pt x="572" y="3108"/>
                    <a:pt x="584" y="2977"/>
                  </a:cubicBezTo>
                  <a:cubicBezTo>
                    <a:pt x="596" y="2858"/>
                    <a:pt x="631" y="2727"/>
                    <a:pt x="655" y="2608"/>
                  </a:cubicBezTo>
                  <a:cubicBezTo>
                    <a:pt x="703" y="2489"/>
                    <a:pt x="715" y="2358"/>
                    <a:pt x="762" y="2239"/>
                  </a:cubicBezTo>
                  <a:cubicBezTo>
                    <a:pt x="822" y="1977"/>
                    <a:pt x="917" y="1739"/>
                    <a:pt x="1000" y="1525"/>
                  </a:cubicBezTo>
                  <a:cubicBezTo>
                    <a:pt x="1108" y="1299"/>
                    <a:pt x="1191" y="1072"/>
                    <a:pt x="1298" y="882"/>
                  </a:cubicBezTo>
                  <a:cubicBezTo>
                    <a:pt x="1405" y="691"/>
                    <a:pt x="1512" y="489"/>
                    <a:pt x="1608" y="334"/>
                  </a:cubicBezTo>
                  <a:cubicBezTo>
                    <a:pt x="1691" y="215"/>
                    <a:pt x="1762" y="108"/>
                    <a:pt x="1834" y="1"/>
                  </a:cubicBezTo>
                  <a:close/>
                </a:path>
              </a:pathLst>
            </a:custGeom>
            <a:solidFill>
              <a:srgbClr val="EED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5603;p53">
              <a:extLst>
                <a:ext uri="{FF2B5EF4-FFF2-40B4-BE49-F238E27FC236}">
                  <a16:creationId xmlns:a16="http://schemas.microsoft.com/office/drawing/2014/main" id="{9443E8ED-F0F5-C1A8-EDCF-E01F8265584F}"/>
                </a:ext>
              </a:extLst>
            </p:cNvPr>
            <p:cNvSpPr/>
            <p:nvPr/>
          </p:nvSpPr>
          <p:spPr>
            <a:xfrm>
              <a:off x="1902300" y="3165100"/>
              <a:ext cx="412300" cy="233675"/>
            </a:xfrm>
            <a:custGeom>
              <a:avLst/>
              <a:gdLst/>
              <a:ahLst/>
              <a:cxnLst/>
              <a:rect l="l" t="t" r="r" b="b"/>
              <a:pathLst>
                <a:path w="16492" h="9347" extrusionOk="0">
                  <a:moveTo>
                    <a:pt x="16491" y="0"/>
                  </a:moveTo>
                  <a:lnTo>
                    <a:pt x="16491" y="0"/>
                  </a:lnTo>
                  <a:cubicBezTo>
                    <a:pt x="16491" y="0"/>
                    <a:pt x="16491" y="0"/>
                    <a:pt x="16491" y="1"/>
                  </a:cubicBezTo>
                  <a:lnTo>
                    <a:pt x="16491" y="1"/>
                  </a:lnTo>
                  <a:cubicBezTo>
                    <a:pt x="16491" y="0"/>
                    <a:pt x="16491" y="0"/>
                    <a:pt x="16491" y="0"/>
                  </a:cubicBezTo>
                  <a:close/>
                  <a:moveTo>
                    <a:pt x="3418" y="1"/>
                  </a:moveTo>
                  <a:cubicBezTo>
                    <a:pt x="1" y="3477"/>
                    <a:pt x="1834" y="9073"/>
                    <a:pt x="1834" y="9073"/>
                  </a:cubicBezTo>
                  <a:lnTo>
                    <a:pt x="4930" y="9133"/>
                  </a:lnTo>
                  <a:lnTo>
                    <a:pt x="5085" y="9133"/>
                  </a:lnTo>
                  <a:lnTo>
                    <a:pt x="11478" y="9276"/>
                  </a:lnTo>
                  <a:lnTo>
                    <a:pt x="11598" y="9276"/>
                  </a:lnTo>
                  <a:lnTo>
                    <a:pt x="15336" y="9347"/>
                  </a:lnTo>
                  <a:cubicBezTo>
                    <a:pt x="13937" y="2834"/>
                    <a:pt x="16450" y="36"/>
                    <a:pt x="16491" y="1"/>
                  </a:cubicBezTo>
                  <a:close/>
                </a:path>
              </a:pathLst>
            </a:custGeom>
            <a:solidFill>
              <a:srgbClr val="F4EA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5604;p53">
              <a:extLst>
                <a:ext uri="{FF2B5EF4-FFF2-40B4-BE49-F238E27FC236}">
                  <a16:creationId xmlns:a16="http://schemas.microsoft.com/office/drawing/2014/main" id="{5292E3D8-EA2E-B337-91A5-E18BD790F9EC}"/>
                </a:ext>
              </a:extLst>
            </p:cNvPr>
            <p:cNvSpPr/>
            <p:nvPr/>
          </p:nvSpPr>
          <p:spPr>
            <a:xfrm>
              <a:off x="2012450" y="3165100"/>
              <a:ext cx="48525" cy="229225"/>
            </a:xfrm>
            <a:custGeom>
              <a:avLst/>
              <a:gdLst/>
              <a:ahLst/>
              <a:cxnLst/>
              <a:rect l="l" t="t" r="r" b="b"/>
              <a:pathLst>
                <a:path w="1941" h="9169" extrusionOk="0">
                  <a:moveTo>
                    <a:pt x="1727" y="1"/>
                  </a:moveTo>
                  <a:cubicBezTo>
                    <a:pt x="1608" y="155"/>
                    <a:pt x="1488" y="358"/>
                    <a:pt x="1369" y="572"/>
                  </a:cubicBezTo>
                  <a:cubicBezTo>
                    <a:pt x="1238" y="810"/>
                    <a:pt x="1107" y="1072"/>
                    <a:pt x="988" y="1346"/>
                  </a:cubicBezTo>
                  <a:cubicBezTo>
                    <a:pt x="869" y="1632"/>
                    <a:pt x="726" y="1929"/>
                    <a:pt x="631" y="2239"/>
                  </a:cubicBezTo>
                  <a:cubicBezTo>
                    <a:pt x="595" y="2322"/>
                    <a:pt x="572" y="2406"/>
                    <a:pt x="536" y="2477"/>
                  </a:cubicBezTo>
                  <a:cubicBezTo>
                    <a:pt x="512" y="2560"/>
                    <a:pt x="488" y="2644"/>
                    <a:pt x="465" y="2739"/>
                  </a:cubicBezTo>
                  <a:cubicBezTo>
                    <a:pt x="405" y="2894"/>
                    <a:pt x="369" y="3072"/>
                    <a:pt x="334" y="3239"/>
                  </a:cubicBezTo>
                  <a:cubicBezTo>
                    <a:pt x="262" y="3584"/>
                    <a:pt x="179" y="3942"/>
                    <a:pt x="119" y="4299"/>
                  </a:cubicBezTo>
                  <a:lnTo>
                    <a:pt x="95" y="4561"/>
                  </a:lnTo>
                  <a:cubicBezTo>
                    <a:pt x="84" y="4656"/>
                    <a:pt x="84" y="4739"/>
                    <a:pt x="60" y="4835"/>
                  </a:cubicBezTo>
                  <a:cubicBezTo>
                    <a:pt x="48" y="4918"/>
                    <a:pt x="48" y="5013"/>
                    <a:pt x="36" y="5096"/>
                  </a:cubicBezTo>
                  <a:cubicBezTo>
                    <a:pt x="36" y="5192"/>
                    <a:pt x="24" y="5275"/>
                    <a:pt x="24" y="5370"/>
                  </a:cubicBezTo>
                  <a:cubicBezTo>
                    <a:pt x="0" y="5549"/>
                    <a:pt x="0" y="5727"/>
                    <a:pt x="0" y="5894"/>
                  </a:cubicBezTo>
                  <a:cubicBezTo>
                    <a:pt x="0" y="6073"/>
                    <a:pt x="24" y="6228"/>
                    <a:pt x="24" y="6394"/>
                  </a:cubicBezTo>
                  <a:cubicBezTo>
                    <a:pt x="24" y="6561"/>
                    <a:pt x="48" y="6728"/>
                    <a:pt x="60" y="6882"/>
                  </a:cubicBezTo>
                  <a:cubicBezTo>
                    <a:pt x="84" y="6966"/>
                    <a:pt x="84" y="7049"/>
                    <a:pt x="95" y="7121"/>
                  </a:cubicBezTo>
                  <a:cubicBezTo>
                    <a:pt x="107" y="7204"/>
                    <a:pt x="119" y="7275"/>
                    <a:pt x="119" y="7359"/>
                  </a:cubicBezTo>
                  <a:cubicBezTo>
                    <a:pt x="167" y="7656"/>
                    <a:pt x="226" y="7942"/>
                    <a:pt x="286" y="8216"/>
                  </a:cubicBezTo>
                  <a:cubicBezTo>
                    <a:pt x="322" y="8347"/>
                    <a:pt x="345" y="8466"/>
                    <a:pt x="381" y="8585"/>
                  </a:cubicBezTo>
                  <a:cubicBezTo>
                    <a:pt x="393" y="8645"/>
                    <a:pt x="405" y="8704"/>
                    <a:pt x="417" y="8752"/>
                  </a:cubicBezTo>
                  <a:cubicBezTo>
                    <a:pt x="441" y="8811"/>
                    <a:pt x="453" y="8847"/>
                    <a:pt x="465" y="8906"/>
                  </a:cubicBezTo>
                  <a:cubicBezTo>
                    <a:pt x="500" y="9002"/>
                    <a:pt x="524" y="9073"/>
                    <a:pt x="536" y="9168"/>
                  </a:cubicBezTo>
                  <a:lnTo>
                    <a:pt x="691" y="9121"/>
                  </a:lnTo>
                  <a:cubicBezTo>
                    <a:pt x="679" y="9037"/>
                    <a:pt x="655" y="8930"/>
                    <a:pt x="643" y="8835"/>
                  </a:cubicBezTo>
                  <a:cubicBezTo>
                    <a:pt x="631" y="8775"/>
                    <a:pt x="631" y="8740"/>
                    <a:pt x="619" y="8680"/>
                  </a:cubicBezTo>
                  <a:cubicBezTo>
                    <a:pt x="619" y="8621"/>
                    <a:pt x="595" y="8561"/>
                    <a:pt x="595" y="8502"/>
                  </a:cubicBezTo>
                  <a:cubicBezTo>
                    <a:pt x="584" y="8383"/>
                    <a:pt x="572" y="8252"/>
                    <a:pt x="536" y="8121"/>
                  </a:cubicBezTo>
                  <a:lnTo>
                    <a:pt x="500" y="7716"/>
                  </a:lnTo>
                  <a:cubicBezTo>
                    <a:pt x="476" y="7585"/>
                    <a:pt x="465" y="7442"/>
                    <a:pt x="465" y="7287"/>
                  </a:cubicBezTo>
                  <a:cubicBezTo>
                    <a:pt x="465" y="7216"/>
                    <a:pt x="453" y="7144"/>
                    <a:pt x="453" y="7061"/>
                  </a:cubicBezTo>
                  <a:lnTo>
                    <a:pt x="453" y="6823"/>
                  </a:lnTo>
                  <a:cubicBezTo>
                    <a:pt x="453" y="6668"/>
                    <a:pt x="429" y="6513"/>
                    <a:pt x="429" y="6347"/>
                  </a:cubicBezTo>
                  <a:cubicBezTo>
                    <a:pt x="429" y="6025"/>
                    <a:pt x="453" y="5692"/>
                    <a:pt x="465" y="5358"/>
                  </a:cubicBezTo>
                  <a:cubicBezTo>
                    <a:pt x="465" y="5263"/>
                    <a:pt x="476" y="5192"/>
                    <a:pt x="476" y="5096"/>
                  </a:cubicBezTo>
                  <a:cubicBezTo>
                    <a:pt x="476" y="5013"/>
                    <a:pt x="500" y="4942"/>
                    <a:pt x="512" y="4846"/>
                  </a:cubicBezTo>
                  <a:cubicBezTo>
                    <a:pt x="524" y="4763"/>
                    <a:pt x="524" y="4680"/>
                    <a:pt x="536" y="4596"/>
                  </a:cubicBezTo>
                  <a:lnTo>
                    <a:pt x="572" y="4346"/>
                  </a:lnTo>
                  <a:cubicBezTo>
                    <a:pt x="607" y="4001"/>
                    <a:pt x="691" y="3656"/>
                    <a:pt x="750" y="3334"/>
                  </a:cubicBezTo>
                  <a:cubicBezTo>
                    <a:pt x="822" y="3001"/>
                    <a:pt x="905" y="2679"/>
                    <a:pt x="1000" y="2358"/>
                  </a:cubicBezTo>
                  <a:cubicBezTo>
                    <a:pt x="1084" y="2048"/>
                    <a:pt x="1191" y="1751"/>
                    <a:pt x="1298" y="1465"/>
                  </a:cubicBezTo>
                  <a:cubicBezTo>
                    <a:pt x="1357" y="1334"/>
                    <a:pt x="1405" y="1191"/>
                    <a:pt x="1465" y="1072"/>
                  </a:cubicBezTo>
                  <a:cubicBezTo>
                    <a:pt x="1500" y="929"/>
                    <a:pt x="1560" y="810"/>
                    <a:pt x="1608" y="691"/>
                  </a:cubicBezTo>
                  <a:cubicBezTo>
                    <a:pt x="1715" y="453"/>
                    <a:pt x="1822" y="239"/>
                    <a:pt x="1905" y="36"/>
                  </a:cubicBezTo>
                  <a:cubicBezTo>
                    <a:pt x="1917" y="24"/>
                    <a:pt x="1917" y="12"/>
                    <a:pt x="1941" y="1"/>
                  </a:cubicBezTo>
                  <a:close/>
                </a:path>
              </a:pathLst>
            </a:custGeom>
            <a:solidFill>
              <a:srgbClr val="EED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5605;p53">
              <a:extLst>
                <a:ext uri="{FF2B5EF4-FFF2-40B4-BE49-F238E27FC236}">
                  <a16:creationId xmlns:a16="http://schemas.microsoft.com/office/drawing/2014/main" id="{82122890-CBCA-FD68-0021-9BAA32EB34B2}"/>
                </a:ext>
              </a:extLst>
            </p:cNvPr>
            <p:cNvSpPr/>
            <p:nvPr/>
          </p:nvSpPr>
          <p:spPr>
            <a:xfrm>
              <a:off x="2174375" y="3165100"/>
              <a:ext cx="48525" cy="232500"/>
            </a:xfrm>
            <a:custGeom>
              <a:avLst/>
              <a:gdLst/>
              <a:ahLst/>
              <a:cxnLst/>
              <a:rect l="l" t="t" r="r" b="b"/>
              <a:pathLst>
                <a:path w="1941" h="9300" extrusionOk="0">
                  <a:moveTo>
                    <a:pt x="1727" y="1"/>
                  </a:moveTo>
                  <a:cubicBezTo>
                    <a:pt x="1608" y="155"/>
                    <a:pt x="1488" y="358"/>
                    <a:pt x="1369" y="572"/>
                  </a:cubicBezTo>
                  <a:cubicBezTo>
                    <a:pt x="1238" y="810"/>
                    <a:pt x="1107" y="1072"/>
                    <a:pt x="988" y="1346"/>
                  </a:cubicBezTo>
                  <a:cubicBezTo>
                    <a:pt x="869" y="1632"/>
                    <a:pt x="726" y="1929"/>
                    <a:pt x="631" y="2239"/>
                  </a:cubicBezTo>
                  <a:cubicBezTo>
                    <a:pt x="595" y="2322"/>
                    <a:pt x="572" y="2406"/>
                    <a:pt x="536" y="2477"/>
                  </a:cubicBezTo>
                  <a:cubicBezTo>
                    <a:pt x="512" y="2560"/>
                    <a:pt x="488" y="2644"/>
                    <a:pt x="465" y="2739"/>
                  </a:cubicBezTo>
                  <a:cubicBezTo>
                    <a:pt x="405" y="2894"/>
                    <a:pt x="369" y="3072"/>
                    <a:pt x="334" y="3239"/>
                  </a:cubicBezTo>
                  <a:cubicBezTo>
                    <a:pt x="250" y="3584"/>
                    <a:pt x="179" y="3942"/>
                    <a:pt x="119" y="4299"/>
                  </a:cubicBezTo>
                  <a:lnTo>
                    <a:pt x="95" y="4561"/>
                  </a:lnTo>
                  <a:cubicBezTo>
                    <a:pt x="72" y="4656"/>
                    <a:pt x="72" y="4739"/>
                    <a:pt x="60" y="4835"/>
                  </a:cubicBezTo>
                  <a:cubicBezTo>
                    <a:pt x="48" y="4918"/>
                    <a:pt x="48" y="5013"/>
                    <a:pt x="36" y="5096"/>
                  </a:cubicBezTo>
                  <a:cubicBezTo>
                    <a:pt x="36" y="5192"/>
                    <a:pt x="12" y="5275"/>
                    <a:pt x="12" y="5370"/>
                  </a:cubicBezTo>
                  <a:cubicBezTo>
                    <a:pt x="0" y="5549"/>
                    <a:pt x="0" y="5727"/>
                    <a:pt x="0" y="5894"/>
                  </a:cubicBezTo>
                  <a:cubicBezTo>
                    <a:pt x="0" y="6073"/>
                    <a:pt x="12" y="6228"/>
                    <a:pt x="12" y="6394"/>
                  </a:cubicBezTo>
                  <a:cubicBezTo>
                    <a:pt x="12" y="6561"/>
                    <a:pt x="48" y="6728"/>
                    <a:pt x="60" y="6882"/>
                  </a:cubicBezTo>
                  <a:cubicBezTo>
                    <a:pt x="72" y="6966"/>
                    <a:pt x="72" y="7049"/>
                    <a:pt x="95" y="7121"/>
                  </a:cubicBezTo>
                  <a:cubicBezTo>
                    <a:pt x="107" y="7204"/>
                    <a:pt x="119" y="7275"/>
                    <a:pt x="119" y="7359"/>
                  </a:cubicBezTo>
                  <a:cubicBezTo>
                    <a:pt x="167" y="7656"/>
                    <a:pt x="226" y="7942"/>
                    <a:pt x="286" y="8216"/>
                  </a:cubicBezTo>
                  <a:cubicBezTo>
                    <a:pt x="310" y="8347"/>
                    <a:pt x="345" y="8466"/>
                    <a:pt x="369" y="8585"/>
                  </a:cubicBezTo>
                  <a:cubicBezTo>
                    <a:pt x="393" y="8645"/>
                    <a:pt x="405" y="8704"/>
                    <a:pt x="417" y="8752"/>
                  </a:cubicBezTo>
                  <a:cubicBezTo>
                    <a:pt x="429" y="8811"/>
                    <a:pt x="453" y="8847"/>
                    <a:pt x="465" y="8906"/>
                  </a:cubicBezTo>
                  <a:cubicBezTo>
                    <a:pt x="488" y="9014"/>
                    <a:pt x="524" y="9109"/>
                    <a:pt x="548" y="9192"/>
                  </a:cubicBezTo>
                  <a:cubicBezTo>
                    <a:pt x="572" y="9228"/>
                    <a:pt x="584" y="9264"/>
                    <a:pt x="584" y="9299"/>
                  </a:cubicBezTo>
                  <a:lnTo>
                    <a:pt x="726" y="9276"/>
                  </a:lnTo>
                  <a:cubicBezTo>
                    <a:pt x="715" y="9228"/>
                    <a:pt x="715" y="9180"/>
                    <a:pt x="703" y="9133"/>
                  </a:cubicBezTo>
                  <a:cubicBezTo>
                    <a:pt x="679" y="9049"/>
                    <a:pt x="667" y="8942"/>
                    <a:pt x="655" y="8835"/>
                  </a:cubicBezTo>
                  <a:cubicBezTo>
                    <a:pt x="643" y="8775"/>
                    <a:pt x="643" y="8740"/>
                    <a:pt x="619" y="8680"/>
                  </a:cubicBezTo>
                  <a:cubicBezTo>
                    <a:pt x="619" y="8621"/>
                    <a:pt x="607" y="8561"/>
                    <a:pt x="595" y="8502"/>
                  </a:cubicBezTo>
                  <a:cubicBezTo>
                    <a:pt x="584" y="8383"/>
                    <a:pt x="560" y="8252"/>
                    <a:pt x="536" y="8121"/>
                  </a:cubicBezTo>
                  <a:lnTo>
                    <a:pt x="488" y="7716"/>
                  </a:lnTo>
                  <a:cubicBezTo>
                    <a:pt x="476" y="7585"/>
                    <a:pt x="465" y="7442"/>
                    <a:pt x="465" y="7287"/>
                  </a:cubicBezTo>
                  <a:cubicBezTo>
                    <a:pt x="465" y="7216"/>
                    <a:pt x="441" y="7144"/>
                    <a:pt x="441" y="7061"/>
                  </a:cubicBezTo>
                  <a:lnTo>
                    <a:pt x="441" y="6823"/>
                  </a:lnTo>
                  <a:cubicBezTo>
                    <a:pt x="441" y="6668"/>
                    <a:pt x="429" y="6513"/>
                    <a:pt x="429" y="6347"/>
                  </a:cubicBezTo>
                  <a:cubicBezTo>
                    <a:pt x="429" y="6025"/>
                    <a:pt x="441" y="5692"/>
                    <a:pt x="465" y="5358"/>
                  </a:cubicBezTo>
                  <a:cubicBezTo>
                    <a:pt x="465" y="5263"/>
                    <a:pt x="476" y="5192"/>
                    <a:pt x="476" y="5096"/>
                  </a:cubicBezTo>
                  <a:cubicBezTo>
                    <a:pt x="476" y="5013"/>
                    <a:pt x="488" y="4942"/>
                    <a:pt x="500" y="4846"/>
                  </a:cubicBezTo>
                  <a:cubicBezTo>
                    <a:pt x="524" y="4763"/>
                    <a:pt x="524" y="4680"/>
                    <a:pt x="536" y="4596"/>
                  </a:cubicBezTo>
                  <a:lnTo>
                    <a:pt x="572" y="4346"/>
                  </a:lnTo>
                  <a:cubicBezTo>
                    <a:pt x="607" y="4001"/>
                    <a:pt x="691" y="3656"/>
                    <a:pt x="750" y="3334"/>
                  </a:cubicBezTo>
                  <a:cubicBezTo>
                    <a:pt x="822" y="3001"/>
                    <a:pt x="905" y="2679"/>
                    <a:pt x="1000" y="2358"/>
                  </a:cubicBezTo>
                  <a:cubicBezTo>
                    <a:pt x="1084" y="2048"/>
                    <a:pt x="1191" y="1751"/>
                    <a:pt x="1298" y="1465"/>
                  </a:cubicBezTo>
                  <a:cubicBezTo>
                    <a:pt x="1357" y="1334"/>
                    <a:pt x="1405" y="1191"/>
                    <a:pt x="1465" y="1072"/>
                  </a:cubicBezTo>
                  <a:cubicBezTo>
                    <a:pt x="1500" y="929"/>
                    <a:pt x="1560" y="810"/>
                    <a:pt x="1608" y="691"/>
                  </a:cubicBezTo>
                  <a:cubicBezTo>
                    <a:pt x="1715" y="453"/>
                    <a:pt x="1822" y="239"/>
                    <a:pt x="1905" y="36"/>
                  </a:cubicBezTo>
                  <a:cubicBezTo>
                    <a:pt x="1917" y="24"/>
                    <a:pt x="1917" y="12"/>
                    <a:pt x="1941" y="1"/>
                  </a:cubicBezTo>
                  <a:close/>
                </a:path>
              </a:pathLst>
            </a:custGeom>
            <a:solidFill>
              <a:srgbClr val="EED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5606;p53">
              <a:extLst>
                <a:ext uri="{FF2B5EF4-FFF2-40B4-BE49-F238E27FC236}">
                  <a16:creationId xmlns:a16="http://schemas.microsoft.com/office/drawing/2014/main" id="{6E0D5C94-397D-8996-C419-FFFA396B010E}"/>
                </a:ext>
              </a:extLst>
            </p:cNvPr>
            <p:cNvSpPr/>
            <p:nvPr/>
          </p:nvSpPr>
          <p:spPr>
            <a:xfrm>
              <a:off x="1955000" y="3155875"/>
              <a:ext cx="394700" cy="17000"/>
            </a:xfrm>
            <a:custGeom>
              <a:avLst/>
              <a:gdLst/>
              <a:ahLst/>
              <a:cxnLst/>
              <a:rect l="l" t="t" r="r" b="b"/>
              <a:pathLst>
                <a:path w="15788" h="680" extrusionOk="0">
                  <a:moveTo>
                    <a:pt x="334" y="0"/>
                  </a:moveTo>
                  <a:cubicBezTo>
                    <a:pt x="143" y="0"/>
                    <a:pt x="0" y="143"/>
                    <a:pt x="0" y="334"/>
                  </a:cubicBezTo>
                  <a:cubicBezTo>
                    <a:pt x="0" y="524"/>
                    <a:pt x="143" y="679"/>
                    <a:pt x="334" y="679"/>
                  </a:cubicBezTo>
                  <a:lnTo>
                    <a:pt x="15443" y="679"/>
                  </a:lnTo>
                  <a:cubicBezTo>
                    <a:pt x="15633" y="679"/>
                    <a:pt x="15788" y="536"/>
                    <a:pt x="15788" y="334"/>
                  </a:cubicBezTo>
                  <a:cubicBezTo>
                    <a:pt x="15788" y="143"/>
                    <a:pt x="15633" y="0"/>
                    <a:pt x="15443" y="0"/>
                  </a:cubicBezTo>
                  <a:close/>
                </a:path>
              </a:pathLst>
            </a:custGeom>
            <a:solidFill>
              <a:srgbClr val="7E5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5607;p53">
              <a:extLst>
                <a:ext uri="{FF2B5EF4-FFF2-40B4-BE49-F238E27FC236}">
                  <a16:creationId xmlns:a16="http://schemas.microsoft.com/office/drawing/2014/main" id="{CF8B872B-3F3D-AC80-36F0-11F5E288E969}"/>
                </a:ext>
              </a:extLst>
            </p:cNvPr>
            <p:cNvSpPr/>
            <p:nvPr/>
          </p:nvSpPr>
          <p:spPr>
            <a:xfrm>
              <a:off x="1771050" y="3475250"/>
              <a:ext cx="644475" cy="365850"/>
            </a:xfrm>
            <a:custGeom>
              <a:avLst/>
              <a:gdLst/>
              <a:ahLst/>
              <a:cxnLst/>
              <a:rect l="l" t="t" r="r" b="b"/>
              <a:pathLst>
                <a:path w="25779" h="14634" extrusionOk="0">
                  <a:moveTo>
                    <a:pt x="25777" y="1"/>
                  </a:moveTo>
                  <a:cubicBezTo>
                    <a:pt x="25777" y="1"/>
                    <a:pt x="25777" y="1"/>
                    <a:pt x="25777" y="1"/>
                  </a:cubicBezTo>
                  <a:lnTo>
                    <a:pt x="5310" y="1"/>
                  </a:lnTo>
                  <a:cubicBezTo>
                    <a:pt x="0" y="5454"/>
                    <a:pt x="2858" y="14205"/>
                    <a:pt x="2858" y="14205"/>
                  </a:cubicBezTo>
                  <a:lnTo>
                    <a:pt x="5894" y="14265"/>
                  </a:lnTo>
                  <a:lnTo>
                    <a:pt x="6049" y="14265"/>
                  </a:lnTo>
                  <a:lnTo>
                    <a:pt x="13264" y="14407"/>
                  </a:lnTo>
                  <a:lnTo>
                    <a:pt x="13395" y="14407"/>
                  </a:lnTo>
                  <a:lnTo>
                    <a:pt x="22051" y="14586"/>
                  </a:lnTo>
                  <a:lnTo>
                    <a:pt x="22158" y="14586"/>
                  </a:lnTo>
                  <a:lnTo>
                    <a:pt x="23967" y="14634"/>
                  </a:lnTo>
                  <a:cubicBezTo>
                    <a:pt x="21744" y="4349"/>
                    <a:pt x="25778" y="1"/>
                    <a:pt x="25777" y="1"/>
                  </a:cubicBezTo>
                  <a:close/>
                </a:path>
              </a:pathLst>
            </a:custGeom>
            <a:solidFill>
              <a:srgbClr val="F4EA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5608;p53">
              <a:extLst>
                <a:ext uri="{FF2B5EF4-FFF2-40B4-BE49-F238E27FC236}">
                  <a16:creationId xmlns:a16="http://schemas.microsoft.com/office/drawing/2014/main" id="{F5D3C34F-F3A6-9C65-0ED5-EF1AC19CC7D8}"/>
                </a:ext>
              </a:extLst>
            </p:cNvPr>
            <p:cNvSpPr/>
            <p:nvPr/>
          </p:nvSpPr>
          <p:spPr>
            <a:xfrm>
              <a:off x="1888925" y="3474950"/>
              <a:ext cx="60450" cy="357225"/>
            </a:xfrm>
            <a:custGeom>
              <a:avLst/>
              <a:gdLst/>
              <a:ahLst/>
              <a:cxnLst/>
              <a:rect l="l" t="t" r="r" b="b"/>
              <a:pathLst>
                <a:path w="2418" h="14289" extrusionOk="0">
                  <a:moveTo>
                    <a:pt x="2417" y="1"/>
                  </a:moveTo>
                  <a:cubicBezTo>
                    <a:pt x="2410" y="17"/>
                    <a:pt x="2403" y="32"/>
                    <a:pt x="2395" y="49"/>
                  </a:cubicBezTo>
                  <a:lnTo>
                    <a:pt x="2417" y="49"/>
                  </a:lnTo>
                  <a:lnTo>
                    <a:pt x="2417" y="1"/>
                  </a:lnTo>
                  <a:close/>
                  <a:moveTo>
                    <a:pt x="2250" y="49"/>
                  </a:moveTo>
                  <a:cubicBezTo>
                    <a:pt x="2179" y="144"/>
                    <a:pt x="2119" y="275"/>
                    <a:pt x="2036" y="382"/>
                  </a:cubicBezTo>
                  <a:cubicBezTo>
                    <a:pt x="1953" y="525"/>
                    <a:pt x="1881" y="668"/>
                    <a:pt x="1786" y="834"/>
                  </a:cubicBezTo>
                  <a:cubicBezTo>
                    <a:pt x="1750" y="918"/>
                    <a:pt x="1703" y="1001"/>
                    <a:pt x="1655" y="1084"/>
                  </a:cubicBezTo>
                  <a:lnTo>
                    <a:pt x="1524" y="1358"/>
                  </a:lnTo>
                  <a:cubicBezTo>
                    <a:pt x="1345" y="1715"/>
                    <a:pt x="1179" y="2096"/>
                    <a:pt x="1012" y="2525"/>
                  </a:cubicBezTo>
                  <a:cubicBezTo>
                    <a:pt x="976" y="2632"/>
                    <a:pt x="941" y="2751"/>
                    <a:pt x="893" y="2858"/>
                  </a:cubicBezTo>
                  <a:cubicBezTo>
                    <a:pt x="881" y="2918"/>
                    <a:pt x="857" y="2966"/>
                    <a:pt x="834" y="3025"/>
                  </a:cubicBezTo>
                  <a:cubicBezTo>
                    <a:pt x="810" y="3073"/>
                    <a:pt x="798" y="3132"/>
                    <a:pt x="774" y="3192"/>
                  </a:cubicBezTo>
                  <a:cubicBezTo>
                    <a:pt x="750" y="3287"/>
                    <a:pt x="703" y="3406"/>
                    <a:pt x="679" y="3525"/>
                  </a:cubicBezTo>
                  <a:cubicBezTo>
                    <a:pt x="631" y="3644"/>
                    <a:pt x="595" y="3763"/>
                    <a:pt x="572" y="3882"/>
                  </a:cubicBezTo>
                  <a:cubicBezTo>
                    <a:pt x="512" y="4121"/>
                    <a:pt x="453" y="4359"/>
                    <a:pt x="393" y="4609"/>
                  </a:cubicBezTo>
                  <a:cubicBezTo>
                    <a:pt x="333" y="4871"/>
                    <a:pt x="286" y="5121"/>
                    <a:pt x="238" y="5371"/>
                  </a:cubicBezTo>
                  <a:cubicBezTo>
                    <a:pt x="202" y="5633"/>
                    <a:pt x="155" y="5883"/>
                    <a:pt x="119" y="6145"/>
                  </a:cubicBezTo>
                  <a:lnTo>
                    <a:pt x="83" y="6549"/>
                  </a:lnTo>
                  <a:lnTo>
                    <a:pt x="48" y="6954"/>
                  </a:lnTo>
                  <a:cubicBezTo>
                    <a:pt x="36" y="7085"/>
                    <a:pt x="24" y="7216"/>
                    <a:pt x="24" y="7359"/>
                  </a:cubicBezTo>
                  <a:cubicBezTo>
                    <a:pt x="24" y="7490"/>
                    <a:pt x="0" y="7621"/>
                    <a:pt x="0" y="7752"/>
                  </a:cubicBezTo>
                  <a:lnTo>
                    <a:pt x="0" y="7954"/>
                  </a:lnTo>
                  <a:lnTo>
                    <a:pt x="0" y="8145"/>
                  </a:lnTo>
                  <a:lnTo>
                    <a:pt x="0" y="8526"/>
                  </a:lnTo>
                  <a:cubicBezTo>
                    <a:pt x="0" y="9050"/>
                    <a:pt x="48" y="9574"/>
                    <a:pt x="107" y="10062"/>
                  </a:cubicBezTo>
                  <a:cubicBezTo>
                    <a:pt x="107" y="10121"/>
                    <a:pt x="107" y="10181"/>
                    <a:pt x="119" y="10240"/>
                  </a:cubicBezTo>
                  <a:cubicBezTo>
                    <a:pt x="143" y="10300"/>
                    <a:pt x="143" y="10359"/>
                    <a:pt x="155" y="10419"/>
                  </a:cubicBezTo>
                  <a:cubicBezTo>
                    <a:pt x="179" y="10538"/>
                    <a:pt x="202" y="10657"/>
                    <a:pt x="214" y="10776"/>
                  </a:cubicBezTo>
                  <a:cubicBezTo>
                    <a:pt x="262" y="11014"/>
                    <a:pt x="298" y="11240"/>
                    <a:pt x="345" y="11467"/>
                  </a:cubicBezTo>
                  <a:cubicBezTo>
                    <a:pt x="381" y="11562"/>
                    <a:pt x="405" y="11681"/>
                    <a:pt x="417" y="11788"/>
                  </a:cubicBezTo>
                  <a:cubicBezTo>
                    <a:pt x="441" y="11895"/>
                    <a:pt x="464" y="12002"/>
                    <a:pt x="500" y="12098"/>
                  </a:cubicBezTo>
                  <a:cubicBezTo>
                    <a:pt x="560" y="12312"/>
                    <a:pt x="595" y="12503"/>
                    <a:pt x="655" y="12693"/>
                  </a:cubicBezTo>
                  <a:cubicBezTo>
                    <a:pt x="774" y="13086"/>
                    <a:pt x="881" y="13431"/>
                    <a:pt x="1000" y="13729"/>
                  </a:cubicBezTo>
                  <a:cubicBezTo>
                    <a:pt x="1072" y="13931"/>
                    <a:pt x="1155" y="14122"/>
                    <a:pt x="1215" y="14288"/>
                  </a:cubicBezTo>
                  <a:lnTo>
                    <a:pt x="1357" y="14288"/>
                  </a:lnTo>
                  <a:cubicBezTo>
                    <a:pt x="1345" y="14229"/>
                    <a:pt x="1334" y="14169"/>
                    <a:pt x="1310" y="14098"/>
                  </a:cubicBezTo>
                  <a:cubicBezTo>
                    <a:pt x="1286" y="13967"/>
                    <a:pt x="1250" y="13812"/>
                    <a:pt x="1215" y="13669"/>
                  </a:cubicBezTo>
                  <a:cubicBezTo>
                    <a:pt x="1191" y="13586"/>
                    <a:pt x="1167" y="13503"/>
                    <a:pt x="1155" y="13431"/>
                  </a:cubicBezTo>
                  <a:cubicBezTo>
                    <a:pt x="1131" y="13348"/>
                    <a:pt x="1119" y="13265"/>
                    <a:pt x="1107" y="13169"/>
                  </a:cubicBezTo>
                  <a:cubicBezTo>
                    <a:pt x="1060" y="12991"/>
                    <a:pt x="1036" y="12812"/>
                    <a:pt x="988" y="12622"/>
                  </a:cubicBezTo>
                  <a:cubicBezTo>
                    <a:pt x="941" y="12431"/>
                    <a:pt x="917" y="12241"/>
                    <a:pt x="881" y="12026"/>
                  </a:cubicBezTo>
                  <a:cubicBezTo>
                    <a:pt x="857" y="11919"/>
                    <a:pt x="834" y="11824"/>
                    <a:pt x="822" y="11717"/>
                  </a:cubicBezTo>
                  <a:cubicBezTo>
                    <a:pt x="810" y="11610"/>
                    <a:pt x="798" y="11490"/>
                    <a:pt x="774" y="11383"/>
                  </a:cubicBezTo>
                  <a:cubicBezTo>
                    <a:pt x="750" y="11169"/>
                    <a:pt x="703" y="10943"/>
                    <a:pt x="691" y="10705"/>
                  </a:cubicBezTo>
                  <a:cubicBezTo>
                    <a:pt x="691" y="10586"/>
                    <a:pt x="679" y="10467"/>
                    <a:pt x="655" y="10347"/>
                  </a:cubicBezTo>
                  <a:cubicBezTo>
                    <a:pt x="655" y="10288"/>
                    <a:pt x="643" y="10228"/>
                    <a:pt x="643" y="10169"/>
                  </a:cubicBezTo>
                  <a:cubicBezTo>
                    <a:pt x="631" y="10109"/>
                    <a:pt x="631" y="10050"/>
                    <a:pt x="631" y="9990"/>
                  </a:cubicBezTo>
                  <a:cubicBezTo>
                    <a:pt x="619" y="9871"/>
                    <a:pt x="619" y="9752"/>
                    <a:pt x="595" y="9633"/>
                  </a:cubicBezTo>
                  <a:cubicBezTo>
                    <a:pt x="595" y="9514"/>
                    <a:pt x="583" y="9371"/>
                    <a:pt x="583" y="9252"/>
                  </a:cubicBezTo>
                  <a:cubicBezTo>
                    <a:pt x="572" y="9145"/>
                    <a:pt x="572" y="9002"/>
                    <a:pt x="572" y="8883"/>
                  </a:cubicBezTo>
                  <a:lnTo>
                    <a:pt x="572" y="8693"/>
                  </a:lnTo>
                  <a:lnTo>
                    <a:pt x="572" y="8502"/>
                  </a:lnTo>
                  <a:lnTo>
                    <a:pt x="572" y="8109"/>
                  </a:lnTo>
                  <a:lnTo>
                    <a:pt x="572" y="7919"/>
                  </a:lnTo>
                  <a:lnTo>
                    <a:pt x="583" y="7728"/>
                  </a:lnTo>
                  <a:cubicBezTo>
                    <a:pt x="583" y="7597"/>
                    <a:pt x="595" y="7478"/>
                    <a:pt x="595" y="7335"/>
                  </a:cubicBezTo>
                  <a:cubicBezTo>
                    <a:pt x="595" y="7204"/>
                    <a:pt x="607" y="7085"/>
                    <a:pt x="631" y="6954"/>
                  </a:cubicBezTo>
                  <a:lnTo>
                    <a:pt x="655" y="6561"/>
                  </a:lnTo>
                  <a:cubicBezTo>
                    <a:pt x="679" y="6430"/>
                    <a:pt x="691" y="6311"/>
                    <a:pt x="703" y="6180"/>
                  </a:cubicBezTo>
                  <a:cubicBezTo>
                    <a:pt x="738" y="5930"/>
                    <a:pt x="774" y="5668"/>
                    <a:pt x="810" y="5418"/>
                  </a:cubicBezTo>
                  <a:cubicBezTo>
                    <a:pt x="822" y="5299"/>
                    <a:pt x="845" y="5168"/>
                    <a:pt x="869" y="5049"/>
                  </a:cubicBezTo>
                  <a:cubicBezTo>
                    <a:pt x="881" y="4918"/>
                    <a:pt x="893" y="4787"/>
                    <a:pt x="929" y="4680"/>
                  </a:cubicBezTo>
                  <a:cubicBezTo>
                    <a:pt x="964" y="4442"/>
                    <a:pt x="1012" y="4204"/>
                    <a:pt x="1072" y="3966"/>
                  </a:cubicBezTo>
                  <a:cubicBezTo>
                    <a:pt x="1084" y="3859"/>
                    <a:pt x="1119" y="3740"/>
                    <a:pt x="1143" y="3620"/>
                  </a:cubicBezTo>
                  <a:cubicBezTo>
                    <a:pt x="1179" y="3501"/>
                    <a:pt x="1203" y="3394"/>
                    <a:pt x="1238" y="3275"/>
                  </a:cubicBezTo>
                  <a:cubicBezTo>
                    <a:pt x="1250" y="3228"/>
                    <a:pt x="1262" y="3168"/>
                    <a:pt x="1286" y="3108"/>
                  </a:cubicBezTo>
                  <a:cubicBezTo>
                    <a:pt x="1298" y="3049"/>
                    <a:pt x="1310" y="3013"/>
                    <a:pt x="1334" y="2954"/>
                  </a:cubicBezTo>
                  <a:cubicBezTo>
                    <a:pt x="1357" y="2835"/>
                    <a:pt x="1393" y="2727"/>
                    <a:pt x="1417" y="2620"/>
                  </a:cubicBezTo>
                  <a:cubicBezTo>
                    <a:pt x="1476" y="2418"/>
                    <a:pt x="1536" y="2204"/>
                    <a:pt x="1607" y="2013"/>
                  </a:cubicBezTo>
                  <a:cubicBezTo>
                    <a:pt x="1655" y="1906"/>
                    <a:pt x="1691" y="1799"/>
                    <a:pt x="1715" y="1715"/>
                  </a:cubicBezTo>
                  <a:cubicBezTo>
                    <a:pt x="1762" y="1608"/>
                    <a:pt x="1786" y="1525"/>
                    <a:pt x="1822" y="1430"/>
                  </a:cubicBezTo>
                  <a:cubicBezTo>
                    <a:pt x="1965" y="1073"/>
                    <a:pt x="2084" y="727"/>
                    <a:pt x="2227" y="453"/>
                  </a:cubicBezTo>
                  <a:cubicBezTo>
                    <a:pt x="2279" y="307"/>
                    <a:pt x="2341" y="169"/>
                    <a:pt x="2395" y="49"/>
                  </a:cubicBezTo>
                  <a:close/>
                </a:path>
              </a:pathLst>
            </a:custGeom>
            <a:solidFill>
              <a:srgbClr val="EED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5609;p53">
              <a:extLst>
                <a:ext uri="{FF2B5EF4-FFF2-40B4-BE49-F238E27FC236}">
                  <a16:creationId xmlns:a16="http://schemas.microsoft.com/office/drawing/2014/main" id="{568F3F6B-7347-ACD3-E7D5-B2ACE32C0BBA}"/>
                </a:ext>
              </a:extLst>
            </p:cNvPr>
            <p:cNvSpPr/>
            <p:nvPr/>
          </p:nvSpPr>
          <p:spPr>
            <a:xfrm>
              <a:off x="2071075" y="3474075"/>
              <a:ext cx="60450" cy="361375"/>
            </a:xfrm>
            <a:custGeom>
              <a:avLst/>
              <a:gdLst/>
              <a:ahLst/>
              <a:cxnLst/>
              <a:rect l="l" t="t" r="r" b="b"/>
              <a:pathLst>
                <a:path w="2418" h="14455" extrusionOk="0">
                  <a:moveTo>
                    <a:pt x="2227" y="0"/>
                  </a:moveTo>
                  <a:cubicBezTo>
                    <a:pt x="2156" y="107"/>
                    <a:pt x="2096" y="226"/>
                    <a:pt x="2025" y="346"/>
                  </a:cubicBezTo>
                  <a:cubicBezTo>
                    <a:pt x="1941" y="477"/>
                    <a:pt x="1858" y="631"/>
                    <a:pt x="1763" y="798"/>
                  </a:cubicBezTo>
                  <a:cubicBezTo>
                    <a:pt x="1727" y="869"/>
                    <a:pt x="1679" y="953"/>
                    <a:pt x="1644" y="1048"/>
                  </a:cubicBezTo>
                  <a:cubicBezTo>
                    <a:pt x="1608" y="1131"/>
                    <a:pt x="1560" y="1215"/>
                    <a:pt x="1513" y="1310"/>
                  </a:cubicBezTo>
                  <a:cubicBezTo>
                    <a:pt x="1334" y="1667"/>
                    <a:pt x="1168" y="2072"/>
                    <a:pt x="1013" y="2489"/>
                  </a:cubicBezTo>
                  <a:cubicBezTo>
                    <a:pt x="965" y="2596"/>
                    <a:pt x="929" y="2703"/>
                    <a:pt x="894" y="2822"/>
                  </a:cubicBezTo>
                  <a:cubicBezTo>
                    <a:pt x="870" y="2882"/>
                    <a:pt x="846" y="2917"/>
                    <a:pt x="834" y="2977"/>
                  </a:cubicBezTo>
                  <a:cubicBezTo>
                    <a:pt x="810" y="3036"/>
                    <a:pt x="798" y="3096"/>
                    <a:pt x="775" y="3143"/>
                  </a:cubicBezTo>
                  <a:cubicBezTo>
                    <a:pt x="739" y="3263"/>
                    <a:pt x="691" y="3370"/>
                    <a:pt x="667" y="3489"/>
                  </a:cubicBezTo>
                  <a:cubicBezTo>
                    <a:pt x="632" y="3608"/>
                    <a:pt x="608" y="3727"/>
                    <a:pt x="560" y="3846"/>
                  </a:cubicBezTo>
                  <a:cubicBezTo>
                    <a:pt x="489" y="4084"/>
                    <a:pt x="441" y="4334"/>
                    <a:pt x="382" y="4572"/>
                  </a:cubicBezTo>
                  <a:cubicBezTo>
                    <a:pt x="322" y="4822"/>
                    <a:pt x="275" y="5084"/>
                    <a:pt x="239" y="5334"/>
                  </a:cubicBezTo>
                  <a:cubicBezTo>
                    <a:pt x="191" y="5584"/>
                    <a:pt x="144" y="5858"/>
                    <a:pt x="120" y="6108"/>
                  </a:cubicBezTo>
                  <a:lnTo>
                    <a:pt x="72" y="6513"/>
                  </a:lnTo>
                  <a:lnTo>
                    <a:pt x="36" y="6906"/>
                  </a:lnTo>
                  <a:cubicBezTo>
                    <a:pt x="25" y="7049"/>
                    <a:pt x="25" y="7180"/>
                    <a:pt x="13" y="7311"/>
                  </a:cubicBezTo>
                  <a:cubicBezTo>
                    <a:pt x="13" y="7454"/>
                    <a:pt x="1" y="7585"/>
                    <a:pt x="1" y="7715"/>
                  </a:cubicBezTo>
                  <a:lnTo>
                    <a:pt x="1" y="7906"/>
                  </a:lnTo>
                  <a:lnTo>
                    <a:pt x="1" y="8096"/>
                  </a:lnTo>
                  <a:lnTo>
                    <a:pt x="1" y="8489"/>
                  </a:lnTo>
                  <a:cubicBezTo>
                    <a:pt x="13" y="9013"/>
                    <a:pt x="36" y="9537"/>
                    <a:pt x="96" y="10025"/>
                  </a:cubicBezTo>
                  <a:cubicBezTo>
                    <a:pt x="96" y="10085"/>
                    <a:pt x="120" y="10144"/>
                    <a:pt x="120" y="10204"/>
                  </a:cubicBezTo>
                  <a:cubicBezTo>
                    <a:pt x="132" y="10263"/>
                    <a:pt x="132" y="10323"/>
                    <a:pt x="144" y="10382"/>
                  </a:cubicBezTo>
                  <a:cubicBezTo>
                    <a:pt x="155" y="10502"/>
                    <a:pt x="179" y="10621"/>
                    <a:pt x="203" y="10740"/>
                  </a:cubicBezTo>
                  <a:cubicBezTo>
                    <a:pt x="239" y="10978"/>
                    <a:pt x="298" y="11204"/>
                    <a:pt x="334" y="11418"/>
                  </a:cubicBezTo>
                  <a:cubicBezTo>
                    <a:pt x="370" y="11525"/>
                    <a:pt x="382" y="11645"/>
                    <a:pt x="417" y="11752"/>
                  </a:cubicBezTo>
                  <a:cubicBezTo>
                    <a:pt x="441" y="11859"/>
                    <a:pt x="477" y="11954"/>
                    <a:pt x="489" y="12061"/>
                  </a:cubicBezTo>
                  <a:cubicBezTo>
                    <a:pt x="548" y="12276"/>
                    <a:pt x="596" y="12466"/>
                    <a:pt x="656" y="12657"/>
                  </a:cubicBezTo>
                  <a:cubicBezTo>
                    <a:pt x="775" y="13026"/>
                    <a:pt x="870" y="13383"/>
                    <a:pt x="989" y="13681"/>
                  </a:cubicBezTo>
                  <a:cubicBezTo>
                    <a:pt x="1096" y="13954"/>
                    <a:pt x="1191" y="14204"/>
                    <a:pt x="1275" y="14395"/>
                  </a:cubicBezTo>
                  <a:lnTo>
                    <a:pt x="1406" y="14454"/>
                  </a:lnTo>
                  <a:cubicBezTo>
                    <a:pt x="1394" y="14419"/>
                    <a:pt x="1382" y="14347"/>
                    <a:pt x="1370" y="14300"/>
                  </a:cubicBezTo>
                  <a:cubicBezTo>
                    <a:pt x="1346" y="14240"/>
                    <a:pt x="1334" y="14181"/>
                    <a:pt x="1322" y="14097"/>
                  </a:cubicBezTo>
                  <a:cubicBezTo>
                    <a:pt x="1287" y="13966"/>
                    <a:pt x="1251" y="13823"/>
                    <a:pt x="1215" y="13669"/>
                  </a:cubicBezTo>
                  <a:cubicBezTo>
                    <a:pt x="1203" y="13597"/>
                    <a:pt x="1168" y="13502"/>
                    <a:pt x="1156" y="13430"/>
                  </a:cubicBezTo>
                  <a:cubicBezTo>
                    <a:pt x="1144" y="13359"/>
                    <a:pt x="1132" y="13264"/>
                    <a:pt x="1096" y="13180"/>
                  </a:cubicBezTo>
                  <a:cubicBezTo>
                    <a:pt x="1072" y="13002"/>
                    <a:pt x="1025" y="12823"/>
                    <a:pt x="977" y="12621"/>
                  </a:cubicBezTo>
                  <a:cubicBezTo>
                    <a:pt x="929" y="12430"/>
                    <a:pt x="917" y="12240"/>
                    <a:pt x="870" y="12026"/>
                  </a:cubicBezTo>
                  <a:cubicBezTo>
                    <a:pt x="858" y="11930"/>
                    <a:pt x="846" y="11823"/>
                    <a:pt x="810" y="11716"/>
                  </a:cubicBezTo>
                  <a:cubicBezTo>
                    <a:pt x="798" y="11609"/>
                    <a:pt x="787" y="11514"/>
                    <a:pt x="775" y="11395"/>
                  </a:cubicBezTo>
                  <a:cubicBezTo>
                    <a:pt x="739" y="11168"/>
                    <a:pt x="715" y="10942"/>
                    <a:pt x="679" y="10704"/>
                  </a:cubicBezTo>
                  <a:cubicBezTo>
                    <a:pt x="667" y="10585"/>
                    <a:pt x="656" y="10466"/>
                    <a:pt x="656" y="10347"/>
                  </a:cubicBezTo>
                  <a:cubicBezTo>
                    <a:pt x="656" y="10287"/>
                    <a:pt x="632" y="10228"/>
                    <a:pt x="632" y="10168"/>
                  </a:cubicBezTo>
                  <a:cubicBezTo>
                    <a:pt x="632" y="10109"/>
                    <a:pt x="620" y="10049"/>
                    <a:pt x="620" y="9990"/>
                  </a:cubicBezTo>
                  <a:cubicBezTo>
                    <a:pt x="620" y="9871"/>
                    <a:pt x="608" y="9751"/>
                    <a:pt x="608" y="9632"/>
                  </a:cubicBezTo>
                  <a:cubicBezTo>
                    <a:pt x="596" y="9513"/>
                    <a:pt x="596" y="9382"/>
                    <a:pt x="596" y="9263"/>
                  </a:cubicBezTo>
                  <a:cubicBezTo>
                    <a:pt x="596" y="9144"/>
                    <a:pt x="596" y="9013"/>
                    <a:pt x="572" y="8894"/>
                  </a:cubicBezTo>
                  <a:lnTo>
                    <a:pt x="572" y="8692"/>
                  </a:lnTo>
                  <a:lnTo>
                    <a:pt x="572" y="8501"/>
                  </a:lnTo>
                  <a:lnTo>
                    <a:pt x="572" y="8120"/>
                  </a:lnTo>
                  <a:lnTo>
                    <a:pt x="572" y="7918"/>
                  </a:lnTo>
                  <a:lnTo>
                    <a:pt x="596" y="7727"/>
                  </a:lnTo>
                  <a:cubicBezTo>
                    <a:pt x="596" y="7596"/>
                    <a:pt x="608" y="7477"/>
                    <a:pt x="608" y="7346"/>
                  </a:cubicBezTo>
                  <a:cubicBezTo>
                    <a:pt x="608" y="7204"/>
                    <a:pt x="620" y="7084"/>
                    <a:pt x="632" y="6953"/>
                  </a:cubicBezTo>
                  <a:lnTo>
                    <a:pt x="667" y="6572"/>
                  </a:lnTo>
                  <a:cubicBezTo>
                    <a:pt x="679" y="6430"/>
                    <a:pt x="691" y="6311"/>
                    <a:pt x="715" y="6180"/>
                  </a:cubicBezTo>
                  <a:cubicBezTo>
                    <a:pt x="739" y="5930"/>
                    <a:pt x="763" y="5680"/>
                    <a:pt x="810" y="5418"/>
                  </a:cubicBezTo>
                  <a:cubicBezTo>
                    <a:pt x="834" y="5299"/>
                    <a:pt x="858" y="5168"/>
                    <a:pt x="870" y="5048"/>
                  </a:cubicBezTo>
                  <a:cubicBezTo>
                    <a:pt x="894" y="4929"/>
                    <a:pt x="917" y="4798"/>
                    <a:pt x="929" y="4679"/>
                  </a:cubicBezTo>
                  <a:cubicBezTo>
                    <a:pt x="977" y="4441"/>
                    <a:pt x="1025" y="4191"/>
                    <a:pt x="1084" y="3965"/>
                  </a:cubicBezTo>
                  <a:cubicBezTo>
                    <a:pt x="1108" y="3846"/>
                    <a:pt x="1144" y="3727"/>
                    <a:pt x="1156" y="3620"/>
                  </a:cubicBezTo>
                  <a:cubicBezTo>
                    <a:pt x="1179" y="3501"/>
                    <a:pt x="1215" y="3394"/>
                    <a:pt x="1239" y="3286"/>
                  </a:cubicBezTo>
                  <a:cubicBezTo>
                    <a:pt x="1263" y="3227"/>
                    <a:pt x="1275" y="3167"/>
                    <a:pt x="1287" y="3120"/>
                  </a:cubicBezTo>
                  <a:cubicBezTo>
                    <a:pt x="1310" y="3060"/>
                    <a:pt x="1322" y="3013"/>
                    <a:pt x="1334" y="2953"/>
                  </a:cubicBezTo>
                  <a:cubicBezTo>
                    <a:pt x="1358" y="2846"/>
                    <a:pt x="1394" y="2727"/>
                    <a:pt x="1429" y="2620"/>
                  </a:cubicBezTo>
                  <a:cubicBezTo>
                    <a:pt x="1489" y="2417"/>
                    <a:pt x="1560" y="2203"/>
                    <a:pt x="1620" y="2012"/>
                  </a:cubicBezTo>
                  <a:cubicBezTo>
                    <a:pt x="1644" y="1905"/>
                    <a:pt x="1679" y="1822"/>
                    <a:pt x="1727" y="1715"/>
                  </a:cubicBezTo>
                  <a:cubicBezTo>
                    <a:pt x="1751" y="1631"/>
                    <a:pt x="1799" y="1524"/>
                    <a:pt x="1822" y="1429"/>
                  </a:cubicBezTo>
                  <a:cubicBezTo>
                    <a:pt x="1953" y="1072"/>
                    <a:pt x="2096" y="738"/>
                    <a:pt x="2227" y="453"/>
                  </a:cubicBezTo>
                  <a:cubicBezTo>
                    <a:pt x="2299" y="286"/>
                    <a:pt x="2358" y="143"/>
                    <a:pt x="2418" y="0"/>
                  </a:cubicBezTo>
                  <a:close/>
                </a:path>
              </a:pathLst>
            </a:custGeom>
            <a:solidFill>
              <a:srgbClr val="EED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5610;p53">
              <a:extLst>
                <a:ext uri="{FF2B5EF4-FFF2-40B4-BE49-F238E27FC236}">
                  <a16:creationId xmlns:a16="http://schemas.microsoft.com/office/drawing/2014/main" id="{AAC99BF8-70EA-DF3D-0ADA-93C6A0D431DF}"/>
                </a:ext>
              </a:extLst>
            </p:cNvPr>
            <p:cNvSpPr/>
            <p:nvPr/>
          </p:nvSpPr>
          <p:spPr>
            <a:xfrm>
              <a:off x="2288375" y="3474075"/>
              <a:ext cx="60450" cy="366425"/>
            </a:xfrm>
            <a:custGeom>
              <a:avLst/>
              <a:gdLst/>
              <a:ahLst/>
              <a:cxnLst/>
              <a:rect l="l" t="t" r="r" b="b"/>
              <a:pathLst>
                <a:path w="2418" h="14657" extrusionOk="0">
                  <a:moveTo>
                    <a:pt x="2227" y="0"/>
                  </a:moveTo>
                  <a:cubicBezTo>
                    <a:pt x="2155" y="107"/>
                    <a:pt x="2096" y="226"/>
                    <a:pt x="2024" y="346"/>
                  </a:cubicBezTo>
                  <a:cubicBezTo>
                    <a:pt x="1929" y="477"/>
                    <a:pt x="1858" y="631"/>
                    <a:pt x="1762" y="798"/>
                  </a:cubicBezTo>
                  <a:cubicBezTo>
                    <a:pt x="1727" y="869"/>
                    <a:pt x="1679" y="953"/>
                    <a:pt x="1643" y="1048"/>
                  </a:cubicBezTo>
                  <a:cubicBezTo>
                    <a:pt x="1608" y="1131"/>
                    <a:pt x="1560" y="1215"/>
                    <a:pt x="1512" y="1310"/>
                  </a:cubicBezTo>
                  <a:cubicBezTo>
                    <a:pt x="1334" y="1667"/>
                    <a:pt x="1167" y="2072"/>
                    <a:pt x="1012" y="2489"/>
                  </a:cubicBezTo>
                  <a:cubicBezTo>
                    <a:pt x="965" y="2596"/>
                    <a:pt x="929" y="2703"/>
                    <a:pt x="893" y="2822"/>
                  </a:cubicBezTo>
                  <a:cubicBezTo>
                    <a:pt x="869" y="2882"/>
                    <a:pt x="846" y="2917"/>
                    <a:pt x="834" y="2977"/>
                  </a:cubicBezTo>
                  <a:cubicBezTo>
                    <a:pt x="810" y="3036"/>
                    <a:pt x="798" y="3096"/>
                    <a:pt x="774" y="3143"/>
                  </a:cubicBezTo>
                  <a:cubicBezTo>
                    <a:pt x="738" y="3263"/>
                    <a:pt x="691" y="3370"/>
                    <a:pt x="667" y="3489"/>
                  </a:cubicBezTo>
                  <a:cubicBezTo>
                    <a:pt x="631" y="3608"/>
                    <a:pt x="607" y="3727"/>
                    <a:pt x="560" y="3846"/>
                  </a:cubicBezTo>
                  <a:cubicBezTo>
                    <a:pt x="488" y="4084"/>
                    <a:pt x="441" y="4334"/>
                    <a:pt x="381" y="4572"/>
                  </a:cubicBezTo>
                  <a:cubicBezTo>
                    <a:pt x="322" y="4822"/>
                    <a:pt x="274" y="5084"/>
                    <a:pt x="238" y="5334"/>
                  </a:cubicBezTo>
                  <a:cubicBezTo>
                    <a:pt x="191" y="5584"/>
                    <a:pt x="143" y="5858"/>
                    <a:pt x="119" y="6108"/>
                  </a:cubicBezTo>
                  <a:lnTo>
                    <a:pt x="72" y="6513"/>
                  </a:lnTo>
                  <a:lnTo>
                    <a:pt x="36" y="6906"/>
                  </a:lnTo>
                  <a:cubicBezTo>
                    <a:pt x="24" y="7049"/>
                    <a:pt x="24" y="7180"/>
                    <a:pt x="12" y="7311"/>
                  </a:cubicBezTo>
                  <a:cubicBezTo>
                    <a:pt x="12" y="7454"/>
                    <a:pt x="0" y="7585"/>
                    <a:pt x="0" y="7715"/>
                  </a:cubicBezTo>
                  <a:lnTo>
                    <a:pt x="0" y="7906"/>
                  </a:lnTo>
                  <a:lnTo>
                    <a:pt x="0" y="8096"/>
                  </a:lnTo>
                  <a:lnTo>
                    <a:pt x="0" y="8489"/>
                  </a:lnTo>
                  <a:cubicBezTo>
                    <a:pt x="12" y="9013"/>
                    <a:pt x="36" y="9537"/>
                    <a:pt x="96" y="10025"/>
                  </a:cubicBezTo>
                  <a:cubicBezTo>
                    <a:pt x="96" y="10085"/>
                    <a:pt x="119" y="10144"/>
                    <a:pt x="119" y="10204"/>
                  </a:cubicBezTo>
                  <a:cubicBezTo>
                    <a:pt x="131" y="10263"/>
                    <a:pt x="131" y="10323"/>
                    <a:pt x="143" y="10382"/>
                  </a:cubicBezTo>
                  <a:cubicBezTo>
                    <a:pt x="155" y="10502"/>
                    <a:pt x="179" y="10621"/>
                    <a:pt x="203" y="10740"/>
                  </a:cubicBezTo>
                  <a:cubicBezTo>
                    <a:pt x="238" y="10978"/>
                    <a:pt x="298" y="11204"/>
                    <a:pt x="334" y="11418"/>
                  </a:cubicBezTo>
                  <a:cubicBezTo>
                    <a:pt x="369" y="11525"/>
                    <a:pt x="381" y="11645"/>
                    <a:pt x="417" y="11752"/>
                  </a:cubicBezTo>
                  <a:cubicBezTo>
                    <a:pt x="441" y="11859"/>
                    <a:pt x="477" y="11954"/>
                    <a:pt x="488" y="12061"/>
                  </a:cubicBezTo>
                  <a:cubicBezTo>
                    <a:pt x="548" y="12276"/>
                    <a:pt x="596" y="12466"/>
                    <a:pt x="655" y="12657"/>
                  </a:cubicBezTo>
                  <a:cubicBezTo>
                    <a:pt x="774" y="13026"/>
                    <a:pt x="869" y="13383"/>
                    <a:pt x="988" y="13681"/>
                  </a:cubicBezTo>
                  <a:cubicBezTo>
                    <a:pt x="1108" y="13978"/>
                    <a:pt x="1203" y="14252"/>
                    <a:pt x="1286" y="14454"/>
                  </a:cubicBezTo>
                  <a:cubicBezTo>
                    <a:pt x="1310" y="14502"/>
                    <a:pt x="1334" y="14550"/>
                    <a:pt x="1346" y="14597"/>
                  </a:cubicBezTo>
                  <a:lnTo>
                    <a:pt x="1465" y="14657"/>
                  </a:lnTo>
                  <a:lnTo>
                    <a:pt x="1429" y="14478"/>
                  </a:lnTo>
                  <a:lnTo>
                    <a:pt x="1381" y="14300"/>
                  </a:lnTo>
                  <a:cubicBezTo>
                    <a:pt x="1369" y="14240"/>
                    <a:pt x="1346" y="14181"/>
                    <a:pt x="1334" y="14097"/>
                  </a:cubicBezTo>
                  <a:cubicBezTo>
                    <a:pt x="1310" y="13966"/>
                    <a:pt x="1262" y="13823"/>
                    <a:pt x="1227" y="13669"/>
                  </a:cubicBezTo>
                  <a:cubicBezTo>
                    <a:pt x="1215" y="13597"/>
                    <a:pt x="1191" y="13502"/>
                    <a:pt x="1167" y="13430"/>
                  </a:cubicBezTo>
                  <a:cubicBezTo>
                    <a:pt x="1155" y="13359"/>
                    <a:pt x="1143" y="13264"/>
                    <a:pt x="1108" y="13180"/>
                  </a:cubicBezTo>
                  <a:cubicBezTo>
                    <a:pt x="1084" y="13002"/>
                    <a:pt x="1036" y="12823"/>
                    <a:pt x="988" y="12621"/>
                  </a:cubicBezTo>
                  <a:cubicBezTo>
                    <a:pt x="953" y="12430"/>
                    <a:pt x="929" y="12240"/>
                    <a:pt x="893" y="12026"/>
                  </a:cubicBezTo>
                  <a:cubicBezTo>
                    <a:pt x="869" y="11930"/>
                    <a:pt x="858" y="11823"/>
                    <a:pt x="834" y="11716"/>
                  </a:cubicBezTo>
                  <a:cubicBezTo>
                    <a:pt x="810" y="11609"/>
                    <a:pt x="798" y="11514"/>
                    <a:pt x="786" y="11395"/>
                  </a:cubicBezTo>
                  <a:cubicBezTo>
                    <a:pt x="750" y="11168"/>
                    <a:pt x="727" y="10942"/>
                    <a:pt x="691" y="10704"/>
                  </a:cubicBezTo>
                  <a:cubicBezTo>
                    <a:pt x="679" y="10585"/>
                    <a:pt x="667" y="10466"/>
                    <a:pt x="667" y="10347"/>
                  </a:cubicBezTo>
                  <a:cubicBezTo>
                    <a:pt x="667" y="10287"/>
                    <a:pt x="655" y="10228"/>
                    <a:pt x="655" y="10168"/>
                  </a:cubicBezTo>
                  <a:cubicBezTo>
                    <a:pt x="655" y="10109"/>
                    <a:pt x="631" y="10049"/>
                    <a:pt x="631" y="9990"/>
                  </a:cubicBezTo>
                  <a:cubicBezTo>
                    <a:pt x="631" y="9871"/>
                    <a:pt x="619" y="9751"/>
                    <a:pt x="607" y="9632"/>
                  </a:cubicBezTo>
                  <a:cubicBezTo>
                    <a:pt x="596" y="9513"/>
                    <a:pt x="596" y="9382"/>
                    <a:pt x="596" y="9263"/>
                  </a:cubicBezTo>
                  <a:cubicBezTo>
                    <a:pt x="596" y="9144"/>
                    <a:pt x="596" y="9013"/>
                    <a:pt x="572" y="8894"/>
                  </a:cubicBezTo>
                  <a:lnTo>
                    <a:pt x="572" y="8692"/>
                  </a:lnTo>
                  <a:lnTo>
                    <a:pt x="572" y="8501"/>
                  </a:lnTo>
                  <a:lnTo>
                    <a:pt x="572" y="8120"/>
                  </a:lnTo>
                  <a:lnTo>
                    <a:pt x="572" y="7918"/>
                  </a:lnTo>
                  <a:lnTo>
                    <a:pt x="596" y="7727"/>
                  </a:lnTo>
                  <a:cubicBezTo>
                    <a:pt x="596" y="7596"/>
                    <a:pt x="607" y="7477"/>
                    <a:pt x="607" y="7346"/>
                  </a:cubicBezTo>
                  <a:cubicBezTo>
                    <a:pt x="607" y="7204"/>
                    <a:pt x="619" y="7084"/>
                    <a:pt x="631" y="6953"/>
                  </a:cubicBezTo>
                  <a:lnTo>
                    <a:pt x="667" y="6572"/>
                  </a:lnTo>
                  <a:cubicBezTo>
                    <a:pt x="679" y="6430"/>
                    <a:pt x="691" y="6311"/>
                    <a:pt x="715" y="6180"/>
                  </a:cubicBezTo>
                  <a:cubicBezTo>
                    <a:pt x="738" y="5930"/>
                    <a:pt x="774" y="5680"/>
                    <a:pt x="810" y="5418"/>
                  </a:cubicBezTo>
                  <a:cubicBezTo>
                    <a:pt x="834" y="5299"/>
                    <a:pt x="858" y="5168"/>
                    <a:pt x="869" y="5048"/>
                  </a:cubicBezTo>
                  <a:cubicBezTo>
                    <a:pt x="893" y="4929"/>
                    <a:pt x="917" y="4798"/>
                    <a:pt x="929" y="4679"/>
                  </a:cubicBezTo>
                  <a:cubicBezTo>
                    <a:pt x="977" y="4441"/>
                    <a:pt x="1024" y="4191"/>
                    <a:pt x="1084" y="3965"/>
                  </a:cubicBezTo>
                  <a:cubicBezTo>
                    <a:pt x="1108" y="3846"/>
                    <a:pt x="1143" y="3727"/>
                    <a:pt x="1155" y="3620"/>
                  </a:cubicBezTo>
                  <a:cubicBezTo>
                    <a:pt x="1191" y="3501"/>
                    <a:pt x="1215" y="3394"/>
                    <a:pt x="1250" y="3286"/>
                  </a:cubicBezTo>
                  <a:cubicBezTo>
                    <a:pt x="1262" y="3227"/>
                    <a:pt x="1274" y="3167"/>
                    <a:pt x="1286" y="3120"/>
                  </a:cubicBezTo>
                  <a:cubicBezTo>
                    <a:pt x="1310" y="3060"/>
                    <a:pt x="1322" y="3013"/>
                    <a:pt x="1334" y="2953"/>
                  </a:cubicBezTo>
                  <a:cubicBezTo>
                    <a:pt x="1369" y="2846"/>
                    <a:pt x="1393" y="2727"/>
                    <a:pt x="1429" y="2620"/>
                  </a:cubicBezTo>
                  <a:cubicBezTo>
                    <a:pt x="1500" y="2417"/>
                    <a:pt x="1560" y="2203"/>
                    <a:pt x="1620" y="2012"/>
                  </a:cubicBezTo>
                  <a:cubicBezTo>
                    <a:pt x="1643" y="1905"/>
                    <a:pt x="1679" y="1822"/>
                    <a:pt x="1727" y="1715"/>
                  </a:cubicBezTo>
                  <a:cubicBezTo>
                    <a:pt x="1750" y="1631"/>
                    <a:pt x="1798" y="1524"/>
                    <a:pt x="1822" y="1429"/>
                  </a:cubicBezTo>
                  <a:cubicBezTo>
                    <a:pt x="1965" y="1072"/>
                    <a:pt x="2096" y="738"/>
                    <a:pt x="2227" y="453"/>
                  </a:cubicBezTo>
                  <a:cubicBezTo>
                    <a:pt x="2298" y="286"/>
                    <a:pt x="2358" y="143"/>
                    <a:pt x="2417" y="0"/>
                  </a:cubicBezTo>
                  <a:close/>
                </a:path>
              </a:pathLst>
            </a:custGeom>
            <a:solidFill>
              <a:srgbClr val="EED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5611;p53">
              <a:extLst>
                <a:ext uri="{FF2B5EF4-FFF2-40B4-BE49-F238E27FC236}">
                  <a16:creationId xmlns:a16="http://schemas.microsoft.com/office/drawing/2014/main" id="{4C62B2B4-ABAD-DB61-3878-360F02E33511}"/>
                </a:ext>
              </a:extLst>
            </p:cNvPr>
            <p:cNvSpPr/>
            <p:nvPr/>
          </p:nvSpPr>
          <p:spPr>
            <a:xfrm>
              <a:off x="1861225" y="3463950"/>
              <a:ext cx="590875" cy="22350"/>
            </a:xfrm>
            <a:custGeom>
              <a:avLst/>
              <a:gdLst/>
              <a:ahLst/>
              <a:cxnLst/>
              <a:rect l="l" t="t" r="r" b="b"/>
              <a:pathLst>
                <a:path w="23635" h="894" extrusionOk="0">
                  <a:moveTo>
                    <a:pt x="441" y="0"/>
                  </a:moveTo>
                  <a:cubicBezTo>
                    <a:pt x="191" y="0"/>
                    <a:pt x="1" y="191"/>
                    <a:pt x="1" y="441"/>
                  </a:cubicBezTo>
                  <a:cubicBezTo>
                    <a:pt x="1" y="691"/>
                    <a:pt x="191" y="893"/>
                    <a:pt x="441" y="893"/>
                  </a:cubicBezTo>
                  <a:lnTo>
                    <a:pt x="23182" y="893"/>
                  </a:lnTo>
                  <a:cubicBezTo>
                    <a:pt x="23432" y="893"/>
                    <a:pt x="23635" y="691"/>
                    <a:pt x="23635" y="441"/>
                  </a:cubicBezTo>
                  <a:cubicBezTo>
                    <a:pt x="23635" y="191"/>
                    <a:pt x="23432" y="0"/>
                    <a:pt x="23182" y="0"/>
                  </a:cubicBezTo>
                  <a:close/>
                </a:path>
              </a:pathLst>
            </a:custGeom>
            <a:solidFill>
              <a:srgbClr val="7E5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5612;p53">
              <a:extLst>
                <a:ext uri="{FF2B5EF4-FFF2-40B4-BE49-F238E27FC236}">
                  <a16:creationId xmlns:a16="http://schemas.microsoft.com/office/drawing/2014/main" id="{3BD56B76-37DF-F5F7-EF7A-0347FC811369}"/>
                </a:ext>
              </a:extLst>
            </p:cNvPr>
            <p:cNvSpPr/>
            <p:nvPr/>
          </p:nvSpPr>
          <p:spPr>
            <a:xfrm>
              <a:off x="1987725" y="3548500"/>
              <a:ext cx="172675" cy="177400"/>
            </a:xfrm>
            <a:custGeom>
              <a:avLst/>
              <a:gdLst/>
              <a:ahLst/>
              <a:cxnLst/>
              <a:rect l="l" t="t" r="r" b="b"/>
              <a:pathLst>
                <a:path w="6907" h="7096" extrusionOk="0">
                  <a:moveTo>
                    <a:pt x="4354" y="1"/>
                  </a:moveTo>
                  <a:cubicBezTo>
                    <a:pt x="3421" y="1"/>
                    <a:pt x="2493" y="82"/>
                    <a:pt x="1549" y="226"/>
                  </a:cubicBezTo>
                  <a:lnTo>
                    <a:pt x="1549" y="250"/>
                  </a:lnTo>
                  <a:cubicBezTo>
                    <a:pt x="2799" y="262"/>
                    <a:pt x="3549" y="1702"/>
                    <a:pt x="3216" y="3429"/>
                  </a:cubicBezTo>
                  <a:cubicBezTo>
                    <a:pt x="2870" y="5167"/>
                    <a:pt x="1489" y="6560"/>
                    <a:pt x="1" y="6882"/>
                  </a:cubicBezTo>
                  <a:lnTo>
                    <a:pt x="1" y="6894"/>
                  </a:lnTo>
                  <a:cubicBezTo>
                    <a:pt x="726" y="6840"/>
                    <a:pt x="1446" y="6810"/>
                    <a:pt x="2165" y="6810"/>
                  </a:cubicBezTo>
                  <a:cubicBezTo>
                    <a:pt x="3370" y="6810"/>
                    <a:pt x="4572" y="6895"/>
                    <a:pt x="5787" y="7096"/>
                  </a:cubicBezTo>
                  <a:lnTo>
                    <a:pt x="5787" y="7072"/>
                  </a:lnTo>
                  <a:cubicBezTo>
                    <a:pt x="4418" y="6620"/>
                    <a:pt x="3609" y="5191"/>
                    <a:pt x="3954" y="3441"/>
                  </a:cubicBezTo>
                  <a:cubicBezTo>
                    <a:pt x="4299" y="1714"/>
                    <a:pt x="5549" y="250"/>
                    <a:pt x="6907" y="226"/>
                  </a:cubicBezTo>
                  <a:lnTo>
                    <a:pt x="6907" y="214"/>
                  </a:lnTo>
                  <a:cubicBezTo>
                    <a:pt x="6042" y="67"/>
                    <a:pt x="5196" y="1"/>
                    <a:pt x="4354"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613;p53">
              <a:extLst>
                <a:ext uri="{FF2B5EF4-FFF2-40B4-BE49-F238E27FC236}">
                  <a16:creationId xmlns:a16="http://schemas.microsoft.com/office/drawing/2014/main" id="{B15CE8EC-F903-77BF-B276-9031BEC24CCE}"/>
                </a:ext>
              </a:extLst>
            </p:cNvPr>
            <p:cNvSpPr/>
            <p:nvPr/>
          </p:nvSpPr>
          <p:spPr>
            <a:xfrm>
              <a:off x="1956775" y="3589550"/>
              <a:ext cx="236375" cy="114325"/>
            </a:xfrm>
            <a:custGeom>
              <a:avLst/>
              <a:gdLst/>
              <a:ahLst/>
              <a:cxnLst/>
              <a:rect l="l" t="t" r="r" b="b"/>
              <a:pathLst>
                <a:path w="9455" h="4573" extrusionOk="0">
                  <a:moveTo>
                    <a:pt x="1096" y="1"/>
                  </a:moveTo>
                  <a:cubicBezTo>
                    <a:pt x="727" y="1442"/>
                    <a:pt x="358" y="2870"/>
                    <a:pt x="1" y="4287"/>
                  </a:cubicBezTo>
                  <a:lnTo>
                    <a:pt x="13" y="4287"/>
                  </a:lnTo>
                  <a:cubicBezTo>
                    <a:pt x="578" y="3226"/>
                    <a:pt x="2567" y="2084"/>
                    <a:pt x="4709" y="2084"/>
                  </a:cubicBezTo>
                  <a:cubicBezTo>
                    <a:pt x="4731" y="2084"/>
                    <a:pt x="4753" y="2084"/>
                    <a:pt x="4775" y="2084"/>
                  </a:cubicBezTo>
                  <a:cubicBezTo>
                    <a:pt x="6930" y="2096"/>
                    <a:pt x="8633" y="3406"/>
                    <a:pt x="8764" y="4573"/>
                  </a:cubicBezTo>
                  <a:lnTo>
                    <a:pt x="8776" y="4573"/>
                  </a:lnTo>
                  <a:cubicBezTo>
                    <a:pt x="9038" y="3085"/>
                    <a:pt x="9252" y="1596"/>
                    <a:pt x="9454" y="96"/>
                  </a:cubicBezTo>
                  <a:lnTo>
                    <a:pt x="9430" y="96"/>
                  </a:lnTo>
                  <a:cubicBezTo>
                    <a:pt x="9014" y="1092"/>
                    <a:pt x="7156" y="1502"/>
                    <a:pt x="5072" y="1502"/>
                  </a:cubicBezTo>
                  <a:cubicBezTo>
                    <a:pt x="5013" y="1502"/>
                    <a:pt x="4954" y="1502"/>
                    <a:pt x="4894" y="1501"/>
                  </a:cubicBezTo>
                  <a:cubicBezTo>
                    <a:pt x="2739" y="1477"/>
                    <a:pt x="1120" y="1001"/>
                    <a:pt x="1120"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614;p53">
              <a:extLst>
                <a:ext uri="{FF2B5EF4-FFF2-40B4-BE49-F238E27FC236}">
                  <a16:creationId xmlns:a16="http://schemas.microsoft.com/office/drawing/2014/main" id="{CFC0195D-9CBD-B102-2B03-8D8CE9D58F72}"/>
                </a:ext>
              </a:extLst>
            </p:cNvPr>
            <p:cNvSpPr/>
            <p:nvPr/>
          </p:nvSpPr>
          <p:spPr>
            <a:xfrm>
              <a:off x="2035350" y="3228750"/>
              <a:ext cx="110175" cy="112600"/>
            </a:xfrm>
            <a:custGeom>
              <a:avLst/>
              <a:gdLst/>
              <a:ahLst/>
              <a:cxnLst/>
              <a:rect l="l" t="t" r="r" b="b"/>
              <a:pathLst>
                <a:path w="4407" h="4504" extrusionOk="0">
                  <a:moveTo>
                    <a:pt x="2765" y="1"/>
                  </a:moveTo>
                  <a:cubicBezTo>
                    <a:pt x="2169" y="1"/>
                    <a:pt x="1576" y="52"/>
                    <a:pt x="977" y="145"/>
                  </a:cubicBezTo>
                  <a:cubicBezTo>
                    <a:pt x="1787" y="145"/>
                    <a:pt x="2263" y="1086"/>
                    <a:pt x="2049" y="2181"/>
                  </a:cubicBezTo>
                  <a:cubicBezTo>
                    <a:pt x="1823" y="3289"/>
                    <a:pt x="953" y="4182"/>
                    <a:pt x="1" y="4384"/>
                  </a:cubicBezTo>
                  <a:cubicBezTo>
                    <a:pt x="462" y="4353"/>
                    <a:pt x="924" y="4335"/>
                    <a:pt x="1388" y="4335"/>
                  </a:cubicBezTo>
                  <a:cubicBezTo>
                    <a:pt x="2158" y="4335"/>
                    <a:pt x="2931" y="4384"/>
                    <a:pt x="3704" y="4503"/>
                  </a:cubicBezTo>
                  <a:cubicBezTo>
                    <a:pt x="2799" y="4205"/>
                    <a:pt x="2287" y="3289"/>
                    <a:pt x="2513" y="2181"/>
                  </a:cubicBezTo>
                  <a:cubicBezTo>
                    <a:pt x="2739" y="1086"/>
                    <a:pt x="3537" y="145"/>
                    <a:pt x="4406" y="133"/>
                  </a:cubicBezTo>
                  <a:cubicBezTo>
                    <a:pt x="3851" y="43"/>
                    <a:pt x="3306" y="1"/>
                    <a:pt x="2765"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615;p53">
              <a:extLst>
                <a:ext uri="{FF2B5EF4-FFF2-40B4-BE49-F238E27FC236}">
                  <a16:creationId xmlns:a16="http://schemas.microsoft.com/office/drawing/2014/main" id="{236ED01F-10CE-EC51-202C-BC6A44E7D08D}"/>
                </a:ext>
              </a:extLst>
            </p:cNvPr>
            <p:cNvSpPr/>
            <p:nvPr/>
          </p:nvSpPr>
          <p:spPr>
            <a:xfrm>
              <a:off x="2014525" y="3254400"/>
              <a:ext cx="151225" cy="73250"/>
            </a:xfrm>
            <a:custGeom>
              <a:avLst/>
              <a:gdLst/>
              <a:ahLst/>
              <a:cxnLst/>
              <a:rect l="l" t="t" r="r" b="b"/>
              <a:pathLst>
                <a:path w="6049" h="2930" extrusionOk="0">
                  <a:moveTo>
                    <a:pt x="691" y="0"/>
                  </a:moveTo>
                  <a:cubicBezTo>
                    <a:pt x="453" y="917"/>
                    <a:pt x="215" y="1834"/>
                    <a:pt x="1" y="2739"/>
                  </a:cubicBezTo>
                  <a:lnTo>
                    <a:pt x="12" y="2739"/>
                  </a:lnTo>
                  <a:cubicBezTo>
                    <a:pt x="379" y="2054"/>
                    <a:pt x="1670" y="1334"/>
                    <a:pt x="3027" y="1334"/>
                  </a:cubicBezTo>
                  <a:cubicBezTo>
                    <a:pt x="3038" y="1334"/>
                    <a:pt x="3049" y="1334"/>
                    <a:pt x="3060" y="1334"/>
                  </a:cubicBezTo>
                  <a:cubicBezTo>
                    <a:pt x="4442" y="1358"/>
                    <a:pt x="5537" y="2191"/>
                    <a:pt x="5608" y="2929"/>
                  </a:cubicBezTo>
                  <a:lnTo>
                    <a:pt x="5620" y="2929"/>
                  </a:lnTo>
                  <a:cubicBezTo>
                    <a:pt x="5787" y="1977"/>
                    <a:pt x="5918" y="1024"/>
                    <a:pt x="6049" y="60"/>
                  </a:cubicBezTo>
                  <a:lnTo>
                    <a:pt x="6037" y="60"/>
                  </a:lnTo>
                  <a:cubicBezTo>
                    <a:pt x="5775" y="715"/>
                    <a:pt x="4525" y="965"/>
                    <a:pt x="3132" y="965"/>
                  </a:cubicBezTo>
                  <a:cubicBezTo>
                    <a:pt x="1751" y="953"/>
                    <a:pt x="727" y="643"/>
                    <a:pt x="715" y="0"/>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616;p53">
              <a:extLst>
                <a:ext uri="{FF2B5EF4-FFF2-40B4-BE49-F238E27FC236}">
                  <a16:creationId xmlns:a16="http://schemas.microsoft.com/office/drawing/2014/main" id="{D43C8E05-9BAC-12C9-43DD-5B4794FE95DE}"/>
                </a:ext>
              </a:extLst>
            </p:cNvPr>
            <p:cNvSpPr/>
            <p:nvPr/>
          </p:nvSpPr>
          <p:spPr>
            <a:xfrm>
              <a:off x="2077325" y="2946425"/>
              <a:ext cx="78900" cy="80600"/>
            </a:xfrm>
            <a:custGeom>
              <a:avLst/>
              <a:gdLst/>
              <a:ahLst/>
              <a:cxnLst/>
              <a:rect l="l" t="t" r="r" b="b"/>
              <a:pathLst>
                <a:path w="3156" h="3224" extrusionOk="0">
                  <a:moveTo>
                    <a:pt x="2009" y="1"/>
                  </a:moveTo>
                  <a:cubicBezTo>
                    <a:pt x="1579" y="1"/>
                    <a:pt x="1152" y="40"/>
                    <a:pt x="715" y="104"/>
                  </a:cubicBezTo>
                  <a:cubicBezTo>
                    <a:pt x="1275" y="104"/>
                    <a:pt x="1620" y="770"/>
                    <a:pt x="1477" y="1556"/>
                  </a:cubicBezTo>
                  <a:cubicBezTo>
                    <a:pt x="1322" y="2342"/>
                    <a:pt x="679" y="2985"/>
                    <a:pt x="1" y="3140"/>
                  </a:cubicBezTo>
                  <a:cubicBezTo>
                    <a:pt x="325" y="3109"/>
                    <a:pt x="645" y="3095"/>
                    <a:pt x="963" y="3095"/>
                  </a:cubicBezTo>
                  <a:cubicBezTo>
                    <a:pt x="1521" y="3095"/>
                    <a:pt x="2075" y="3140"/>
                    <a:pt x="2644" y="3223"/>
                  </a:cubicBezTo>
                  <a:cubicBezTo>
                    <a:pt x="2025" y="3021"/>
                    <a:pt x="1668" y="2366"/>
                    <a:pt x="1810" y="1556"/>
                  </a:cubicBezTo>
                  <a:cubicBezTo>
                    <a:pt x="1977" y="770"/>
                    <a:pt x="2549" y="104"/>
                    <a:pt x="3156" y="104"/>
                  </a:cubicBezTo>
                  <a:cubicBezTo>
                    <a:pt x="2766" y="31"/>
                    <a:pt x="2387" y="1"/>
                    <a:pt x="2009"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617;p53">
              <a:extLst>
                <a:ext uri="{FF2B5EF4-FFF2-40B4-BE49-F238E27FC236}">
                  <a16:creationId xmlns:a16="http://schemas.microsoft.com/office/drawing/2014/main" id="{DE56D01D-0F9C-2A86-45D7-9307D0D4D658}"/>
                </a:ext>
              </a:extLst>
            </p:cNvPr>
            <p:cNvSpPr/>
            <p:nvPr/>
          </p:nvSpPr>
          <p:spPr>
            <a:xfrm>
              <a:off x="2063650" y="2964775"/>
              <a:ext cx="107475" cy="52125"/>
            </a:xfrm>
            <a:custGeom>
              <a:avLst/>
              <a:gdLst/>
              <a:ahLst/>
              <a:cxnLst/>
              <a:rect l="l" t="t" r="r" b="b"/>
              <a:pathLst>
                <a:path w="4299" h="2085" extrusionOk="0">
                  <a:moveTo>
                    <a:pt x="500" y="1"/>
                  </a:moveTo>
                  <a:cubicBezTo>
                    <a:pt x="333" y="656"/>
                    <a:pt x="155" y="1310"/>
                    <a:pt x="0" y="1965"/>
                  </a:cubicBezTo>
                  <a:cubicBezTo>
                    <a:pt x="259" y="1482"/>
                    <a:pt x="1170" y="953"/>
                    <a:pt x="2135" y="953"/>
                  </a:cubicBezTo>
                  <a:cubicBezTo>
                    <a:pt x="2146" y="953"/>
                    <a:pt x="2156" y="953"/>
                    <a:pt x="2167" y="953"/>
                  </a:cubicBezTo>
                  <a:cubicBezTo>
                    <a:pt x="3155" y="953"/>
                    <a:pt x="3929" y="1572"/>
                    <a:pt x="3989" y="2084"/>
                  </a:cubicBezTo>
                  <a:cubicBezTo>
                    <a:pt x="4096" y="1418"/>
                    <a:pt x="4203" y="739"/>
                    <a:pt x="4298" y="48"/>
                  </a:cubicBezTo>
                  <a:lnTo>
                    <a:pt x="4298" y="48"/>
                  </a:lnTo>
                  <a:cubicBezTo>
                    <a:pt x="4114" y="510"/>
                    <a:pt x="3269" y="692"/>
                    <a:pt x="2318" y="692"/>
                  </a:cubicBezTo>
                  <a:cubicBezTo>
                    <a:pt x="2288" y="692"/>
                    <a:pt x="2257" y="692"/>
                    <a:pt x="2227" y="691"/>
                  </a:cubicBezTo>
                  <a:cubicBezTo>
                    <a:pt x="1250" y="667"/>
                    <a:pt x="500" y="453"/>
                    <a:pt x="500"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618;p53">
              <a:extLst>
                <a:ext uri="{FF2B5EF4-FFF2-40B4-BE49-F238E27FC236}">
                  <a16:creationId xmlns:a16="http://schemas.microsoft.com/office/drawing/2014/main" id="{B0B610B3-5D34-18AB-1FCD-0310FD59F45C}"/>
                </a:ext>
              </a:extLst>
            </p:cNvPr>
            <p:cNvSpPr/>
            <p:nvPr/>
          </p:nvSpPr>
          <p:spPr>
            <a:xfrm>
              <a:off x="1475475" y="3557125"/>
              <a:ext cx="1331425" cy="748025"/>
            </a:xfrm>
            <a:custGeom>
              <a:avLst/>
              <a:gdLst/>
              <a:ahLst/>
              <a:cxnLst/>
              <a:rect l="l" t="t" r="r" b="b"/>
              <a:pathLst>
                <a:path w="53257" h="29921" extrusionOk="0">
                  <a:moveTo>
                    <a:pt x="53257" y="18336"/>
                  </a:moveTo>
                  <a:cubicBezTo>
                    <a:pt x="53257" y="18344"/>
                    <a:pt x="53257" y="18352"/>
                    <a:pt x="53257" y="18359"/>
                  </a:cubicBezTo>
                  <a:lnTo>
                    <a:pt x="53257" y="18359"/>
                  </a:lnTo>
                  <a:lnTo>
                    <a:pt x="53257" y="18336"/>
                  </a:lnTo>
                  <a:close/>
                  <a:moveTo>
                    <a:pt x="179" y="0"/>
                  </a:moveTo>
                  <a:lnTo>
                    <a:pt x="0" y="679"/>
                  </a:lnTo>
                  <a:lnTo>
                    <a:pt x="1655" y="2584"/>
                  </a:lnTo>
                  <a:lnTo>
                    <a:pt x="12764" y="15454"/>
                  </a:lnTo>
                  <a:lnTo>
                    <a:pt x="12740" y="15621"/>
                  </a:lnTo>
                  <a:lnTo>
                    <a:pt x="12704" y="16073"/>
                  </a:lnTo>
                  <a:lnTo>
                    <a:pt x="12764" y="16109"/>
                  </a:lnTo>
                  <a:cubicBezTo>
                    <a:pt x="12538" y="16347"/>
                    <a:pt x="12359" y="16609"/>
                    <a:pt x="12240" y="16931"/>
                  </a:cubicBezTo>
                  <a:cubicBezTo>
                    <a:pt x="12109" y="17252"/>
                    <a:pt x="12026" y="17597"/>
                    <a:pt x="12026" y="17967"/>
                  </a:cubicBezTo>
                  <a:cubicBezTo>
                    <a:pt x="12026" y="18098"/>
                    <a:pt x="12049" y="18217"/>
                    <a:pt x="12061" y="18359"/>
                  </a:cubicBezTo>
                  <a:lnTo>
                    <a:pt x="12026" y="18359"/>
                  </a:lnTo>
                  <a:cubicBezTo>
                    <a:pt x="12026" y="18836"/>
                    <a:pt x="12085" y="19288"/>
                    <a:pt x="12192" y="19753"/>
                  </a:cubicBezTo>
                  <a:cubicBezTo>
                    <a:pt x="12299" y="20205"/>
                    <a:pt x="12442" y="20657"/>
                    <a:pt x="12645" y="21098"/>
                  </a:cubicBezTo>
                  <a:cubicBezTo>
                    <a:pt x="13276" y="22550"/>
                    <a:pt x="14407" y="23908"/>
                    <a:pt x="15931" y="25087"/>
                  </a:cubicBezTo>
                  <a:cubicBezTo>
                    <a:pt x="17419" y="26241"/>
                    <a:pt x="19265" y="27242"/>
                    <a:pt x="21396" y="28027"/>
                  </a:cubicBezTo>
                  <a:cubicBezTo>
                    <a:pt x="24622" y="29218"/>
                    <a:pt x="28492" y="29920"/>
                    <a:pt x="32647" y="29920"/>
                  </a:cubicBezTo>
                  <a:cubicBezTo>
                    <a:pt x="36791" y="29920"/>
                    <a:pt x="40648" y="29218"/>
                    <a:pt x="43899" y="28027"/>
                  </a:cubicBezTo>
                  <a:cubicBezTo>
                    <a:pt x="46018" y="27242"/>
                    <a:pt x="47863" y="26241"/>
                    <a:pt x="49364" y="25087"/>
                  </a:cubicBezTo>
                  <a:cubicBezTo>
                    <a:pt x="51590" y="23324"/>
                    <a:pt x="52983" y="21229"/>
                    <a:pt x="53233" y="18931"/>
                  </a:cubicBezTo>
                  <a:cubicBezTo>
                    <a:pt x="53245" y="18748"/>
                    <a:pt x="53256" y="18554"/>
                    <a:pt x="53257" y="18359"/>
                  </a:cubicBezTo>
                  <a:lnTo>
                    <a:pt x="28635" y="18359"/>
                  </a:lnTo>
                  <a:cubicBezTo>
                    <a:pt x="28659" y="18240"/>
                    <a:pt x="28671" y="18098"/>
                    <a:pt x="28671" y="17967"/>
                  </a:cubicBezTo>
                  <a:cubicBezTo>
                    <a:pt x="28671" y="16466"/>
                    <a:pt x="27444" y="15228"/>
                    <a:pt x="25932" y="15228"/>
                  </a:cubicBezTo>
                  <a:lnTo>
                    <a:pt x="25182" y="15228"/>
                  </a:lnTo>
                  <a:cubicBezTo>
                    <a:pt x="25182" y="14228"/>
                    <a:pt x="24372" y="13418"/>
                    <a:pt x="23372" y="13418"/>
                  </a:cubicBezTo>
                  <a:lnTo>
                    <a:pt x="15990" y="13418"/>
                  </a:lnTo>
                  <a:cubicBezTo>
                    <a:pt x="15621" y="13418"/>
                    <a:pt x="15276" y="13514"/>
                    <a:pt x="14990" y="13716"/>
                  </a:cubicBezTo>
                  <a:lnTo>
                    <a:pt x="179" y="0"/>
                  </a:lnTo>
                  <a:close/>
                </a:path>
              </a:pathLst>
            </a:custGeom>
            <a:solidFill>
              <a:srgbClr val="9B7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19;p53">
              <a:extLst>
                <a:ext uri="{FF2B5EF4-FFF2-40B4-BE49-F238E27FC236}">
                  <a16:creationId xmlns:a16="http://schemas.microsoft.com/office/drawing/2014/main" id="{662DD084-E5C4-B695-51EB-EA1E5E18AA6B}"/>
                </a:ext>
              </a:extLst>
            </p:cNvPr>
            <p:cNvSpPr/>
            <p:nvPr/>
          </p:nvSpPr>
          <p:spPr>
            <a:xfrm>
              <a:off x="1817475" y="4128625"/>
              <a:ext cx="947475" cy="176525"/>
            </a:xfrm>
            <a:custGeom>
              <a:avLst/>
              <a:gdLst/>
              <a:ahLst/>
              <a:cxnLst/>
              <a:rect l="l" t="t" r="r" b="b"/>
              <a:pathLst>
                <a:path w="37899" h="7061" extrusionOk="0">
                  <a:moveTo>
                    <a:pt x="1" y="0"/>
                  </a:moveTo>
                  <a:cubicBezTo>
                    <a:pt x="3156" y="4155"/>
                    <a:pt x="10466" y="7060"/>
                    <a:pt x="18943" y="7060"/>
                  </a:cubicBezTo>
                  <a:cubicBezTo>
                    <a:pt x="27444" y="7060"/>
                    <a:pt x="34743" y="4155"/>
                    <a:pt x="37898" y="0"/>
                  </a:cubicBezTo>
                  <a:close/>
                </a:path>
              </a:pathLst>
            </a:custGeom>
            <a:solidFill>
              <a:srgbClr val="8465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620;p53">
              <a:extLst>
                <a:ext uri="{FF2B5EF4-FFF2-40B4-BE49-F238E27FC236}">
                  <a16:creationId xmlns:a16="http://schemas.microsoft.com/office/drawing/2014/main" id="{39100A47-1166-0CB2-DAEA-55B2BB338C36}"/>
                </a:ext>
              </a:extLst>
            </p:cNvPr>
            <p:cNvSpPr/>
            <p:nvPr/>
          </p:nvSpPr>
          <p:spPr>
            <a:xfrm>
              <a:off x="2329450" y="4056575"/>
              <a:ext cx="35450" cy="59275"/>
            </a:xfrm>
            <a:custGeom>
              <a:avLst/>
              <a:gdLst/>
              <a:ahLst/>
              <a:cxnLst/>
              <a:rect l="l" t="t" r="r" b="b"/>
              <a:pathLst>
                <a:path w="1418" h="2371" extrusionOk="0">
                  <a:moveTo>
                    <a:pt x="0" y="1"/>
                  </a:moveTo>
                  <a:lnTo>
                    <a:pt x="0" y="2370"/>
                  </a:lnTo>
                  <a:lnTo>
                    <a:pt x="1417" y="2370"/>
                  </a:lnTo>
                  <a:lnTo>
                    <a:pt x="1417" y="1"/>
                  </a:ln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621;p53">
              <a:extLst>
                <a:ext uri="{FF2B5EF4-FFF2-40B4-BE49-F238E27FC236}">
                  <a16:creationId xmlns:a16="http://schemas.microsoft.com/office/drawing/2014/main" id="{53322CA4-D6D0-D6A8-C95D-82AC34DA0528}"/>
                </a:ext>
              </a:extLst>
            </p:cNvPr>
            <p:cNvSpPr/>
            <p:nvPr/>
          </p:nvSpPr>
          <p:spPr>
            <a:xfrm>
              <a:off x="2347000" y="4056575"/>
              <a:ext cx="17600" cy="59275"/>
            </a:xfrm>
            <a:custGeom>
              <a:avLst/>
              <a:gdLst/>
              <a:ahLst/>
              <a:cxnLst/>
              <a:rect l="l" t="t" r="r" b="b"/>
              <a:pathLst>
                <a:path w="704" h="2371" extrusionOk="0">
                  <a:moveTo>
                    <a:pt x="1" y="1"/>
                  </a:moveTo>
                  <a:lnTo>
                    <a:pt x="1" y="2370"/>
                  </a:lnTo>
                  <a:lnTo>
                    <a:pt x="703" y="2370"/>
                  </a:lnTo>
                  <a:lnTo>
                    <a:pt x="703" y="1"/>
                  </a:lnTo>
                  <a:close/>
                </a:path>
              </a:pathLst>
            </a:custGeom>
            <a:solidFill>
              <a:srgbClr val="483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622;p53">
              <a:extLst>
                <a:ext uri="{FF2B5EF4-FFF2-40B4-BE49-F238E27FC236}">
                  <a16:creationId xmlns:a16="http://schemas.microsoft.com/office/drawing/2014/main" id="{DF72C916-9587-8D9E-34A2-671DEC9C3854}"/>
                </a:ext>
              </a:extLst>
            </p:cNvPr>
            <p:cNvSpPr/>
            <p:nvPr/>
          </p:nvSpPr>
          <p:spPr>
            <a:xfrm>
              <a:off x="2384500" y="4056575"/>
              <a:ext cx="35450" cy="59275"/>
            </a:xfrm>
            <a:custGeom>
              <a:avLst/>
              <a:gdLst/>
              <a:ahLst/>
              <a:cxnLst/>
              <a:rect l="l" t="t" r="r" b="b"/>
              <a:pathLst>
                <a:path w="1418" h="2371" extrusionOk="0">
                  <a:moveTo>
                    <a:pt x="1" y="1"/>
                  </a:moveTo>
                  <a:lnTo>
                    <a:pt x="1" y="2370"/>
                  </a:lnTo>
                  <a:lnTo>
                    <a:pt x="1418" y="2370"/>
                  </a:lnTo>
                  <a:lnTo>
                    <a:pt x="1418" y="1"/>
                  </a:ln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5623;p53">
              <a:extLst>
                <a:ext uri="{FF2B5EF4-FFF2-40B4-BE49-F238E27FC236}">
                  <a16:creationId xmlns:a16="http://schemas.microsoft.com/office/drawing/2014/main" id="{CCC6B084-D940-A508-06ED-EA71BE5C6F69}"/>
                </a:ext>
              </a:extLst>
            </p:cNvPr>
            <p:cNvSpPr/>
            <p:nvPr/>
          </p:nvSpPr>
          <p:spPr>
            <a:xfrm>
              <a:off x="2402375" y="4056575"/>
              <a:ext cx="17575" cy="59275"/>
            </a:xfrm>
            <a:custGeom>
              <a:avLst/>
              <a:gdLst/>
              <a:ahLst/>
              <a:cxnLst/>
              <a:rect l="l" t="t" r="r" b="b"/>
              <a:pathLst>
                <a:path w="703" h="2371" extrusionOk="0">
                  <a:moveTo>
                    <a:pt x="0" y="1"/>
                  </a:moveTo>
                  <a:lnTo>
                    <a:pt x="0" y="2370"/>
                  </a:lnTo>
                  <a:lnTo>
                    <a:pt x="703" y="2370"/>
                  </a:lnTo>
                  <a:lnTo>
                    <a:pt x="703" y="1"/>
                  </a:lnTo>
                  <a:close/>
                </a:path>
              </a:pathLst>
            </a:custGeom>
            <a:solidFill>
              <a:srgbClr val="483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5624;p53">
              <a:extLst>
                <a:ext uri="{FF2B5EF4-FFF2-40B4-BE49-F238E27FC236}">
                  <a16:creationId xmlns:a16="http://schemas.microsoft.com/office/drawing/2014/main" id="{F94CB4A2-71AC-52BF-79BE-0696A0CB9990}"/>
                </a:ext>
              </a:extLst>
            </p:cNvPr>
            <p:cNvSpPr/>
            <p:nvPr/>
          </p:nvSpPr>
          <p:spPr>
            <a:xfrm>
              <a:off x="2439575" y="4056575"/>
              <a:ext cx="35450" cy="59275"/>
            </a:xfrm>
            <a:custGeom>
              <a:avLst/>
              <a:gdLst/>
              <a:ahLst/>
              <a:cxnLst/>
              <a:rect l="l" t="t" r="r" b="b"/>
              <a:pathLst>
                <a:path w="1418" h="2371" extrusionOk="0">
                  <a:moveTo>
                    <a:pt x="1" y="1"/>
                  </a:moveTo>
                  <a:lnTo>
                    <a:pt x="1" y="2370"/>
                  </a:lnTo>
                  <a:lnTo>
                    <a:pt x="1417" y="2370"/>
                  </a:lnTo>
                  <a:lnTo>
                    <a:pt x="1417" y="1"/>
                  </a:ln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5625;p53">
              <a:extLst>
                <a:ext uri="{FF2B5EF4-FFF2-40B4-BE49-F238E27FC236}">
                  <a16:creationId xmlns:a16="http://schemas.microsoft.com/office/drawing/2014/main" id="{776CCCEF-40BF-B5B9-1846-C71DF9FB7CA3}"/>
                </a:ext>
              </a:extLst>
            </p:cNvPr>
            <p:cNvSpPr/>
            <p:nvPr/>
          </p:nvSpPr>
          <p:spPr>
            <a:xfrm>
              <a:off x="2457450" y="4056575"/>
              <a:ext cx="17575" cy="59275"/>
            </a:xfrm>
            <a:custGeom>
              <a:avLst/>
              <a:gdLst/>
              <a:ahLst/>
              <a:cxnLst/>
              <a:rect l="l" t="t" r="r" b="b"/>
              <a:pathLst>
                <a:path w="703" h="2371" extrusionOk="0">
                  <a:moveTo>
                    <a:pt x="0" y="1"/>
                  </a:moveTo>
                  <a:lnTo>
                    <a:pt x="0" y="2370"/>
                  </a:lnTo>
                  <a:lnTo>
                    <a:pt x="702" y="2370"/>
                  </a:lnTo>
                  <a:lnTo>
                    <a:pt x="702" y="1"/>
                  </a:lnTo>
                  <a:close/>
                </a:path>
              </a:pathLst>
            </a:custGeom>
            <a:solidFill>
              <a:srgbClr val="483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5626;p53">
              <a:extLst>
                <a:ext uri="{FF2B5EF4-FFF2-40B4-BE49-F238E27FC236}">
                  <a16:creationId xmlns:a16="http://schemas.microsoft.com/office/drawing/2014/main" id="{1E0F6FFA-1BF6-3F12-A419-5E6E79C8F480}"/>
                </a:ext>
              </a:extLst>
            </p:cNvPr>
            <p:cNvSpPr/>
            <p:nvPr/>
          </p:nvSpPr>
          <p:spPr>
            <a:xfrm>
              <a:off x="2494950" y="4056575"/>
              <a:ext cx="35450" cy="59275"/>
            </a:xfrm>
            <a:custGeom>
              <a:avLst/>
              <a:gdLst/>
              <a:ahLst/>
              <a:cxnLst/>
              <a:rect l="l" t="t" r="r" b="b"/>
              <a:pathLst>
                <a:path w="1418" h="2371" extrusionOk="0">
                  <a:moveTo>
                    <a:pt x="0" y="1"/>
                  </a:moveTo>
                  <a:lnTo>
                    <a:pt x="0" y="2370"/>
                  </a:lnTo>
                  <a:lnTo>
                    <a:pt x="1417" y="2370"/>
                  </a:lnTo>
                  <a:lnTo>
                    <a:pt x="1417" y="1"/>
                  </a:ln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5627;p53">
              <a:extLst>
                <a:ext uri="{FF2B5EF4-FFF2-40B4-BE49-F238E27FC236}">
                  <a16:creationId xmlns:a16="http://schemas.microsoft.com/office/drawing/2014/main" id="{A89F1E76-F229-738C-6535-3EEE6E9F5D78}"/>
                </a:ext>
              </a:extLst>
            </p:cNvPr>
            <p:cNvSpPr/>
            <p:nvPr/>
          </p:nvSpPr>
          <p:spPr>
            <a:xfrm>
              <a:off x="2512500" y="4056575"/>
              <a:ext cx="17600" cy="59275"/>
            </a:xfrm>
            <a:custGeom>
              <a:avLst/>
              <a:gdLst/>
              <a:ahLst/>
              <a:cxnLst/>
              <a:rect l="l" t="t" r="r" b="b"/>
              <a:pathLst>
                <a:path w="704" h="2371" extrusionOk="0">
                  <a:moveTo>
                    <a:pt x="1" y="1"/>
                  </a:moveTo>
                  <a:lnTo>
                    <a:pt x="1" y="2370"/>
                  </a:lnTo>
                  <a:lnTo>
                    <a:pt x="703" y="2370"/>
                  </a:lnTo>
                  <a:lnTo>
                    <a:pt x="703" y="1"/>
                  </a:lnTo>
                  <a:close/>
                </a:path>
              </a:pathLst>
            </a:custGeom>
            <a:solidFill>
              <a:srgbClr val="483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5628;p53">
              <a:extLst>
                <a:ext uri="{FF2B5EF4-FFF2-40B4-BE49-F238E27FC236}">
                  <a16:creationId xmlns:a16="http://schemas.microsoft.com/office/drawing/2014/main" id="{3EA10643-7BEF-15CC-61ED-8029C553F079}"/>
                </a:ext>
              </a:extLst>
            </p:cNvPr>
            <p:cNvSpPr/>
            <p:nvPr/>
          </p:nvSpPr>
          <p:spPr>
            <a:xfrm>
              <a:off x="2550300" y="4056575"/>
              <a:ext cx="35150" cy="59275"/>
            </a:xfrm>
            <a:custGeom>
              <a:avLst/>
              <a:gdLst/>
              <a:ahLst/>
              <a:cxnLst/>
              <a:rect l="l" t="t" r="r" b="b"/>
              <a:pathLst>
                <a:path w="1406" h="2371" extrusionOk="0">
                  <a:moveTo>
                    <a:pt x="1" y="1"/>
                  </a:moveTo>
                  <a:lnTo>
                    <a:pt x="1" y="2370"/>
                  </a:lnTo>
                  <a:lnTo>
                    <a:pt x="1406" y="2370"/>
                  </a:lnTo>
                  <a:lnTo>
                    <a:pt x="1406" y="1"/>
                  </a:ln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5629;p53">
              <a:extLst>
                <a:ext uri="{FF2B5EF4-FFF2-40B4-BE49-F238E27FC236}">
                  <a16:creationId xmlns:a16="http://schemas.microsoft.com/office/drawing/2014/main" id="{903B09C2-527C-A529-B39F-6A19E76FAC3A}"/>
                </a:ext>
              </a:extLst>
            </p:cNvPr>
            <p:cNvSpPr/>
            <p:nvPr/>
          </p:nvSpPr>
          <p:spPr>
            <a:xfrm>
              <a:off x="2567575" y="4056575"/>
              <a:ext cx="17575" cy="59275"/>
            </a:xfrm>
            <a:custGeom>
              <a:avLst/>
              <a:gdLst/>
              <a:ahLst/>
              <a:cxnLst/>
              <a:rect l="l" t="t" r="r" b="b"/>
              <a:pathLst>
                <a:path w="703" h="2371" extrusionOk="0">
                  <a:moveTo>
                    <a:pt x="0" y="1"/>
                  </a:moveTo>
                  <a:lnTo>
                    <a:pt x="0" y="2370"/>
                  </a:lnTo>
                  <a:lnTo>
                    <a:pt x="703" y="2370"/>
                  </a:lnTo>
                  <a:lnTo>
                    <a:pt x="703" y="1"/>
                  </a:lnTo>
                  <a:close/>
                </a:path>
              </a:pathLst>
            </a:custGeom>
            <a:solidFill>
              <a:srgbClr val="483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5630;p53">
              <a:extLst>
                <a:ext uri="{FF2B5EF4-FFF2-40B4-BE49-F238E27FC236}">
                  <a16:creationId xmlns:a16="http://schemas.microsoft.com/office/drawing/2014/main" id="{8109C009-0907-059C-C01A-7CED76C3A3DE}"/>
                </a:ext>
              </a:extLst>
            </p:cNvPr>
            <p:cNvSpPr/>
            <p:nvPr/>
          </p:nvSpPr>
          <p:spPr>
            <a:xfrm>
              <a:off x="2684550" y="3854775"/>
              <a:ext cx="35450" cy="59250"/>
            </a:xfrm>
            <a:custGeom>
              <a:avLst/>
              <a:gdLst/>
              <a:ahLst/>
              <a:cxnLst/>
              <a:rect l="l" t="t" r="r" b="b"/>
              <a:pathLst>
                <a:path w="1418" h="2370" extrusionOk="0">
                  <a:moveTo>
                    <a:pt x="0" y="0"/>
                  </a:moveTo>
                  <a:lnTo>
                    <a:pt x="0" y="2370"/>
                  </a:lnTo>
                  <a:lnTo>
                    <a:pt x="1417" y="2370"/>
                  </a:lnTo>
                  <a:lnTo>
                    <a:pt x="1417" y="0"/>
                  </a:ln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5631;p53">
              <a:extLst>
                <a:ext uri="{FF2B5EF4-FFF2-40B4-BE49-F238E27FC236}">
                  <a16:creationId xmlns:a16="http://schemas.microsoft.com/office/drawing/2014/main" id="{1C44F099-67A3-7817-A192-EF233445BAEB}"/>
                </a:ext>
              </a:extLst>
            </p:cNvPr>
            <p:cNvSpPr/>
            <p:nvPr/>
          </p:nvSpPr>
          <p:spPr>
            <a:xfrm>
              <a:off x="2702400" y="3854775"/>
              <a:ext cx="17300" cy="59250"/>
            </a:xfrm>
            <a:custGeom>
              <a:avLst/>
              <a:gdLst/>
              <a:ahLst/>
              <a:cxnLst/>
              <a:rect l="l" t="t" r="r" b="b"/>
              <a:pathLst>
                <a:path w="692" h="2370" extrusionOk="0">
                  <a:moveTo>
                    <a:pt x="1" y="0"/>
                  </a:moveTo>
                  <a:lnTo>
                    <a:pt x="1" y="2370"/>
                  </a:lnTo>
                  <a:lnTo>
                    <a:pt x="691" y="2370"/>
                  </a:lnTo>
                  <a:lnTo>
                    <a:pt x="691" y="0"/>
                  </a:lnTo>
                  <a:close/>
                </a:path>
              </a:pathLst>
            </a:custGeom>
            <a:solidFill>
              <a:srgbClr val="483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5632;p53">
              <a:extLst>
                <a:ext uri="{FF2B5EF4-FFF2-40B4-BE49-F238E27FC236}">
                  <a16:creationId xmlns:a16="http://schemas.microsoft.com/office/drawing/2014/main" id="{B97592BC-8DBD-F0EB-7487-19C5365ED046}"/>
                </a:ext>
              </a:extLst>
            </p:cNvPr>
            <p:cNvSpPr/>
            <p:nvPr/>
          </p:nvSpPr>
          <p:spPr>
            <a:xfrm>
              <a:off x="2735750" y="3854775"/>
              <a:ext cx="35450" cy="59250"/>
            </a:xfrm>
            <a:custGeom>
              <a:avLst/>
              <a:gdLst/>
              <a:ahLst/>
              <a:cxnLst/>
              <a:rect l="l" t="t" r="r" b="b"/>
              <a:pathLst>
                <a:path w="1418" h="2370" extrusionOk="0">
                  <a:moveTo>
                    <a:pt x="0" y="0"/>
                  </a:moveTo>
                  <a:lnTo>
                    <a:pt x="0" y="2370"/>
                  </a:lnTo>
                  <a:lnTo>
                    <a:pt x="1417" y="2370"/>
                  </a:lnTo>
                  <a:lnTo>
                    <a:pt x="1417" y="0"/>
                  </a:ln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5633;p53">
              <a:extLst>
                <a:ext uri="{FF2B5EF4-FFF2-40B4-BE49-F238E27FC236}">
                  <a16:creationId xmlns:a16="http://schemas.microsoft.com/office/drawing/2014/main" id="{ECE44A50-F02B-2CF0-A672-7F3448BFCED0}"/>
                </a:ext>
              </a:extLst>
            </p:cNvPr>
            <p:cNvSpPr/>
            <p:nvPr/>
          </p:nvSpPr>
          <p:spPr>
            <a:xfrm>
              <a:off x="2753600" y="3854775"/>
              <a:ext cx="17600" cy="59250"/>
            </a:xfrm>
            <a:custGeom>
              <a:avLst/>
              <a:gdLst/>
              <a:ahLst/>
              <a:cxnLst/>
              <a:rect l="l" t="t" r="r" b="b"/>
              <a:pathLst>
                <a:path w="704" h="2370" extrusionOk="0">
                  <a:moveTo>
                    <a:pt x="1" y="0"/>
                  </a:moveTo>
                  <a:lnTo>
                    <a:pt x="1" y="2370"/>
                  </a:lnTo>
                  <a:lnTo>
                    <a:pt x="703" y="2370"/>
                  </a:lnTo>
                  <a:lnTo>
                    <a:pt x="703" y="0"/>
                  </a:lnTo>
                  <a:close/>
                </a:path>
              </a:pathLst>
            </a:custGeom>
            <a:solidFill>
              <a:srgbClr val="483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5634;p53">
              <a:extLst>
                <a:ext uri="{FF2B5EF4-FFF2-40B4-BE49-F238E27FC236}">
                  <a16:creationId xmlns:a16="http://schemas.microsoft.com/office/drawing/2014/main" id="{61565FD9-30B8-C576-A774-D26B523C44A5}"/>
                </a:ext>
              </a:extLst>
            </p:cNvPr>
            <p:cNvSpPr/>
            <p:nvPr/>
          </p:nvSpPr>
          <p:spPr>
            <a:xfrm>
              <a:off x="1873425" y="4184275"/>
              <a:ext cx="835550" cy="73550"/>
            </a:xfrm>
            <a:custGeom>
              <a:avLst/>
              <a:gdLst/>
              <a:ahLst/>
              <a:cxnLst/>
              <a:rect l="l" t="t" r="r" b="b"/>
              <a:pathLst>
                <a:path w="33422" h="2942" extrusionOk="0">
                  <a:moveTo>
                    <a:pt x="1" y="1"/>
                  </a:moveTo>
                  <a:cubicBezTo>
                    <a:pt x="1489" y="1155"/>
                    <a:pt x="3335" y="2156"/>
                    <a:pt x="5466" y="2941"/>
                  </a:cubicBezTo>
                  <a:lnTo>
                    <a:pt x="27969" y="2941"/>
                  </a:lnTo>
                  <a:cubicBezTo>
                    <a:pt x="30088" y="2156"/>
                    <a:pt x="31934" y="1155"/>
                    <a:pt x="33422" y="1"/>
                  </a:cubicBez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5635;p53">
              <a:extLst>
                <a:ext uri="{FF2B5EF4-FFF2-40B4-BE49-F238E27FC236}">
                  <a16:creationId xmlns:a16="http://schemas.microsoft.com/office/drawing/2014/main" id="{3023471E-4C8D-E230-ABB3-07A99DE99013}"/>
                </a:ext>
              </a:extLst>
            </p:cNvPr>
            <p:cNvSpPr/>
            <p:nvPr/>
          </p:nvSpPr>
          <p:spPr>
            <a:xfrm>
              <a:off x="1516550" y="3621100"/>
              <a:ext cx="331600" cy="358700"/>
            </a:xfrm>
            <a:custGeom>
              <a:avLst/>
              <a:gdLst/>
              <a:ahLst/>
              <a:cxnLst/>
              <a:rect l="l" t="t" r="r" b="b"/>
              <a:pathLst>
                <a:path w="13264" h="14348" extrusionOk="0">
                  <a:moveTo>
                    <a:pt x="0" y="1"/>
                  </a:moveTo>
                  <a:lnTo>
                    <a:pt x="11109" y="12883"/>
                  </a:lnTo>
                  <a:lnTo>
                    <a:pt x="11026" y="13503"/>
                  </a:lnTo>
                  <a:lnTo>
                    <a:pt x="11085" y="13538"/>
                  </a:lnTo>
                  <a:cubicBezTo>
                    <a:pt x="10871" y="13776"/>
                    <a:pt x="10692" y="14038"/>
                    <a:pt x="10573" y="14348"/>
                  </a:cubicBezTo>
                  <a:lnTo>
                    <a:pt x="13264" y="13514"/>
                  </a:lnTo>
                  <a:lnTo>
                    <a:pt x="12300" y="12729"/>
                  </a:lnTo>
                  <a:lnTo>
                    <a:pt x="0" y="1"/>
                  </a:lnTo>
                  <a:close/>
                </a:path>
              </a:pathLst>
            </a:custGeom>
            <a:solidFill>
              <a:srgbClr val="8465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5636;p53">
              <a:extLst>
                <a:ext uri="{FF2B5EF4-FFF2-40B4-BE49-F238E27FC236}">
                  <a16:creationId xmlns:a16="http://schemas.microsoft.com/office/drawing/2014/main" id="{A09EA349-78F6-6509-F375-03F4D238BBF0}"/>
                </a:ext>
              </a:extLst>
            </p:cNvPr>
            <p:cNvSpPr/>
            <p:nvPr/>
          </p:nvSpPr>
          <p:spPr>
            <a:xfrm>
              <a:off x="1775500" y="3947050"/>
              <a:ext cx="236675" cy="136950"/>
            </a:xfrm>
            <a:custGeom>
              <a:avLst/>
              <a:gdLst/>
              <a:ahLst/>
              <a:cxnLst/>
              <a:rect l="l" t="t" r="r" b="b"/>
              <a:pathLst>
                <a:path w="9467" h="5478" extrusionOk="0">
                  <a:moveTo>
                    <a:pt x="715" y="0"/>
                  </a:moveTo>
                  <a:lnTo>
                    <a:pt x="668" y="465"/>
                  </a:lnTo>
                  <a:lnTo>
                    <a:pt x="727" y="500"/>
                  </a:lnTo>
                  <a:cubicBezTo>
                    <a:pt x="513" y="738"/>
                    <a:pt x="334" y="1000"/>
                    <a:pt x="215" y="1310"/>
                  </a:cubicBezTo>
                  <a:cubicBezTo>
                    <a:pt x="72" y="1643"/>
                    <a:pt x="1" y="1989"/>
                    <a:pt x="1" y="2358"/>
                  </a:cubicBezTo>
                  <a:cubicBezTo>
                    <a:pt x="1" y="2489"/>
                    <a:pt x="13" y="2608"/>
                    <a:pt x="37" y="2739"/>
                  </a:cubicBezTo>
                  <a:lnTo>
                    <a:pt x="1" y="2739"/>
                  </a:lnTo>
                  <a:cubicBezTo>
                    <a:pt x="1" y="3215"/>
                    <a:pt x="60" y="3679"/>
                    <a:pt x="167" y="4144"/>
                  </a:cubicBezTo>
                  <a:cubicBezTo>
                    <a:pt x="275" y="4584"/>
                    <a:pt x="418" y="5048"/>
                    <a:pt x="608" y="5477"/>
                  </a:cubicBezTo>
                  <a:lnTo>
                    <a:pt x="6728" y="5477"/>
                  </a:lnTo>
                  <a:cubicBezTo>
                    <a:pt x="8228" y="5477"/>
                    <a:pt x="9466" y="4263"/>
                    <a:pt x="9466" y="2739"/>
                  </a:cubicBezTo>
                  <a:cubicBezTo>
                    <a:pt x="9466" y="1227"/>
                    <a:pt x="8252" y="0"/>
                    <a:pt x="6716" y="0"/>
                  </a:cubicBezTo>
                  <a:close/>
                </a:path>
              </a:pathLst>
            </a:custGeom>
            <a:solidFill>
              <a:srgbClr val="8465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5637;p53">
              <a:extLst>
                <a:ext uri="{FF2B5EF4-FFF2-40B4-BE49-F238E27FC236}">
                  <a16:creationId xmlns:a16="http://schemas.microsoft.com/office/drawing/2014/main" id="{B1B53C3D-98BF-A1F4-555D-C6EE439A677F}"/>
                </a:ext>
              </a:extLst>
            </p:cNvPr>
            <p:cNvSpPr/>
            <p:nvPr/>
          </p:nvSpPr>
          <p:spPr>
            <a:xfrm>
              <a:off x="2191625" y="4015500"/>
              <a:ext cx="615275" cy="14900"/>
            </a:xfrm>
            <a:custGeom>
              <a:avLst/>
              <a:gdLst/>
              <a:ahLst/>
              <a:cxnLst/>
              <a:rect l="l" t="t" r="r" b="b"/>
              <a:pathLst>
                <a:path w="24611" h="596" extrusionOk="0">
                  <a:moveTo>
                    <a:pt x="1" y="1"/>
                  </a:moveTo>
                  <a:lnTo>
                    <a:pt x="1" y="596"/>
                  </a:lnTo>
                  <a:lnTo>
                    <a:pt x="24587" y="596"/>
                  </a:lnTo>
                  <a:cubicBezTo>
                    <a:pt x="24599" y="405"/>
                    <a:pt x="24611" y="203"/>
                    <a:pt x="24611" y="1"/>
                  </a:cubicBezTo>
                  <a:close/>
                </a:path>
              </a:pathLst>
            </a:custGeom>
            <a:solidFill>
              <a:srgbClr val="8465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 name="Google Shape;5567;p53">
            <a:extLst>
              <a:ext uri="{FF2B5EF4-FFF2-40B4-BE49-F238E27FC236}">
                <a16:creationId xmlns:a16="http://schemas.microsoft.com/office/drawing/2014/main" id="{AFCB17E2-7F07-84D7-BF72-3BBA5554FC5F}"/>
              </a:ext>
            </a:extLst>
          </p:cNvPr>
          <p:cNvGrpSpPr/>
          <p:nvPr/>
        </p:nvGrpSpPr>
        <p:grpSpPr>
          <a:xfrm rot="-468228">
            <a:off x="-3950624" y="-1224849"/>
            <a:ext cx="2029057" cy="1967537"/>
            <a:chOff x="1475475" y="2697840"/>
            <a:chExt cx="1345125" cy="1607310"/>
          </a:xfrm>
        </p:grpSpPr>
        <p:sp>
          <p:nvSpPr>
            <p:cNvPr id="147" name="Google Shape;5568;p53">
              <a:extLst>
                <a:ext uri="{FF2B5EF4-FFF2-40B4-BE49-F238E27FC236}">
                  <a16:creationId xmlns:a16="http://schemas.microsoft.com/office/drawing/2014/main" id="{15924446-A042-97D7-21E6-725F0C3211FB}"/>
                </a:ext>
              </a:extLst>
            </p:cNvPr>
            <p:cNvSpPr/>
            <p:nvPr/>
          </p:nvSpPr>
          <p:spPr>
            <a:xfrm>
              <a:off x="2152350" y="2900775"/>
              <a:ext cx="170875" cy="1122200"/>
            </a:xfrm>
            <a:custGeom>
              <a:avLst/>
              <a:gdLst/>
              <a:ahLst/>
              <a:cxnLst/>
              <a:rect l="l" t="t" r="r" b="b"/>
              <a:pathLst>
                <a:path w="6835" h="44888" fill="none" extrusionOk="0">
                  <a:moveTo>
                    <a:pt x="0" y="1"/>
                  </a:moveTo>
                  <a:lnTo>
                    <a:pt x="6834" y="44887"/>
                  </a:lnTo>
                </a:path>
              </a:pathLst>
            </a:custGeom>
            <a:noFill/>
            <a:ln w="8325" cap="flat" cmpd="sng">
              <a:solidFill>
                <a:srgbClr val="624335"/>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5569;p53">
              <a:extLst>
                <a:ext uri="{FF2B5EF4-FFF2-40B4-BE49-F238E27FC236}">
                  <a16:creationId xmlns:a16="http://schemas.microsoft.com/office/drawing/2014/main" id="{68D09D01-342C-6883-C890-B180D212D8AD}"/>
                </a:ext>
              </a:extLst>
            </p:cNvPr>
            <p:cNvSpPr/>
            <p:nvPr/>
          </p:nvSpPr>
          <p:spPr>
            <a:xfrm>
              <a:off x="2156500" y="2900775"/>
              <a:ext cx="342625" cy="1122200"/>
            </a:xfrm>
            <a:custGeom>
              <a:avLst/>
              <a:gdLst/>
              <a:ahLst/>
              <a:cxnLst/>
              <a:rect l="l" t="t" r="r" b="b"/>
              <a:pathLst>
                <a:path w="13705" h="44888" fill="none" extrusionOk="0">
                  <a:moveTo>
                    <a:pt x="1" y="1"/>
                  </a:moveTo>
                  <a:lnTo>
                    <a:pt x="13705" y="44887"/>
                  </a:lnTo>
                </a:path>
              </a:pathLst>
            </a:custGeom>
            <a:noFill/>
            <a:ln w="8325" cap="flat" cmpd="sng">
              <a:solidFill>
                <a:srgbClr val="624335"/>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5570;p53">
              <a:extLst>
                <a:ext uri="{FF2B5EF4-FFF2-40B4-BE49-F238E27FC236}">
                  <a16:creationId xmlns:a16="http://schemas.microsoft.com/office/drawing/2014/main" id="{EB018AA7-5911-3704-B351-B33EF6A413BC}"/>
                </a:ext>
              </a:extLst>
            </p:cNvPr>
            <p:cNvSpPr/>
            <p:nvPr/>
          </p:nvSpPr>
          <p:spPr>
            <a:xfrm>
              <a:off x="2520850" y="3150525"/>
              <a:ext cx="104800" cy="734025"/>
            </a:xfrm>
            <a:custGeom>
              <a:avLst/>
              <a:gdLst/>
              <a:ahLst/>
              <a:cxnLst/>
              <a:rect l="l" t="t" r="r" b="b"/>
              <a:pathLst>
                <a:path w="4192" h="29361" fill="none" extrusionOk="0">
                  <a:moveTo>
                    <a:pt x="0" y="0"/>
                  </a:moveTo>
                  <a:lnTo>
                    <a:pt x="4191" y="29361"/>
                  </a:lnTo>
                </a:path>
              </a:pathLst>
            </a:custGeom>
            <a:noFill/>
            <a:ln w="8325" cap="flat" cmpd="sng">
              <a:solidFill>
                <a:srgbClr val="624335"/>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5571;p53">
              <a:extLst>
                <a:ext uri="{FF2B5EF4-FFF2-40B4-BE49-F238E27FC236}">
                  <a16:creationId xmlns:a16="http://schemas.microsoft.com/office/drawing/2014/main" id="{72ACB41E-7667-5360-A5C5-1C1C46B4CB30}"/>
                </a:ext>
              </a:extLst>
            </p:cNvPr>
            <p:cNvSpPr/>
            <p:nvPr/>
          </p:nvSpPr>
          <p:spPr>
            <a:xfrm>
              <a:off x="2525900" y="2900775"/>
              <a:ext cx="245300" cy="899850"/>
            </a:xfrm>
            <a:custGeom>
              <a:avLst/>
              <a:gdLst/>
              <a:ahLst/>
              <a:cxnLst/>
              <a:rect l="l" t="t" r="r" b="b"/>
              <a:pathLst>
                <a:path w="9812" h="35994" fill="none" extrusionOk="0">
                  <a:moveTo>
                    <a:pt x="0" y="1"/>
                  </a:moveTo>
                  <a:lnTo>
                    <a:pt x="9811" y="35993"/>
                  </a:lnTo>
                </a:path>
              </a:pathLst>
            </a:custGeom>
            <a:noFill/>
            <a:ln w="8325" cap="flat" cmpd="sng">
              <a:solidFill>
                <a:srgbClr val="624335"/>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5572;p53">
              <a:extLst>
                <a:ext uri="{FF2B5EF4-FFF2-40B4-BE49-F238E27FC236}">
                  <a16:creationId xmlns:a16="http://schemas.microsoft.com/office/drawing/2014/main" id="{3018C676-994F-FCA1-C647-8D5C4FE62B30}"/>
                </a:ext>
              </a:extLst>
            </p:cNvPr>
            <p:cNvSpPr/>
            <p:nvPr/>
          </p:nvSpPr>
          <p:spPr>
            <a:xfrm>
              <a:off x="2485725" y="2824000"/>
              <a:ext cx="52100" cy="1197475"/>
            </a:xfrm>
            <a:custGeom>
              <a:avLst/>
              <a:gdLst/>
              <a:ahLst/>
              <a:cxnLst/>
              <a:rect l="l" t="t" r="r" b="b"/>
              <a:pathLst>
                <a:path w="2084" h="47899" extrusionOk="0">
                  <a:moveTo>
                    <a:pt x="1405" y="0"/>
                  </a:moveTo>
                  <a:lnTo>
                    <a:pt x="0" y="47899"/>
                  </a:lnTo>
                  <a:lnTo>
                    <a:pt x="2084" y="47899"/>
                  </a:lnTo>
                  <a:lnTo>
                    <a:pt x="1786" y="0"/>
                  </a:ln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5573;p53">
              <a:extLst>
                <a:ext uri="{FF2B5EF4-FFF2-40B4-BE49-F238E27FC236}">
                  <a16:creationId xmlns:a16="http://schemas.microsoft.com/office/drawing/2014/main" id="{96727D82-ED2D-ACE6-7CD7-C7D1BB7D5A08}"/>
                </a:ext>
              </a:extLst>
            </p:cNvPr>
            <p:cNvSpPr/>
            <p:nvPr/>
          </p:nvSpPr>
          <p:spPr>
            <a:xfrm>
              <a:off x="2519050" y="2838700"/>
              <a:ext cx="87825" cy="46625"/>
            </a:xfrm>
            <a:custGeom>
              <a:avLst/>
              <a:gdLst/>
              <a:ahLst/>
              <a:cxnLst/>
              <a:rect l="l" t="t" r="r" b="b"/>
              <a:pathLst>
                <a:path w="3513" h="1865" extrusionOk="0">
                  <a:moveTo>
                    <a:pt x="618" y="1"/>
                  </a:moveTo>
                  <a:cubicBezTo>
                    <a:pt x="274" y="1"/>
                    <a:pt x="36" y="186"/>
                    <a:pt x="36" y="186"/>
                  </a:cubicBezTo>
                  <a:lnTo>
                    <a:pt x="1" y="1865"/>
                  </a:lnTo>
                  <a:cubicBezTo>
                    <a:pt x="1" y="1865"/>
                    <a:pt x="242" y="1396"/>
                    <a:pt x="916" y="1396"/>
                  </a:cubicBezTo>
                  <a:cubicBezTo>
                    <a:pt x="1115" y="1396"/>
                    <a:pt x="1352" y="1437"/>
                    <a:pt x="1632" y="1543"/>
                  </a:cubicBezTo>
                  <a:cubicBezTo>
                    <a:pt x="1846" y="1628"/>
                    <a:pt x="2041" y="1665"/>
                    <a:pt x="2218" y="1665"/>
                  </a:cubicBezTo>
                  <a:cubicBezTo>
                    <a:pt x="3056" y="1665"/>
                    <a:pt x="3483" y="854"/>
                    <a:pt x="3513" y="579"/>
                  </a:cubicBezTo>
                  <a:lnTo>
                    <a:pt x="3513" y="579"/>
                  </a:lnTo>
                  <a:cubicBezTo>
                    <a:pt x="3513" y="579"/>
                    <a:pt x="3012" y="940"/>
                    <a:pt x="2449" y="940"/>
                  </a:cubicBezTo>
                  <a:cubicBezTo>
                    <a:pt x="2144" y="940"/>
                    <a:pt x="1820" y="834"/>
                    <a:pt x="1548" y="507"/>
                  </a:cubicBezTo>
                  <a:cubicBezTo>
                    <a:pt x="1216" y="112"/>
                    <a:pt x="885" y="1"/>
                    <a:pt x="618"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5574;p53">
              <a:extLst>
                <a:ext uri="{FF2B5EF4-FFF2-40B4-BE49-F238E27FC236}">
                  <a16:creationId xmlns:a16="http://schemas.microsoft.com/office/drawing/2014/main" id="{68FC82BE-FAFF-59F6-F2B0-C50ECCD9CA2B}"/>
                </a:ext>
              </a:extLst>
            </p:cNvPr>
            <p:cNvSpPr/>
            <p:nvPr/>
          </p:nvSpPr>
          <p:spPr>
            <a:xfrm>
              <a:off x="2339575" y="2920725"/>
              <a:ext cx="308100" cy="174750"/>
            </a:xfrm>
            <a:custGeom>
              <a:avLst/>
              <a:gdLst/>
              <a:ahLst/>
              <a:cxnLst/>
              <a:rect l="l" t="t" r="r" b="b"/>
              <a:pathLst>
                <a:path w="12324" h="6990" extrusionOk="0">
                  <a:moveTo>
                    <a:pt x="2548" y="1"/>
                  </a:moveTo>
                  <a:cubicBezTo>
                    <a:pt x="0" y="2596"/>
                    <a:pt x="1369" y="6787"/>
                    <a:pt x="1369" y="6787"/>
                  </a:cubicBezTo>
                  <a:lnTo>
                    <a:pt x="3739" y="6823"/>
                  </a:lnTo>
                  <a:lnTo>
                    <a:pt x="3822" y="6823"/>
                  </a:lnTo>
                  <a:lnTo>
                    <a:pt x="8549" y="6930"/>
                  </a:lnTo>
                  <a:lnTo>
                    <a:pt x="8608" y="6930"/>
                  </a:lnTo>
                  <a:lnTo>
                    <a:pt x="11442" y="6990"/>
                  </a:lnTo>
                  <a:cubicBezTo>
                    <a:pt x="10394" y="2060"/>
                    <a:pt x="12323" y="1"/>
                    <a:pt x="12323" y="1"/>
                  </a:cubicBezTo>
                  <a:close/>
                </a:path>
              </a:pathLst>
            </a:custGeom>
            <a:solidFill>
              <a:srgbClr val="EED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5575;p53">
              <a:extLst>
                <a:ext uri="{FF2B5EF4-FFF2-40B4-BE49-F238E27FC236}">
                  <a16:creationId xmlns:a16="http://schemas.microsoft.com/office/drawing/2014/main" id="{93CCBB65-BFF8-0ECA-6570-47834099D602}"/>
                </a:ext>
              </a:extLst>
            </p:cNvPr>
            <p:cNvSpPr/>
            <p:nvPr/>
          </p:nvSpPr>
          <p:spPr>
            <a:xfrm>
              <a:off x="2539000" y="2921325"/>
              <a:ext cx="45850" cy="173850"/>
            </a:xfrm>
            <a:custGeom>
              <a:avLst/>
              <a:gdLst/>
              <a:ahLst/>
              <a:cxnLst/>
              <a:rect l="l" t="t" r="r" b="b"/>
              <a:pathLst>
                <a:path w="1834" h="6954" extrusionOk="0">
                  <a:moveTo>
                    <a:pt x="1548" y="0"/>
                  </a:moveTo>
                  <a:cubicBezTo>
                    <a:pt x="1501" y="60"/>
                    <a:pt x="1441" y="119"/>
                    <a:pt x="1381" y="179"/>
                  </a:cubicBezTo>
                  <a:cubicBezTo>
                    <a:pt x="1310" y="250"/>
                    <a:pt x="1250" y="346"/>
                    <a:pt x="1191" y="429"/>
                  </a:cubicBezTo>
                  <a:cubicBezTo>
                    <a:pt x="1155" y="477"/>
                    <a:pt x="1131" y="524"/>
                    <a:pt x="1084" y="572"/>
                  </a:cubicBezTo>
                  <a:cubicBezTo>
                    <a:pt x="1060" y="608"/>
                    <a:pt x="1024" y="655"/>
                    <a:pt x="977" y="715"/>
                  </a:cubicBezTo>
                  <a:cubicBezTo>
                    <a:pt x="846" y="905"/>
                    <a:pt x="727" y="1131"/>
                    <a:pt x="608" y="1370"/>
                  </a:cubicBezTo>
                  <a:cubicBezTo>
                    <a:pt x="548" y="1489"/>
                    <a:pt x="500" y="1608"/>
                    <a:pt x="441" y="1727"/>
                  </a:cubicBezTo>
                  <a:cubicBezTo>
                    <a:pt x="417" y="1786"/>
                    <a:pt x="405" y="1846"/>
                    <a:pt x="369" y="1917"/>
                  </a:cubicBezTo>
                  <a:cubicBezTo>
                    <a:pt x="358" y="1977"/>
                    <a:pt x="322" y="2060"/>
                    <a:pt x="310" y="2108"/>
                  </a:cubicBezTo>
                  <a:cubicBezTo>
                    <a:pt x="262" y="2251"/>
                    <a:pt x="238" y="2382"/>
                    <a:pt x="191" y="2501"/>
                  </a:cubicBezTo>
                  <a:lnTo>
                    <a:pt x="107" y="2906"/>
                  </a:lnTo>
                  <a:cubicBezTo>
                    <a:pt x="84" y="3036"/>
                    <a:pt x="60" y="3167"/>
                    <a:pt x="48" y="3310"/>
                  </a:cubicBezTo>
                  <a:cubicBezTo>
                    <a:pt x="48" y="3382"/>
                    <a:pt x="24" y="3441"/>
                    <a:pt x="24" y="3513"/>
                  </a:cubicBezTo>
                  <a:lnTo>
                    <a:pt x="12" y="3620"/>
                  </a:lnTo>
                  <a:lnTo>
                    <a:pt x="12" y="3727"/>
                  </a:lnTo>
                  <a:cubicBezTo>
                    <a:pt x="12" y="3858"/>
                    <a:pt x="0" y="3989"/>
                    <a:pt x="0" y="4120"/>
                  </a:cubicBezTo>
                  <a:lnTo>
                    <a:pt x="0" y="4322"/>
                  </a:lnTo>
                  <a:cubicBezTo>
                    <a:pt x="0" y="4382"/>
                    <a:pt x="0" y="4453"/>
                    <a:pt x="12" y="4513"/>
                  </a:cubicBezTo>
                  <a:cubicBezTo>
                    <a:pt x="24" y="4644"/>
                    <a:pt x="24" y="4763"/>
                    <a:pt x="48" y="4882"/>
                  </a:cubicBezTo>
                  <a:lnTo>
                    <a:pt x="84" y="5239"/>
                  </a:lnTo>
                  <a:cubicBezTo>
                    <a:pt x="107" y="5358"/>
                    <a:pt x="131" y="5465"/>
                    <a:pt x="143" y="5584"/>
                  </a:cubicBezTo>
                  <a:cubicBezTo>
                    <a:pt x="167" y="5644"/>
                    <a:pt x="167" y="5692"/>
                    <a:pt x="179" y="5751"/>
                  </a:cubicBezTo>
                  <a:cubicBezTo>
                    <a:pt x="191" y="5787"/>
                    <a:pt x="203" y="5846"/>
                    <a:pt x="227" y="5894"/>
                  </a:cubicBezTo>
                  <a:cubicBezTo>
                    <a:pt x="250" y="6001"/>
                    <a:pt x="262" y="6084"/>
                    <a:pt x="298" y="6180"/>
                  </a:cubicBezTo>
                  <a:cubicBezTo>
                    <a:pt x="322" y="6263"/>
                    <a:pt x="358" y="6358"/>
                    <a:pt x="369" y="6430"/>
                  </a:cubicBezTo>
                  <a:cubicBezTo>
                    <a:pt x="405" y="6501"/>
                    <a:pt x="417" y="6585"/>
                    <a:pt x="441" y="6656"/>
                  </a:cubicBezTo>
                  <a:cubicBezTo>
                    <a:pt x="477" y="6727"/>
                    <a:pt x="488" y="6787"/>
                    <a:pt x="524" y="6835"/>
                  </a:cubicBezTo>
                  <a:cubicBezTo>
                    <a:pt x="536" y="6882"/>
                    <a:pt x="548" y="6906"/>
                    <a:pt x="560" y="6954"/>
                  </a:cubicBezTo>
                  <a:lnTo>
                    <a:pt x="631" y="6906"/>
                  </a:lnTo>
                  <a:cubicBezTo>
                    <a:pt x="631" y="6858"/>
                    <a:pt x="608" y="6823"/>
                    <a:pt x="608" y="6775"/>
                  </a:cubicBezTo>
                  <a:cubicBezTo>
                    <a:pt x="596" y="6656"/>
                    <a:pt x="572" y="6525"/>
                    <a:pt x="548" y="6358"/>
                  </a:cubicBezTo>
                  <a:cubicBezTo>
                    <a:pt x="536" y="6287"/>
                    <a:pt x="524" y="6192"/>
                    <a:pt x="524" y="6108"/>
                  </a:cubicBezTo>
                  <a:cubicBezTo>
                    <a:pt x="500" y="6013"/>
                    <a:pt x="500" y="5930"/>
                    <a:pt x="488" y="5823"/>
                  </a:cubicBezTo>
                  <a:cubicBezTo>
                    <a:pt x="488" y="5775"/>
                    <a:pt x="477" y="5715"/>
                    <a:pt x="477" y="5668"/>
                  </a:cubicBezTo>
                  <a:cubicBezTo>
                    <a:pt x="477" y="5632"/>
                    <a:pt x="477" y="5573"/>
                    <a:pt x="465" y="5513"/>
                  </a:cubicBezTo>
                  <a:cubicBezTo>
                    <a:pt x="465" y="5406"/>
                    <a:pt x="441" y="5299"/>
                    <a:pt x="429" y="5180"/>
                  </a:cubicBezTo>
                  <a:cubicBezTo>
                    <a:pt x="429" y="5061"/>
                    <a:pt x="417" y="4953"/>
                    <a:pt x="417" y="4834"/>
                  </a:cubicBezTo>
                  <a:lnTo>
                    <a:pt x="417" y="4477"/>
                  </a:lnTo>
                  <a:cubicBezTo>
                    <a:pt x="417" y="4239"/>
                    <a:pt x="429" y="3989"/>
                    <a:pt x="465" y="3739"/>
                  </a:cubicBezTo>
                  <a:lnTo>
                    <a:pt x="477" y="3644"/>
                  </a:lnTo>
                  <a:lnTo>
                    <a:pt x="488" y="3560"/>
                  </a:lnTo>
                  <a:cubicBezTo>
                    <a:pt x="500" y="3501"/>
                    <a:pt x="500" y="3429"/>
                    <a:pt x="524" y="3370"/>
                  </a:cubicBezTo>
                  <a:cubicBezTo>
                    <a:pt x="536" y="3227"/>
                    <a:pt x="560" y="3108"/>
                    <a:pt x="584" y="2977"/>
                  </a:cubicBezTo>
                  <a:cubicBezTo>
                    <a:pt x="608" y="2846"/>
                    <a:pt x="619" y="2727"/>
                    <a:pt x="655" y="2608"/>
                  </a:cubicBezTo>
                  <a:cubicBezTo>
                    <a:pt x="679" y="2489"/>
                    <a:pt x="715" y="2358"/>
                    <a:pt x="762" y="2239"/>
                  </a:cubicBezTo>
                  <a:cubicBezTo>
                    <a:pt x="834" y="1977"/>
                    <a:pt x="905" y="1763"/>
                    <a:pt x="1000" y="1524"/>
                  </a:cubicBezTo>
                  <a:cubicBezTo>
                    <a:pt x="1084" y="1298"/>
                    <a:pt x="1191" y="1072"/>
                    <a:pt x="1298" y="881"/>
                  </a:cubicBezTo>
                  <a:cubicBezTo>
                    <a:pt x="1393" y="691"/>
                    <a:pt x="1501" y="489"/>
                    <a:pt x="1608" y="334"/>
                  </a:cubicBezTo>
                  <a:cubicBezTo>
                    <a:pt x="1679" y="215"/>
                    <a:pt x="1751" y="96"/>
                    <a:pt x="1834" y="0"/>
                  </a:cubicBezTo>
                  <a:close/>
                </a:path>
              </a:pathLst>
            </a:custGeom>
            <a:solidFill>
              <a:srgbClr val="D8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5576;p53">
              <a:extLst>
                <a:ext uri="{FF2B5EF4-FFF2-40B4-BE49-F238E27FC236}">
                  <a16:creationId xmlns:a16="http://schemas.microsoft.com/office/drawing/2014/main" id="{5AEB97E2-9CE0-A0AC-547C-87A8E1B9964A}"/>
                </a:ext>
              </a:extLst>
            </p:cNvPr>
            <p:cNvSpPr/>
            <p:nvPr/>
          </p:nvSpPr>
          <p:spPr>
            <a:xfrm>
              <a:off x="2271400" y="3165100"/>
              <a:ext cx="412275" cy="233675"/>
            </a:xfrm>
            <a:custGeom>
              <a:avLst/>
              <a:gdLst/>
              <a:ahLst/>
              <a:cxnLst/>
              <a:rect l="l" t="t" r="r" b="b"/>
              <a:pathLst>
                <a:path w="16491" h="9347" extrusionOk="0">
                  <a:moveTo>
                    <a:pt x="16490" y="0"/>
                  </a:moveTo>
                  <a:cubicBezTo>
                    <a:pt x="16490" y="0"/>
                    <a:pt x="16490" y="0"/>
                    <a:pt x="16489" y="1"/>
                  </a:cubicBezTo>
                  <a:lnTo>
                    <a:pt x="16491" y="1"/>
                  </a:lnTo>
                  <a:cubicBezTo>
                    <a:pt x="16491" y="0"/>
                    <a:pt x="16491" y="0"/>
                    <a:pt x="16490" y="0"/>
                  </a:cubicBezTo>
                  <a:close/>
                  <a:moveTo>
                    <a:pt x="3418" y="1"/>
                  </a:moveTo>
                  <a:cubicBezTo>
                    <a:pt x="1" y="3477"/>
                    <a:pt x="1834" y="9073"/>
                    <a:pt x="1834" y="9073"/>
                  </a:cubicBezTo>
                  <a:lnTo>
                    <a:pt x="4918" y="9133"/>
                  </a:lnTo>
                  <a:lnTo>
                    <a:pt x="5049" y="9133"/>
                  </a:lnTo>
                  <a:lnTo>
                    <a:pt x="11454" y="9276"/>
                  </a:lnTo>
                  <a:lnTo>
                    <a:pt x="11562" y="9276"/>
                  </a:lnTo>
                  <a:lnTo>
                    <a:pt x="15324" y="9347"/>
                  </a:lnTo>
                  <a:cubicBezTo>
                    <a:pt x="13901" y="2834"/>
                    <a:pt x="16414" y="36"/>
                    <a:pt x="16489" y="1"/>
                  </a:cubicBezTo>
                  <a:close/>
                </a:path>
              </a:pathLst>
            </a:custGeom>
            <a:solidFill>
              <a:srgbClr val="EED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5577;p53">
              <a:extLst>
                <a:ext uri="{FF2B5EF4-FFF2-40B4-BE49-F238E27FC236}">
                  <a16:creationId xmlns:a16="http://schemas.microsoft.com/office/drawing/2014/main" id="{3337CDD8-102D-9BFF-6EB0-2369374002EF}"/>
                </a:ext>
              </a:extLst>
            </p:cNvPr>
            <p:cNvSpPr/>
            <p:nvPr/>
          </p:nvSpPr>
          <p:spPr>
            <a:xfrm>
              <a:off x="2542275" y="3165100"/>
              <a:ext cx="48525" cy="232500"/>
            </a:xfrm>
            <a:custGeom>
              <a:avLst/>
              <a:gdLst/>
              <a:ahLst/>
              <a:cxnLst/>
              <a:rect l="l" t="t" r="r" b="b"/>
              <a:pathLst>
                <a:path w="1941" h="9300" extrusionOk="0">
                  <a:moveTo>
                    <a:pt x="1727" y="1"/>
                  </a:moveTo>
                  <a:cubicBezTo>
                    <a:pt x="1608" y="155"/>
                    <a:pt x="1489" y="358"/>
                    <a:pt x="1370" y="572"/>
                  </a:cubicBezTo>
                  <a:cubicBezTo>
                    <a:pt x="1239" y="810"/>
                    <a:pt x="1108" y="1072"/>
                    <a:pt x="989" y="1346"/>
                  </a:cubicBezTo>
                  <a:cubicBezTo>
                    <a:pt x="869" y="1632"/>
                    <a:pt x="738" y="1929"/>
                    <a:pt x="631" y="2239"/>
                  </a:cubicBezTo>
                  <a:cubicBezTo>
                    <a:pt x="596" y="2322"/>
                    <a:pt x="572" y="2406"/>
                    <a:pt x="536" y="2477"/>
                  </a:cubicBezTo>
                  <a:cubicBezTo>
                    <a:pt x="512" y="2560"/>
                    <a:pt x="500" y="2644"/>
                    <a:pt x="465" y="2739"/>
                  </a:cubicBezTo>
                  <a:cubicBezTo>
                    <a:pt x="405" y="2894"/>
                    <a:pt x="381" y="3072"/>
                    <a:pt x="334" y="3239"/>
                  </a:cubicBezTo>
                  <a:cubicBezTo>
                    <a:pt x="262" y="3584"/>
                    <a:pt x="179" y="3942"/>
                    <a:pt x="119" y="4299"/>
                  </a:cubicBezTo>
                  <a:lnTo>
                    <a:pt x="96" y="4561"/>
                  </a:lnTo>
                  <a:cubicBezTo>
                    <a:pt x="84" y="4656"/>
                    <a:pt x="84" y="4739"/>
                    <a:pt x="60" y="4835"/>
                  </a:cubicBezTo>
                  <a:cubicBezTo>
                    <a:pt x="48" y="4918"/>
                    <a:pt x="48" y="5013"/>
                    <a:pt x="36" y="5096"/>
                  </a:cubicBezTo>
                  <a:cubicBezTo>
                    <a:pt x="36" y="5192"/>
                    <a:pt x="24" y="5275"/>
                    <a:pt x="24" y="5370"/>
                  </a:cubicBezTo>
                  <a:cubicBezTo>
                    <a:pt x="0" y="5549"/>
                    <a:pt x="0" y="5727"/>
                    <a:pt x="0" y="5894"/>
                  </a:cubicBezTo>
                  <a:cubicBezTo>
                    <a:pt x="0" y="6073"/>
                    <a:pt x="24" y="6228"/>
                    <a:pt x="24" y="6394"/>
                  </a:cubicBezTo>
                  <a:cubicBezTo>
                    <a:pt x="24" y="6561"/>
                    <a:pt x="48" y="6728"/>
                    <a:pt x="60" y="6882"/>
                  </a:cubicBezTo>
                  <a:cubicBezTo>
                    <a:pt x="84" y="6966"/>
                    <a:pt x="84" y="7049"/>
                    <a:pt x="96" y="7121"/>
                  </a:cubicBezTo>
                  <a:cubicBezTo>
                    <a:pt x="107" y="7204"/>
                    <a:pt x="119" y="7275"/>
                    <a:pt x="119" y="7359"/>
                  </a:cubicBezTo>
                  <a:cubicBezTo>
                    <a:pt x="167" y="7656"/>
                    <a:pt x="227" y="7942"/>
                    <a:pt x="286" y="8216"/>
                  </a:cubicBezTo>
                  <a:cubicBezTo>
                    <a:pt x="322" y="8347"/>
                    <a:pt x="346" y="8466"/>
                    <a:pt x="381" y="8585"/>
                  </a:cubicBezTo>
                  <a:cubicBezTo>
                    <a:pt x="393" y="8645"/>
                    <a:pt x="405" y="8704"/>
                    <a:pt x="417" y="8752"/>
                  </a:cubicBezTo>
                  <a:cubicBezTo>
                    <a:pt x="441" y="8811"/>
                    <a:pt x="453" y="8847"/>
                    <a:pt x="465" y="8906"/>
                  </a:cubicBezTo>
                  <a:cubicBezTo>
                    <a:pt x="500" y="9014"/>
                    <a:pt x="524" y="9109"/>
                    <a:pt x="560" y="9192"/>
                  </a:cubicBezTo>
                  <a:cubicBezTo>
                    <a:pt x="572" y="9228"/>
                    <a:pt x="584" y="9252"/>
                    <a:pt x="584" y="9299"/>
                  </a:cubicBezTo>
                  <a:lnTo>
                    <a:pt x="715" y="9276"/>
                  </a:lnTo>
                  <a:cubicBezTo>
                    <a:pt x="715" y="9228"/>
                    <a:pt x="703" y="9180"/>
                    <a:pt x="703" y="9133"/>
                  </a:cubicBezTo>
                  <a:cubicBezTo>
                    <a:pt x="691" y="9049"/>
                    <a:pt x="667" y="8942"/>
                    <a:pt x="655" y="8835"/>
                  </a:cubicBezTo>
                  <a:cubicBezTo>
                    <a:pt x="643" y="8775"/>
                    <a:pt x="643" y="8740"/>
                    <a:pt x="631" y="8680"/>
                  </a:cubicBezTo>
                  <a:cubicBezTo>
                    <a:pt x="619" y="8621"/>
                    <a:pt x="619" y="8561"/>
                    <a:pt x="596" y="8502"/>
                  </a:cubicBezTo>
                  <a:cubicBezTo>
                    <a:pt x="584" y="8383"/>
                    <a:pt x="572" y="8252"/>
                    <a:pt x="536" y="8121"/>
                  </a:cubicBezTo>
                  <a:lnTo>
                    <a:pt x="500" y="7716"/>
                  </a:lnTo>
                  <a:cubicBezTo>
                    <a:pt x="477" y="7585"/>
                    <a:pt x="465" y="7442"/>
                    <a:pt x="465" y="7287"/>
                  </a:cubicBezTo>
                  <a:cubicBezTo>
                    <a:pt x="465" y="7216"/>
                    <a:pt x="453" y="7144"/>
                    <a:pt x="453" y="7061"/>
                  </a:cubicBezTo>
                  <a:lnTo>
                    <a:pt x="453" y="6823"/>
                  </a:lnTo>
                  <a:cubicBezTo>
                    <a:pt x="453" y="6668"/>
                    <a:pt x="429" y="6513"/>
                    <a:pt x="429" y="6347"/>
                  </a:cubicBezTo>
                  <a:cubicBezTo>
                    <a:pt x="429" y="6025"/>
                    <a:pt x="453" y="5692"/>
                    <a:pt x="465" y="5358"/>
                  </a:cubicBezTo>
                  <a:cubicBezTo>
                    <a:pt x="465" y="5263"/>
                    <a:pt x="477" y="5192"/>
                    <a:pt x="477" y="5096"/>
                  </a:cubicBezTo>
                  <a:cubicBezTo>
                    <a:pt x="477" y="5013"/>
                    <a:pt x="500" y="4942"/>
                    <a:pt x="512" y="4846"/>
                  </a:cubicBezTo>
                  <a:cubicBezTo>
                    <a:pt x="524" y="4763"/>
                    <a:pt x="524" y="4680"/>
                    <a:pt x="536" y="4596"/>
                  </a:cubicBezTo>
                  <a:lnTo>
                    <a:pt x="572" y="4346"/>
                  </a:lnTo>
                  <a:cubicBezTo>
                    <a:pt x="619" y="4001"/>
                    <a:pt x="691" y="3656"/>
                    <a:pt x="750" y="3334"/>
                  </a:cubicBezTo>
                  <a:cubicBezTo>
                    <a:pt x="822" y="3001"/>
                    <a:pt x="893" y="2679"/>
                    <a:pt x="1000" y="2358"/>
                  </a:cubicBezTo>
                  <a:cubicBezTo>
                    <a:pt x="1096" y="2048"/>
                    <a:pt x="1191" y="1751"/>
                    <a:pt x="1298" y="1465"/>
                  </a:cubicBezTo>
                  <a:cubicBezTo>
                    <a:pt x="1358" y="1334"/>
                    <a:pt x="1405" y="1191"/>
                    <a:pt x="1465" y="1072"/>
                  </a:cubicBezTo>
                  <a:cubicBezTo>
                    <a:pt x="1512" y="929"/>
                    <a:pt x="1572" y="810"/>
                    <a:pt x="1608" y="691"/>
                  </a:cubicBezTo>
                  <a:cubicBezTo>
                    <a:pt x="1715" y="453"/>
                    <a:pt x="1822" y="239"/>
                    <a:pt x="1905" y="36"/>
                  </a:cubicBezTo>
                  <a:cubicBezTo>
                    <a:pt x="1929" y="24"/>
                    <a:pt x="1929" y="12"/>
                    <a:pt x="1941" y="1"/>
                  </a:cubicBezTo>
                  <a:close/>
                </a:path>
              </a:pathLst>
            </a:custGeom>
            <a:solidFill>
              <a:srgbClr val="D8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5578;p53">
              <a:extLst>
                <a:ext uri="{FF2B5EF4-FFF2-40B4-BE49-F238E27FC236}">
                  <a16:creationId xmlns:a16="http://schemas.microsoft.com/office/drawing/2014/main" id="{29C1BF61-7E7F-583D-1A3C-CE6190508741}"/>
                </a:ext>
              </a:extLst>
            </p:cNvPr>
            <p:cNvSpPr/>
            <p:nvPr/>
          </p:nvSpPr>
          <p:spPr>
            <a:xfrm>
              <a:off x="2552100" y="3753575"/>
              <a:ext cx="232775" cy="321175"/>
            </a:xfrm>
            <a:custGeom>
              <a:avLst/>
              <a:gdLst/>
              <a:ahLst/>
              <a:cxnLst/>
              <a:rect l="l" t="t" r="r" b="b"/>
              <a:pathLst>
                <a:path w="9311" h="12847" extrusionOk="0">
                  <a:moveTo>
                    <a:pt x="1965" y="0"/>
                  </a:moveTo>
                  <a:cubicBezTo>
                    <a:pt x="869" y="0"/>
                    <a:pt x="0" y="881"/>
                    <a:pt x="0" y="1965"/>
                  </a:cubicBezTo>
                  <a:lnTo>
                    <a:pt x="0" y="10882"/>
                  </a:lnTo>
                  <a:cubicBezTo>
                    <a:pt x="0" y="11966"/>
                    <a:pt x="869" y="12847"/>
                    <a:pt x="1965" y="12847"/>
                  </a:cubicBezTo>
                  <a:lnTo>
                    <a:pt x="7346" y="12847"/>
                  </a:lnTo>
                  <a:cubicBezTo>
                    <a:pt x="8442" y="12847"/>
                    <a:pt x="9311" y="11966"/>
                    <a:pt x="9311" y="10882"/>
                  </a:cubicBezTo>
                  <a:lnTo>
                    <a:pt x="9311" y="1965"/>
                  </a:lnTo>
                  <a:cubicBezTo>
                    <a:pt x="9311" y="881"/>
                    <a:pt x="8430" y="0"/>
                    <a:pt x="7346" y="0"/>
                  </a:cubicBez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5579;p53">
              <a:extLst>
                <a:ext uri="{FF2B5EF4-FFF2-40B4-BE49-F238E27FC236}">
                  <a16:creationId xmlns:a16="http://schemas.microsoft.com/office/drawing/2014/main" id="{2114E495-D905-0588-D850-87B112C14072}"/>
                </a:ext>
              </a:extLst>
            </p:cNvPr>
            <p:cNvSpPr/>
            <p:nvPr/>
          </p:nvSpPr>
          <p:spPr>
            <a:xfrm>
              <a:off x="2665800" y="3753575"/>
              <a:ext cx="119075" cy="321175"/>
            </a:xfrm>
            <a:custGeom>
              <a:avLst/>
              <a:gdLst/>
              <a:ahLst/>
              <a:cxnLst/>
              <a:rect l="l" t="t" r="r" b="b"/>
              <a:pathLst>
                <a:path w="4763" h="12847" extrusionOk="0">
                  <a:moveTo>
                    <a:pt x="0" y="0"/>
                  </a:moveTo>
                  <a:lnTo>
                    <a:pt x="0" y="12847"/>
                  </a:lnTo>
                  <a:lnTo>
                    <a:pt x="2798" y="12847"/>
                  </a:lnTo>
                  <a:cubicBezTo>
                    <a:pt x="3882" y="12847"/>
                    <a:pt x="4763" y="11966"/>
                    <a:pt x="4763" y="10882"/>
                  </a:cubicBezTo>
                  <a:lnTo>
                    <a:pt x="4763" y="1965"/>
                  </a:lnTo>
                  <a:cubicBezTo>
                    <a:pt x="4763" y="881"/>
                    <a:pt x="3894" y="0"/>
                    <a:pt x="2798" y="0"/>
                  </a:cubicBezTo>
                  <a:close/>
                </a:path>
              </a:pathLst>
            </a:custGeom>
            <a:solidFill>
              <a:srgbClr val="9B7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5580;p53">
              <a:extLst>
                <a:ext uri="{FF2B5EF4-FFF2-40B4-BE49-F238E27FC236}">
                  <a16:creationId xmlns:a16="http://schemas.microsoft.com/office/drawing/2014/main" id="{CCA45200-4145-12B8-A723-9DD6C058A56B}"/>
                </a:ext>
              </a:extLst>
            </p:cNvPr>
            <p:cNvSpPr/>
            <p:nvPr/>
          </p:nvSpPr>
          <p:spPr>
            <a:xfrm>
              <a:off x="2139250" y="3475250"/>
              <a:ext cx="644750" cy="365850"/>
            </a:xfrm>
            <a:custGeom>
              <a:avLst/>
              <a:gdLst/>
              <a:ahLst/>
              <a:cxnLst/>
              <a:rect l="l" t="t" r="r" b="b"/>
              <a:pathLst>
                <a:path w="25790" h="14634" extrusionOk="0">
                  <a:moveTo>
                    <a:pt x="25789" y="1"/>
                  </a:moveTo>
                  <a:lnTo>
                    <a:pt x="25789" y="1"/>
                  </a:lnTo>
                  <a:cubicBezTo>
                    <a:pt x="25789" y="1"/>
                    <a:pt x="25789" y="1"/>
                    <a:pt x="25789" y="1"/>
                  </a:cubicBezTo>
                  <a:lnTo>
                    <a:pt x="5322" y="1"/>
                  </a:lnTo>
                  <a:cubicBezTo>
                    <a:pt x="0" y="5454"/>
                    <a:pt x="2858" y="14205"/>
                    <a:pt x="2858" y="14205"/>
                  </a:cubicBezTo>
                  <a:lnTo>
                    <a:pt x="5775" y="14265"/>
                  </a:lnTo>
                  <a:lnTo>
                    <a:pt x="5930" y="14265"/>
                  </a:lnTo>
                  <a:lnTo>
                    <a:pt x="13145" y="14407"/>
                  </a:lnTo>
                  <a:lnTo>
                    <a:pt x="13276" y="14407"/>
                  </a:lnTo>
                  <a:lnTo>
                    <a:pt x="21943" y="14586"/>
                  </a:lnTo>
                  <a:lnTo>
                    <a:pt x="22051" y="14586"/>
                  </a:lnTo>
                  <a:lnTo>
                    <a:pt x="23968" y="14634"/>
                  </a:lnTo>
                  <a:cubicBezTo>
                    <a:pt x="21756" y="4349"/>
                    <a:pt x="25790" y="1"/>
                    <a:pt x="25789" y="1"/>
                  </a:cubicBezTo>
                  <a:close/>
                </a:path>
              </a:pathLst>
            </a:custGeom>
            <a:solidFill>
              <a:srgbClr val="EED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5581;p53">
              <a:extLst>
                <a:ext uri="{FF2B5EF4-FFF2-40B4-BE49-F238E27FC236}">
                  <a16:creationId xmlns:a16="http://schemas.microsoft.com/office/drawing/2014/main" id="{738F3D52-EE89-A676-3BF5-60B551C2F3C2}"/>
                </a:ext>
              </a:extLst>
            </p:cNvPr>
            <p:cNvSpPr/>
            <p:nvPr/>
          </p:nvSpPr>
          <p:spPr>
            <a:xfrm>
              <a:off x="2253850" y="3473475"/>
              <a:ext cx="60150" cy="357200"/>
            </a:xfrm>
            <a:custGeom>
              <a:avLst/>
              <a:gdLst/>
              <a:ahLst/>
              <a:cxnLst/>
              <a:rect l="l" t="t" r="r" b="b"/>
              <a:pathLst>
                <a:path w="2406" h="14288" extrusionOk="0">
                  <a:moveTo>
                    <a:pt x="2239" y="0"/>
                  </a:moveTo>
                  <a:lnTo>
                    <a:pt x="2239" y="60"/>
                  </a:lnTo>
                  <a:cubicBezTo>
                    <a:pt x="2167" y="167"/>
                    <a:pt x="2108" y="286"/>
                    <a:pt x="2036" y="405"/>
                  </a:cubicBezTo>
                  <a:cubicBezTo>
                    <a:pt x="1941" y="536"/>
                    <a:pt x="1869" y="679"/>
                    <a:pt x="1774" y="846"/>
                  </a:cubicBezTo>
                  <a:cubicBezTo>
                    <a:pt x="1738" y="929"/>
                    <a:pt x="1691" y="1012"/>
                    <a:pt x="1655" y="1108"/>
                  </a:cubicBezTo>
                  <a:cubicBezTo>
                    <a:pt x="1619" y="1191"/>
                    <a:pt x="1572" y="1262"/>
                    <a:pt x="1524" y="1370"/>
                  </a:cubicBezTo>
                  <a:cubicBezTo>
                    <a:pt x="1346" y="1727"/>
                    <a:pt x="1179" y="2132"/>
                    <a:pt x="1024" y="2548"/>
                  </a:cubicBezTo>
                  <a:cubicBezTo>
                    <a:pt x="976" y="2656"/>
                    <a:pt x="941" y="2751"/>
                    <a:pt x="905" y="2870"/>
                  </a:cubicBezTo>
                  <a:cubicBezTo>
                    <a:pt x="881" y="2929"/>
                    <a:pt x="857" y="2977"/>
                    <a:pt x="845" y="3037"/>
                  </a:cubicBezTo>
                  <a:cubicBezTo>
                    <a:pt x="822" y="3096"/>
                    <a:pt x="810" y="3156"/>
                    <a:pt x="786" y="3203"/>
                  </a:cubicBezTo>
                  <a:cubicBezTo>
                    <a:pt x="750" y="3322"/>
                    <a:pt x="703" y="3429"/>
                    <a:pt x="679" y="3548"/>
                  </a:cubicBezTo>
                  <a:cubicBezTo>
                    <a:pt x="643" y="3656"/>
                    <a:pt x="619" y="3787"/>
                    <a:pt x="572" y="3906"/>
                  </a:cubicBezTo>
                  <a:cubicBezTo>
                    <a:pt x="500" y="4144"/>
                    <a:pt x="453" y="4394"/>
                    <a:pt x="393" y="4632"/>
                  </a:cubicBezTo>
                  <a:cubicBezTo>
                    <a:pt x="334" y="4882"/>
                    <a:pt x="286" y="5132"/>
                    <a:pt x="250" y="5394"/>
                  </a:cubicBezTo>
                  <a:cubicBezTo>
                    <a:pt x="203" y="5644"/>
                    <a:pt x="155" y="5906"/>
                    <a:pt x="131" y="6168"/>
                  </a:cubicBezTo>
                  <a:lnTo>
                    <a:pt x="83" y="6561"/>
                  </a:lnTo>
                  <a:lnTo>
                    <a:pt x="48" y="6966"/>
                  </a:lnTo>
                  <a:cubicBezTo>
                    <a:pt x="36" y="7097"/>
                    <a:pt x="36" y="7239"/>
                    <a:pt x="24" y="7370"/>
                  </a:cubicBezTo>
                  <a:cubicBezTo>
                    <a:pt x="24" y="7501"/>
                    <a:pt x="0" y="7632"/>
                    <a:pt x="0" y="7775"/>
                  </a:cubicBezTo>
                  <a:lnTo>
                    <a:pt x="0" y="7966"/>
                  </a:lnTo>
                  <a:lnTo>
                    <a:pt x="0" y="8156"/>
                  </a:lnTo>
                  <a:lnTo>
                    <a:pt x="0" y="8549"/>
                  </a:lnTo>
                  <a:cubicBezTo>
                    <a:pt x="24" y="9061"/>
                    <a:pt x="48" y="9585"/>
                    <a:pt x="107" y="10073"/>
                  </a:cubicBezTo>
                  <a:cubicBezTo>
                    <a:pt x="107" y="10133"/>
                    <a:pt x="131" y="10192"/>
                    <a:pt x="131" y="10252"/>
                  </a:cubicBezTo>
                  <a:cubicBezTo>
                    <a:pt x="143" y="10311"/>
                    <a:pt x="143" y="10371"/>
                    <a:pt x="155" y="10430"/>
                  </a:cubicBezTo>
                  <a:cubicBezTo>
                    <a:pt x="167" y="10549"/>
                    <a:pt x="203" y="10668"/>
                    <a:pt x="214" y="10787"/>
                  </a:cubicBezTo>
                  <a:cubicBezTo>
                    <a:pt x="250" y="11026"/>
                    <a:pt x="310" y="11252"/>
                    <a:pt x="345" y="11478"/>
                  </a:cubicBezTo>
                  <a:cubicBezTo>
                    <a:pt x="381" y="11585"/>
                    <a:pt x="393" y="11704"/>
                    <a:pt x="429" y="11800"/>
                  </a:cubicBezTo>
                  <a:cubicBezTo>
                    <a:pt x="453" y="11907"/>
                    <a:pt x="488" y="12014"/>
                    <a:pt x="500" y="12121"/>
                  </a:cubicBezTo>
                  <a:cubicBezTo>
                    <a:pt x="560" y="12323"/>
                    <a:pt x="607" y="12514"/>
                    <a:pt x="667" y="12716"/>
                  </a:cubicBezTo>
                  <a:cubicBezTo>
                    <a:pt x="786" y="13085"/>
                    <a:pt x="881" y="13443"/>
                    <a:pt x="1000" y="13740"/>
                  </a:cubicBezTo>
                  <a:cubicBezTo>
                    <a:pt x="1084" y="13943"/>
                    <a:pt x="1155" y="14121"/>
                    <a:pt x="1215" y="14288"/>
                  </a:cubicBezTo>
                  <a:lnTo>
                    <a:pt x="1357" y="14288"/>
                  </a:lnTo>
                  <a:cubicBezTo>
                    <a:pt x="1346" y="14228"/>
                    <a:pt x="1334" y="14169"/>
                    <a:pt x="1322" y="14097"/>
                  </a:cubicBezTo>
                  <a:cubicBezTo>
                    <a:pt x="1286" y="13966"/>
                    <a:pt x="1238" y="13812"/>
                    <a:pt x="1215" y="13669"/>
                  </a:cubicBezTo>
                  <a:cubicBezTo>
                    <a:pt x="1191" y="13585"/>
                    <a:pt x="1167" y="13502"/>
                    <a:pt x="1155" y="13431"/>
                  </a:cubicBezTo>
                  <a:cubicBezTo>
                    <a:pt x="1143" y="13347"/>
                    <a:pt x="1119" y="13264"/>
                    <a:pt x="1096" y="13169"/>
                  </a:cubicBezTo>
                  <a:cubicBezTo>
                    <a:pt x="1060" y="12990"/>
                    <a:pt x="1024" y="12812"/>
                    <a:pt x="976" y="12621"/>
                  </a:cubicBezTo>
                  <a:cubicBezTo>
                    <a:pt x="929" y="12431"/>
                    <a:pt x="917" y="12240"/>
                    <a:pt x="869" y="12026"/>
                  </a:cubicBezTo>
                  <a:cubicBezTo>
                    <a:pt x="857" y="11919"/>
                    <a:pt x="845" y="11823"/>
                    <a:pt x="810" y="11716"/>
                  </a:cubicBezTo>
                  <a:cubicBezTo>
                    <a:pt x="798" y="11609"/>
                    <a:pt x="786" y="11502"/>
                    <a:pt x="762" y="11383"/>
                  </a:cubicBezTo>
                  <a:cubicBezTo>
                    <a:pt x="738" y="11168"/>
                    <a:pt x="703" y="10942"/>
                    <a:pt x="679" y="10704"/>
                  </a:cubicBezTo>
                  <a:cubicBezTo>
                    <a:pt x="667" y="10585"/>
                    <a:pt x="643" y="10466"/>
                    <a:pt x="643" y="10347"/>
                  </a:cubicBezTo>
                  <a:cubicBezTo>
                    <a:pt x="643" y="10287"/>
                    <a:pt x="631" y="10228"/>
                    <a:pt x="631" y="10168"/>
                  </a:cubicBezTo>
                  <a:cubicBezTo>
                    <a:pt x="631" y="10109"/>
                    <a:pt x="619" y="10049"/>
                    <a:pt x="619" y="9990"/>
                  </a:cubicBezTo>
                  <a:cubicBezTo>
                    <a:pt x="619" y="9871"/>
                    <a:pt x="595" y="9752"/>
                    <a:pt x="584" y="9633"/>
                  </a:cubicBezTo>
                  <a:cubicBezTo>
                    <a:pt x="572" y="9514"/>
                    <a:pt x="572" y="9383"/>
                    <a:pt x="572" y="9263"/>
                  </a:cubicBezTo>
                  <a:cubicBezTo>
                    <a:pt x="572" y="9144"/>
                    <a:pt x="572" y="9002"/>
                    <a:pt x="560" y="8882"/>
                  </a:cubicBezTo>
                  <a:lnTo>
                    <a:pt x="560" y="8692"/>
                  </a:lnTo>
                  <a:lnTo>
                    <a:pt x="560" y="8501"/>
                  </a:lnTo>
                  <a:lnTo>
                    <a:pt x="560" y="8109"/>
                  </a:lnTo>
                  <a:lnTo>
                    <a:pt x="560" y="7918"/>
                  </a:lnTo>
                  <a:lnTo>
                    <a:pt x="572" y="7728"/>
                  </a:lnTo>
                  <a:cubicBezTo>
                    <a:pt x="572" y="7597"/>
                    <a:pt x="584" y="7478"/>
                    <a:pt x="584" y="7335"/>
                  </a:cubicBezTo>
                  <a:cubicBezTo>
                    <a:pt x="584" y="7204"/>
                    <a:pt x="595" y="7085"/>
                    <a:pt x="619" y="6954"/>
                  </a:cubicBezTo>
                  <a:lnTo>
                    <a:pt x="643" y="6561"/>
                  </a:lnTo>
                  <a:cubicBezTo>
                    <a:pt x="667" y="6430"/>
                    <a:pt x="679" y="6311"/>
                    <a:pt x="691" y="6180"/>
                  </a:cubicBezTo>
                  <a:cubicBezTo>
                    <a:pt x="726" y="5930"/>
                    <a:pt x="750" y="5668"/>
                    <a:pt x="798" y="5418"/>
                  </a:cubicBezTo>
                  <a:cubicBezTo>
                    <a:pt x="810" y="5299"/>
                    <a:pt x="845" y="5168"/>
                    <a:pt x="857" y="5049"/>
                  </a:cubicBezTo>
                  <a:cubicBezTo>
                    <a:pt x="869" y="4930"/>
                    <a:pt x="893" y="4799"/>
                    <a:pt x="917" y="4680"/>
                  </a:cubicBezTo>
                  <a:cubicBezTo>
                    <a:pt x="953" y="4441"/>
                    <a:pt x="1000" y="4180"/>
                    <a:pt x="1060" y="3965"/>
                  </a:cubicBezTo>
                  <a:cubicBezTo>
                    <a:pt x="1096" y="3846"/>
                    <a:pt x="1119" y="3727"/>
                    <a:pt x="1143" y="3620"/>
                  </a:cubicBezTo>
                  <a:cubicBezTo>
                    <a:pt x="1167" y="3501"/>
                    <a:pt x="1191" y="3394"/>
                    <a:pt x="1226" y="3275"/>
                  </a:cubicBezTo>
                  <a:cubicBezTo>
                    <a:pt x="1238" y="3215"/>
                    <a:pt x="1262" y="3156"/>
                    <a:pt x="1274" y="3108"/>
                  </a:cubicBezTo>
                  <a:cubicBezTo>
                    <a:pt x="1286" y="3048"/>
                    <a:pt x="1298" y="3013"/>
                    <a:pt x="1310" y="2953"/>
                  </a:cubicBezTo>
                  <a:cubicBezTo>
                    <a:pt x="1346" y="2846"/>
                    <a:pt x="1369" y="2727"/>
                    <a:pt x="1405" y="2620"/>
                  </a:cubicBezTo>
                  <a:cubicBezTo>
                    <a:pt x="1477" y="2417"/>
                    <a:pt x="1536" y="2203"/>
                    <a:pt x="1596" y="2013"/>
                  </a:cubicBezTo>
                  <a:cubicBezTo>
                    <a:pt x="1631" y="1905"/>
                    <a:pt x="1655" y="1822"/>
                    <a:pt x="1703" y="1715"/>
                  </a:cubicBezTo>
                  <a:cubicBezTo>
                    <a:pt x="1738" y="1620"/>
                    <a:pt x="1774" y="1524"/>
                    <a:pt x="1810" y="1429"/>
                  </a:cubicBezTo>
                  <a:cubicBezTo>
                    <a:pt x="1941" y="1072"/>
                    <a:pt x="2072" y="727"/>
                    <a:pt x="2215" y="453"/>
                  </a:cubicBezTo>
                  <a:cubicBezTo>
                    <a:pt x="2286" y="286"/>
                    <a:pt x="2346" y="131"/>
                    <a:pt x="2405" y="0"/>
                  </a:cubicBezTo>
                  <a:close/>
                </a:path>
              </a:pathLst>
            </a:custGeom>
            <a:solidFill>
              <a:srgbClr val="D8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5582;p53">
              <a:extLst>
                <a:ext uri="{FF2B5EF4-FFF2-40B4-BE49-F238E27FC236}">
                  <a16:creationId xmlns:a16="http://schemas.microsoft.com/office/drawing/2014/main" id="{4B76079A-A004-F3DB-6AA6-9E116EC2F021}"/>
                </a:ext>
              </a:extLst>
            </p:cNvPr>
            <p:cNvSpPr/>
            <p:nvPr/>
          </p:nvSpPr>
          <p:spPr>
            <a:xfrm>
              <a:off x="2436300" y="3473475"/>
              <a:ext cx="61050" cy="361375"/>
            </a:xfrm>
            <a:custGeom>
              <a:avLst/>
              <a:gdLst/>
              <a:ahLst/>
              <a:cxnLst/>
              <a:rect l="l" t="t" r="r" b="b"/>
              <a:pathLst>
                <a:path w="2442" h="14455" extrusionOk="0">
                  <a:moveTo>
                    <a:pt x="2251" y="0"/>
                  </a:moveTo>
                  <a:lnTo>
                    <a:pt x="2251" y="60"/>
                  </a:lnTo>
                  <a:cubicBezTo>
                    <a:pt x="2180" y="167"/>
                    <a:pt x="2120" y="286"/>
                    <a:pt x="2037" y="405"/>
                  </a:cubicBezTo>
                  <a:cubicBezTo>
                    <a:pt x="1965" y="536"/>
                    <a:pt x="1882" y="679"/>
                    <a:pt x="1787" y="846"/>
                  </a:cubicBezTo>
                  <a:cubicBezTo>
                    <a:pt x="1739" y="929"/>
                    <a:pt x="1691" y="1012"/>
                    <a:pt x="1656" y="1108"/>
                  </a:cubicBezTo>
                  <a:cubicBezTo>
                    <a:pt x="1608" y="1191"/>
                    <a:pt x="1560" y="1262"/>
                    <a:pt x="1525" y="1370"/>
                  </a:cubicBezTo>
                  <a:cubicBezTo>
                    <a:pt x="1334" y="1727"/>
                    <a:pt x="1179" y="2132"/>
                    <a:pt x="1013" y="2548"/>
                  </a:cubicBezTo>
                  <a:cubicBezTo>
                    <a:pt x="965" y="2656"/>
                    <a:pt x="941" y="2751"/>
                    <a:pt x="894" y="2870"/>
                  </a:cubicBezTo>
                  <a:cubicBezTo>
                    <a:pt x="882" y="2929"/>
                    <a:pt x="846" y="2977"/>
                    <a:pt x="834" y="3037"/>
                  </a:cubicBezTo>
                  <a:cubicBezTo>
                    <a:pt x="822" y="3096"/>
                    <a:pt x="810" y="3156"/>
                    <a:pt x="775" y="3203"/>
                  </a:cubicBezTo>
                  <a:cubicBezTo>
                    <a:pt x="751" y="3322"/>
                    <a:pt x="703" y="3429"/>
                    <a:pt x="667" y="3548"/>
                  </a:cubicBezTo>
                  <a:cubicBezTo>
                    <a:pt x="644" y="3656"/>
                    <a:pt x="608" y="3787"/>
                    <a:pt x="572" y="3906"/>
                  </a:cubicBezTo>
                  <a:cubicBezTo>
                    <a:pt x="489" y="4144"/>
                    <a:pt x="453" y="4394"/>
                    <a:pt x="394" y="4632"/>
                  </a:cubicBezTo>
                  <a:cubicBezTo>
                    <a:pt x="334" y="4882"/>
                    <a:pt x="286" y="5132"/>
                    <a:pt x="239" y="5394"/>
                  </a:cubicBezTo>
                  <a:cubicBezTo>
                    <a:pt x="191" y="5644"/>
                    <a:pt x="144" y="5906"/>
                    <a:pt x="120" y="6168"/>
                  </a:cubicBezTo>
                  <a:lnTo>
                    <a:pt x="72" y="6561"/>
                  </a:lnTo>
                  <a:lnTo>
                    <a:pt x="48" y="6966"/>
                  </a:lnTo>
                  <a:cubicBezTo>
                    <a:pt x="36" y="7097"/>
                    <a:pt x="36" y="7239"/>
                    <a:pt x="13" y="7370"/>
                  </a:cubicBezTo>
                  <a:cubicBezTo>
                    <a:pt x="13" y="7501"/>
                    <a:pt x="1" y="7632"/>
                    <a:pt x="1" y="7775"/>
                  </a:cubicBezTo>
                  <a:lnTo>
                    <a:pt x="1" y="7966"/>
                  </a:lnTo>
                  <a:lnTo>
                    <a:pt x="1" y="8156"/>
                  </a:lnTo>
                  <a:lnTo>
                    <a:pt x="1" y="8549"/>
                  </a:lnTo>
                  <a:cubicBezTo>
                    <a:pt x="13" y="9061"/>
                    <a:pt x="48" y="9585"/>
                    <a:pt x="108" y="10073"/>
                  </a:cubicBezTo>
                  <a:cubicBezTo>
                    <a:pt x="108" y="10133"/>
                    <a:pt x="120" y="10192"/>
                    <a:pt x="120" y="10252"/>
                  </a:cubicBezTo>
                  <a:cubicBezTo>
                    <a:pt x="132" y="10311"/>
                    <a:pt x="132" y="10371"/>
                    <a:pt x="155" y="10430"/>
                  </a:cubicBezTo>
                  <a:cubicBezTo>
                    <a:pt x="167" y="10549"/>
                    <a:pt x="179" y="10668"/>
                    <a:pt x="215" y="10787"/>
                  </a:cubicBezTo>
                  <a:cubicBezTo>
                    <a:pt x="239" y="11026"/>
                    <a:pt x="298" y="11252"/>
                    <a:pt x="346" y="11478"/>
                  </a:cubicBezTo>
                  <a:cubicBezTo>
                    <a:pt x="370" y="11585"/>
                    <a:pt x="394" y="11704"/>
                    <a:pt x="417" y="11800"/>
                  </a:cubicBezTo>
                  <a:cubicBezTo>
                    <a:pt x="453" y="11907"/>
                    <a:pt x="477" y="12014"/>
                    <a:pt x="489" y="12121"/>
                  </a:cubicBezTo>
                  <a:cubicBezTo>
                    <a:pt x="548" y="12323"/>
                    <a:pt x="596" y="12514"/>
                    <a:pt x="656" y="12716"/>
                  </a:cubicBezTo>
                  <a:cubicBezTo>
                    <a:pt x="775" y="13085"/>
                    <a:pt x="882" y="13443"/>
                    <a:pt x="1001" y="13740"/>
                  </a:cubicBezTo>
                  <a:cubicBezTo>
                    <a:pt x="1108" y="14002"/>
                    <a:pt x="1191" y="14264"/>
                    <a:pt x="1287" y="14455"/>
                  </a:cubicBezTo>
                  <a:lnTo>
                    <a:pt x="1418" y="14455"/>
                  </a:lnTo>
                  <a:cubicBezTo>
                    <a:pt x="1394" y="14407"/>
                    <a:pt x="1382" y="14347"/>
                    <a:pt x="1370" y="14288"/>
                  </a:cubicBezTo>
                  <a:cubicBezTo>
                    <a:pt x="1358" y="14228"/>
                    <a:pt x="1334" y="14169"/>
                    <a:pt x="1322" y="14097"/>
                  </a:cubicBezTo>
                  <a:cubicBezTo>
                    <a:pt x="1298" y="13966"/>
                    <a:pt x="1263" y="13812"/>
                    <a:pt x="1227" y="13669"/>
                  </a:cubicBezTo>
                  <a:cubicBezTo>
                    <a:pt x="1203" y="13585"/>
                    <a:pt x="1179" y="13502"/>
                    <a:pt x="1167" y="13431"/>
                  </a:cubicBezTo>
                  <a:cubicBezTo>
                    <a:pt x="1144" y="13347"/>
                    <a:pt x="1132" y="13264"/>
                    <a:pt x="1120" y="13169"/>
                  </a:cubicBezTo>
                  <a:cubicBezTo>
                    <a:pt x="1084" y="12990"/>
                    <a:pt x="1048" y="12812"/>
                    <a:pt x="1001" y="12621"/>
                  </a:cubicBezTo>
                  <a:cubicBezTo>
                    <a:pt x="953" y="12431"/>
                    <a:pt x="929" y="12240"/>
                    <a:pt x="894" y="12026"/>
                  </a:cubicBezTo>
                  <a:cubicBezTo>
                    <a:pt x="882" y="11919"/>
                    <a:pt x="870" y="11823"/>
                    <a:pt x="834" y="11716"/>
                  </a:cubicBezTo>
                  <a:cubicBezTo>
                    <a:pt x="822" y="11609"/>
                    <a:pt x="810" y="11502"/>
                    <a:pt x="786" y="11383"/>
                  </a:cubicBezTo>
                  <a:cubicBezTo>
                    <a:pt x="763" y="11168"/>
                    <a:pt x="727" y="10942"/>
                    <a:pt x="703" y="10704"/>
                  </a:cubicBezTo>
                  <a:cubicBezTo>
                    <a:pt x="691" y="10585"/>
                    <a:pt x="667" y="10466"/>
                    <a:pt x="667" y="10347"/>
                  </a:cubicBezTo>
                  <a:cubicBezTo>
                    <a:pt x="667" y="10287"/>
                    <a:pt x="656" y="10228"/>
                    <a:pt x="656" y="10168"/>
                  </a:cubicBezTo>
                  <a:cubicBezTo>
                    <a:pt x="656" y="10109"/>
                    <a:pt x="644" y="10049"/>
                    <a:pt x="644" y="9990"/>
                  </a:cubicBezTo>
                  <a:cubicBezTo>
                    <a:pt x="632" y="9871"/>
                    <a:pt x="632" y="9752"/>
                    <a:pt x="608" y="9633"/>
                  </a:cubicBezTo>
                  <a:cubicBezTo>
                    <a:pt x="596" y="9514"/>
                    <a:pt x="596" y="9371"/>
                    <a:pt x="596" y="9263"/>
                  </a:cubicBezTo>
                  <a:cubicBezTo>
                    <a:pt x="596" y="9144"/>
                    <a:pt x="596" y="9002"/>
                    <a:pt x="584" y="8882"/>
                  </a:cubicBezTo>
                  <a:lnTo>
                    <a:pt x="584" y="8692"/>
                  </a:lnTo>
                  <a:lnTo>
                    <a:pt x="584" y="8501"/>
                  </a:lnTo>
                  <a:lnTo>
                    <a:pt x="584" y="8109"/>
                  </a:lnTo>
                  <a:lnTo>
                    <a:pt x="584" y="7918"/>
                  </a:lnTo>
                  <a:lnTo>
                    <a:pt x="596" y="7728"/>
                  </a:lnTo>
                  <a:cubicBezTo>
                    <a:pt x="596" y="7597"/>
                    <a:pt x="608" y="7478"/>
                    <a:pt x="608" y="7335"/>
                  </a:cubicBezTo>
                  <a:cubicBezTo>
                    <a:pt x="608" y="7204"/>
                    <a:pt x="632" y="7085"/>
                    <a:pt x="644" y="6954"/>
                  </a:cubicBezTo>
                  <a:lnTo>
                    <a:pt x="667" y="6561"/>
                  </a:lnTo>
                  <a:cubicBezTo>
                    <a:pt x="691" y="6430"/>
                    <a:pt x="703" y="6311"/>
                    <a:pt x="715" y="6180"/>
                  </a:cubicBezTo>
                  <a:cubicBezTo>
                    <a:pt x="751" y="5930"/>
                    <a:pt x="775" y="5668"/>
                    <a:pt x="822" y="5418"/>
                  </a:cubicBezTo>
                  <a:cubicBezTo>
                    <a:pt x="834" y="5299"/>
                    <a:pt x="870" y="5168"/>
                    <a:pt x="882" y="5049"/>
                  </a:cubicBezTo>
                  <a:cubicBezTo>
                    <a:pt x="894" y="4930"/>
                    <a:pt x="929" y="4799"/>
                    <a:pt x="941" y="4680"/>
                  </a:cubicBezTo>
                  <a:cubicBezTo>
                    <a:pt x="989" y="4441"/>
                    <a:pt x="1025" y="4180"/>
                    <a:pt x="1084" y="3965"/>
                  </a:cubicBezTo>
                  <a:cubicBezTo>
                    <a:pt x="1120" y="3846"/>
                    <a:pt x="1144" y="3727"/>
                    <a:pt x="1167" y="3620"/>
                  </a:cubicBezTo>
                  <a:cubicBezTo>
                    <a:pt x="1191" y="3501"/>
                    <a:pt x="1227" y="3394"/>
                    <a:pt x="1251" y="3275"/>
                  </a:cubicBezTo>
                  <a:cubicBezTo>
                    <a:pt x="1263" y="3215"/>
                    <a:pt x="1287" y="3156"/>
                    <a:pt x="1298" y="3108"/>
                  </a:cubicBezTo>
                  <a:cubicBezTo>
                    <a:pt x="1310" y="3048"/>
                    <a:pt x="1322" y="3013"/>
                    <a:pt x="1334" y="2953"/>
                  </a:cubicBezTo>
                  <a:cubicBezTo>
                    <a:pt x="1370" y="2846"/>
                    <a:pt x="1394" y="2727"/>
                    <a:pt x="1429" y="2620"/>
                  </a:cubicBezTo>
                  <a:cubicBezTo>
                    <a:pt x="1501" y="2417"/>
                    <a:pt x="1560" y="2203"/>
                    <a:pt x="1620" y="2013"/>
                  </a:cubicBezTo>
                  <a:cubicBezTo>
                    <a:pt x="1656" y="1905"/>
                    <a:pt x="1679" y="1822"/>
                    <a:pt x="1727" y="1715"/>
                  </a:cubicBezTo>
                  <a:cubicBezTo>
                    <a:pt x="1763" y="1620"/>
                    <a:pt x="1799" y="1524"/>
                    <a:pt x="1834" y="1429"/>
                  </a:cubicBezTo>
                  <a:cubicBezTo>
                    <a:pt x="1965" y="1072"/>
                    <a:pt x="2096" y="727"/>
                    <a:pt x="2239" y="453"/>
                  </a:cubicBezTo>
                  <a:cubicBezTo>
                    <a:pt x="2310" y="286"/>
                    <a:pt x="2370" y="131"/>
                    <a:pt x="2441" y="0"/>
                  </a:cubicBezTo>
                  <a:close/>
                </a:path>
              </a:pathLst>
            </a:custGeom>
            <a:solidFill>
              <a:srgbClr val="D8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5583;p53">
              <a:extLst>
                <a:ext uri="{FF2B5EF4-FFF2-40B4-BE49-F238E27FC236}">
                  <a16:creationId xmlns:a16="http://schemas.microsoft.com/office/drawing/2014/main" id="{29D21CCA-62A9-932F-6004-BE75A38CA048}"/>
                </a:ext>
              </a:extLst>
            </p:cNvPr>
            <p:cNvSpPr/>
            <p:nvPr/>
          </p:nvSpPr>
          <p:spPr>
            <a:xfrm>
              <a:off x="2653600" y="3474950"/>
              <a:ext cx="61025" cy="365850"/>
            </a:xfrm>
            <a:custGeom>
              <a:avLst/>
              <a:gdLst/>
              <a:ahLst/>
              <a:cxnLst/>
              <a:rect l="l" t="t" r="r" b="b"/>
              <a:pathLst>
                <a:path w="2441" h="14634" extrusionOk="0">
                  <a:moveTo>
                    <a:pt x="2441" y="1"/>
                  </a:moveTo>
                  <a:cubicBezTo>
                    <a:pt x="2434" y="17"/>
                    <a:pt x="2427" y="32"/>
                    <a:pt x="2419" y="49"/>
                  </a:cubicBezTo>
                  <a:lnTo>
                    <a:pt x="2441" y="49"/>
                  </a:lnTo>
                  <a:lnTo>
                    <a:pt x="2441" y="1"/>
                  </a:lnTo>
                  <a:close/>
                  <a:moveTo>
                    <a:pt x="2251" y="49"/>
                  </a:moveTo>
                  <a:cubicBezTo>
                    <a:pt x="2167" y="144"/>
                    <a:pt x="2108" y="275"/>
                    <a:pt x="2036" y="382"/>
                  </a:cubicBezTo>
                  <a:cubicBezTo>
                    <a:pt x="1953" y="525"/>
                    <a:pt x="1870" y="668"/>
                    <a:pt x="1786" y="834"/>
                  </a:cubicBezTo>
                  <a:cubicBezTo>
                    <a:pt x="1739" y="918"/>
                    <a:pt x="1691" y="1001"/>
                    <a:pt x="1655" y="1084"/>
                  </a:cubicBezTo>
                  <a:lnTo>
                    <a:pt x="1512" y="1358"/>
                  </a:lnTo>
                  <a:cubicBezTo>
                    <a:pt x="1346" y="1715"/>
                    <a:pt x="1179" y="2096"/>
                    <a:pt x="1012" y="2525"/>
                  </a:cubicBezTo>
                  <a:cubicBezTo>
                    <a:pt x="965" y="2632"/>
                    <a:pt x="941" y="2751"/>
                    <a:pt x="893" y="2858"/>
                  </a:cubicBezTo>
                  <a:cubicBezTo>
                    <a:pt x="881" y="2918"/>
                    <a:pt x="846" y="2966"/>
                    <a:pt x="834" y="3025"/>
                  </a:cubicBezTo>
                  <a:cubicBezTo>
                    <a:pt x="810" y="3073"/>
                    <a:pt x="786" y="3132"/>
                    <a:pt x="774" y="3192"/>
                  </a:cubicBezTo>
                  <a:cubicBezTo>
                    <a:pt x="738" y="3287"/>
                    <a:pt x="703" y="3406"/>
                    <a:pt x="667" y="3525"/>
                  </a:cubicBezTo>
                  <a:cubicBezTo>
                    <a:pt x="619" y="3644"/>
                    <a:pt x="596" y="3763"/>
                    <a:pt x="560" y="3882"/>
                  </a:cubicBezTo>
                  <a:cubicBezTo>
                    <a:pt x="500" y="4121"/>
                    <a:pt x="441" y="4359"/>
                    <a:pt x="381" y="4609"/>
                  </a:cubicBezTo>
                  <a:cubicBezTo>
                    <a:pt x="322" y="4871"/>
                    <a:pt x="286" y="5121"/>
                    <a:pt x="238" y="5371"/>
                  </a:cubicBezTo>
                  <a:cubicBezTo>
                    <a:pt x="191" y="5633"/>
                    <a:pt x="143" y="5883"/>
                    <a:pt x="119" y="6145"/>
                  </a:cubicBezTo>
                  <a:lnTo>
                    <a:pt x="72" y="6549"/>
                  </a:lnTo>
                  <a:lnTo>
                    <a:pt x="48" y="6954"/>
                  </a:lnTo>
                  <a:cubicBezTo>
                    <a:pt x="24" y="7085"/>
                    <a:pt x="12" y="7216"/>
                    <a:pt x="12" y="7359"/>
                  </a:cubicBezTo>
                  <a:cubicBezTo>
                    <a:pt x="12" y="7490"/>
                    <a:pt x="0" y="7621"/>
                    <a:pt x="0" y="7752"/>
                  </a:cubicBezTo>
                  <a:lnTo>
                    <a:pt x="0" y="7954"/>
                  </a:lnTo>
                  <a:lnTo>
                    <a:pt x="0" y="8145"/>
                  </a:lnTo>
                  <a:lnTo>
                    <a:pt x="0" y="8526"/>
                  </a:lnTo>
                  <a:cubicBezTo>
                    <a:pt x="0" y="9050"/>
                    <a:pt x="48" y="9574"/>
                    <a:pt x="107" y="10062"/>
                  </a:cubicBezTo>
                  <a:cubicBezTo>
                    <a:pt x="107" y="10121"/>
                    <a:pt x="107" y="10181"/>
                    <a:pt x="119" y="10240"/>
                  </a:cubicBezTo>
                  <a:cubicBezTo>
                    <a:pt x="131" y="10300"/>
                    <a:pt x="131" y="10359"/>
                    <a:pt x="143" y="10419"/>
                  </a:cubicBezTo>
                  <a:cubicBezTo>
                    <a:pt x="179" y="10538"/>
                    <a:pt x="191" y="10657"/>
                    <a:pt x="203" y="10776"/>
                  </a:cubicBezTo>
                  <a:cubicBezTo>
                    <a:pt x="250" y="11014"/>
                    <a:pt x="298" y="11240"/>
                    <a:pt x="346" y="11467"/>
                  </a:cubicBezTo>
                  <a:cubicBezTo>
                    <a:pt x="369" y="11562"/>
                    <a:pt x="405" y="11681"/>
                    <a:pt x="417" y="11788"/>
                  </a:cubicBezTo>
                  <a:cubicBezTo>
                    <a:pt x="429" y="11895"/>
                    <a:pt x="465" y="12002"/>
                    <a:pt x="488" y="12098"/>
                  </a:cubicBezTo>
                  <a:cubicBezTo>
                    <a:pt x="548" y="12312"/>
                    <a:pt x="596" y="12503"/>
                    <a:pt x="655" y="12693"/>
                  </a:cubicBezTo>
                  <a:cubicBezTo>
                    <a:pt x="774" y="13086"/>
                    <a:pt x="881" y="13431"/>
                    <a:pt x="1000" y="13729"/>
                  </a:cubicBezTo>
                  <a:cubicBezTo>
                    <a:pt x="1096" y="14027"/>
                    <a:pt x="1203" y="14288"/>
                    <a:pt x="1298" y="14503"/>
                  </a:cubicBezTo>
                  <a:cubicBezTo>
                    <a:pt x="1310" y="14538"/>
                    <a:pt x="1334" y="14586"/>
                    <a:pt x="1358" y="14634"/>
                  </a:cubicBezTo>
                  <a:lnTo>
                    <a:pt x="1453" y="14634"/>
                  </a:lnTo>
                  <a:cubicBezTo>
                    <a:pt x="1441" y="14586"/>
                    <a:pt x="1429" y="14527"/>
                    <a:pt x="1417" y="14467"/>
                  </a:cubicBezTo>
                  <a:lnTo>
                    <a:pt x="1369" y="14288"/>
                  </a:lnTo>
                  <a:cubicBezTo>
                    <a:pt x="1358" y="14229"/>
                    <a:pt x="1346" y="14169"/>
                    <a:pt x="1322" y="14098"/>
                  </a:cubicBezTo>
                  <a:cubicBezTo>
                    <a:pt x="1298" y="13967"/>
                    <a:pt x="1262" y="13812"/>
                    <a:pt x="1227" y="13669"/>
                  </a:cubicBezTo>
                  <a:cubicBezTo>
                    <a:pt x="1203" y="13586"/>
                    <a:pt x="1179" y="13503"/>
                    <a:pt x="1167" y="13431"/>
                  </a:cubicBezTo>
                  <a:cubicBezTo>
                    <a:pt x="1143" y="13348"/>
                    <a:pt x="1131" y="13265"/>
                    <a:pt x="1119" y="13169"/>
                  </a:cubicBezTo>
                  <a:cubicBezTo>
                    <a:pt x="1072" y="12991"/>
                    <a:pt x="1048" y="12812"/>
                    <a:pt x="1000" y="12622"/>
                  </a:cubicBezTo>
                  <a:cubicBezTo>
                    <a:pt x="953" y="12431"/>
                    <a:pt x="929" y="12241"/>
                    <a:pt x="893" y="12026"/>
                  </a:cubicBezTo>
                  <a:cubicBezTo>
                    <a:pt x="869" y="11919"/>
                    <a:pt x="846" y="11824"/>
                    <a:pt x="834" y="11717"/>
                  </a:cubicBezTo>
                  <a:cubicBezTo>
                    <a:pt x="822" y="11610"/>
                    <a:pt x="810" y="11490"/>
                    <a:pt x="786" y="11383"/>
                  </a:cubicBezTo>
                  <a:cubicBezTo>
                    <a:pt x="762" y="11169"/>
                    <a:pt x="715" y="10943"/>
                    <a:pt x="703" y="10705"/>
                  </a:cubicBezTo>
                  <a:cubicBezTo>
                    <a:pt x="703" y="10586"/>
                    <a:pt x="691" y="10467"/>
                    <a:pt x="667" y="10347"/>
                  </a:cubicBezTo>
                  <a:cubicBezTo>
                    <a:pt x="667" y="10288"/>
                    <a:pt x="655" y="10228"/>
                    <a:pt x="655" y="10169"/>
                  </a:cubicBezTo>
                  <a:cubicBezTo>
                    <a:pt x="643" y="10109"/>
                    <a:pt x="643" y="10050"/>
                    <a:pt x="643" y="9990"/>
                  </a:cubicBezTo>
                  <a:cubicBezTo>
                    <a:pt x="631" y="9871"/>
                    <a:pt x="631" y="9752"/>
                    <a:pt x="607" y="9633"/>
                  </a:cubicBezTo>
                  <a:cubicBezTo>
                    <a:pt x="607" y="9514"/>
                    <a:pt x="596" y="9371"/>
                    <a:pt x="596" y="9252"/>
                  </a:cubicBezTo>
                  <a:cubicBezTo>
                    <a:pt x="584" y="9145"/>
                    <a:pt x="584" y="9002"/>
                    <a:pt x="584" y="8883"/>
                  </a:cubicBezTo>
                  <a:lnTo>
                    <a:pt x="584" y="8693"/>
                  </a:lnTo>
                  <a:lnTo>
                    <a:pt x="584" y="8502"/>
                  </a:lnTo>
                  <a:lnTo>
                    <a:pt x="584" y="8109"/>
                  </a:lnTo>
                  <a:lnTo>
                    <a:pt x="584" y="7919"/>
                  </a:lnTo>
                  <a:lnTo>
                    <a:pt x="596" y="7728"/>
                  </a:lnTo>
                  <a:cubicBezTo>
                    <a:pt x="596" y="7597"/>
                    <a:pt x="607" y="7478"/>
                    <a:pt x="607" y="7335"/>
                  </a:cubicBezTo>
                  <a:cubicBezTo>
                    <a:pt x="607" y="7204"/>
                    <a:pt x="631" y="7085"/>
                    <a:pt x="643" y="6954"/>
                  </a:cubicBezTo>
                  <a:lnTo>
                    <a:pt x="667" y="6561"/>
                  </a:lnTo>
                  <a:cubicBezTo>
                    <a:pt x="679" y="6430"/>
                    <a:pt x="703" y="6311"/>
                    <a:pt x="715" y="6180"/>
                  </a:cubicBezTo>
                  <a:cubicBezTo>
                    <a:pt x="750" y="5930"/>
                    <a:pt x="786" y="5668"/>
                    <a:pt x="822" y="5418"/>
                  </a:cubicBezTo>
                  <a:cubicBezTo>
                    <a:pt x="834" y="5299"/>
                    <a:pt x="869" y="5168"/>
                    <a:pt x="881" y="5049"/>
                  </a:cubicBezTo>
                  <a:cubicBezTo>
                    <a:pt x="893" y="4918"/>
                    <a:pt x="905" y="4787"/>
                    <a:pt x="941" y="4680"/>
                  </a:cubicBezTo>
                  <a:cubicBezTo>
                    <a:pt x="988" y="4442"/>
                    <a:pt x="1024" y="4204"/>
                    <a:pt x="1084" y="3966"/>
                  </a:cubicBezTo>
                  <a:cubicBezTo>
                    <a:pt x="1108" y="3859"/>
                    <a:pt x="1131" y="3740"/>
                    <a:pt x="1167" y="3620"/>
                  </a:cubicBezTo>
                  <a:cubicBezTo>
                    <a:pt x="1191" y="3501"/>
                    <a:pt x="1227" y="3394"/>
                    <a:pt x="1250" y="3275"/>
                  </a:cubicBezTo>
                  <a:cubicBezTo>
                    <a:pt x="1262" y="3228"/>
                    <a:pt x="1286" y="3168"/>
                    <a:pt x="1298" y="3108"/>
                  </a:cubicBezTo>
                  <a:cubicBezTo>
                    <a:pt x="1310" y="3049"/>
                    <a:pt x="1322" y="3013"/>
                    <a:pt x="1346" y="2954"/>
                  </a:cubicBezTo>
                  <a:cubicBezTo>
                    <a:pt x="1369" y="2835"/>
                    <a:pt x="1393" y="2727"/>
                    <a:pt x="1429" y="2620"/>
                  </a:cubicBezTo>
                  <a:cubicBezTo>
                    <a:pt x="1489" y="2418"/>
                    <a:pt x="1548" y="2204"/>
                    <a:pt x="1619" y="2013"/>
                  </a:cubicBezTo>
                  <a:cubicBezTo>
                    <a:pt x="1667" y="1906"/>
                    <a:pt x="1691" y="1799"/>
                    <a:pt x="1727" y="1715"/>
                  </a:cubicBezTo>
                  <a:cubicBezTo>
                    <a:pt x="1774" y="1608"/>
                    <a:pt x="1798" y="1525"/>
                    <a:pt x="1834" y="1430"/>
                  </a:cubicBezTo>
                  <a:cubicBezTo>
                    <a:pt x="1977" y="1073"/>
                    <a:pt x="2096" y="727"/>
                    <a:pt x="2239" y="453"/>
                  </a:cubicBezTo>
                  <a:cubicBezTo>
                    <a:pt x="2302" y="307"/>
                    <a:pt x="2365" y="169"/>
                    <a:pt x="2419" y="49"/>
                  </a:cubicBezTo>
                  <a:close/>
                </a:path>
              </a:pathLst>
            </a:custGeom>
            <a:solidFill>
              <a:srgbClr val="D8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5584;p53">
              <a:extLst>
                <a:ext uri="{FF2B5EF4-FFF2-40B4-BE49-F238E27FC236}">
                  <a16:creationId xmlns:a16="http://schemas.microsoft.com/office/drawing/2014/main" id="{EE5611EF-9153-8C64-1B4E-55829AF86FF7}"/>
                </a:ext>
              </a:extLst>
            </p:cNvPr>
            <p:cNvSpPr/>
            <p:nvPr/>
          </p:nvSpPr>
          <p:spPr>
            <a:xfrm>
              <a:off x="2229425" y="3463950"/>
              <a:ext cx="591175" cy="22350"/>
            </a:xfrm>
            <a:custGeom>
              <a:avLst/>
              <a:gdLst/>
              <a:ahLst/>
              <a:cxnLst/>
              <a:rect l="l" t="t" r="r" b="b"/>
              <a:pathLst>
                <a:path w="23647" h="894" extrusionOk="0">
                  <a:moveTo>
                    <a:pt x="453" y="0"/>
                  </a:moveTo>
                  <a:cubicBezTo>
                    <a:pt x="191" y="0"/>
                    <a:pt x="1" y="191"/>
                    <a:pt x="1" y="441"/>
                  </a:cubicBezTo>
                  <a:cubicBezTo>
                    <a:pt x="1" y="691"/>
                    <a:pt x="191" y="893"/>
                    <a:pt x="453" y="893"/>
                  </a:cubicBezTo>
                  <a:lnTo>
                    <a:pt x="23206" y="893"/>
                  </a:lnTo>
                  <a:cubicBezTo>
                    <a:pt x="23456" y="893"/>
                    <a:pt x="23647" y="691"/>
                    <a:pt x="23647" y="441"/>
                  </a:cubicBezTo>
                  <a:cubicBezTo>
                    <a:pt x="23647" y="191"/>
                    <a:pt x="23444" y="0"/>
                    <a:pt x="23206" y="0"/>
                  </a:cubicBezTo>
                  <a:close/>
                </a:path>
              </a:pathLst>
            </a:custGeom>
            <a:solidFill>
              <a:srgbClr val="7E5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5585;p53">
              <a:extLst>
                <a:ext uri="{FF2B5EF4-FFF2-40B4-BE49-F238E27FC236}">
                  <a16:creationId xmlns:a16="http://schemas.microsoft.com/office/drawing/2014/main" id="{F74F9141-6DA8-19A1-5D57-FC0CE5779426}"/>
                </a:ext>
              </a:extLst>
            </p:cNvPr>
            <p:cNvSpPr/>
            <p:nvPr/>
          </p:nvSpPr>
          <p:spPr>
            <a:xfrm>
              <a:off x="2323200" y="3155875"/>
              <a:ext cx="394700" cy="17000"/>
            </a:xfrm>
            <a:custGeom>
              <a:avLst/>
              <a:gdLst/>
              <a:ahLst/>
              <a:cxnLst/>
              <a:rect l="l" t="t" r="r" b="b"/>
              <a:pathLst>
                <a:path w="15788" h="680" extrusionOk="0">
                  <a:moveTo>
                    <a:pt x="346" y="0"/>
                  </a:moveTo>
                  <a:cubicBezTo>
                    <a:pt x="155" y="0"/>
                    <a:pt x="0" y="143"/>
                    <a:pt x="0" y="334"/>
                  </a:cubicBezTo>
                  <a:cubicBezTo>
                    <a:pt x="0" y="524"/>
                    <a:pt x="155" y="679"/>
                    <a:pt x="346" y="679"/>
                  </a:cubicBezTo>
                  <a:lnTo>
                    <a:pt x="15455" y="679"/>
                  </a:lnTo>
                  <a:cubicBezTo>
                    <a:pt x="15645" y="679"/>
                    <a:pt x="15788" y="536"/>
                    <a:pt x="15788" y="334"/>
                  </a:cubicBezTo>
                  <a:cubicBezTo>
                    <a:pt x="15788" y="143"/>
                    <a:pt x="15645" y="0"/>
                    <a:pt x="15455" y="0"/>
                  </a:cubicBezTo>
                  <a:close/>
                </a:path>
              </a:pathLst>
            </a:custGeom>
            <a:solidFill>
              <a:srgbClr val="7E5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5586;p53">
              <a:extLst>
                <a:ext uri="{FF2B5EF4-FFF2-40B4-BE49-F238E27FC236}">
                  <a16:creationId xmlns:a16="http://schemas.microsoft.com/office/drawing/2014/main" id="{AA053BA5-4508-645F-722A-28E3F16BB1D5}"/>
                </a:ext>
              </a:extLst>
            </p:cNvPr>
            <p:cNvSpPr/>
            <p:nvPr/>
          </p:nvSpPr>
          <p:spPr>
            <a:xfrm>
              <a:off x="2522760" y="2697840"/>
              <a:ext cx="295300" cy="12825"/>
            </a:xfrm>
            <a:custGeom>
              <a:avLst/>
              <a:gdLst/>
              <a:ahLst/>
              <a:cxnLst/>
              <a:rect l="l" t="t" r="r" b="b"/>
              <a:pathLst>
                <a:path w="11812" h="513" extrusionOk="0">
                  <a:moveTo>
                    <a:pt x="263" y="1"/>
                  </a:moveTo>
                  <a:cubicBezTo>
                    <a:pt x="120" y="1"/>
                    <a:pt x="1" y="120"/>
                    <a:pt x="1" y="263"/>
                  </a:cubicBezTo>
                  <a:cubicBezTo>
                    <a:pt x="1" y="394"/>
                    <a:pt x="120" y="513"/>
                    <a:pt x="263" y="513"/>
                  </a:cubicBezTo>
                  <a:lnTo>
                    <a:pt x="11538" y="513"/>
                  </a:lnTo>
                  <a:cubicBezTo>
                    <a:pt x="11681" y="513"/>
                    <a:pt x="11812" y="394"/>
                    <a:pt x="11812" y="263"/>
                  </a:cubicBezTo>
                  <a:cubicBezTo>
                    <a:pt x="11812" y="120"/>
                    <a:pt x="11693" y="1"/>
                    <a:pt x="11550" y="1"/>
                  </a:cubicBezTo>
                  <a:close/>
                </a:path>
              </a:pathLst>
            </a:custGeom>
            <a:solidFill>
              <a:srgbClr val="7E5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5587;p53">
              <a:extLst>
                <a:ext uri="{FF2B5EF4-FFF2-40B4-BE49-F238E27FC236}">
                  <a16:creationId xmlns:a16="http://schemas.microsoft.com/office/drawing/2014/main" id="{D4B244CC-42F2-D544-A396-2D22C5FAB8C1}"/>
                </a:ext>
              </a:extLst>
            </p:cNvPr>
            <p:cNvSpPr/>
            <p:nvPr/>
          </p:nvSpPr>
          <p:spPr>
            <a:xfrm>
              <a:off x="2365175" y="3548500"/>
              <a:ext cx="172650" cy="177400"/>
            </a:xfrm>
            <a:custGeom>
              <a:avLst/>
              <a:gdLst/>
              <a:ahLst/>
              <a:cxnLst/>
              <a:rect l="l" t="t" r="r" b="b"/>
              <a:pathLst>
                <a:path w="6906" h="7096" extrusionOk="0">
                  <a:moveTo>
                    <a:pt x="4358" y="1"/>
                  </a:moveTo>
                  <a:cubicBezTo>
                    <a:pt x="3424" y="1"/>
                    <a:pt x="2492" y="82"/>
                    <a:pt x="1548" y="226"/>
                  </a:cubicBezTo>
                  <a:lnTo>
                    <a:pt x="1548" y="250"/>
                  </a:lnTo>
                  <a:cubicBezTo>
                    <a:pt x="2798" y="262"/>
                    <a:pt x="3560" y="1702"/>
                    <a:pt x="3215" y="3429"/>
                  </a:cubicBezTo>
                  <a:cubicBezTo>
                    <a:pt x="2881" y="5167"/>
                    <a:pt x="1488" y="6560"/>
                    <a:pt x="0" y="6882"/>
                  </a:cubicBezTo>
                  <a:lnTo>
                    <a:pt x="0" y="6894"/>
                  </a:lnTo>
                  <a:cubicBezTo>
                    <a:pt x="730" y="6840"/>
                    <a:pt x="1453" y="6810"/>
                    <a:pt x="2173" y="6810"/>
                  </a:cubicBezTo>
                  <a:cubicBezTo>
                    <a:pt x="3380" y="6810"/>
                    <a:pt x="4579" y="6895"/>
                    <a:pt x="5787" y="7096"/>
                  </a:cubicBezTo>
                  <a:lnTo>
                    <a:pt x="5787" y="7072"/>
                  </a:lnTo>
                  <a:cubicBezTo>
                    <a:pt x="4405" y="6620"/>
                    <a:pt x="3620" y="5191"/>
                    <a:pt x="3965" y="3441"/>
                  </a:cubicBezTo>
                  <a:cubicBezTo>
                    <a:pt x="4298" y="1714"/>
                    <a:pt x="5560" y="250"/>
                    <a:pt x="6906" y="226"/>
                  </a:cubicBezTo>
                  <a:lnTo>
                    <a:pt x="6906" y="214"/>
                  </a:lnTo>
                  <a:cubicBezTo>
                    <a:pt x="6047" y="67"/>
                    <a:pt x="5201" y="1"/>
                    <a:pt x="4358"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5588;p53">
              <a:extLst>
                <a:ext uri="{FF2B5EF4-FFF2-40B4-BE49-F238E27FC236}">
                  <a16:creationId xmlns:a16="http://schemas.microsoft.com/office/drawing/2014/main" id="{26A8FF83-8D00-F097-CE13-A59EC25B482A}"/>
                </a:ext>
              </a:extLst>
            </p:cNvPr>
            <p:cNvSpPr/>
            <p:nvPr/>
          </p:nvSpPr>
          <p:spPr>
            <a:xfrm>
              <a:off x="2333900" y="3589550"/>
              <a:ext cx="236375" cy="114325"/>
            </a:xfrm>
            <a:custGeom>
              <a:avLst/>
              <a:gdLst/>
              <a:ahLst/>
              <a:cxnLst/>
              <a:rect l="l" t="t" r="r" b="b"/>
              <a:pathLst>
                <a:path w="9455" h="4573" extrusionOk="0">
                  <a:moveTo>
                    <a:pt x="1108" y="1"/>
                  </a:moveTo>
                  <a:cubicBezTo>
                    <a:pt x="727" y="1442"/>
                    <a:pt x="358" y="2870"/>
                    <a:pt x="1" y="4287"/>
                  </a:cubicBezTo>
                  <a:lnTo>
                    <a:pt x="25" y="4287"/>
                  </a:lnTo>
                  <a:cubicBezTo>
                    <a:pt x="579" y="3226"/>
                    <a:pt x="2579" y="2084"/>
                    <a:pt x="4721" y="2084"/>
                  </a:cubicBezTo>
                  <a:cubicBezTo>
                    <a:pt x="4743" y="2084"/>
                    <a:pt x="4765" y="2084"/>
                    <a:pt x="4787" y="2084"/>
                  </a:cubicBezTo>
                  <a:cubicBezTo>
                    <a:pt x="6942" y="2096"/>
                    <a:pt x="8633" y="3406"/>
                    <a:pt x="8764" y="4573"/>
                  </a:cubicBezTo>
                  <a:lnTo>
                    <a:pt x="8788" y="4573"/>
                  </a:lnTo>
                  <a:cubicBezTo>
                    <a:pt x="9038" y="3085"/>
                    <a:pt x="9264" y="1596"/>
                    <a:pt x="9454" y="96"/>
                  </a:cubicBezTo>
                  <a:lnTo>
                    <a:pt x="9443" y="96"/>
                  </a:lnTo>
                  <a:cubicBezTo>
                    <a:pt x="9014" y="1092"/>
                    <a:pt x="7167" y="1502"/>
                    <a:pt x="5073" y="1502"/>
                  </a:cubicBezTo>
                  <a:cubicBezTo>
                    <a:pt x="5014" y="1502"/>
                    <a:pt x="4954" y="1502"/>
                    <a:pt x="4894" y="1501"/>
                  </a:cubicBezTo>
                  <a:cubicBezTo>
                    <a:pt x="2739" y="1477"/>
                    <a:pt x="1120" y="1001"/>
                    <a:pt x="1120"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5589;p53">
              <a:extLst>
                <a:ext uri="{FF2B5EF4-FFF2-40B4-BE49-F238E27FC236}">
                  <a16:creationId xmlns:a16="http://schemas.microsoft.com/office/drawing/2014/main" id="{3221D865-ED62-9DBD-B296-7481503D8635}"/>
                </a:ext>
              </a:extLst>
            </p:cNvPr>
            <p:cNvSpPr/>
            <p:nvPr/>
          </p:nvSpPr>
          <p:spPr>
            <a:xfrm>
              <a:off x="2409825" y="3222375"/>
              <a:ext cx="110150" cy="112725"/>
            </a:xfrm>
            <a:custGeom>
              <a:avLst/>
              <a:gdLst/>
              <a:ahLst/>
              <a:cxnLst/>
              <a:rect l="l" t="t" r="r" b="b"/>
              <a:pathLst>
                <a:path w="4406" h="4509" extrusionOk="0">
                  <a:moveTo>
                    <a:pt x="2798" y="1"/>
                  </a:moveTo>
                  <a:cubicBezTo>
                    <a:pt x="2195" y="1"/>
                    <a:pt x="1595" y="56"/>
                    <a:pt x="988" y="150"/>
                  </a:cubicBezTo>
                  <a:cubicBezTo>
                    <a:pt x="1786" y="150"/>
                    <a:pt x="2262" y="1091"/>
                    <a:pt x="2060" y="2186"/>
                  </a:cubicBezTo>
                  <a:cubicBezTo>
                    <a:pt x="1834" y="3294"/>
                    <a:pt x="953" y="4187"/>
                    <a:pt x="0" y="4389"/>
                  </a:cubicBezTo>
                  <a:cubicBezTo>
                    <a:pt x="465" y="4358"/>
                    <a:pt x="931" y="4340"/>
                    <a:pt x="1396" y="4340"/>
                  </a:cubicBezTo>
                  <a:cubicBezTo>
                    <a:pt x="2169" y="4340"/>
                    <a:pt x="2942" y="4389"/>
                    <a:pt x="3715" y="4508"/>
                  </a:cubicBezTo>
                  <a:cubicBezTo>
                    <a:pt x="2798" y="4222"/>
                    <a:pt x="2298" y="3306"/>
                    <a:pt x="2524" y="2186"/>
                  </a:cubicBezTo>
                  <a:cubicBezTo>
                    <a:pt x="2738" y="1091"/>
                    <a:pt x="3548" y="150"/>
                    <a:pt x="4405" y="138"/>
                  </a:cubicBezTo>
                  <a:cubicBezTo>
                    <a:pt x="3864" y="44"/>
                    <a:pt x="3330" y="1"/>
                    <a:pt x="2798"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5590;p53">
              <a:extLst>
                <a:ext uri="{FF2B5EF4-FFF2-40B4-BE49-F238E27FC236}">
                  <a16:creationId xmlns:a16="http://schemas.microsoft.com/office/drawing/2014/main" id="{A71BE141-C394-8C34-5E4B-36CA1A48847F}"/>
                </a:ext>
              </a:extLst>
            </p:cNvPr>
            <p:cNvSpPr/>
            <p:nvPr/>
          </p:nvSpPr>
          <p:spPr>
            <a:xfrm>
              <a:off x="2389275" y="3248450"/>
              <a:ext cx="151525" cy="73250"/>
            </a:xfrm>
            <a:custGeom>
              <a:avLst/>
              <a:gdLst/>
              <a:ahLst/>
              <a:cxnLst/>
              <a:rect l="l" t="t" r="r" b="b"/>
              <a:pathLst>
                <a:path w="6061" h="2930" extrusionOk="0">
                  <a:moveTo>
                    <a:pt x="703" y="0"/>
                  </a:moveTo>
                  <a:cubicBezTo>
                    <a:pt x="465" y="917"/>
                    <a:pt x="227" y="1834"/>
                    <a:pt x="0" y="2739"/>
                  </a:cubicBezTo>
                  <a:lnTo>
                    <a:pt x="24" y="2739"/>
                  </a:lnTo>
                  <a:cubicBezTo>
                    <a:pt x="379" y="2054"/>
                    <a:pt x="1670" y="1334"/>
                    <a:pt x="3039" y="1334"/>
                  </a:cubicBezTo>
                  <a:cubicBezTo>
                    <a:pt x="3050" y="1334"/>
                    <a:pt x="3061" y="1334"/>
                    <a:pt x="3072" y="1334"/>
                  </a:cubicBezTo>
                  <a:cubicBezTo>
                    <a:pt x="4453" y="1358"/>
                    <a:pt x="5549" y="2191"/>
                    <a:pt x="5620" y="2929"/>
                  </a:cubicBezTo>
                  <a:lnTo>
                    <a:pt x="5632" y="2929"/>
                  </a:lnTo>
                  <a:cubicBezTo>
                    <a:pt x="5799" y="1977"/>
                    <a:pt x="5930" y="1024"/>
                    <a:pt x="6061" y="60"/>
                  </a:cubicBezTo>
                  <a:lnTo>
                    <a:pt x="6049" y="60"/>
                  </a:lnTo>
                  <a:cubicBezTo>
                    <a:pt x="5787" y="715"/>
                    <a:pt x="4525" y="965"/>
                    <a:pt x="3144" y="965"/>
                  </a:cubicBezTo>
                  <a:cubicBezTo>
                    <a:pt x="1763" y="953"/>
                    <a:pt x="739" y="643"/>
                    <a:pt x="727" y="0"/>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5591;p53">
              <a:extLst>
                <a:ext uri="{FF2B5EF4-FFF2-40B4-BE49-F238E27FC236}">
                  <a16:creationId xmlns:a16="http://schemas.microsoft.com/office/drawing/2014/main" id="{EADDEA16-E8F9-0E4C-5B9B-6B7D61CC1F45}"/>
                </a:ext>
              </a:extLst>
            </p:cNvPr>
            <p:cNvSpPr/>
            <p:nvPr/>
          </p:nvSpPr>
          <p:spPr>
            <a:xfrm>
              <a:off x="2446125" y="2957550"/>
              <a:ext cx="78900" cy="80775"/>
            </a:xfrm>
            <a:custGeom>
              <a:avLst/>
              <a:gdLst/>
              <a:ahLst/>
              <a:cxnLst/>
              <a:rect l="l" t="t" r="r" b="b"/>
              <a:pathLst>
                <a:path w="3156" h="3231" extrusionOk="0">
                  <a:moveTo>
                    <a:pt x="1981" y="1"/>
                  </a:moveTo>
                  <a:cubicBezTo>
                    <a:pt x="1558" y="1"/>
                    <a:pt x="1138" y="37"/>
                    <a:pt x="715" y="99"/>
                  </a:cubicBezTo>
                  <a:cubicBezTo>
                    <a:pt x="1275" y="99"/>
                    <a:pt x="1620" y="766"/>
                    <a:pt x="1465" y="1552"/>
                  </a:cubicBezTo>
                  <a:cubicBezTo>
                    <a:pt x="1322" y="2349"/>
                    <a:pt x="679" y="2992"/>
                    <a:pt x="1" y="3135"/>
                  </a:cubicBezTo>
                  <a:cubicBezTo>
                    <a:pt x="321" y="3110"/>
                    <a:pt x="637" y="3096"/>
                    <a:pt x="952" y="3096"/>
                  </a:cubicBezTo>
                  <a:cubicBezTo>
                    <a:pt x="1513" y="3096"/>
                    <a:pt x="2071" y="3139"/>
                    <a:pt x="2644" y="3231"/>
                  </a:cubicBezTo>
                  <a:cubicBezTo>
                    <a:pt x="2025" y="3004"/>
                    <a:pt x="1667" y="2349"/>
                    <a:pt x="1810" y="1552"/>
                  </a:cubicBezTo>
                  <a:cubicBezTo>
                    <a:pt x="1977" y="766"/>
                    <a:pt x="2537" y="99"/>
                    <a:pt x="3156" y="99"/>
                  </a:cubicBezTo>
                  <a:cubicBezTo>
                    <a:pt x="2758" y="31"/>
                    <a:pt x="2368" y="1"/>
                    <a:pt x="1981"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5592;p53">
              <a:extLst>
                <a:ext uri="{FF2B5EF4-FFF2-40B4-BE49-F238E27FC236}">
                  <a16:creationId xmlns:a16="http://schemas.microsoft.com/office/drawing/2014/main" id="{AC857390-B240-35D3-E77D-47C7E91709E0}"/>
                </a:ext>
              </a:extLst>
            </p:cNvPr>
            <p:cNvSpPr/>
            <p:nvPr/>
          </p:nvSpPr>
          <p:spPr>
            <a:xfrm>
              <a:off x="2432125" y="2976100"/>
              <a:ext cx="107800" cy="52100"/>
            </a:xfrm>
            <a:custGeom>
              <a:avLst/>
              <a:gdLst/>
              <a:ahLst/>
              <a:cxnLst/>
              <a:rect l="l" t="t" r="r" b="b"/>
              <a:pathLst>
                <a:path w="4312" h="2084" extrusionOk="0">
                  <a:moveTo>
                    <a:pt x="513" y="0"/>
                  </a:moveTo>
                  <a:cubicBezTo>
                    <a:pt x="346" y="655"/>
                    <a:pt x="168" y="1310"/>
                    <a:pt x="1" y="1965"/>
                  </a:cubicBezTo>
                  <a:cubicBezTo>
                    <a:pt x="272" y="1459"/>
                    <a:pt x="1171" y="952"/>
                    <a:pt x="2146" y="952"/>
                  </a:cubicBezTo>
                  <a:cubicBezTo>
                    <a:pt x="2157" y="952"/>
                    <a:pt x="2169" y="952"/>
                    <a:pt x="2180" y="953"/>
                  </a:cubicBezTo>
                  <a:cubicBezTo>
                    <a:pt x="3156" y="953"/>
                    <a:pt x="3930" y="1560"/>
                    <a:pt x="3990" y="2084"/>
                  </a:cubicBezTo>
                  <a:cubicBezTo>
                    <a:pt x="4109" y="1417"/>
                    <a:pt x="4216" y="726"/>
                    <a:pt x="4311" y="48"/>
                  </a:cubicBezTo>
                  <a:lnTo>
                    <a:pt x="4311" y="48"/>
                  </a:lnTo>
                  <a:cubicBezTo>
                    <a:pt x="4120" y="496"/>
                    <a:pt x="3317" y="681"/>
                    <a:pt x="2408" y="681"/>
                  </a:cubicBezTo>
                  <a:cubicBezTo>
                    <a:pt x="2352" y="681"/>
                    <a:pt x="2296" y="680"/>
                    <a:pt x="2239" y="679"/>
                  </a:cubicBezTo>
                  <a:cubicBezTo>
                    <a:pt x="1251" y="667"/>
                    <a:pt x="513" y="441"/>
                    <a:pt x="513" y="0"/>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5593;p53">
              <a:extLst>
                <a:ext uri="{FF2B5EF4-FFF2-40B4-BE49-F238E27FC236}">
                  <a16:creationId xmlns:a16="http://schemas.microsoft.com/office/drawing/2014/main" id="{E9E836EE-136B-441B-6DA6-30211AC3D35F}"/>
                </a:ext>
              </a:extLst>
            </p:cNvPr>
            <p:cNvSpPr/>
            <p:nvPr/>
          </p:nvSpPr>
          <p:spPr>
            <a:xfrm>
              <a:off x="2419625" y="2921025"/>
              <a:ext cx="45875" cy="171175"/>
            </a:xfrm>
            <a:custGeom>
              <a:avLst/>
              <a:gdLst/>
              <a:ahLst/>
              <a:cxnLst/>
              <a:rect l="l" t="t" r="r" b="b"/>
              <a:pathLst>
                <a:path w="1835" h="6847" extrusionOk="0">
                  <a:moveTo>
                    <a:pt x="1549" y="0"/>
                  </a:moveTo>
                  <a:cubicBezTo>
                    <a:pt x="1501" y="60"/>
                    <a:pt x="1442" y="120"/>
                    <a:pt x="1382" y="179"/>
                  </a:cubicBezTo>
                  <a:cubicBezTo>
                    <a:pt x="1311" y="251"/>
                    <a:pt x="1251" y="346"/>
                    <a:pt x="1192" y="429"/>
                  </a:cubicBezTo>
                  <a:cubicBezTo>
                    <a:pt x="1156" y="477"/>
                    <a:pt x="1132" y="524"/>
                    <a:pt x="1084" y="560"/>
                  </a:cubicBezTo>
                  <a:cubicBezTo>
                    <a:pt x="1061" y="608"/>
                    <a:pt x="1025" y="655"/>
                    <a:pt x="977" y="715"/>
                  </a:cubicBezTo>
                  <a:cubicBezTo>
                    <a:pt x="846" y="905"/>
                    <a:pt x="727" y="1132"/>
                    <a:pt x="608" y="1370"/>
                  </a:cubicBezTo>
                  <a:cubicBezTo>
                    <a:pt x="549" y="1489"/>
                    <a:pt x="501" y="1608"/>
                    <a:pt x="441" y="1727"/>
                  </a:cubicBezTo>
                  <a:cubicBezTo>
                    <a:pt x="418" y="1786"/>
                    <a:pt x="406" y="1846"/>
                    <a:pt x="370" y="1917"/>
                  </a:cubicBezTo>
                  <a:cubicBezTo>
                    <a:pt x="358" y="1977"/>
                    <a:pt x="322" y="2048"/>
                    <a:pt x="310" y="2108"/>
                  </a:cubicBezTo>
                  <a:cubicBezTo>
                    <a:pt x="263" y="2239"/>
                    <a:pt x="239" y="2382"/>
                    <a:pt x="191" y="2501"/>
                  </a:cubicBezTo>
                  <a:lnTo>
                    <a:pt x="108" y="2906"/>
                  </a:lnTo>
                  <a:cubicBezTo>
                    <a:pt x="84" y="3037"/>
                    <a:pt x="60" y="3168"/>
                    <a:pt x="49" y="3299"/>
                  </a:cubicBezTo>
                  <a:cubicBezTo>
                    <a:pt x="49" y="3382"/>
                    <a:pt x="25" y="3441"/>
                    <a:pt x="25" y="3513"/>
                  </a:cubicBezTo>
                  <a:lnTo>
                    <a:pt x="13" y="3620"/>
                  </a:lnTo>
                  <a:lnTo>
                    <a:pt x="13" y="3715"/>
                  </a:lnTo>
                  <a:cubicBezTo>
                    <a:pt x="13" y="3858"/>
                    <a:pt x="1" y="3989"/>
                    <a:pt x="1" y="4120"/>
                  </a:cubicBezTo>
                  <a:lnTo>
                    <a:pt x="1" y="4311"/>
                  </a:lnTo>
                  <a:cubicBezTo>
                    <a:pt x="1" y="4370"/>
                    <a:pt x="1" y="4453"/>
                    <a:pt x="13" y="4513"/>
                  </a:cubicBezTo>
                  <a:cubicBezTo>
                    <a:pt x="25" y="4644"/>
                    <a:pt x="25" y="4763"/>
                    <a:pt x="49" y="4882"/>
                  </a:cubicBezTo>
                  <a:lnTo>
                    <a:pt x="84" y="5239"/>
                  </a:lnTo>
                  <a:cubicBezTo>
                    <a:pt x="108" y="5358"/>
                    <a:pt x="132" y="5465"/>
                    <a:pt x="144" y="5585"/>
                  </a:cubicBezTo>
                  <a:cubicBezTo>
                    <a:pt x="168" y="5644"/>
                    <a:pt x="168" y="5680"/>
                    <a:pt x="180" y="5739"/>
                  </a:cubicBezTo>
                  <a:cubicBezTo>
                    <a:pt x="191" y="5787"/>
                    <a:pt x="203" y="5846"/>
                    <a:pt x="215" y="5894"/>
                  </a:cubicBezTo>
                  <a:cubicBezTo>
                    <a:pt x="251" y="6001"/>
                    <a:pt x="263" y="6085"/>
                    <a:pt x="299" y="6180"/>
                  </a:cubicBezTo>
                  <a:cubicBezTo>
                    <a:pt x="322" y="6263"/>
                    <a:pt x="358" y="6358"/>
                    <a:pt x="370" y="6430"/>
                  </a:cubicBezTo>
                  <a:cubicBezTo>
                    <a:pt x="406" y="6501"/>
                    <a:pt x="418" y="6573"/>
                    <a:pt x="441" y="6656"/>
                  </a:cubicBezTo>
                  <a:cubicBezTo>
                    <a:pt x="477" y="6727"/>
                    <a:pt x="489" y="6787"/>
                    <a:pt x="513" y="6835"/>
                  </a:cubicBezTo>
                  <a:lnTo>
                    <a:pt x="513" y="6847"/>
                  </a:lnTo>
                  <a:lnTo>
                    <a:pt x="620" y="6811"/>
                  </a:lnTo>
                  <a:lnTo>
                    <a:pt x="620" y="6775"/>
                  </a:lnTo>
                  <a:cubicBezTo>
                    <a:pt x="608" y="6656"/>
                    <a:pt x="584" y="6513"/>
                    <a:pt x="561" y="6358"/>
                  </a:cubicBezTo>
                  <a:cubicBezTo>
                    <a:pt x="549" y="6275"/>
                    <a:pt x="537" y="6192"/>
                    <a:pt x="537" y="6096"/>
                  </a:cubicBezTo>
                  <a:cubicBezTo>
                    <a:pt x="513" y="6013"/>
                    <a:pt x="513" y="5918"/>
                    <a:pt x="501" y="5823"/>
                  </a:cubicBezTo>
                  <a:cubicBezTo>
                    <a:pt x="501" y="5775"/>
                    <a:pt x="489" y="5715"/>
                    <a:pt x="489" y="5668"/>
                  </a:cubicBezTo>
                  <a:cubicBezTo>
                    <a:pt x="489" y="5620"/>
                    <a:pt x="489" y="5561"/>
                    <a:pt x="477" y="5501"/>
                  </a:cubicBezTo>
                  <a:cubicBezTo>
                    <a:pt x="477" y="5394"/>
                    <a:pt x="453" y="5299"/>
                    <a:pt x="441" y="5180"/>
                  </a:cubicBezTo>
                  <a:cubicBezTo>
                    <a:pt x="441" y="5061"/>
                    <a:pt x="430" y="4953"/>
                    <a:pt x="430" y="4834"/>
                  </a:cubicBezTo>
                  <a:lnTo>
                    <a:pt x="430" y="4477"/>
                  </a:lnTo>
                  <a:cubicBezTo>
                    <a:pt x="430" y="4239"/>
                    <a:pt x="441" y="3989"/>
                    <a:pt x="453" y="3739"/>
                  </a:cubicBezTo>
                  <a:lnTo>
                    <a:pt x="477" y="3644"/>
                  </a:lnTo>
                  <a:lnTo>
                    <a:pt x="489" y="3560"/>
                  </a:lnTo>
                  <a:cubicBezTo>
                    <a:pt x="501" y="3501"/>
                    <a:pt x="501" y="3418"/>
                    <a:pt x="513" y="3358"/>
                  </a:cubicBezTo>
                  <a:cubicBezTo>
                    <a:pt x="537" y="3227"/>
                    <a:pt x="561" y="3108"/>
                    <a:pt x="572" y="2977"/>
                  </a:cubicBezTo>
                  <a:cubicBezTo>
                    <a:pt x="608" y="2846"/>
                    <a:pt x="620" y="2715"/>
                    <a:pt x="656" y="2608"/>
                  </a:cubicBezTo>
                  <a:cubicBezTo>
                    <a:pt x="680" y="2489"/>
                    <a:pt x="715" y="2346"/>
                    <a:pt x="763" y="2227"/>
                  </a:cubicBezTo>
                  <a:cubicBezTo>
                    <a:pt x="834" y="1977"/>
                    <a:pt x="906" y="1751"/>
                    <a:pt x="1001" y="1513"/>
                  </a:cubicBezTo>
                  <a:cubicBezTo>
                    <a:pt x="1084" y="1298"/>
                    <a:pt x="1192" y="1072"/>
                    <a:pt x="1299" y="882"/>
                  </a:cubicBezTo>
                  <a:cubicBezTo>
                    <a:pt x="1394" y="679"/>
                    <a:pt x="1501" y="489"/>
                    <a:pt x="1608" y="322"/>
                  </a:cubicBezTo>
                  <a:cubicBezTo>
                    <a:pt x="1680" y="203"/>
                    <a:pt x="1751" y="84"/>
                    <a:pt x="1834" y="0"/>
                  </a:cubicBezTo>
                  <a:close/>
                </a:path>
              </a:pathLst>
            </a:custGeom>
            <a:solidFill>
              <a:srgbClr val="D8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5594;p53">
              <a:extLst>
                <a:ext uri="{FF2B5EF4-FFF2-40B4-BE49-F238E27FC236}">
                  <a16:creationId xmlns:a16="http://schemas.microsoft.com/office/drawing/2014/main" id="{99A82EC9-E035-08F8-38AB-00DBEF5E4694}"/>
                </a:ext>
              </a:extLst>
            </p:cNvPr>
            <p:cNvSpPr/>
            <p:nvPr/>
          </p:nvSpPr>
          <p:spPr>
            <a:xfrm>
              <a:off x="2379150" y="3165100"/>
              <a:ext cx="48250" cy="229225"/>
            </a:xfrm>
            <a:custGeom>
              <a:avLst/>
              <a:gdLst/>
              <a:ahLst/>
              <a:cxnLst/>
              <a:rect l="l" t="t" r="r" b="b"/>
              <a:pathLst>
                <a:path w="1930" h="9169" extrusionOk="0">
                  <a:moveTo>
                    <a:pt x="1727" y="1"/>
                  </a:moveTo>
                  <a:cubicBezTo>
                    <a:pt x="1608" y="155"/>
                    <a:pt x="1489" y="358"/>
                    <a:pt x="1370" y="572"/>
                  </a:cubicBezTo>
                  <a:cubicBezTo>
                    <a:pt x="1227" y="810"/>
                    <a:pt x="1096" y="1072"/>
                    <a:pt x="977" y="1346"/>
                  </a:cubicBezTo>
                  <a:cubicBezTo>
                    <a:pt x="858" y="1632"/>
                    <a:pt x="727" y="1929"/>
                    <a:pt x="620" y="2239"/>
                  </a:cubicBezTo>
                  <a:cubicBezTo>
                    <a:pt x="596" y="2322"/>
                    <a:pt x="560" y="2406"/>
                    <a:pt x="536" y="2477"/>
                  </a:cubicBezTo>
                  <a:cubicBezTo>
                    <a:pt x="501" y="2560"/>
                    <a:pt x="489" y="2644"/>
                    <a:pt x="453" y="2739"/>
                  </a:cubicBezTo>
                  <a:cubicBezTo>
                    <a:pt x="394" y="2894"/>
                    <a:pt x="370" y="3072"/>
                    <a:pt x="322" y="3239"/>
                  </a:cubicBezTo>
                  <a:cubicBezTo>
                    <a:pt x="251" y="3584"/>
                    <a:pt x="179" y="3942"/>
                    <a:pt x="120" y="4299"/>
                  </a:cubicBezTo>
                  <a:lnTo>
                    <a:pt x="84" y="4561"/>
                  </a:lnTo>
                  <a:cubicBezTo>
                    <a:pt x="72" y="4656"/>
                    <a:pt x="72" y="4739"/>
                    <a:pt x="60" y="4835"/>
                  </a:cubicBezTo>
                  <a:cubicBezTo>
                    <a:pt x="36" y="4918"/>
                    <a:pt x="36" y="5013"/>
                    <a:pt x="24" y="5096"/>
                  </a:cubicBezTo>
                  <a:cubicBezTo>
                    <a:pt x="24" y="5192"/>
                    <a:pt x="13" y="5275"/>
                    <a:pt x="13" y="5370"/>
                  </a:cubicBezTo>
                  <a:cubicBezTo>
                    <a:pt x="1" y="5549"/>
                    <a:pt x="1" y="5727"/>
                    <a:pt x="1" y="5894"/>
                  </a:cubicBezTo>
                  <a:cubicBezTo>
                    <a:pt x="1" y="6073"/>
                    <a:pt x="13" y="6228"/>
                    <a:pt x="13" y="6394"/>
                  </a:cubicBezTo>
                  <a:cubicBezTo>
                    <a:pt x="13" y="6561"/>
                    <a:pt x="24" y="6728"/>
                    <a:pt x="60" y="6882"/>
                  </a:cubicBezTo>
                  <a:cubicBezTo>
                    <a:pt x="72" y="6966"/>
                    <a:pt x="72" y="7049"/>
                    <a:pt x="84" y="7121"/>
                  </a:cubicBezTo>
                  <a:cubicBezTo>
                    <a:pt x="96" y="7204"/>
                    <a:pt x="120" y="7275"/>
                    <a:pt x="120" y="7359"/>
                  </a:cubicBezTo>
                  <a:cubicBezTo>
                    <a:pt x="155" y="7656"/>
                    <a:pt x="215" y="7942"/>
                    <a:pt x="275" y="8216"/>
                  </a:cubicBezTo>
                  <a:cubicBezTo>
                    <a:pt x="310" y="8347"/>
                    <a:pt x="334" y="8466"/>
                    <a:pt x="370" y="8585"/>
                  </a:cubicBezTo>
                  <a:cubicBezTo>
                    <a:pt x="382" y="8645"/>
                    <a:pt x="394" y="8704"/>
                    <a:pt x="417" y="8752"/>
                  </a:cubicBezTo>
                  <a:cubicBezTo>
                    <a:pt x="429" y="8811"/>
                    <a:pt x="441" y="8847"/>
                    <a:pt x="453" y="8906"/>
                  </a:cubicBezTo>
                  <a:cubicBezTo>
                    <a:pt x="489" y="9002"/>
                    <a:pt x="513" y="9073"/>
                    <a:pt x="536" y="9168"/>
                  </a:cubicBezTo>
                  <a:lnTo>
                    <a:pt x="727" y="9121"/>
                  </a:lnTo>
                  <a:cubicBezTo>
                    <a:pt x="703" y="9037"/>
                    <a:pt x="691" y="8930"/>
                    <a:pt x="679" y="8835"/>
                  </a:cubicBezTo>
                  <a:cubicBezTo>
                    <a:pt x="667" y="8775"/>
                    <a:pt x="667" y="8740"/>
                    <a:pt x="644" y="8680"/>
                  </a:cubicBezTo>
                  <a:cubicBezTo>
                    <a:pt x="632" y="8621"/>
                    <a:pt x="632" y="8561"/>
                    <a:pt x="620" y="8502"/>
                  </a:cubicBezTo>
                  <a:cubicBezTo>
                    <a:pt x="608" y="8383"/>
                    <a:pt x="584" y="8252"/>
                    <a:pt x="560" y="8121"/>
                  </a:cubicBezTo>
                  <a:lnTo>
                    <a:pt x="513" y="7716"/>
                  </a:lnTo>
                  <a:cubicBezTo>
                    <a:pt x="501" y="7585"/>
                    <a:pt x="489" y="7442"/>
                    <a:pt x="477" y="7287"/>
                  </a:cubicBezTo>
                  <a:cubicBezTo>
                    <a:pt x="477" y="7216"/>
                    <a:pt x="453" y="7144"/>
                    <a:pt x="453" y="7061"/>
                  </a:cubicBezTo>
                  <a:cubicBezTo>
                    <a:pt x="453" y="6990"/>
                    <a:pt x="453" y="6918"/>
                    <a:pt x="441" y="6823"/>
                  </a:cubicBezTo>
                  <a:cubicBezTo>
                    <a:pt x="441" y="6668"/>
                    <a:pt x="429" y="6513"/>
                    <a:pt x="429" y="6347"/>
                  </a:cubicBezTo>
                  <a:cubicBezTo>
                    <a:pt x="429" y="6025"/>
                    <a:pt x="441" y="5692"/>
                    <a:pt x="453" y="5358"/>
                  </a:cubicBezTo>
                  <a:cubicBezTo>
                    <a:pt x="453" y="5263"/>
                    <a:pt x="477" y="5192"/>
                    <a:pt x="477" y="5096"/>
                  </a:cubicBezTo>
                  <a:cubicBezTo>
                    <a:pt x="477" y="5013"/>
                    <a:pt x="489" y="4942"/>
                    <a:pt x="501" y="4846"/>
                  </a:cubicBezTo>
                  <a:cubicBezTo>
                    <a:pt x="513" y="4763"/>
                    <a:pt x="513" y="4680"/>
                    <a:pt x="536" y="4596"/>
                  </a:cubicBezTo>
                  <a:lnTo>
                    <a:pt x="560" y="4346"/>
                  </a:lnTo>
                  <a:cubicBezTo>
                    <a:pt x="608" y="4001"/>
                    <a:pt x="679" y="3656"/>
                    <a:pt x="739" y="3334"/>
                  </a:cubicBezTo>
                  <a:cubicBezTo>
                    <a:pt x="810" y="3001"/>
                    <a:pt x="894" y="2679"/>
                    <a:pt x="989" y="2358"/>
                  </a:cubicBezTo>
                  <a:cubicBezTo>
                    <a:pt x="1084" y="2048"/>
                    <a:pt x="1191" y="1751"/>
                    <a:pt x="1287" y="1465"/>
                  </a:cubicBezTo>
                  <a:cubicBezTo>
                    <a:pt x="1346" y="1334"/>
                    <a:pt x="1394" y="1191"/>
                    <a:pt x="1453" y="1072"/>
                  </a:cubicBezTo>
                  <a:cubicBezTo>
                    <a:pt x="1501" y="929"/>
                    <a:pt x="1560" y="810"/>
                    <a:pt x="1608" y="691"/>
                  </a:cubicBezTo>
                  <a:cubicBezTo>
                    <a:pt x="1703" y="453"/>
                    <a:pt x="1810" y="239"/>
                    <a:pt x="1906" y="36"/>
                  </a:cubicBezTo>
                  <a:cubicBezTo>
                    <a:pt x="1918" y="24"/>
                    <a:pt x="1918" y="12"/>
                    <a:pt x="1929" y="1"/>
                  </a:cubicBezTo>
                  <a:close/>
                </a:path>
              </a:pathLst>
            </a:custGeom>
            <a:solidFill>
              <a:srgbClr val="D8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5595;p53">
              <a:extLst>
                <a:ext uri="{FF2B5EF4-FFF2-40B4-BE49-F238E27FC236}">
                  <a16:creationId xmlns:a16="http://schemas.microsoft.com/office/drawing/2014/main" id="{9C5ECD52-A58C-D1A9-C0AC-23E945558A41}"/>
                </a:ext>
              </a:extLst>
            </p:cNvPr>
            <p:cNvSpPr/>
            <p:nvPr/>
          </p:nvSpPr>
          <p:spPr>
            <a:xfrm>
              <a:off x="2275875" y="3196350"/>
              <a:ext cx="25" cy="25"/>
            </a:xfrm>
            <a:custGeom>
              <a:avLst/>
              <a:gdLst/>
              <a:ahLst/>
              <a:cxnLst/>
              <a:rect l="l" t="t" r="r" b="b"/>
              <a:pathLst>
                <a:path w="1" h="1" extrusionOk="0">
                  <a:moveTo>
                    <a:pt x="0" y="1"/>
                  </a:moveTo>
                  <a:close/>
                </a:path>
              </a:pathLst>
            </a:custGeom>
            <a:solidFill>
              <a:srgbClr val="F4EA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5596;p53">
              <a:extLst>
                <a:ext uri="{FF2B5EF4-FFF2-40B4-BE49-F238E27FC236}">
                  <a16:creationId xmlns:a16="http://schemas.microsoft.com/office/drawing/2014/main" id="{3E730865-7A5F-2EAC-67A7-68DE1ABF33DD}"/>
                </a:ext>
              </a:extLst>
            </p:cNvPr>
            <p:cNvSpPr/>
            <p:nvPr/>
          </p:nvSpPr>
          <p:spPr>
            <a:xfrm>
              <a:off x="2117525" y="2824000"/>
              <a:ext cx="52100" cy="1197475"/>
            </a:xfrm>
            <a:custGeom>
              <a:avLst/>
              <a:gdLst/>
              <a:ahLst/>
              <a:cxnLst/>
              <a:rect l="l" t="t" r="r" b="b"/>
              <a:pathLst>
                <a:path w="2084" h="47899" extrusionOk="0">
                  <a:moveTo>
                    <a:pt x="1393" y="0"/>
                  </a:moveTo>
                  <a:lnTo>
                    <a:pt x="0" y="47899"/>
                  </a:lnTo>
                  <a:lnTo>
                    <a:pt x="2084" y="47899"/>
                  </a:lnTo>
                  <a:lnTo>
                    <a:pt x="1774" y="0"/>
                  </a:ln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5597;p53">
              <a:extLst>
                <a:ext uri="{FF2B5EF4-FFF2-40B4-BE49-F238E27FC236}">
                  <a16:creationId xmlns:a16="http://schemas.microsoft.com/office/drawing/2014/main" id="{E3BD06B5-01C4-72EA-EB86-53B50C2725A1}"/>
                </a:ext>
              </a:extLst>
            </p:cNvPr>
            <p:cNvSpPr/>
            <p:nvPr/>
          </p:nvSpPr>
          <p:spPr>
            <a:xfrm>
              <a:off x="1907675" y="3196350"/>
              <a:ext cx="25" cy="25"/>
            </a:xfrm>
            <a:custGeom>
              <a:avLst/>
              <a:gdLst/>
              <a:ahLst/>
              <a:cxnLst/>
              <a:rect l="l" t="t" r="r" b="b"/>
              <a:pathLst>
                <a:path w="1" h="1" extrusionOk="0">
                  <a:moveTo>
                    <a:pt x="0" y="1"/>
                  </a:moveTo>
                  <a:close/>
                </a:path>
              </a:pathLst>
            </a:custGeom>
            <a:solidFill>
              <a:srgbClr val="F4EA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5598;p53">
              <a:extLst>
                <a:ext uri="{FF2B5EF4-FFF2-40B4-BE49-F238E27FC236}">
                  <a16:creationId xmlns:a16="http://schemas.microsoft.com/office/drawing/2014/main" id="{D5D22858-28F9-20F0-8C96-A69D6F389160}"/>
                </a:ext>
              </a:extLst>
            </p:cNvPr>
            <p:cNvSpPr/>
            <p:nvPr/>
          </p:nvSpPr>
          <p:spPr>
            <a:xfrm>
              <a:off x="2010350" y="2914175"/>
              <a:ext cx="294700" cy="12825"/>
            </a:xfrm>
            <a:custGeom>
              <a:avLst/>
              <a:gdLst/>
              <a:ahLst/>
              <a:cxnLst/>
              <a:rect l="l" t="t" r="r" b="b"/>
              <a:pathLst>
                <a:path w="11788" h="513" extrusionOk="0">
                  <a:moveTo>
                    <a:pt x="251" y="1"/>
                  </a:moveTo>
                  <a:cubicBezTo>
                    <a:pt x="120" y="1"/>
                    <a:pt x="1" y="120"/>
                    <a:pt x="1" y="263"/>
                  </a:cubicBezTo>
                  <a:cubicBezTo>
                    <a:pt x="1" y="394"/>
                    <a:pt x="120" y="513"/>
                    <a:pt x="251" y="513"/>
                  </a:cubicBezTo>
                  <a:lnTo>
                    <a:pt x="11526" y="513"/>
                  </a:lnTo>
                  <a:cubicBezTo>
                    <a:pt x="11681" y="513"/>
                    <a:pt x="11788" y="394"/>
                    <a:pt x="11788" y="263"/>
                  </a:cubicBezTo>
                  <a:cubicBezTo>
                    <a:pt x="11788" y="120"/>
                    <a:pt x="11669" y="1"/>
                    <a:pt x="11526" y="1"/>
                  </a:cubicBezTo>
                  <a:close/>
                </a:path>
              </a:pathLst>
            </a:custGeom>
            <a:solidFill>
              <a:srgbClr val="7E5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5599;p53">
              <a:extLst>
                <a:ext uri="{FF2B5EF4-FFF2-40B4-BE49-F238E27FC236}">
                  <a16:creationId xmlns:a16="http://schemas.microsoft.com/office/drawing/2014/main" id="{7281DE6E-BC1A-FA35-C1C6-9DE65393324D}"/>
                </a:ext>
              </a:extLst>
            </p:cNvPr>
            <p:cNvSpPr/>
            <p:nvPr/>
          </p:nvSpPr>
          <p:spPr>
            <a:xfrm>
              <a:off x="2150550" y="2838700"/>
              <a:ext cx="87825" cy="46625"/>
            </a:xfrm>
            <a:custGeom>
              <a:avLst/>
              <a:gdLst/>
              <a:ahLst/>
              <a:cxnLst/>
              <a:rect l="l" t="t" r="r" b="b"/>
              <a:pathLst>
                <a:path w="3513" h="1865" extrusionOk="0">
                  <a:moveTo>
                    <a:pt x="623" y="1"/>
                  </a:moveTo>
                  <a:cubicBezTo>
                    <a:pt x="282" y="1"/>
                    <a:pt x="48" y="186"/>
                    <a:pt x="48" y="186"/>
                  </a:cubicBezTo>
                  <a:lnTo>
                    <a:pt x="1" y="1865"/>
                  </a:lnTo>
                  <a:cubicBezTo>
                    <a:pt x="1" y="1865"/>
                    <a:pt x="249" y="1396"/>
                    <a:pt x="926" y="1396"/>
                  </a:cubicBezTo>
                  <a:cubicBezTo>
                    <a:pt x="1126" y="1396"/>
                    <a:pt x="1364" y="1437"/>
                    <a:pt x="1644" y="1543"/>
                  </a:cubicBezTo>
                  <a:cubicBezTo>
                    <a:pt x="1856" y="1628"/>
                    <a:pt x="2050" y="1665"/>
                    <a:pt x="2226" y="1665"/>
                  </a:cubicBezTo>
                  <a:cubicBezTo>
                    <a:pt x="3060" y="1665"/>
                    <a:pt x="3493" y="854"/>
                    <a:pt x="3513" y="579"/>
                  </a:cubicBezTo>
                  <a:lnTo>
                    <a:pt x="3513" y="579"/>
                  </a:lnTo>
                  <a:cubicBezTo>
                    <a:pt x="3513" y="579"/>
                    <a:pt x="3012" y="940"/>
                    <a:pt x="2449" y="940"/>
                  </a:cubicBezTo>
                  <a:cubicBezTo>
                    <a:pt x="2144" y="940"/>
                    <a:pt x="1820" y="834"/>
                    <a:pt x="1548" y="507"/>
                  </a:cubicBezTo>
                  <a:cubicBezTo>
                    <a:pt x="1216" y="112"/>
                    <a:pt x="887" y="1"/>
                    <a:pt x="623"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5600;p53">
              <a:extLst>
                <a:ext uri="{FF2B5EF4-FFF2-40B4-BE49-F238E27FC236}">
                  <a16:creationId xmlns:a16="http://schemas.microsoft.com/office/drawing/2014/main" id="{D4C4FE79-B057-862E-814C-DBF358F908DE}"/>
                </a:ext>
              </a:extLst>
            </p:cNvPr>
            <p:cNvSpPr/>
            <p:nvPr/>
          </p:nvSpPr>
          <p:spPr>
            <a:xfrm>
              <a:off x="1971675" y="2920725"/>
              <a:ext cx="307800" cy="174750"/>
            </a:xfrm>
            <a:custGeom>
              <a:avLst/>
              <a:gdLst/>
              <a:ahLst/>
              <a:cxnLst/>
              <a:rect l="l" t="t" r="r" b="b"/>
              <a:pathLst>
                <a:path w="12312" h="6990" extrusionOk="0">
                  <a:moveTo>
                    <a:pt x="2524" y="1"/>
                  </a:moveTo>
                  <a:cubicBezTo>
                    <a:pt x="0" y="2596"/>
                    <a:pt x="1357" y="6787"/>
                    <a:pt x="1357" y="6787"/>
                  </a:cubicBezTo>
                  <a:lnTo>
                    <a:pt x="11430" y="6990"/>
                  </a:lnTo>
                  <a:cubicBezTo>
                    <a:pt x="10370" y="2060"/>
                    <a:pt x="12311" y="1"/>
                    <a:pt x="12311" y="1"/>
                  </a:cubicBezTo>
                  <a:close/>
                </a:path>
              </a:pathLst>
            </a:custGeom>
            <a:solidFill>
              <a:srgbClr val="F4EA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5601;p53">
              <a:extLst>
                <a:ext uri="{FF2B5EF4-FFF2-40B4-BE49-F238E27FC236}">
                  <a16:creationId xmlns:a16="http://schemas.microsoft.com/office/drawing/2014/main" id="{49E80D5B-D919-4D72-8776-9E935C72B83A}"/>
                </a:ext>
              </a:extLst>
            </p:cNvPr>
            <p:cNvSpPr/>
            <p:nvPr/>
          </p:nvSpPr>
          <p:spPr>
            <a:xfrm>
              <a:off x="2045175" y="2920125"/>
              <a:ext cx="45875" cy="171175"/>
            </a:xfrm>
            <a:custGeom>
              <a:avLst/>
              <a:gdLst/>
              <a:ahLst/>
              <a:cxnLst/>
              <a:rect l="l" t="t" r="r" b="b"/>
              <a:pathLst>
                <a:path w="1835" h="6847" extrusionOk="0">
                  <a:moveTo>
                    <a:pt x="1549" y="1"/>
                  </a:moveTo>
                  <a:cubicBezTo>
                    <a:pt x="1489" y="60"/>
                    <a:pt x="1453" y="120"/>
                    <a:pt x="1394" y="179"/>
                  </a:cubicBezTo>
                  <a:cubicBezTo>
                    <a:pt x="1334" y="263"/>
                    <a:pt x="1275" y="346"/>
                    <a:pt x="1191" y="441"/>
                  </a:cubicBezTo>
                  <a:cubicBezTo>
                    <a:pt x="1156" y="477"/>
                    <a:pt x="1120" y="525"/>
                    <a:pt x="1096" y="572"/>
                  </a:cubicBezTo>
                  <a:cubicBezTo>
                    <a:pt x="1049" y="620"/>
                    <a:pt x="1013" y="679"/>
                    <a:pt x="989" y="715"/>
                  </a:cubicBezTo>
                  <a:cubicBezTo>
                    <a:pt x="858" y="929"/>
                    <a:pt x="739" y="1132"/>
                    <a:pt x="620" y="1370"/>
                  </a:cubicBezTo>
                  <a:cubicBezTo>
                    <a:pt x="560" y="1489"/>
                    <a:pt x="501" y="1608"/>
                    <a:pt x="453" y="1727"/>
                  </a:cubicBezTo>
                  <a:cubicBezTo>
                    <a:pt x="418" y="1811"/>
                    <a:pt x="406" y="1858"/>
                    <a:pt x="382" y="1918"/>
                  </a:cubicBezTo>
                  <a:cubicBezTo>
                    <a:pt x="358" y="1977"/>
                    <a:pt x="334" y="2061"/>
                    <a:pt x="322" y="2120"/>
                  </a:cubicBezTo>
                  <a:cubicBezTo>
                    <a:pt x="275" y="2239"/>
                    <a:pt x="227" y="2370"/>
                    <a:pt x="203" y="2501"/>
                  </a:cubicBezTo>
                  <a:lnTo>
                    <a:pt x="108" y="2906"/>
                  </a:lnTo>
                  <a:cubicBezTo>
                    <a:pt x="96" y="3037"/>
                    <a:pt x="60" y="3180"/>
                    <a:pt x="48" y="3311"/>
                  </a:cubicBezTo>
                  <a:cubicBezTo>
                    <a:pt x="48" y="3382"/>
                    <a:pt x="37" y="3442"/>
                    <a:pt x="37" y="3513"/>
                  </a:cubicBezTo>
                  <a:lnTo>
                    <a:pt x="25" y="3620"/>
                  </a:lnTo>
                  <a:lnTo>
                    <a:pt x="25" y="3727"/>
                  </a:lnTo>
                  <a:cubicBezTo>
                    <a:pt x="1" y="3858"/>
                    <a:pt x="1" y="3989"/>
                    <a:pt x="1" y="4132"/>
                  </a:cubicBezTo>
                  <a:lnTo>
                    <a:pt x="1" y="4323"/>
                  </a:lnTo>
                  <a:cubicBezTo>
                    <a:pt x="1" y="4382"/>
                    <a:pt x="25" y="4454"/>
                    <a:pt x="25" y="4513"/>
                  </a:cubicBezTo>
                  <a:cubicBezTo>
                    <a:pt x="37" y="4632"/>
                    <a:pt x="37" y="4763"/>
                    <a:pt x="48" y="4882"/>
                  </a:cubicBezTo>
                  <a:lnTo>
                    <a:pt x="96" y="5240"/>
                  </a:lnTo>
                  <a:cubicBezTo>
                    <a:pt x="108" y="5359"/>
                    <a:pt x="144" y="5478"/>
                    <a:pt x="156" y="5585"/>
                  </a:cubicBezTo>
                  <a:cubicBezTo>
                    <a:pt x="168" y="5644"/>
                    <a:pt x="168" y="5692"/>
                    <a:pt x="179" y="5751"/>
                  </a:cubicBezTo>
                  <a:cubicBezTo>
                    <a:pt x="203" y="5787"/>
                    <a:pt x="215" y="5859"/>
                    <a:pt x="227" y="5894"/>
                  </a:cubicBezTo>
                  <a:cubicBezTo>
                    <a:pt x="263" y="6002"/>
                    <a:pt x="275" y="6085"/>
                    <a:pt x="299" y="6180"/>
                  </a:cubicBezTo>
                  <a:cubicBezTo>
                    <a:pt x="322" y="6275"/>
                    <a:pt x="346" y="6359"/>
                    <a:pt x="382" y="6430"/>
                  </a:cubicBezTo>
                  <a:cubicBezTo>
                    <a:pt x="406" y="6525"/>
                    <a:pt x="418" y="6585"/>
                    <a:pt x="453" y="6656"/>
                  </a:cubicBezTo>
                  <a:cubicBezTo>
                    <a:pt x="477" y="6728"/>
                    <a:pt x="501" y="6787"/>
                    <a:pt x="525" y="6847"/>
                  </a:cubicBezTo>
                  <a:lnTo>
                    <a:pt x="632" y="6811"/>
                  </a:lnTo>
                  <a:lnTo>
                    <a:pt x="632" y="6775"/>
                  </a:lnTo>
                  <a:cubicBezTo>
                    <a:pt x="620" y="6656"/>
                    <a:pt x="584" y="6525"/>
                    <a:pt x="572" y="6359"/>
                  </a:cubicBezTo>
                  <a:cubicBezTo>
                    <a:pt x="572" y="6287"/>
                    <a:pt x="560" y="6192"/>
                    <a:pt x="537" y="6109"/>
                  </a:cubicBezTo>
                  <a:cubicBezTo>
                    <a:pt x="525" y="6013"/>
                    <a:pt x="525" y="5930"/>
                    <a:pt x="513" y="5823"/>
                  </a:cubicBezTo>
                  <a:cubicBezTo>
                    <a:pt x="513" y="5775"/>
                    <a:pt x="501" y="5716"/>
                    <a:pt x="501" y="5680"/>
                  </a:cubicBezTo>
                  <a:cubicBezTo>
                    <a:pt x="477" y="5621"/>
                    <a:pt x="477" y="5573"/>
                    <a:pt x="477" y="5513"/>
                  </a:cubicBezTo>
                  <a:cubicBezTo>
                    <a:pt x="465" y="5406"/>
                    <a:pt x="453" y="5299"/>
                    <a:pt x="453" y="5180"/>
                  </a:cubicBezTo>
                  <a:cubicBezTo>
                    <a:pt x="453" y="5085"/>
                    <a:pt x="441" y="4954"/>
                    <a:pt x="441" y="4835"/>
                  </a:cubicBezTo>
                  <a:lnTo>
                    <a:pt x="441" y="4489"/>
                  </a:lnTo>
                  <a:cubicBezTo>
                    <a:pt x="453" y="4239"/>
                    <a:pt x="453" y="3989"/>
                    <a:pt x="477" y="3739"/>
                  </a:cubicBezTo>
                  <a:lnTo>
                    <a:pt x="477" y="3644"/>
                  </a:lnTo>
                  <a:lnTo>
                    <a:pt x="501" y="3561"/>
                  </a:lnTo>
                  <a:cubicBezTo>
                    <a:pt x="513" y="3501"/>
                    <a:pt x="513" y="3430"/>
                    <a:pt x="525" y="3370"/>
                  </a:cubicBezTo>
                  <a:cubicBezTo>
                    <a:pt x="537" y="3239"/>
                    <a:pt x="572" y="3108"/>
                    <a:pt x="584" y="2977"/>
                  </a:cubicBezTo>
                  <a:cubicBezTo>
                    <a:pt x="596" y="2858"/>
                    <a:pt x="632" y="2727"/>
                    <a:pt x="656" y="2608"/>
                  </a:cubicBezTo>
                  <a:cubicBezTo>
                    <a:pt x="703" y="2489"/>
                    <a:pt x="715" y="2358"/>
                    <a:pt x="763" y="2239"/>
                  </a:cubicBezTo>
                  <a:cubicBezTo>
                    <a:pt x="822" y="1989"/>
                    <a:pt x="918" y="1751"/>
                    <a:pt x="1001" y="1525"/>
                  </a:cubicBezTo>
                  <a:cubicBezTo>
                    <a:pt x="1108" y="1299"/>
                    <a:pt x="1191" y="1072"/>
                    <a:pt x="1299" y="882"/>
                  </a:cubicBezTo>
                  <a:cubicBezTo>
                    <a:pt x="1406" y="691"/>
                    <a:pt x="1513" y="501"/>
                    <a:pt x="1608" y="334"/>
                  </a:cubicBezTo>
                  <a:cubicBezTo>
                    <a:pt x="1692" y="215"/>
                    <a:pt x="1763" y="108"/>
                    <a:pt x="1834" y="1"/>
                  </a:cubicBezTo>
                  <a:close/>
                </a:path>
              </a:pathLst>
            </a:custGeom>
            <a:solidFill>
              <a:srgbClr val="EED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5602;p53">
              <a:extLst>
                <a:ext uri="{FF2B5EF4-FFF2-40B4-BE49-F238E27FC236}">
                  <a16:creationId xmlns:a16="http://schemas.microsoft.com/office/drawing/2014/main" id="{58B2EF39-F8CB-B34A-AB1D-9C8442648DCF}"/>
                </a:ext>
              </a:extLst>
            </p:cNvPr>
            <p:cNvSpPr/>
            <p:nvPr/>
          </p:nvSpPr>
          <p:spPr>
            <a:xfrm>
              <a:off x="2164250" y="2920125"/>
              <a:ext cx="45850" cy="173575"/>
            </a:xfrm>
            <a:custGeom>
              <a:avLst/>
              <a:gdLst/>
              <a:ahLst/>
              <a:cxnLst/>
              <a:rect l="l" t="t" r="r" b="b"/>
              <a:pathLst>
                <a:path w="1834" h="6943" extrusionOk="0">
                  <a:moveTo>
                    <a:pt x="1548" y="1"/>
                  </a:moveTo>
                  <a:cubicBezTo>
                    <a:pt x="1489" y="60"/>
                    <a:pt x="1453" y="120"/>
                    <a:pt x="1393" y="179"/>
                  </a:cubicBezTo>
                  <a:cubicBezTo>
                    <a:pt x="1334" y="251"/>
                    <a:pt x="1274" y="346"/>
                    <a:pt x="1191" y="429"/>
                  </a:cubicBezTo>
                  <a:cubicBezTo>
                    <a:pt x="1155" y="477"/>
                    <a:pt x="1120" y="525"/>
                    <a:pt x="1096" y="572"/>
                  </a:cubicBezTo>
                  <a:cubicBezTo>
                    <a:pt x="1048" y="608"/>
                    <a:pt x="1012" y="668"/>
                    <a:pt x="989" y="715"/>
                  </a:cubicBezTo>
                  <a:cubicBezTo>
                    <a:pt x="858" y="929"/>
                    <a:pt x="739" y="1132"/>
                    <a:pt x="619" y="1370"/>
                  </a:cubicBezTo>
                  <a:cubicBezTo>
                    <a:pt x="560" y="1489"/>
                    <a:pt x="500" y="1608"/>
                    <a:pt x="453" y="1727"/>
                  </a:cubicBezTo>
                  <a:cubicBezTo>
                    <a:pt x="417" y="1799"/>
                    <a:pt x="405" y="1858"/>
                    <a:pt x="381" y="1918"/>
                  </a:cubicBezTo>
                  <a:cubicBezTo>
                    <a:pt x="358" y="1977"/>
                    <a:pt x="334" y="2061"/>
                    <a:pt x="322" y="2120"/>
                  </a:cubicBezTo>
                  <a:cubicBezTo>
                    <a:pt x="274" y="2239"/>
                    <a:pt x="227" y="2370"/>
                    <a:pt x="203" y="2501"/>
                  </a:cubicBezTo>
                  <a:lnTo>
                    <a:pt x="108" y="2906"/>
                  </a:lnTo>
                  <a:cubicBezTo>
                    <a:pt x="96" y="3037"/>
                    <a:pt x="60" y="3168"/>
                    <a:pt x="48" y="3311"/>
                  </a:cubicBezTo>
                  <a:cubicBezTo>
                    <a:pt x="48" y="3382"/>
                    <a:pt x="36" y="3442"/>
                    <a:pt x="36" y="3513"/>
                  </a:cubicBezTo>
                  <a:lnTo>
                    <a:pt x="24" y="3620"/>
                  </a:lnTo>
                  <a:lnTo>
                    <a:pt x="24" y="3727"/>
                  </a:lnTo>
                  <a:cubicBezTo>
                    <a:pt x="0" y="3858"/>
                    <a:pt x="0" y="3989"/>
                    <a:pt x="0" y="4132"/>
                  </a:cubicBezTo>
                  <a:lnTo>
                    <a:pt x="0" y="4323"/>
                  </a:lnTo>
                  <a:cubicBezTo>
                    <a:pt x="0" y="4382"/>
                    <a:pt x="24" y="4454"/>
                    <a:pt x="24" y="4513"/>
                  </a:cubicBezTo>
                  <a:cubicBezTo>
                    <a:pt x="36" y="4632"/>
                    <a:pt x="36" y="4763"/>
                    <a:pt x="48" y="4882"/>
                  </a:cubicBezTo>
                  <a:lnTo>
                    <a:pt x="96" y="5240"/>
                  </a:lnTo>
                  <a:cubicBezTo>
                    <a:pt x="108" y="5359"/>
                    <a:pt x="143" y="5478"/>
                    <a:pt x="155" y="5585"/>
                  </a:cubicBezTo>
                  <a:cubicBezTo>
                    <a:pt x="167" y="5644"/>
                    <a:pt x="167" y="5692"/>
                    <a:pt x="179" y="5751"/>
                  </a:cubicBezTo>
                  <a:cubicBezTo>
                    <a:pt x="203" y="5787"/>
                    <a:pt x="215" y="5847"/>
                    <a:pt x="227" y="5894"/>
                  </a:cubicBezTo>
                  <a:cubicBezTo>
                    <a:pt x="262" y="6002"/>
                    <a:pt x="274" y="6085"/>
                    <a:pt x="298" y="6180"/>
                  </a:cubicBezTo>
                  <a:cubicBezTo>
                    <a:pt x="322" y="6263"/>
                    <a:pt x="346" y="6359"/>
                    <a:pt x="381" y="6430"/>
                  </a:cubicBezTo>
                  <a:cubicBezTo>
                    <a:pt x="405" y="6525"/>
                    <a:pt x="417" y="6585"/>
                    <a:pt x="453" y="6656"/>
                  </a:cubicBezTo>
                  <a:cubicBezTo>
                    <a:pt x="477" y="6716"/>
                    <a:pt x="512" y="6775"/>
                    <a:pt x="524" y="6835"/>
                  </a:cubicBezTo>
                  <a:cubicBezTo>
                    <a:pt x="536" y="6871"/>
                    <a:pt x="560" y="6906"/>
                    <a:pt x="572" y="6942"/>
                  </a:cubicBezTo>
                  <a:lnTo>
                    <a:pt x="643" y="6906"/>
                  </a:lnTo>
                  <a:cubicBezTo>
                    <a:pt x="643" y="6859"/>
                    <a:pt x="643" y="6823"/>
                    <a:pt x="631" y="6775"/>
                  </a:cubicBezTo>
                  <a:cubicBezTo>
                    <a:pt x="596" y="6656"/>
                    <a:pt x="584" y="6525"/>
                    <a:pt x="572" y="6359"/>
                  </a:cubicBezTo>
                  <a:cubicBezTo>
                    <a:pt x="572" y="6287"/>
                    <a:pt x="560" y="6192"/>
                    <a:pt x="536" y="6109"/>
                  </a:cubicBezTo>
                  <a:cubicBezTo>
                    <a:pt x="524" y="6013"/>
                    <a:pt x="524" y="5930"/>
                    <a:pt x="512" y="5823"/>
                  </a:cubicBezTo>
                  <a:cubicBezTo>
                    <a:pt x="512" y="5775"/>
                    <a:pt x="500" y="5716"/>
                    <a:pt x="500" y="5668"/>
                  </a:cubicBezTo>
                  <a:cubicBezTo>
                    <a:pt x="477" y="5609"/>
                    <a:pt x="477" y="5573"/>
                    <a:pt x="477" y="5513"/>
                  </a:cubicBezTo>
                  <a:cubicBezTo>
                    <a:pt x="465" y="5406"/>
                    <a:pt x="453" y="5299"/>
                    <a:pt x="453" y="5180"/>
                  </a:cubicBezTo>
                  <a:cubicBezTo>
                    <a:pt x="453" y="5073"/>
                    <a:pt x="441" y="4954"/>
                    <a:pt x="441" y="4835"/>
                  </a:cubicBezTo>
                  <a:lnTo>
                    <a:pt x="441" y="4478"/>
                  </a:lnTo>
                  <a:cubicBezTo>
                    <a:pt x="453" y="4239"/>
                    <a:pt x="453" y="3989"/>
                    <a:pt x="477" y="3739"/>
                  </a:cubicBezTo>
                  <a:lnTo>
                    <a:pt x="477" y="3644"/>
                  </a:lnTo>
                  <a:lnTo>
                    <a:pt x="500" y="3561"/>
                  </a:lnTo>
                  <a:cubicBezTo>
                    <a:pt x="512" y="3501"/>
                    <a:pt x="512" y="3430"/>
                    <a:pt x="524" y="3370"/>
                  </a:cubicBezTo>
                  <a:cubicBezTo>
                    <a:pt x="536" y="3227"/>
                    <a:pt x="572" y="3108"/>
                    <a:pt x="584" y="2977"/>
                  </a:cubicBezTo>
                  <a:cubicBezTo>
                    <a:pt x="596" y="2858"/>
                    <a:pt x="631" y="2727"/>
                    <a:pt x="655" y="2608"/>
                  </a:cubicBezTo>
                  <a:cubicBezTo>
                    <a:pt x="703" y="2489"/>
                    <a:pt x="715" y="2358"/>
                    <a:pt x="762" y="2239"/>
                  </a:cubicBezTo>
                  <a:cubicBezTo>
                    <a:pt x="822" y="1977"/>
                    <a:pt x="917" y="1739"/>
                    <a:pt x="1000" y="1525"/>
                  </a:cubicBezTo>
                  <a:cubicBezTo>
                    <a:pt x="1108" y="1299"/>
                    <a:pt x="1191" y="1072"/>
                    <a:pt x="1298" y="882"/>
                  </a:cubicBezTo>
                  <a:cubicBezTo>
                    <a:pt x="1405" y="691"/>
                    <a:pt x="1512" y="489"/>
                    <a:pt x="1608" y="334"/>
                  </a:cubicBezTo>
                  <a:cubicBezTo>
                    <a:pt x="1691" y="215"/>
                    <a:pt x="1762" y="108"/>
                    <a:pt x="1834" y="1"/>
                  </a:cubicBezTo>
                  <a:close/>
                </a:path>
              </a:pathLst>
            </a:custGeom>
            <a:solidFill>
              <a:srgbClr val="EED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5603;p53">
              <a:extLst>
                <a:ext uri="{FF2B5EF4-FFF2-40B4-BE49-F238E27FC236}">
                  <a16:creationId xmlns:a16="http://schemas.microsoft.com/office/drawing/2014/main" id="{00D24F04-6EC6-228F-77F9-F7DD6612A8BC}"/>
                </a:ext>
              </a:extLst>
            </p:cNvPr>
            <p:cNvSpPr/>
            <p:nvPr/>
          </p:nvSpPr>
          <p:spPr>
            <a:xfrm>
              <a:off x="1902300" y="3165100"/>
              <a:ext cx="412300" cy="233675"/>
            </a:xfrm>
            <a:custGeom>
              <a:avLst/>
              <a:gdLst/>
              <a:ahLst/>
              <a:cxnLst/>
              <a:rect l="l" t="t" r="r" b="b"/>
              <a:pathLst>
                <a:path w="16492" h="9347" extrusionOk="0">
                  <a:moveTo>
                    <a:pt x="16491" y="0"/>
                  </a:moveTo>
                  <a:lnTo>
                    <a:pt x="16491" y="0"/>
                  </a:lnTo>
                  <a:cubicBezTo>
                    <a:pt x="16491" y="0"/>
                    <a:pt x="16491" y="0"/>
                    <a:pt x="16491" y="1"/>
                  </a:cubicBezTo>
                  <a:lnTo>
                    <a:pt x="16491" y="1"/>
                  </a:lnTo>
                  <a:cubicBezTo>
                    <a:pt x="16491" y="0"/>
                    <a:pt x="16491" y="0"/>
                    <a:pt x="16491" y="0"/>
                  </a:cubicBezTo>
                  <a:close/>
                  <a:moveTo>
                    <a:pt x="3418" y="1"/>
                  </a:moveTo>
                  <a:cubicBezTo>
                    <a:pt x="1" y="3477"/>
                    <a:pt x="1834" y="9073"/>
                    <a:pt x="1834" y="9073"/>
                  </a:cubicBezTo>
                  <a:lnTo>
                    <a:pt x="4930" y="9133"/>
                  </a:lnTo>
                  <a:lnTo>
                    <a:pt x="5085" y="9133"/>
                  </a:lnTo>
                  <a:lnTo>
                    <a:pt x="11478" y="9276"/>
                  </a:lnTo>
                  <a:lnTo>
                    <a:pt x="11598" y="9276"/>
                  </a:lnTo>
                  <a:lnTo>
                    <a:pt x="15336" y="9347"/>
                  </a:lnTo>
                  <a:cubicBezTo>
                    <a:pt x="13937" y="2834"/>
                    <a:pt x="16450" y="36"/>
                    <a:pt x="16491" y="1"/>
                  </a:cubicBezTo>
                  <a:close/>
                </a:path>
              </a:pathLst>
            </a:custGeom>
            <a:solidFill>
              <a:srgbClr val="F4EA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5604;p53">
              <a:extLst>
                <a:ext uri="{FF2B5EF4-FFF2-40B4-BE49-F238E27FC236}">
                  <a16:creationId xmlns:a16="http://schemas.microsoft.com/office/drawing/2014/main" id="{F0D4E9E6-CC9E-E04B-E6F6-317B0646E28F}"/>
                </a:ext>
              </a:extLst>
            </p:cNvPr>
            <p:cNvSpPr/>
            <p:nvPr/>
          </p:nvSpPr>
          <p:spPr>
            <a:xfrm>
              <a:off x="2012450" y="3165100"/>
              <a:ext cx="48525" cy="229225"/>
            </a:xfrm>
            <a:custGeom>
              <a:avLst/>
              <a:gdLst/>
              <a:ahLst/>
              <a:cxnLst/>
              <a:rect l="l" t="t" r="r" b="b"/>
              <a:pathLst>
                <a:path w="1941" h="9169" extrusionOk="0">
                  <a:moveTo>
                    <a:pt x="1727" y="1"/>
                  </a:moveTo>
                  <a:cubicBezTo>
                    <a:pt x="1608" y="155"/>
                    <a:pt x="1488" y="358"/>
                    <a:pt x="1369" y="572"/>
                  </a:cubicBezTo>
                  <a:cubicBezTo>
                    <a:pt x="1238" y="810"/>
                    <a:pt x="1107" y="1072"/>
                    <a:pt x="988" y="1346"/>
                  </a:cubicBezTo>
                  <a:cubicBezTo>
                    <a:pt x="869" y="1632"/>
                    <a:pt x="726" y="1929"/>
                    <a:pt x="631" y="2239"/>
                  </a:cubicBezTo>
                  <a:cubicBezTo>
                    <a:pt x="595" y="2322"/>
                    <a:pt x="572" y="2406"/>
                    <a:pt x="536" y="2477"/>
                  </a:cubicBezTo>
                  <a:cubicBezTo>
                    <a:pt x="512" y="2560"/>
                    <a:pt x="488" y="2644"/>
                    <a:pt x="465" y="2739"/>
                  </a:cubicBezTo>
                  <a:cubicBezTo>
                    <a:pt x="405" y="2894"/>
                    <a:pt x="369" y="3072"/>
                    <a:pt x="334" y="3239"/>
                  </a:cubicBezTo>
                  <a:cubicBezTo>
                    <a:pt x="262" y="3584"/>
                    <a:pt x="179" y="3942"/>
                    <a:pt x="119" y="4299"/>
                  </a:cubicBezTo>
                  <a:lnTo>
                    <a:pt x="95" y="4561"/>
                  </a:lnTo>
                  <a:cubicBezTo>
                    <a:pt x="84" y="4656"/>
                    <a:pt x="84" y="4739"/>
                    <a:pt x="60" y="4835"/>
                  </a:cubicBezTo>
                  <a:cubicBezTo>
                    <a:pt x="48" y="4918"/>
                    <a:pt x="48" y="5013"/>
                    <a:pt x="36" y="5096"/>
                  </a:cubicBezTo>
                  <a:cubicBezTo>
                    <a:pt x="36" y="5192"/>
                    <a:pt x="24" y="5275"/>
                    <a:pt x="24" y="5370"/>
                  </a:cubicBezTo>
                  <a:cubicBezTo>
                    <a:pt x="0" y="5549"/>
                    <a:pt x="0" y="5727"/>
                    <a:pt x="0" y="5894"/>
                  </a:cubicBezTo>
                  <a:cubicBezTo>
                    <a:pt x="0" y="6073"/>
                    <a:pt x="24" y="6228"/>
                    <a:pt x="24" y="6394"/>
                  </a:cubicBezTo>
                  <a:cubicBezTo>
                    <a:pt x="24" y="6561"/>
                    <a:pt x="48" y="6728"/>
                    <a:pt x="60" y="6882"/>
                  </a:cubicBezTo>
                  <a:cubicBezTo>
                    <a:pt x="84" y="6966"/>
                    <a:pt x="84" y="7049"/>
                    <a:pt x="95" y="7121"/>
                  </a:cubicBezTo>
                  <a:cubicBezTo>
                    <a:pt x="107" y="7204"/>
                    <a:pt x="119" y="7275"/>
                    <a:pt x="119" y="7359"/>
                  </a:cubicBezTo>
                  <a:cubicBezTo>
                    <a:pt x="167" y="7656"/>
                    <a:pt x="226" y="7942"/>
                    <a:pt x="286" y="8216"/>
                  </a:cubicBezTo>
                  <a:cubicBezTo>
                    <a:pt x="322" y="8347"/>
                    <a:pt x="345" y="8466"/>
                    <a:pt x="381" y="8585"/>
                  </a:cubicBezTo>
                  <a:cubicBezTo>
                    <a:pt x="393" y="8645"/>
                    <a:pt x="405" y="8704"/>
                    <a:pt x="417" y="8752"/>
                  </a:cubicBezTo>
                  <a:cubicBezTo>
                    <a:pt x="441" y="8811"/>
                    <a:pt x="453" y="8847"/>
                    <a:pt x="465" y="8906"/>
                  </a:cubicBezTo>
                  <a:cubicBezTo>
                    <a:pt x="500" y="9002"/>
                    <a:pt x="524" y="9073"/>
                    <a:pt x="536" y="9168"/>
                  </a:cubicBezTo>
                  <a:lnTo>
                    <a:pt x="691" y="9121"/>
                  </a:lnTo>
                  <a:cubicBezTo>
                    <a:pt x="679" y="9037"/>
                    <a:pt x="655" y="8930"/>
                    <a:pt x="643" y="8835"/>
                  </a:cubicBezTo>
                  <a:cubicBezTo>
                    <a:pt x="631" y="8775"/>
                    <a:pt x="631" y="8740"/>
                    <a:pt x="619" y="8680"/>
                  </a:cubicBezTo>
                  <a:cubicBezTo>
                    <a:pt x="619" y="8621"/>
                    <a:pt x="595" y="8561"/>
                    <a:pt x="595" y="8502"/>
                  </a:cubicBezTo>
                  <a:cubicBezTo>
                    <a:pt x="584" y="8383"/>
                    <a:pt x="572" y="8252"/>
                    <a:pt x="536" y="8121"/>
                  </a:cubicBezTo>
                  <a:lnTo>
                    <a:pt x="500" y="7716"/>
                  </a:lnTo>
                  <a:cubicBezTo>
                    <a:pt x="476" y="7585"/>
                    <a:pt x="465" y="7442"/>
                    <a:pt x="465" y="7287"/>
                  </a:cubicBezTo>
                  <a:cubicBezTo>
                    <a:pt x="465" y="7216"/>
                    <a:pt x="453" y="7144"/>
                    <a:pt x="453" y="7061"/>
                  </a:cubicBezTo>
                  <a:lnTo>
                    <a:pt x="453" y="6823"/>
                  </a:lnTo>
                  <a:cubicBezTo>
                    <a:pt x="453" y="6668"/>
                    <a:pt x="429" y="6513"/>
                    <a:pt x="429" y="6347"/>
                  </a:cubicBezTo>
                  <a:cubicBezTo>
                    <a:pt x="429" y="6025"/>
                    <a:pt x="453" y="5692"/>
                    <a:pt x="465" y="5358"/>
                  </a:cubicBezTo>
                  <a:cubicBezTo>
                    <a:pt x="465" y="5263"/>
                    <a:pt x="476" y="5192"/>
                    <a:pt x="476" y="5096"/>
                  </a:cubicBezTo>
                  <a:cubicBezTo>
                    <a:pt x="476" y="5013"/>
                    <a:pt x="500" y="4942"/>
                    <a:pt x="512" y="4846"/>
                  </a:cubicBezTo>
                  <a:cubicBezTo>
                    <a:pt x="524" y="4763"/>
                    <a:pt x="524" y="4680"/>
                    <a:pt x="536" y="4596"/>
                  </a:cubicBezTo>
                  <a:lnTo>
                    <a:pt x="572" y="4346"/>
                  </a:lnTo>
                  <a:cubicBezTo>
                    <a:pt x="607" y="4001"/>
                    <a:pt x="691" y="3656"/>
                    <a:pt x="750" y="3334"/>
                  </a:cubicBezTo>
                  <a:cubicBezTo>
                    <a:pt x="822" y="3001"/>
                    <a:pt x="905" y="2679"/>
                    <a:pt x="1000" y="2358"/>
                  </a:cubicBezTo>
                  <a:cubicBezTo>
                    <a:pt x="1084" y="2048"/>
                    <a:pt x="1191" y="1751"/>
                    <a:pt x="1298" y="1465"/>
                  </a:cubicBezTo>
                  <a:cubicBezTo>
                    <a:pt x="1357" y="1334"/>
                    <a:pt x="1405" y="1191"/>
                    <a:pt x="1465" y="1072"/>
                  </a:cubicBezTo>
                  <a:cubicBezTo>
                    <a:pt x="1500" y="929"/>
                    <a:pt x="1560" y="810"/>
                    <a:pt x="1608" y="691"/>
                  </a:cubicBezTo>
                  <a:cubicBezTo>
                    <a:pt x="1715" y="453"/>
                    <a:pt x="1822" y="239"/>
                    <a:pt x="1905" y="36"/>
                  </a:cubicBezTo>
                  <a:cubicBezTo>
                    <a:pt x="1917" y="24"/>
                    <a:pt x="1917" y="12"/>
                    <a:pt x="1941" y="1"/>
                  </a:cubicBezTo>
                  <a:close/>
                </a:path>
              </a:pathLst>
            </a:custGeom>
            <a:solidFill>
              <a:srgbClr val="EED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5605;p53">
              <a:extLst>
                <a:ext uri="{FF2B5EF4-FFF2-40B4-BE49-F238E27FC236}">
                  <a16:creationId xmlns:a16="http://schemas.microsoft.com/office/drawing/2014/main" id="{BD5EC35F-A364-69D1-F9E1-5503DC6B7865}"/>
                </a:ext>
              </a:extLst>
            </p:cNvPr>
            <p:cNvSpPr/>
            <p:nvPr/>
          </p:nvSpPr>
          <p:spPr>
            <a:xfrm>
              <a:off x="2174375" y="3165100"/>
              <a:ext cx="48525" cy="232500"/>
            </a:xfrm>
            <a:custGeom>
              <a:avLst/>
              <a:gdLst/>
              <a:ahLst/>
              <a:cxnLst/>
              <a:rect l="l" t="t" r="r" b="b"/>
              <a:pathLst>
                <a:path w="1941" h="9300" extrusionOk="0">
                  <a:moveTo>
                    <a:pt x="1727" y="1"/>
                  </a:moveTo>
                  <a:cubicBezTo>
                    <a:pt x="1608" y="155"/>
                    <a:pt x="1488" y="358"/>
                    <a:pt x="1369" y="572"/>
                  </a:cubicBezTo>
                  <a:cubicBezTo>
                    <a:pt x="1238" y="810"/>
                    <a:pt x="1107" y="1072"/>
                    <a:pt x="988" y="1346"/>
                  </a:cubicBezTo>
                  <a:cubicBezTo>
                    <a:pt x="869" y="1632"/>
                    <a:pt x="726" y="1929"/>
                    <a:pt x="631" y="2239"/>
                  </a:cubicBezTo>
                  <a:cubicBezTo>
                    <a:pt x="595" y="2322"/>
                    <a:pt x="572" y="2406"/>
                    <a:pt x="536" y="2477"/>
                  </a:cubicBezTo>
                  <a:cubicBezTo>
                    <a:pt x="512" y="2560"/>
                    <a:pt x="488" y="2644"/>
                    <a:pt x="465" y="2739"/>
                  </a:cubicBezTo>
                  <a:cubicBezTo>
                    <a:pt x="405" y="2894"/>
                    <a:pt x="369" y="3072"/>
                    <a:pt x="334" y="3239"/>
                  </a:cubicBezTo>
                  <a:cubicBezTo>
                    <a:pt x="250" y="3584"/>
                    <a:pt x="179" y="3942"/>
                    <a:pt x="119" y="4299"/>
                  </a:cubicBezTo>
                  <a:lnTo>
                    <a:pt x="95" y="4561"/>
                  </a:lnTo>
                  <a:cubicBezTo>
                    <a:pt x="72" y="4656"/>
                    <a:pt x="72" y="4739"/>
                    <a:pt x="60" y="4835"/>
                  </a:cubicBezTo>
                  <a:cubicBezTo>
                    <a:pt x="48" y="4918"/>
                    <a:pt x="48" y="5013"/>
                    <a:pt x="36" y="5096"/>
                  </a:cubicBezTo>
                  <a:cubicBezTo>
                    <a:pt x="36" y="5192"/>
                    <a:pt x="12" y="5275"/>
                    <a:pt x="12" y="5370"/>
                  </a:cubicBezTo>
                  <a:cubicBezTo>
                    <a:pt x="0" y="5549"/>
                    <a:pt x="0" y="5727"/>
                    <a:pt x="0" y="5894"/>
                  </a:cubicBezTo>
                  <a:cubicBezTo>
                    <a:pt x="0" y="6073"/>
                    <a:pt x="12" y="6228"/>
                    <a:pt x="12" y="6394"/>
                  </a:cubicBezTo>
                  <a:cubicBezTo>
                    <a:pt x="12" y="6561"/>
                    <a:pt x="48" y="6728"/>
                    <a:pt x="60" y="6882"/>
                  </a:cubicBezTo>
                  <a:cubicBezTo>
                    <a:pt x="72" y="6966"/>
                    <a:pt x="72" y="7049"/>
                    <a:pt x="95" y="7121"/>
                  </a:cubicBezTo>
                  <a:cubicBezTo>
                    <a:pt x="107" y="7204"/>
                    <a:pt x="119" y="7275"/>
                    <a:pt x="119" y="7359"/>
                  </a:cubicBezTo>
                  <a:cubicBezTo>
                    <a:pt x="167" y="7656"/>
                    <a:pt x="226" y="7942"/>
                    <a:pt x="286" y="8216"/>
                  </a:cubicBezTo>
                  <a:cubicBezTo>
                    <a:pt x="310" y="8347"/>
                    <a:pt x="345" y="8466"/>
                    <a:pt x="369" y="8585"/>
                  </a:cubicBezTo>
                  <a:cubicBezTo>
                    <a:pt x="393" y="8645"/>
                    <a:pt x="405" y="8704"/>
                    <a:pt x="417" y="8752"/>
                  </a:cubicBezTo>
                  <a:cubicBezTo>
                    <a:pt x="429" y="8811"/>
                    <a:pt x="453" y="8847"/>
                    <a:pt x="465" y="8906"/>
                  </a:cubicBezTo>
                  <a:cubicBezTo>
                    <a:pt x="488" y="9014"/>
                    <a:pt x="524" y="9109"/>
                    <a:pt x="548" y="9192"/>
                  </a:cubicBezTo>
                  <a:cubicBezTo>
                    <a:pt x="572" y="9228"/>
                    <a:pt x="584" y="9264"/>
                    <a:pt x="584" y="9299"/>
                  </a:cubicBezTo>
                  <a:lnTo>
                    <a:pt x="726" y="9276"/>
                  </a:lnTo>
                  <a:cubicBezTo>
                    <a:pt x="715" y="9228"/>
                    <a:pt x="715" y="9180"/>
                    <a:pt x="703" y="9133"/>
                  </a:cubicBezTo>
                  <a:cubicBezTo>
                    <a:pt x="679" y="9049"/>
                    <a:pt x="667" y="8942"/>
                    <a:pt x="655" y="8835"/>
                  </a:cubicBezTo>
                  <a:cubicBezTo>
                    <a:pt x="643" y="8775"/>
                    <a:pt x="643" y="8740"/>
                    <a:pt x="619" y="8680"/>
                  </a:cubicBezTo>
                  <a:cubicBezTo>
                    <a:pt x="619" y="8621"/>
                    <a:pt x="607" y="8561"/>
                    <a:pt x="595" y="8502"/>
                  </a:cubicBezTo>
                  <a:cubicBezTo>
                    <a:pt x="584" y="8383"/>
                    <a:pt x="560" y="8252"/>
                    <a:pt x="536" y="8121"/>
                  </a:cubicBezTo>
                  <a:lnTo>
                    <a:pt x="488" y="7716"/>
                  </a:lnTo>
                  <a:cubicBezTo>
                    <a:pt x="476" y="7585"/>
                    <a:pt x="465" y="7442"/>
                    <a:pt x="465" y="7287"/>
                  </a:cubicBezTo>
                  <a:cubicBezTo>
                    <a:pt x="465" y="7216"/>
                    <a:pt x="441" y="7144"/>
                    <a:pt x="441" y="7061"/>
                  </a:cubicBezTo>
                  <a:lnTo>
                    <a:pt x="441" y="6823"/>
                  </a:lnTo>
                  <a:cubicBezTo>
                    <a:pt x="441" y="6668"/>
                    <a:pt x="429" y="6513"/>
                    <a:pt x="429" y="6347"/>
                  </a:cubicBezTo>
                  <a:cubicBezTo>
                    <a:pt x="429" y="6025"/>
                    <a:pt x="441" y="5692"/>
                    <a:pt x="465" y="5358"/>
                  </a:cubicBezTo>
                  <a:cubicBezTo>
                    <a:pt x="465" y="5263"/>
                    <a:pt x="476" y="5192"/>
                    <a:pt x="476" y="5096"/>
                  </a:cubicBezTo>
                  <a:cubicBezTo>
                    <a:pt x="476" y="5013"/>
                    <a:pt x="488" y="4942"/>
                    <a:pt x="500" y="4846"/>
                  </a:cubicBezTo>
                  <a:cubicBezTo>
                    <a:pt x="524" y="4763"/>
                    <a:pt x="524" y="4680"/>
                    <a:pt x="536" y="4596"/>
                  </a:cubicBezTo>
                  <a:lnTo>
                    <a:pt x="572" y="4346"/>
                  </a:lnTo>
                  <a:cubicBezTo>
                    <a:pt x="607" y="4001"/>
                    <a:pt x="691" y="3656"/>
                    <a:pt x="750" y="3334"/>
                  </a:cubicBezTo>
                  <a:cubicBezTo>
                    <a:pt x="822" y="3001"/>
                    <a:pt x="905" y="2679"/>
                    <a:pt x="1000" y="2358"/>
                  </a:cubicBezTo>
                  <a:cubicBezTo>
                    <a:pt x="1084" y="2048"/>
                    <a:pt x="1191" y="1751"/>
                    <a:pt x="1298" y="1465"/>
                  </a:cubicBezTo>
                  <a:cubicBezTo>
                    <a:pt x="1357" y="1334"/>
                    <a:pt x="1405" y="1191"/>
                    <a:pt x="1465" y="1072"/>
                  </a:cubicBezTo>
                  <a:cubicBezTo>
                    <a:pt x="1500" y="929"/>
                    <a:pt x="1560" y="810"/>
                    <a:pt x="1608" y="691"/>
                  </a:cubicBezTo>
                  <a:cubicBezTo>
                    <a:pt x="1715" y="453"/>
                    <a:pt x="1822" y="239"/>
                    <a:pt x="1905" y="36"/>
                  </a:cubicBezTo>
                  <a:cubicBezTo>
                    <a:pt x="1917" y="24"/>
                    <a:pt x="1917" y="12"/>
                    <a:pt x="1941" y="1"/>
                  </a:cubicBezTo>
                  <a:close/>
                </a:path>
              </a:pathLst>
            </a:custGeom>
            <a:solidFill>
              <a:srgbClr val="EED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5606;p53">
              <a:extLst>
                <a:ext uri="{FF2B5EF4-FFF2-40B4-BE49-F238E27FC236}">
                  <a16:creationId xmlns:a16="http://schemas.microsoft.com/office/drawing/2014/main" id="{92D7A747-73E8-9BE5-D972-0B6AF8950ACA}"/>
                </a:ext>
              </a:extLst>
            </p:cNvPr>
            <p:cNvSpPr/>
            <p:nvPr/>
          </p:nvSpPr>
          <p:spPr>
            <a:xfrm>
              <a:off x="1955000" y="3155875"/>
              <a:ext cx="394700" cy="17000"/>
            </a:xfrm>
            <a:custGeom>
              <a:avLst/>
              <a:gdLst/>
              <a:ahLst/>
              <a:cxnLst/>
              <a:rect l="l" t="t" r="r" b="b"/>
              <a:pathLst>
                <a:path w="15788" h="680" extrusionOk="0">
                  <a:moveTo>
                    <a:pt x="334" y="0"/>
                  </a:moveTo>
                  <a:cubicBezTo>
                    <a:pt x="143" y="0"/>
                    <a:pt x="0" y="143"/>
                    <a:pt x="0" y="334"/>
                  </a:cubicBezTo>
                  <a:cubicBezTo>
                    <a:pt x="0" y="524"/>
                    <a:pt x="143" y="679"/>
                    <a:pt x="334" y="679"/>
                  </a:cubicBezTo>
                  <a:lnTo>
                    <a:pt x="15443" y="679"/>
                  </a:lnTo>
                  <a:cubicBezTo>
                    <a:pt x="15633" y="679"/>
                    <a:pt x="15788" y="536"/>
                    <a:pt x="15788" y="334"/>
                  </a:cubicBezTo>
                  <a:cubicBezTo>
                    <a:pt x="15788" y="143"/>
                    <a:pt x="15633" y="0"/>
                    <a:pt x="15443" y="0"/>
                  </a:cubicBezTo>
                  <a:close/>
                </a:path>
              </a:pathLst>
            </a:custGeom>
            <a:solidFill>
              <a:srgbClr val="7E5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5607;p53">
              <a:extLst>
                <a:ext uri="{FF2B5EF4-FFF2-40B4-BE49-F238E27FC236}">
                  <a16:creationId xmlns:a16="http://schemas.microsoft.com/office/drawing/2014/main" id="{D5A2F92C-2832-69CE-30D5-04DAC64B17EA}"/>
                </a:ext>
              </a:extLst>
            </p:cNvPr>
            <p:cNvSpPr/>
            <p:nvPr/>
          </p:nvSpPr>
          <p:spPr>
            <a:xfrm>
              <a:off x="1771050" y="3475250"/>
              <a:ext cx="644475" cy="365850"/>
            </a:xfrm>
            <a:custGeom>
              <a:avLst/>
              <a:gdLst/>
              <a:ahLst/>
              <a:cxnLst/>
              <a:rect l="l" t="t" r="r" b="b"/>
              <a:pathLst>
                <a:path w="25779" h="14634" extrusionOk="0">
                  <a:moveTo>
                    <a:pt x="25777" y="1"/>
                  </a:moveTo>
                  <a:cubicBezTo>
                    <a:pt x="25777" y="1"/>
                    <a:pt x="25777" y="1"/>
                    <a:pt x="25777" y="1"/>
                  </a:cubicBezTo>
                  <a:lnTo>
                    <a:pt x="5310" y="1"/>
                  </a:lnTo>
                  <a:cubicBezTo>
                    <a:pt x="0" y="5454"/>
                    <a:pt x="2858" y="14205"/>
                    <a:pt x="2858" y="14205"/>
                  </a:cubicBezTo>
                  <a:lnTo>
                    <a:pt x="5894" y="14265"/>
                  </a:lnTo>
                  <a:lnTo>
                    <a:pt x="6049" y="14265"/>
                  </a:lnTo>
                  <a:lnTo>
                    <a:pt x="13264" y="14407"/>
                  </a:lnTo>
                  <a:lnTo>
                    <a:pt x="13395" y="14407"/>
                  </a:lnTo>
                  <a:lnTo>
                    <a:pt x="22051" y="14586"/>
                  </a:lnTo>
                  <a:lnTo>
                    <a:pt x="22158" y="14586"/>
                  </a:lnTo>
                  <a:lnTo>
                    <a:pt x="23967" y="14634"/>
                  </a:lnTo>
                  <a:cubicBezTo>
                    <a:pt x="21744" y="4349"/>
                    <a:pt x="25778" y="1"/>
                    <a:pt x="25777" y="1"/>
                  </a:cubicBezTo>
                  <a:close/>
                </a:path>
              </a:pathLst>
            </a:custGeom>
            <a:solidFill>
              <a:srgbClr val="F4EA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5608;p53">
              <a:extLst>
                <a:ext uri="{FF2B5EF4-FFF2-40B4-BE49-F238E27FC236}">
                  <a16:creationId xmlns:a16="http://schemas.microsoft.com/office/drawing/2014/main" id="{7AAD263A-2645-EFFA-CD55-8E19E900841C}"/>
                </a:ext>
              </a:extLst>
            </p:cNvPr>
            <p:cNvSpPr/>
            <p:nvPr/>
          </p:nvSpPr>
          <p:spPr>
            <a:xfrm>
              <a:off x="1888925" y="3474950"/>
              <a:ext cx="60450" cy="357225"/>
            </a:xfrm>
            <a:custGeom>
              <a:avLst/>
              <a:gdLst/>
              <a:ahLst/>
              <a:cxnLst/>
              <a:rect l="l" t="t" r="r" b="b"/>
              <a:pathLst>
                <a:path w="2418" h="14289" extrusionOk="0">
                  <a:moveTo>
                    <a:pt x="2417" y="1"/>
                  </a:moveTo>
                  <a:cubicBezTo>
                    <a:pt x="2410" y="17"/>
                    <a:pt x="2403" y="32"/>
                    <a:pt x="2395" y="49"/>
                  </a:cubicBezTo>
                  <a:lnTo>
                    <a:pt x="2417" y="49"/>
                  </a:lnTo>
                  <a:lnTo>
                    <a:pt x="2417" y="1"/>
                  </a:lnTo>
                  <a:close/>
                  <a:moveTo>
                    <a:pt x="2250" y="49"/>
                  </a:moveTo>
                  <a:cubicBezTo>
                    <a:pt x="2179" y="144"/>
                    <a:pt x="2119" y="275"/>
                    <a:pt x="2036" y="382"/>
                  </a:cubicBezTo>
                  <a:cubicBezTo>
                    <a:pt x="1953" y="525"/>
                    <a:pt x="1881" y="668"/>
                    <a:pt x="1786" y="834"/>
                  </a:cubicBezTo>
                  <a:cubicBezTo>
                    <a:pt x="1750" y="918"/>
                    <a:pt x="1703" y="1001"/>
                    <a:pt x="1655" y="1084"/>
                  </a:cubicBezTo>
                  <a:lnTo>
                    <a:pt x="1524" y="1358"/>
                  </a:lnTo>
                  <a:cubicBezTo>
                    <a:pt x="1345" y="1715"/>
                    <a:pt x="1179" y="2096"/>
                    <a:pt x="1012" y="2525"/>
                  </a:cubicBezTo>
                  <a:cubicBezTo>
                    <a:pt x="976" y="2632"/>
                    <a:pt x="941" y="2751"/>
                    <a:pt x="893" y="2858"/>
                  </a:cubicBezTo>
                  <a:cubicBezTo>
                    <a:pt x="881" y="2918"/>
                    <a:pt x="857" y="2966"/>
                    <a:pt x="834" y="3025"/>
                  </a:cubicBezTo>
                  <a:cubicBezTo>
                    <a:pt x="810" y="3073"/>
                    <a:pt x="798" y="3132"/>
                    <a:pt x="774" y="3192"/>
                  </a:cubicBezTo>
                  <a:cubicBezTo>
                    <a:pt x="750" y="3287"/>
                    <a:pt x="703" y="3406"/>
                    <a:pt x="679" y="3525"/>
                  </a:cubicBezTo>
                  <a:cubicBezTo>
                    <a:pt x="631" y="3644"/>
                    <a:pt x="595" y="3763"/>
                    <a:pt x="572" y="3882"/>
                  </a:cubicBezTo>
                  <a:cubicBezTo>
                    <a:pt x="512" y="4121"/>
                    <a:pt x="453" y="4359"/>
                    <a:pt x="393" y="4609"/>
                  </a:cubicBezTo>
                  <a:cubicBezTo>
                    <a:pt x="333" y="4871"/>
                    <a:pt x="286" y="5121"/>
                    <a:pt x="238" y="5371"/>
                  </a:cubicBezTo>
                  <a:cubicBezTo>
                    <a:pt x="202" y="5633"/>
                    <a:pt x="155" y="5883"/>
                    <a:pt x="119" y="6145"/>
                  </a:cubicBezTo>
                  <a:lnTo>
                    <a:pt x="83" y="6549"/>
                  </a:lnTo>
                  <a:lnTo>
                    <a:pt x="48" y="6954"/>
                  </a:lnTo>
                  <a:cubicBezTo>
                    <a:pt x="36" y="7085"/>
                    <a:pt x="24" y="7216"/>
                    <a:pt x="24" y="7359"/>
                  </a:cubicBezTo>
                  <a:cubicBezTo>
                    <a:pt x="24" y="7490"/>
                    <a:pt x="0" y="7621"/>
                    <a:pt x="0" y="7752"/>
                  </a:cubicBezTo>
                  <a:lnTo>
                    <a:pt x="0" y="7954"/>
                  </a:lnTo>
                  <a:lnTo>
                    <a:pt x="0" y="8145"/>
                  </a:lnTo>
                  <a:lnTo>
                    <a:pt x="0" y="8526"/>
                  </a:lnTo>
                  <a:cubicBezTo>
                    <a:pt x="0" y="9050"/>
                    <a:pt x="48" y="9574"/>
                    <a:pt x="107" y="10062"/>
                  </a:cubicBezTo>
                  <a:cubicBezTo>
                    <a:pt x="107" y="10121"/>
                    <a:pt x="107" y="10181"/>
                    <a:pt x="119" y="10240"/>
                  </a:cubicBezTo>
                  <a:cubicBezTo>
                    <a:pt x="143" y="10300"/>
                    <a:pt x="143" y="10359"/>
                    <a:pt x="155" y="10419"/>
                  </a:cubicBezTo>
                  <a:cubicBezTo>
                    <a:pt x="179" y="10538"/>
                    <a:pt x="202" y="10657"/>
                    <a:pt x="214" y="10776"/>
                  </a:cubicBezTo>
                  <a:cubicBezTo>
                    <a:pt x="262" y="11014"/>
                    <a:pt x="298" y="11240"/>
                    <a:pt x="345" y="11467"/>
                  </a:cubicBezTo>
                  <a:cubicBezTo>
                    <a:pt x="381" y="11562"/>
                    <a:pt x="405" y="11681"/>
                    <a:pt x="417" y="11788"/>
                  </a:cubicBezTo>
                  <a:cubicBezTo>
                    <a:pt x="441" y="11895"/>
                    <a:pt x="464" y="12002"/>
                    <a:pt x="500" y="12098"/>
                  </a:cubicBezTo>
                  <a:cubicBezTo>
                    <a:pt x="560" y="12312"/>
                    <a:pt x="595" y="12503"/>
                    <a:pt x="655" y="12693"/>
                  </a:cubicBezTo>
                  <a:cubicBezTo>
                    <a:pt x="774" y="13086"/>
                    <a:pt x="881" y="13431"/>
                    <a:pt x="1000" y="13729"/>
                  </a:cubicBezTo>
                  <a:cubicBezTo>
                    <a:pt x="1072" y="13931"/>
                    <a:pt x="1155" y="14122"/>
                    <a:pt x="1215" y="14288"/>
                  </a:cubicBezTo>
                  <a:lnTo>
                    <a:pt x="1357" y="14288"/>
                  </a:lnTo>
                  <a:cubicBezTo>
                    <a:pt x="1345" y="14229"/>
                    <a:pt x="1334" y="14169"/>
                    <a:pt x="1310" y="14098"/>
                  </a:cubicBezTo>
                  <a:cubicBezTo>
                    <a:pt x="1286" y="13967"/>
                    <a:pt x="1250" y="13812"/>
                    <a:pt x="1215" y="13669"/>
                  </a:cubicBezTo>
                  <a:cubicBezTo>
                    <a:pt x="1191" y="13586"/>
                    <a:pt x="1167" y="13503"/>
                    <a:pt x="1155" y="13431"/>
                  </a:cubicBezTo>
                  <a:cubicBezTo>
                    <a:pt x="1131" y="13348"/>
                    <a:pt x="1119" y="13265"/>
                    <a:pt x="1107" y="13169"/>
                  </a:cubicBezTo>
                  <a:cubicBezTo>
                    <a:pt x="1060" y="12991"/>
                    <a:pt x="1036" y="12812"/>
                    <a:pt x="988" y="12622"/>
                  </a:cubicBezTo>
                  <a:cubicBezTo>
                    <a:pt x="941" y="12431"/>
                    <a:pt x="917" y="12241"/>
                    <a:pt x="881" y="12026"/>
                  </a:cubicBezTo>
                  <a:cubicBezTo>
                    <a:pt x="857" y="11919"/>
                    <a:pt x="834" y="11824"/>
                    <a:pt x="822" y="11717"/>
                  </a:cubicBezTo>
                  <a:cubicBezTo>
                    <a:pt x="810" y="11610"/>
                    <a:pt x="798" y="11490"/>
                    <a:pt x="774" y="11383"/>
                  </a:cubicBezTo>
                  <a:cubicBezTo>
                    <a:pt x="750" y="11169"/>
                    <a:pt x="703" y="10943"/>
                    <a:pt x="691" y="10705"/>
                  </a:cubicBezTo>
                  <a:cubicBezTo>
                    <a:pt x="691" y="10586"/>
                    <a:pt x="679" y="10467"/>
                    <a:pt x="655" y="10347"/>
                  </a:cubicBezTo>
                  <a:cubicBezTo>
                    <a:pt x="655" y="10288"/>
                    <a:pt x="643" y="10228"/>
                    <a:pt x="643" y="10169"/>
                  </a:cubicBezTo>
                  <a:cubicBezTo>
                    <a:pt x="631" y="10109"/>
                    <a:pt x="631" y="10050"/>
                    <a:pt x="631" y="9990"/>
                  </a:cubicBezTo>
                  <a:cubicBezTo>
                    <a:pt x="619" y="9871"/>
                    <a:pt x="619" y="9752"/>
                    <a:pt x="595" y="9633"/>
                  </a:cubicBezTo>
                  <a:cubicBezTo>
                    <a:pt x="595" y="9514"/>
                    <a:pt x="583" y="9371"/>
                    <a:pt x="583" y="9252"/>
                  </a:cubicBezTo>
                  <a:cubicBezTo>
                    <a:pt x="572" y="9145"/>
                    <a:pt x="572" y="9002"/>
                    <a:pt x="572" y="8883"/>
                  </a:cubicBezTo>
                  <a:lnTo>
                    <a:pt x="572" y="8693"/>
                  </a:lnTo>
                  <a:lnTo>
                    <a:pt x="572" y="8502"/>
                  </a:lnTo>
                  <a:lnTo>
                    <a:pt x="572" y="8109"/>
                  </a:lnTo>
                  <a:lnTo>
                    <a:pt x="572" y="7919"/>
                  </a:lnTo>
                  <a:lnTo>
                    <a:pt x="583" y="7728"/>
                  </a:lnTo>
                  <a:cubicBezTo>
                    <a:pt x="583" y="7597"/>
                    <a:pt x="595" y="7478"/>
                    <a:pt x="595" y="7335"/>
                  </a:cubicBezTo>
                  <a:cubicBezTo>
                    <a:pt x="595" y="7204"/>
                    <a:pt x="607" y="7085"/>
                    <a:pt x="631" y="6954"/>
                  </a:cubicBezTo>
                  <a:lnTo>
                    <a:pt x="655" y="6561"/>
                  </a:lnTo>
                  <a:cubicBezTo>
                    <a:pt x="679" y="6430"/>
                    <a:pt x="691" y="6311"/>
                    <a:pt x="703" y="6180"/>
                  </a:cubicBezTo>
                  <a:cubicBezTo>
                    <a:pt x="738" y="5930"/>
                    <a:pt x="774" y="5668"/>
                    <a:pt x="810" y="5418"/>
                  </a:cubicBezTo>
                  <a:cubicBezTo>
                    <a:pt x="822" y="5299"/>
                    <a:pt x="845" y="5168"/>
                    <a:pt x="869" y="5049"/>
                  </a:cubicBezTo>
                  <a:cubicBezTo>
                    <a:pt x="881" y="4918"/>
                    <a:pt x="893" y="4787"/>
                    <a:pt x="929" y="4680"/>
                  </a:cubicBezTo>
                  <a:cubicBezTo>
                    <a:pt x="964" y="4442"/>
                    <a:pt x="1012" y="4204"/>
                    <a:pt x="1072" y="3966"/>
                  </a:cubicBezTo>
                  <a:cubicBezTo>
                    <a:pt x="1084" y="3859"/>
                    <a:pt x="1119" y="3740"/>
                    <a:pt x="1143" y="3620"/>
                  </a:cubicBezTo>
                  <a:cubicBezTo>
                    <a:pt x="1179" y="3501"/>
                    <a:pt x="1203" y="3394"/>
                    <a:pt x="1238" y="3275"/>
                  </a:cubicBezTo>
                  <a:cubicBezTo>
                    <a:pt x="1250" y="3228"/>
                    <a:pt x="1262" y="3168"/>
                    <a:pt x="1286" y="3108"/>
                  </a:cubicBezTo>
                  <a:cubicBezTo>
                    <a:pt x="1298" y="3049"/>
                    <a:pt x="1310" y="3013"/>
                    <a:pt x="1334" y="2954"/>
                  </a:cubicBezTo>
                  <a:cubicBezTo>
                    <a:pt x="1357" y="2835"/>
                    <a:pt x="1393" y="2727"/>
                    <a:pt x="1417" y="2620"/>
                  </a:cubicBezTo>
                  <a:cubicBezTo>
                    <a:pt x="1476" y="2418"/>
                    <a:pt x="1536" y="2204"/>
                    <a:pt x="1607" y="2013"/>
                  </a:cubicBezTo>
                  <a:cubicBezTo>
                    <a:pt x="1655" y="1906"/>
                    <a:pt x="1691" y="1799"/>
                    <a:pt x="1715" y="1715"/>
                  </a:cubicBezTo>
                  <a:cubicBezTo>
                    <a:pt x="1762" y="1608"/>
                    <a:pt x="1786" y="1525"/>
                    <a:pt x="1822" y="1430"/>
                  </a:cubicBezTo>
                  <a:cubicBezTo>
                    <a:pt x="1965" y="1073"/>
                    <a:pt x="2084" y="727"/>
                    <a:pt x="2227" y="453"/>
                  </a:cubicBezTo>
                  <a:cubicBezTo>
                    <a:pt x="2279" y="307"/>
                    <a:pt x="2341" y="169"/>
                    <a:pt x="2395" y="49"/>
                  </a:cubicBezTo>
                  <a:close/>
                </a:path>
              </a:pathLst>
            </a:custGeom>
            <a:solidFill>
              <a:srgbClr val="EED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5609;p53">
              <a:extLst>
                <a:ext uri="{FF2B5EF4-FFF2-40B4-BE49-F238E27FC236}">
                  <a16:creationId xmlns:a16="http://schemas.microsoft.com/office/drawing/2014/main" id="{FD26EA32-DFF8-19E1-B7FD-AED5F20565FA}"/>
                </a:ext>
              </a:extLst>
            </p:cNvPr>
            <p:cNvSpPr/>
            <p:nvPr/>
          </p:nvSpPr>
          <p:spPr>
            <a:xfrm>
              <a:off x="2071075" y="3474075"/>
              <a:ext cx="60450" cy="361375"/>
            </a:xfrm>
            <a:custGeom>
              <a:avLst/>
              <a:gdLst/>
              <a:ahLst/>
              <a:cxnLst/>
              <a:rect l="l" t="t" r="r" b="b"/>
              <a:pathLst>
                <a:path w="2418" h="14455" extrusionOk="0">
                  <a:moveTo>
                    <a:pt x="2227" y="0"/>
                  </a:moveTo>
                  <a:cubicBezTo>
                    <a:pt x="2156" y="107"/>
                    <a:pt x="2096" y="226"/>
                    <a:pt x="2025" y="346"/>
                  </a:cubicBezTo>
                  <a:cubicBezTo>
                    <a:pt x="1941" y="477"/>
                    <a:pt x="1858" y="631"/>
                    <a:pt x="1763" y="798"/>
                  </a:cubicBezTo>
                  <a:cubicBezTo>
                    <a:pt x="1727" y="869"/>
                    <a:pt x="1679" y="953"/>
                    <a:pt x="1644" y="1048"/>
                  </a:cubicBezTo>
                  <a:cubicBezTo>
                    <a:pt x="1608" y="1131"/>
                    <a:pt x="1560" y="1215"/>
                    <a:pt x="1513" y="1310"/>
                  </a:cubicBezTo>
                  <a:cubicBezTo>
                    <a:pt x="1334" y="1667"/>
                    <a:pt x="1168" y="2072"/>
                    <a:pt x="1013" y="2489"/>
                  </a:cubicBezTo>
                  <a:cubicBezTo>
                    <a:pt x="965" y="2596"/>
                    <a:pt x="929" y="2703"/>
                    <a:pt x="894" y="2822"/>
                  </a:cubicBezTo>
                  <a:cubicBezTo>
                    <a:pt x="870" y="2882"/>
                    <a:pt x="846" y="2917"/>
                    <a:pt x="834" y="2977"/>
                  </a:cubicBezTo>
                  <a:cubicBezTo>
                    <a:pt x="810" y="3036"/>
                    <a:pt x="798" y="3096"/>
                    <a:pt x="775" y="3143"/>
                  </a:cubicBezTo>
                  <a:cubicBezTo>
                    <a:pt x="739" y="3263"/>
                    <a:pt x="691" y="3370"/>
                    <a:pt x="667" y="3489"/>
                  </a:cubicBezTo>
                  <a:cubicBezTo>
                    <a:pt x="632" y="3608"/>
                    <a:pt x="608" y="3727"/>
                    <a:pt x="560" y="3846"/>
                  </a:cubicBezTo>
                  <a:cubicBezTo>
                    <a:pt x="489" y="4084"/>
                    <a:pt x="441" y="4334"/>
                    <a:pt x="382" y="4572"/>
                  </a:cubicBezTo>
                  <a:cubicBezTo>
                    <a:pt x="322" y="4822"/>
                    <a:pt x="275" y="5084"/>
                    <a:pt x="239" y="5334"/>
                  </a:cubicBezTo>
                  <a:cubicBezTo>
                    <a:pt x="191" y="5584"/>
                    <a:pt x="144" y="5858"/>
                    <a:pt x="120" y="6108"/>
                  </a:cubicBezTo>
                  <a:lnTo>
                    <a:pt x="72" y="6513"/>
                  </a:lnTo>
                  <a:lnTo>
                    <a:pt x="36" y="6906"/>
                  </a:lnTo>
                  <a:cubicBezTo>
                    <a:pt x="25" y="7049"/>
                    <a:pt x="25" y="7180"/>
                    <a:pt x="13" y="7311"/>
                  </a:cubicBezTo>
                  <a:cubicBezTo>
                    <a:pt x="13" y="7454"/>
                    <a:pt x="1" y="7585"/>
                    <a:pt x="1" y="7715"/>
                  </a:cubicBezTo>
                  <a:lnTo>
                    <a:pt x="1" y="7906"/>
                  </a:lnTo>
                  <a:lnTo>
                    <a:pt x="1" y="8096"/>
                  </a:lnTo>
                  <a:lnTo>
                    <a:pt x="1" y="8489"/>
                  </a:lnTo>
                  <a:cubicBezTo>
                    <a:pt x="13" y="9013"/>
                    <a:pt x="36" y="9537"/>
                    <a:pt x="96" y="10025"/>
                  </a:cubicBezTo>
                  <a:cubicBezTo>
                    <a:pt x="96" y="10085"/>
                    <a:pt x="120" y="10144"/>
                    <a:pt x="120" y="10204"/>
                  </a:cubicBezTo>
                  <a:cubicBezTo>
                    <a:pt x="132" y="10263"/>
                    <a:pt x="132" y="10323"/>
                    <a:pt x="144" y="10382"/>
                  </a:cubicBezTo>
                  <a:cubicBezTo>
                    <a:pt x="155" y="10502"/>
                    <a:pt x="179" y="10621"/>
                    <a:pt x="203" y="10740"/>
                  </a:cubicBezTo>
                  <a:cubicBezTo>
                    <a:pt x="239" y="10978"/>
                    <a:pt x="298" y="11204"/>
                    <a:pt x="334" y="11418"/>
                  </a:cubicBezTo>
                  <a:cubicBezTo>
                    <a:pt x="370" y="11525"/>
                    <a:pt x="382" y="11645"/>
                    <a:pt x="417" y="11752"/>
                  </a:cubicBezTo>
                  <a:cubicBezTo>
                    <a:pt x="441" y="11859"/>
                    <a:pt x="477" y="11954"/>
                    <a:pt x="489" y="12061"/>
                  </a:cubicBezTo>
                  <a:cubicBezTo>
                    <a:pt x="548" y="12276"/>
                    <a:pt x="596" y="12466"/>
                    <a:pt x="656" y="12657"/>
                  </a:cubicBezTo>
                  <a:cubicBezTo>
                    <a:pt x="775" y="13026"/>
                    <a:pt x="870" y="13383"/>
                    <a:pt x="989" y="13681"/>
                  </a:cubicBezTo>
                  <a:cubicBezTo>
                    <a:pt x="1096" y="13954"/>
                    <a:pt x="1191" y="14204"/>
                    <a:pt x="1275" y="14395"/>
                  </a:cubicBezTo>
                  <a:lnTo>
                    <a:pt x="1406" y="14454"/>
                  </a:lnTo>
                  <a:cubicBezTo>
                    <a:pt x="1394" y="14419"/>
                    <a:pt x="1382" y="14347"/>
                    <a:pt x="1370" y="14300"/>
                  </a:cubicBezTo>
                  <a:cubicBezTo>
                    <a:pt x="1346" y="14240"/>
                    <a:pt x="1334" y="14181"/>
                    <a:pt x="1322" y="14097"/>
                  </a:cubicBezTo>
                  <a:cubicBezTo>
                    <a:pt x="1287" y="13966"/>
                    <a:pt x="1251" y="13823"/>
                    <a:pt x="1215" y="13669"/>
                  </a:cubicBezTo>
                  <a:cubicBezTo>
                    <a:pt x="1203" y="13597"/>
                    <a:pt x="1168" y="13502"/>
                    <a:pt x="1156" y="13430"/>
                  </a:cubicBezTo>
                  <a:cubicBezTo>
                    <a:pt x="1144" y="13359"/>
                    <a:pt x="1132" y="13264"/>
                    <a:pt x="1096" y="13180"/>
                  </a:cubicBezTo>
                  <a:cubicBezTo>
                    <a:pt x="1072" y="13002"/>
                    <a:pt x="1025" y="12823"/>
                    <a:pt x="977" y="12621"/>
                  </a:cubicBezTo>
                  <a:cubicBezTo>
                    <a:pt x="929" y="12430"/>
                    <a:pt x="917" y="12240"/>
                    <a:pt x="870" y="12026"/>
                  </a:cubicBezTo>
                  <a:cubicBezTo>
                    <a:pt x="858" y="11930"/>
                    <a:pt x="846" y="11823"/>
                    <a:pt x="810" y="11716"/>
                  </a:cubicBezTo>
                  <a:cubicBezTo>
                    <a:pt x="798" y="11609"/>
                    <a:pt x="787" y="11514"/>
                    <a:pt x="775" y="11395"/>
                  </a:cubicBezTo>
                  <a:cubicBezTo>
                    <a:pt x="739" y="11168"/>
                    <a:pt x="715" y="10942"/>
                    <a:pt x="679" y="10704"/>
                  </a:cubicBezTo>
                  <a:cubicBezTo>
                    <a:pt x="667" y="10585"/>
                    <a:pt x="656" y="10466"/>
                    <a:pt x="656" y="10347"/>
                  </a:cubicBezTo>
                  <a:cubicBezTo>
                    <a:pt x="656" y="10287"/>
                    <a:pt x="632" y="10228"/>
                    <a:pt x="632" y="10168"/>
                  </a:cubicBezTo>
                  <a:cubicBezTo>
                    <a:pt x="632" y="10109"/>
                    <a:pt x="620" y="10049"/>
                    <a:pt x="620" y="9990"/>
                  </a:cubicBezTo>
                  <a:cubicBezTo>
                    <a:pt x="620" y="9871"/>
                    <a:pt x="608" y="9751"/>
                    <a:pt x="608" y="9632"/>
                  </a:cubicBezTo>
                  <a:cubicBezTo>
                    <a:pt x="596" y="9513"/>
                    <a:pt x="596" y="9382"/>
                    <a:pt x="596" y="9263"/>
                  </a:cubicBezTo>
                  <a:cubicBezTo>
                    <a:pt x="596" y="9144"/>
                    <a:pt x="596" y="9013"/>
                    <a:pt x="572" y="8894"/>
                  </a:cubicBezTo>
                  <a:lnTo>
                    <a:pt x="572" y="8692"/>
                  </a:lnTo>
                  <a:lnTo>
                    <a:pt x="572" y="8501"/>
                  </a:lnTo>
                  <a:lnTo>
                    <a:pt x="572" y="8120"/>
                  </a:lnTo>
                  <a:lnTo>
                    <a:pt x="572" y="7918"/>
                  </a:lnTo>
                  <a:lnTo>
                    <a:pt x="596" y="7727"/>
                  </a:lnTo>
                  <a:cubicBezTo>
                    <a:pt x="596" y="7596"/>
                    <a:pt x="608" y="7477"/>
                    <a:pt x="608" y="7346"/>
                  </a:cubicBezTo>
                  <a:cubicBezTo>
                    <a:pt x="608" y="7204"/>
                    <a:pt x="620" y="7084"/>
                    <a:pt x="632" y="6953"/>
                  </a:cubicBezTo>
                  <a:lnTo>
                    <a:pt x="667" y="6572"/>
                  </a:lnTo>
                  <a:cubicBezTo>
                    <a:pt x="679" y="6430"/>
                    <a:pt x="691" y="6311"/>
                    <a:pt x="715" y="6180"/>
                  </a:cubicBezTo>
                  <a:cubicBezTo>
                    <a:pt x="739" y="5930"/>
                    <a:pt x="763" y="5680"/>
                    <a:pt x="810" y="5418"/>
                  </a:cubicBezTo>
                  <a:cubicBezTo>
                    <a:pt x="834" y="5299"/>
                    <a:pt x="858" y="5168"/>
                    <a:pt x="870" y="5048"/>
                  </a:cubicBezTo>
                  <a:cubicBezTo>
                    <a:pt x="894" y="4929"/>
                    <a:pt x="917" y="4798"/>
                    <a:pt x="929" y="4679"/>
                  </a:cubicBezTo>
                  <a:cubicBezTo>
                    <a:pt x="977" y="4441"/>
                    <a:pt x="1025" y="4191"/>
                    <a:pt x="1084" y="3965"/>
                  </a:cubicBezTo>
                  <a:cubicBezTo>
                    <a:pt x="1108" y="3846"/>
                    <a:pt x="1144" y="3727"/>
                    <a:pt x="1156" y="3620"/>
                  </a:cubicBezTo>
                  <a:cubicBezTo>
                    <a:pt x="1179" y="3501"/>
                    <a:pt x="1215" y="3394"/>
                    <a:pt x="1239" y="3286"/>
                  </a:cubicBezTo>
                  <a:cubicBezTo>
                    <a:pt x="1263" y="3227"/>
                    <a:pt x="1275" y="3167"/>
                    <a:pt x="1287" y="3120"/>
                  </a:cubicBezTo>
                  <a:cubicBezTo>
                    <a:pt x="1310" y="3060"/>
                    <a:pt x="1322" y="3013"/>
                    <a:pt x="1334" y="2953"/>
                  </a:cubicBezTo>
                  <a:cubicBezTo>
                    <a:pt x="1358" y="2846"/>
                    <a:pt x="1394" y="2727"/>
                    <a:pt x="1429" y="2620"/>
                  </a:cubicBezTo>
                  <a:cubicBezTo>
                    <a:pt x="1489" y="2417"/>
                    <a:pt x="1560" y="2203"/>
                    <a:pt x="1620" y="2012"/>
                  </a:cubicBezTo>
                  <a:cubicBezTo>
                    <a:pt x="1644" y="1905"/>
                    <a:pt x="1679" y="1822"/>
                    <a:pt x="1727" y="1715"/>
                  </a:cubicBezTo>
                  <a:cubicBezTo>
                    <a:pt x="1751" y="1631"/>
                    <a:pt x="1799" y="1524"/>
                    <a:pt x="1822" y="1429"/>
                  </a:cubicBezTo>
                  <a:cubicBezTo>
                    <a:pt x="1953" y="1072"/>
                    <a:pt x="2096" y="738"/>
                    <a:pt x="2227" y="453"/>
                  </a:cubicBezTo>
                  <a:cubicBezTo>
                    <a:pt x="2299" y="286"/>
                    <a:pt x="2358" y="143"/>
                    <a:pt x="2418" y="0"/>
                  </a:cubicBezTo>
                  <a:close/>
                </a:path>
              </a:pathLst>
            </a:custGeom>
            <a:solidFill>
              <a:srgbClr val="EED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5610;p53">
              <a:extLst>
                <a:ext uri="{FF2B5EF4-FFF2-40B4-BE49-F238E27FC236}">
                  <a16:creationId xmlns:a16="http://schemas.microsoft.com/office/drawing/2014/main" id="{BD19F014-CC65-E903-5E22-6A8458BBCC87}"/>
                </a:ext>
              </a:extLst>
            </p:cNvPr>
            <p:cNvSpPr/>
            <p:nvPr/>
          </p:nvSpPr>
          <p:spPr>
            <a:xfrm>
              <a:off x="2288375" y="3474075"/>
              <a:ext cx="60450" cy="366425"/>
            </a:xfrm>
            <a:custGeom>
              <a:avLst/>
              <a:gdLst/>
              <a:ahLst/>
              <a:cxnLst/>
              <a:rect l="l" t="t" r="r" b="b"/>
              <a:pathLst>
                <a:path w="2418" h="14657" extrusionOk="0">
                  <a:moveTo>
                    <a:pt x="2227" y="0"/>
                  </a:moveTo>
                  <a:cubicBezTo>
                    <a:pt x="2155" y="107"/>
                    <a:pt x="2096" y="226"/>
                    <a:pt x="2024" y="346"/>
                  </a:cubicBezTo>
                  <a:cubicBezTo>
                    <a:pt x="1929" y="477"/>
                    <a:pt x="1858" y="631"/>
                    <a:pt x="1762" y="798"/>
                  </a:cubicBezTo>
                  <a:cubicBezTo>
                    <a:pt x="1727" y="869"/>
                    <a:pt x="1679" y="953"/>
                    <a:pt x="1643" y="1048"/>
                  </a:cubicBezTo>
                  <a:cubicBezTo>
                    <a:pt x="1608" y="1131"/>
                    <a:pt x="1560" y="1215"/>
                    <a:pt x="1512" y="1310"/>
                  </a:cubicBezTo>
                  <a:cubicBezTo>
                    <a:pt x="1334" y="1667"/>
                    <a:pt x="1167" y="2072"/>
                    <a:pt x="1012" y="2489"/>
                  </a:cubicBezTo>
                  <a:cubicBezTo>
                    <a:pt x="965" y="2596"/>
                    <a:pt x="929" y="2703"/>
                    <a:pt x="893" y="2822"/>
                  </a:cubicBezTo>
                  <a:cubicBezTo>
                    <a:pt x="869" y="2882"/>
                    <a:pt x="846" y="2917"/>
                    <a:pt x="834" y="2977"/>
                  </a:cubicBezTo>
                  <a:cubicBezTo>
                    <a:pt x="810" y="3036"/>
                    <a:pt x="798" y="3096"/>
                    <a:pt x="774" y="3143"/>
                  </a:cubicBezTo>
                  <a:cubicBezTo>
                    <a:pt x="738" y="3263"/>
                    <a:pt x="691" y="3370"/>
                    <a:pt x="667" y="3489"/>
                  </a:cubicBezTo>
                  <a:cubicBezTo>
                    <a:pt x="631" y="3608"/>
                    <a:pt x="607" y="3727"/>
                    <a:pt x="560" y="3846"/>
                  </a:cubicBezTo>
                  <a:cubicBezTo>
                    <a:pt x="488" y="4084"/>
                    <a:pt x="441" y="4334"/>
                    <a:pt x="381" y="4572"/>
                  </a:cubicBezTo>
                  <a:cubicBezTo>
                    <a:pt x="322" y="4822"/>
                    <a:pt x="274" y="5084"/>
                    <a:pt x="238" y="5334"/>
                  </a:cubicBezTo>
                  <a:cubicBezTo>
                    <a:pt x="191" y="5584"/>
                    <a:pt x="143" y="5858"/>
                    <a:pt x="119" y="6108"/>
                  </a:cubicBezTo>
                  <a:lnTo>
                    <a:pt x="72" y="6513"/>
                  </a:lnTo>
                  <a:lnTo>
                    <a:pt x="36" y="6906"/>
                  </a:lnTo>
                  <a:cubicBezTo>
                    <a:pt x="24" y="7049"/>
                    <a:pt x="24" y="7180"/>
                    <a:pt x="12" y="7311"/>
                  </a:cubicBezTo>
                  <a:cubicBezTo>
                    <a:pt x="12" y="7454"/>
                    <a:pt x="0" y="7585"/>
                    <a:pt x="0" y="7715"/>
                  </a:cubicBezTo>
                  <a:lnTo>
                    <a:pt x="0" y="7906"/>
                  </a:lnTo>
                  <a:lnTo>
                    <a:pt x="0" y="8096"/>
                  </a:lnTo>
                  <a:lnTo>
                    <a:pt x="0" y="8489"/>
                  </a:lnTo>
                  <a:cubicBezTo>
                    <a:pt x="12" y="9013"/>
                    <a:pt x="36" y="9537"/>
                    <a:pt x="96" y="10025"/>
                  </a:cubicBezTo>
                  <a:cubicBezTo>
                    <a:pt x="96" y="10085"/>
                    <a:pt x="119" y="10144"/>
                    <a:pt x="119" y="10204"/>
                  </a:cubicBezTo>
                  <a:cubicBezTo>
                    <a:pt x="131" y="10263"/>
                    <a:pt x="131" y="10323"/>
                    <a:pt x="143" y="10382"/>
                  </a:cubicBezTo>
                  <a:cubicBezTo>
                    <a:pt x="155" y="10502"/>
                    <a:pt x="179" y="10621"/>
                    <a:pt x="203" y="10740"/>
                  </a:cubicBezTo>
                  <a:cubicBezTo>
                    <a:pt x="238" y="10978"/>
                    <a:pt x="298" y="11204"/>
                    <a:pt x="334" y="11418"/>
                  </a:cubicBezTo>
                  <a:cubicBezTo>
                    <a:pt x="369" y="11525"/>
                    <a:pt x="381" y="11645"/>
                    <a:pt x="417" y="11752"/>
                  </a:cubicBezTo>
                  <a:cubicBezTo>
                    <a:pt x="441" y="11859"/>
                    <a:pt x="477" y="11954"/>
                    <a:pt x="488" y="12061"/>
                  </a:cubicBezTo>
                  <a:cubicBezTo>
                    <a:pt x="548" y="12276"/>
                    <a:pt x="596" y="12466"/>
                    <a:pt x="655" y="12657"/>
                  </a:cubicBezTo>
                  <a:cubicBezTo>
                    <a:pt x="774" y="13026"/>
                    <a:pt x="869" y="13383"/>
                    <a:pt x="988" y="13681"/>
                  </a:cubicBezTo>
                  <a:cubicBezTo>
                    <a:pt x="1108" y="13978"/>
                    <a:pt x="1203" y="14252"/>
                    <a:pt x="1286" y="14454"/>
                  </a:cubicBezTo>
                  <a:cubicBezTo>
                    <a:pt x="1310" y="14502"/>
                    <a:pt x="1334" y="14550"/>
                    <a:pt x="1346" y="14597"/>
                  </a:cubicBezTo>
                  <a:lnTo>
                    <a:pt x="1465" y="14657"/>
                  </a:lnTo>
                  <a:lnTo>
                    <a:pt x="1429" y="14478"/>
                  </a:lnTo>
                  <a:lnTo>
                    <a:pt x="1381" y="14300"/>
                  </a:lnTo>
                  <a:cubicBezTo>
                    <a:pt x="1369" y="14240"/>
                    <a:pt x="1346" y="14181"/>
                    <a:pt x="1334" y="14097"/>
                  </a:cubicBezTo>
                  <a:cubicBezTo>
                    <a:pt x="1310" y="13966"/>
                    <a:pt x="1262" y="13823"/>
                    <a:pt x="1227" y="13669"/>
                  </a:cubicBezTo>
                  <a:cubicBezTo>
                    <a:pt x="1215" y="13597"/>
                    <a:pt x="1191" y="13502"/>
                    <a:pt x="1167" y="13430"/>
                  </a:cubicBezTo>
                  <a:cubicBezTo>
                    <a:pt x="1155" y="13359"/>
                    <a:pt x="1143" y="13264"/>
                    <a:pt x="1108" y="13180"/>
                  </a:cubicBezTo>
                  <a:cubicBezTo>
                    <a:pt x="1084" y="13002"/>
                    <a:pt x="1036" y="12823"/>
                    <a:pt x="988" y="12621"/>
                  </a:cubicBezTo>
                  <a:cubicBezTo>
                    <a:pt x="953" y="12430"/>
                    <a:pt x="929" y="12240"/>
                    <a:pt x="893" y="12026"/>
                  </a:cubicBezTo>
                  <a:cubicBezTo>
                    <a:pt x="869" y="11930"/>
                    <a:pt x="858" y="11823"/>
                    <a:pt x="834" y="11716"/>
                  </a:cubicBezTo>
                  <a:cubicBezTo>
                    <a:pt x="810" y="11609"/>
                    <a:pt x="798" y="11514"/>
                    <a:pt x="786" y="11395"/>
                  </a:cubicBezTo>
                  <a:cubicBezTo>
                    <a:pt x="750" y="11168"/>
                    <a:pt x="727" y="10942"/>
                    <a:pt x="691" y="10704"/>
                  </a:cubicBezTo>
                  <a:cubicBezTo>
                    <a:pt x="679" y="10585"/>
                    <a:pt x="667" y="10466"/>
                    <a:pt x="667" y="10347"/>
                  </a:cubicBezTo>
                  <a:cubicBezTo>
                    <a:pt x="667" y="10287"/>
                    <a:pt x="655" y="10228"/>
                    <a:pt x="655" y="10168"/>
                  </a:cubicBezTo>
                  <a:cubicBezTo>
                    <a:pt x="655" y="10109"/>
                    <a:pt x="631" y="10049"/>
                    <a:pt x="631" y="9990"/>
                  </a:cubicBezTo>
                  <a:cubicBezTo>
                    <a:pt x="631" y="9871"/>
                    <a:pt x="619" y="9751"/>
                    <a:pt x="607" y="9632"/>
                  </a:cubicBezTo>
                  <a:cubicBezTo>
                    <a:pt x="596" y="9513"/>
                    <a:pt x="596" y="9382"/>
                    <a:pt x="596" y="9263"/>
                  </a:cubicBezTo>
                  <a:cubicBezTo>
                    <a:pt x="596" y="9144"/>
                    <a:pt x="596" y="9013"/>
                    <a:pt x="572" y="8894"/>
                  </a:cubicBezTo>
                  <a:lnTo>
                    <a:pt x="572" y="8692"/>
                  </a:lnTo>
                  <a:lnTo>
                    <a:pt x="572" y="8501"/>
                  </a:lnTo>
                  <a:lnTo>
                    <a:pt x="572" y="8120"/>
                  </a:lnTo>
                  <a:lnTo>
                    <a:pt x="572" y="7918"/>
                  </a:lnTo>
                  <a:lnTo>
                    <a:pt x="596" y="7727"/>
                  </a:lnTo>
                  <a:cubicBezTo>
                    <a:pt x="596" y="7596"/>
                    <a:pt x="607" y="7477"/>
                    <a:pt x="607" y="7346"/>
                  </a:cubicBezTo>
                  <a:cubicBezTo>
                    <a:pt x="607" y="7204"/>
                    <a:pt x="619" y="7084"/>
                    <a:pt x="631" y="6953"/>
                  </a:cubicBezTo>
                  <a:lnTo>
                    <a:pt x="667" y="6572"/>
                  </a:lnTo>
                  <a:cubicBezTo>
                    <a:pt x="679" y="6430"/>
                    <a:pt x="691" y="6311"/>
                    <a:pt x="715" y="6180"/>
                  </a:cubicBezTo>
                  <a:cubicBezTo>
                    <a:pt x="738" y="5930"/>
                    <a:pt x="774" y="5680"/>
                    <a:pt x="810" y="5418"/>
                  </a:cubicBezTo>
                  <a:cubicBezTo>
                    <a:pt x="834" y="5299"/>
                    <a:pt x="858" y="5168"/>
                    <a:pt x="869" y="5048"/>
                  </a:cubicBezTo>
                  <a:cubicBezTo>
                    <a:pt x="893" y="4929"/>
                    <a:pt x="917" y="4798"/>
                    <a:pt x="929" y="4679"/>
                  </a:cubicBezTo>
                  <a:cubicBezTo>
                    <a:pt x="977" y="4441"/>
                    <a:pt x="1024" y="4191"/>
                    <a:pt x="1084" y="3965"/>
                  </a:cubicBezTo>
                  <a:cubicBezTo>
                    <a:pt x="1108" y="3846"/>
                    <a:pt x="1143" y="3727"/>
                    <a:pt x="1155" y="3620"/>
                  </a:cubicBezTo>
                  <a:cubicBezTo>
                    <a:pt x="1191" y="3501"/>
                    <a:pt x="1215" y="3394"/>
                    <a:pt x="1250" y="3286"/>
                  </a:cubicBezTo>
                  <a:cubicBezTo>
                    <a:pt x="1262" y="3227"/>
                    <a:pt x="1274" y="3167"/>
                    <a:pt x="1286" y="3120"/>
                  </a:cubicBezTo>
                  <a:cubicBezTo>
                    <a:pt x="1310" y="3060"/>
                    <a:pt x="1322" y="3013"/>
                    <a:pt x="1334" y="2953"/>
                  </a:cubicBezTo>
                  <a:cubicBezTo>
                    <a:pt x="1369" y="2846"/>
                    <a:pt x="1393" y="2727"/>
                    <a:pt x="1429" y="2620"/>
                  </a:cubicBezTo>
                  <a:cubicBezTo>
                    <a:pt x="1500" y="2417"/>
                    <a:pt x="1560" y="2203"/>
                    <a:pt x="1620" y="2012"/>
                  </a:cubicBezTo>
                  <a:cubicBezTo>
                    <a:pt x="1643" y="1905"/>
                    <a:pt x="1679" y="1822"/>
                    <a:pt x="1727" y="1715"/>
                  </a:cubicBezTo>
                  <a:cubicBezTo>
                    <a:pt x="1750" y="1631"/>
                    <a:pt x="1798" y="1524"/>
                    <a:pt x="1822" y="1429"/>
                  </a:cubicBezTo>
                  <a:cubicBezTo>
                    <a:pt x="1965" y="1072"/>
                    <a:pt x="2096" y="738"/>
                    <a:pt x="2227" y="453"/>
                  </a:cubicBezTo>
                  <a:cubicBezTo>
                    <a:pt x="2298" y="286"/>
                    <a:pt x="2358" y="143"/>
                    <a:pt x="2417" y="0"/>
                  </a:cubicBezTo>
                  <a:close/>
                </a:path>
              </a:pathLst>
            </a:custGeom>
            <a:solidFill>
              <a:srgbClr val="EED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5611;p53">
              <a:extLst>
                <a:ext uri="{FF2B5EF4-FFF2-40B4-BE49-F238E27FC236}">
                  <a16:creationId xmlns:a16="http://schemas.microsoft.com/office/drawing/2014/main" id="{4C4549EB-864B-DEE5-A5A3-65963A75740A}"/>
                </a:ext>
              </a:extLst>
            </p:cNvPr>
            <p:cNvSpPr/>
            <p:nvPr/>
          </p:nvSpPr>
          <p:spPr>
            <a:xfrm>
              <a:off x="1861225" y="3463950"/>
              <a:ext cx="590875" cy="22350"/>
            </a:xfrm>
            <a:custGeom>
              <a:avLst/>
              <a:gdLst/>
              <a:ahLst/>
              <a:cxnLst/>
              <a:rect l="l" t="t" r="r" b="b"/>
              <a:pathLst>
                <a:path w="23635" h="894" extrusionOk="0">
                  <a:moveTo>
                    <a:pt x="441" y="0"/>
                  </a:moveTo>
                  <a:cubicBezTo>
                    <a:pt x="191" y="0"/>
                    <a:pt x="1" y="191"/>
                    <a:pt x="1" y="441"/>
                  </a:cubicBezTo>
                  <a:cubicBezTo>
                    <a:pt x="1" y="691"/>
                    <a:pt x="191" y="893"/>
                    <a:pt x="441" y="893"/>
                  </a:cubicBezTo>
                  <a:lnTo>
                    <a:pt x="23182" y="893"/>
                  </a:lnTo>
                  <a:cubicBezTo>
                    <a:pt x="23432" y="893"/>
                    <a:pt x="23635" y="691"/>
                    <a:pt x="23635" y="441"/>
                  </a:cubicBezTo>
                  <a:cubicBezTo>
                    <a:pt x="23635" y="191"/>
                    <a:pt x="23432" y="0"/>
                    <a:pt x="23182" y="0"/>
                  </a:cubicBezTo>
                  <a:close/>
                </a:path>
              </a:pathLst>
            </a:custGeom>
            <a:solidFill>
              <a:srgbClr val="7E5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5612;p53">
              <a:extLst>
                <a:ext uri="{FF2B5EF4-FFF2-40B4-BE49-F238E27FC236}">
                  <a16:creationId xmlns:a16="http://schemas.microsoft.com/office/drawing/2014/main" id="{4CA8A7ED-9527-5CDE-6537-DD101C6AF6E9}"/>
                </a:ext>
              </a:extLst>
            </p:cNvPr>
            <p:cNvSpPr/>
            <p:nvPr/>
          </p:nvSpPr>
          <p:spPr>
            <a:xfrm>
              <a:off x="1987725" y="3548500"/>
              <a:ext cx="172675" cy="177400"/>
            </a:xfrm>
            <a:custGeom>
              <a:avLst/>
              <a:gdLst/>
              <a:ahLst/>
              <a:cxnLst/>
              <a:rect l="l" t="t" r="r" b="b"/>
              <a:pathLst>
                <a:path w="6907" h="7096" extrusionOk="0">
                  <a:moveTo>
                    <a:pt x="4354" y="1"/>
                  </a:moveTo>
                  <a:cubicBezTo>
                    <a:pt x="3421" y="1"/>
                    <a:pt x="2493" y="82"/>
                    <a:pt x="1549" y="226"/>
                  </a:cubicBezTo>
                  <a:lnTo>
                    <a:pt x="1549" y="250"/>
                  </a:lnTo>
                  <a:cubicBezTo>
                    <a:pt x="2799" y="262"/>
                    <a:pt x="3549" y="1702"/>
                    <a:pt x="3216" y="3429"/>
                  </a:cubicBezTo>
                  <a:cubicBezTo>
                    <a:pt x="2870" y="5167"/>
                    <a:pt x="1489" y="6560"/>
                    <a:pt x="1" y="6882"/>
                  </a:cubicBezTo>
                  <a:lnTo>
                    <a:pt x="1" y="6894"/>
                  </a:lnTo>
                  <a:cubicBezTo>
                    <a:pt x="726" y="6840"/>
                    <a:pt x="1446" y="6810"/>
                    <a:pt x="2165" y="6810"/>
                  </a:cubicBezTo>
                  <a:cubicBezTo>
                    <a:pt x="3370" y="6810"/>
                    <a:pt x="4572" y="6895"/>
                    <a:pt x="5787" y="7096"/>
                  </a:cubicBezTo>
                  <a:lnTo>
                    <a:pt x="5787" y="7072"/>
                  </a:lnTo>
                  <a:cubicBezTo>
                    <a:pt x="4418" y="6620"/>
                    <a:pt x="3609" y="5191"/>
                    <a:pt x="3954" y="3441"/>
                  </a:cubicBezTo>
                  <a:cubicBezTo>
                    <a:pt x="4299" y="1714"/>
                    <a:pt x="5549" y="250"/>
                    <a:pt x="6907" y="226"/>
                  </a:cubicBezTo>
                  <a:lnTo>
                    <a:pt x="6907" y="214"/>
                  </a:lnTo>
                  <a:cubicBezTo>
                    <a:pt x="6042" y="67"/>
                    <a:pt x="5196" y="1"/>
                    <a:pt x="4354"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5613;p53">
              <a:extLst>
                <a:ext uri="{FF2B5EF4-FFF2-40B4-BE49-F238E27FC236}">
                  <a16:creationId xmlns:a16="http://schemas.microsoft.com/office/drawing/2014/main" id="{8E416FD7-DBF1-FC9E-A75B-98917252CB40}"/>
                </a:ext>
              </a:extLst>
            </p:cNvPr>
            <p:cNvSpPr/>
            <p:nvPr/>
          </p:nvSpPr>
          <p:spPr>
            <a:xfrm>
              <a:off x="1956775" y="3589550"/>
              <a:ext cx="236375" cy="114325"/>
            </a:xfrm>
            <a:custGeom>
              <a:avLst/>
              <a:gdLst/>
              <a:ahLst/>
              <a:cxnLst/>
              <a:rect l="l" t="t" r="r" b="b"/>
              <a:pathLst>
                <a:path w="9455" h="4573" extrusionOk="0">
                  <a:moveTo>
                    <a:pt x="1096" y="1"/>
                  </a:moveTo>
                  <a:cubicBezTo>
                    <a:pt x="727" y="1442"/>
                    <a:pt x="358" y="2870"/>
                    <a:pt x="1" y="4287"/>
                  </a:cubicBezTo>
                  <a:lnTo>
                    <a:pt x="13" y="4287"/>
                  </a:lnTo>
                  <a:cubicBezTo>
                    <a:pt x="578" y="3226"/>
                    <a:pt x="2567" y="2084"/>
                    <a:pt x="4709" y="2084"/>
                  </a:cubicBezTo>
                  <a:cubicBezTo>
                    <a:pt x="4731" y="2084"/>
                    <a:pt x="4753" y="2084"/>
                    <a:pt x="4775" y="2084"/>
                  </a:cubicBezTo>
                  <a:cubicBezTo>
                    <a:pt x="6930" y="2096"/>
                    <a:pt x="8633" y="3406"/>
                    <a:pt x="8764" y="4573"/>
                  </a:cubicBezTo>
                  <a:lnTo>
                    <a:pt x="8776" y="4573"/>
                  </a:lnTo>
                  <a:cubicBezTo>
                    <a:pt x="9038" y="3085"/>
                    <a:pt x="9252" y="1596"/>
                    <a:pt x="9454" y="96"/>
                  </a:cubicBezTo>
                  <a:lnTo>
                    <a:pt x="9430" y="96"/>
                  </a:lnTo>
                  <a:cubicBezTo>
                    <a:pt x="9014" y="1092"/>
                    <a:pt x="7156" y="1502"/>
                    <a:pt x="5072" y="1502"/>
                  </a:cubicBezTo>
                  <a:cubicBezTo>
                    <a:pt x="5013" y="1502"/>
                    <a:pt x="4954" y="1502"/>
                    <a:pt x="4894" y="1501"/>
                  </a:cubicBezTo>
                  <a:cubicBezTo>
                    <a:pt x="2739" y="1477"/>
                    <a:pt x="1120" y="1001"/>
                    <a:pt x="1120"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5614;p53">
              <a:extLst>
                <a:ext uri="{FF2B5EF4-FFF2-40B4-BE49-F238E27FC236}">
                  <a16:creationId xmlns:a16="http://schemas.microsoft.com/office/drawing/2014/main" id="{7372147A-FB8A-6C50-0700-39DE7C9C0704}"/>
                </a:ext>
              </a:extLst>
            </p:cNvPr>
            <p:cNvSpPr/>
            <p:nvPr/>
          </p:nvSpPr>
          <p:spPr>
            <a:xfrm>
              <a:off x="2035350" y="3228750"/>
              <a:ext cx="110175" cy="112600"/>
            </a:xfrm>
            <a:custGeom>
              <a:avLst/>
              <a:gdLst/>
              <a:ahLst/>
              <a:cxnLst/>
              <a:rect l="l" t="t" r="r" b="b"/>
              <a:pathLst>
                <a:path w="4407" h="4504" extrusionOk="0">
                  <a:moveTo>
                    <a:pt x="2765" y="1"/>
                  </a:moveTo>
                  <a:cubicBezTo>
                    <a:pt x="2169" y="1"/>
                    <a:pt x="1576" y="52"/>
                    <a:pt x="977" y="145"/>
                  </a:cubicBezTo>
                  <a:cubicBezTo>
                    <a:pt x="1787" y="145"/>
                    <a:pt x="2263" y="1086"/>
                    <a:pt x="2049" y="2181"/>
                  </a:cubicBezTo>
                  <a:cubicBezTo>
                    <a:pt x="1823" y="3289"/>
                    <a:pt x="953" y="4182"/>
                    <a:pt x="1" y="4384"/>
                  </a:cubicBezTo>
                  <a:cubicBezTo>
                    <a:pt x="462" y="4353"/>
                    <a:pt x="924" y="4335"/>
                    <a:pt x="1388" y="4335"/>
                  </a:cubicBezTo>
                  <a:cubicBezTo>
                    <a:pt x="2158" y="4335"/>
                    <a:pt x="2931" y="4384"/>
                    <a:pt x="3704" y="4503"/>
                  </a:cubicBezTo>
                  <a:cubicBezTo>
                    <a:pt x="2799" y="4205"/>
                    <a:pt x="2287" y="3289"/>
                    <a:pt x="2513" y="2181"/>
                  </a:cubicBezTo>
                  <a:cubicBezTo>
                    <a:pt x="2739" y="1086"/>
                    <a:pt x="3537" y="145"/>
                    <a:pt x="4406" y="133"/>
                  </a:cubicBezTo>
                  <a:cubicBezTo>
                    <a:pt x="3851" y="43"/>
                    <a:pt x="3306" y="1"/>
                    <a:pt x="2765"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5615;p53">
              <a:extLst>
                <a:ext uri="{FF2B5EF4-FFF2-40B4-BE49-F238E27FC236}">
                  <a16:creationId xmlns:a16="http://schemas.microsoft.com/office/drawing/2014/main" id="{3CE89034-DC60-4037-A836-944DF35B3D7B}"/>
                </a:ext>
              </a:extLst>
            </p:cNvPr>
            <p:cNvSpPr/>
            <p:nvPr/>
          </p:nvSpPr>
          <p:spPr>
            <a:xfrm>
              <a:off x="2014525" y="3254400"/>
              <a:ext cx="151225" cy="73250"/>
            </a:xfrm>
            <a:custGeom>
              <a:avLst/>
              <a:gdLst/>
              <a:ahLst/>
              <a:cxnLst/>
              <a:rect l="l" t="t" r="r" b="b"/>
              <a:pathLst>
                <a:path w="6049" h="2930" extrusionOk="0">
                  <a:moveTo>
                    <a:pt x="691" y="0"/>
                  </a:moveTo>
                  <a:cubicBezTo>
                    <a:pt x="453" y="917"/>
                    <a:pt x="215" y="1834"/>
                    <a:pt x="1" y="2739"/>
                  </a:cubicBezTo>
                  <a:lnTo>
                    <a:pt x="12" y="2739"/>
                  </a:lnTo>
                  <a:cubicBezTo>
                    <a:pt x="379" y="2054"/>
                    <a:pt x="1670" y="1334"/>
                    <a:pt x="3027" y="1334"/>
                  </a:cubicBezTo>
                  <a:cubicBezTo>
                    <a:pt x="3038" y="1334"/>
                    <a:pt x="3049" y="1334"/>
                    <a:pt x="3060" y="1334"/>
                  </a:cubicBezTo>
                  <a:cubicBezTo>
                    <a:pt x="4442" y="1358"/>
                    <a:pt x="5537" y="2191"/>
                    <a:pt x="5608" y="2929"/>
                  </a:cubicBezTo>
                  <a:lnTo>
                    <a:pt x="5620" y="2929"/>
                  </a:lnTo>
                  <a:cubicBezTo>
                    <a:pt x="5787" y="1977"/>
                    <a:pt x="5918" y="1024"/>
                    <a:pt x="6049" y="60"/>
                  </a:cubicBezTo>
                  <a:lnTo>
                    <a:pt x="6037" y="60"/>
                  </a:lnTo>
                  <a:cubicBezTo>
                    <a:pt x="5775" y="715"/>
                    <a:pt x="4525" y="965"/>
                    <a:pt x="3132" y="965"/>
                  </a:cubicBezTo>
                  <a:cubicBezTo>
                    <a:pt x="1751" y="953"/>
                    <a:pt x="727" y="643"/>
                    <a:pt x="715" y="0"/>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5616;p53">
              <a:extLst>
                <a:ext uri="{FF2B5EF4-FFF2-40B4-BE49-F238E27FC236}">
                  <a16:creationId xmlns:a16="http://schemas.microsoft.com/office/drawing/2014/main" id="{93F38367-D91C-CA2D-E427-57FE193267A0}"/>
                </a:ext>
              </a:extLst>
            </p:cNvPr>
            <p:cNvSpPr/>
            <p:nvPr/>
          </p:nvSpPr>
          <p:spPr>
            <a:xfrm>
              <a:off x="2077325" y="2946425"/>
              <a:ext cx="78900" cy="80600"/>
            </a:xfrm>
            <a:custGeom>
              <a:avLst/>
              <a:gdLst/>
              <a:ahLst/>
              <a:cxnLst/>
              <a:rect l="l" t="t" r="r" b="b"/>
              <a:pathLst>
                <a:path w="3156" h="3224" extrusionOk="0">
                  <a:moveTo>
                    <a:pt x="2009" y="1"/>
                  </a:moveTo>
                  <a:cubicBezTo>
                    <a:pt x="1579" y="1"/>
                    <a:pt x="1152" y="40"/>
                    <a:pt x="715" y="104"/>
                  </a:cubicBezTo>
                  <a:cubicBezTo>
                    <a:pt x="1275" y="104"/>
                    <a:pt x="1620" y="770"/>
                    <a:pt x="1477" y="1556"/>
                  </a:cubicBezTo>
                  <a:cubicBezTo>
                    <a:pt x="1322" y="2342"/>
                    <a:pt x="679" y="2985"/>
                    <a:pt x="1" y="3140"/>
                  </a:cubicBezTo>
                  <a:cubicBezTo>
                    <a:pt x="325" y="3109"/>
                    <a:pt x="645" y="3095"/>
                    <a:pt x="963" y="3095"/>
                  </a:cubicBezTo>
                  <a:cubicBezTo>
                    <a:pt x="1521" y="3095"/>
                    <a:pt x="2075" y="3140"/>
                    <a:pt x="2644" y="3223"/>
                  </a:cubicBezTo>
                  <a:cubicBezTo>
                    <a:pt x="2025" y="3021"/>
                    <a:pt x="1668" y="2366"/>
                    <a:pt x="1810" y="1556"/>
                  </a:cubicBezTo>
                  <a:cubicBezTo>
                    <a:pt x="1977" y="770"/>
                    <a:pt x="2549" y="104"/>
                    <a:pt x="3156" y="104"/>
                  </a:cubicBezTo>
                  <a:cubicBezTo>
                    <a:pt x="2766" y="31"/>
                    <a:pt x="2387" y="1"/>
                    <a:pt x="2009"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5617;p53">
              <a:extLst>
                <a:ext uri="{FF2B5EF4-FFF2-40B4-BE49-F238E27FC236}">
                  <a16:creationId xmlns:a16="http://schemas.microsoft.com/office/drawing/2014/main" id="{93F93460-98F4-BAB2-7385-CC2DC8561C90}"/>
                </a:ext>
              </a:extLst>
            </p:cNvPr>
            <p:cNvSpPr/>
            <p:nvPr/>
          </p:nvSpPr>
          <p:spPr>
            <a:xfrm>
              <a:off x="2063650" y="2964775"/>
              <a:ext cx="107475" cy="52125"/>
            </a:xfrm>
            <a:custGeom>
              <a:avLst/>
              <a:gdLst/>
              <a:ahLst/>
              <a:cxnLst/>
              <a:rect l="l" t="t" r="r" b="b"/>
              <a:pathLst>
                <a:path w="4299" h="2085" extrusionOk="0">
                  <a:moveTo>
                    <a:pt x="500" y="1"/>
                  </a:moveTo>
                  <a:cubicBezTo>
                    <a:pt x="333" y="656"/>
                    <a:pt x="155" y="1310"/>
                    <a:pt x="0" y="1965"/>
                  </a:cubicBezTo>
                  <a:cubicBezTo>
                    <a:pt x="259" y="1482"/>
                    <a:pt x="1170" y="953"/>
                    <a:pt x="2135" y="953"/>
                  </a:cubicBezTo>
                  <a:cubicBezTo>
                    <a:pt x="2146" y="953"/>
                    <a:pt x="2156" y="953"/>
                    <a:pt x="2167" y="953"/>
                  </a:cubicBezTo>
                  <a:cubicBezTo>
                    <a:pt x="3155" y="953"/>
                    <a:pt x="3929" y="1572"/>
                    <a:pt x="3989" y="2084"/>
                  </a:cubicBezTo>
                  <a:cubicBezTo>
                    <a:pt x="4096" y="1418"/>
                    <a:pt x="4203" y="739"/>
                    <a:pt x="4298" y="48"/>
                  </a:cubicBezTo>
                  <a:lnTo>
                    <a:pt x="4298" y="48"/>
                  </a:lnTo>
                  <a:cubicBezTo>
                    <a:pt x="4114" y="510"/>
                    <a:pt x="3269" y="692"/>
                    <a:pt x="2318" y="692"/>
                  </a:cubicBezTo>
                  <a:cubicBezTo>
                    <a:pt x="2288" y="692"/>
                    <a:pt x="2257" y="692"/>
                    <a:pt x="2227" y="691"/>
                  </a:cubicBezTo>
                  <a:cubicBezTo>
                    <a:pt x="1250" y="667"/>
                    <a:pt x="500" y="453"/>
                    <a:pt x="500"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5618;p53">
              <a:extLst>
                <a:ext uri="{FF2B5EF4-FFF2-40B4-BE49-F238E27FC236}">
                  <a16:creationId xmlns:a16="http://schemas.microsoft.com/office/drawing/2014/main" id="{ECDB5643-F9B3-D66C-28F1-2B044084AAE3}"/>
                </a:ext>
              </a:extLst>
            </p:cNvPr>
            <p:cNvSpPr/>
            <p:nvPr/>
          </p:nvSpPr>
          <p:spPr>
            <a:xfrm>
              <a:off x="1475475" y="3557125"/>
              <a:ext cx="1331425" cy="748025"/>
            </a:xfrm>
            <a:custGeom>
              <a:avLst/>
              <a:gdLst/>
              <a:ahLst/>
              <a:cxnLst/>
              <a:rect l="l" t="t" r="r" b="b"/>
              <a:pathLst>
                <a:path w="53257" h="29921" extrusionOk="0">
                  <a:moveTo>
                    <a:pt x="53257" y="18336"/>
                  </a:moveTo>
                  <a:cubicBezTo>
                    <a:pt x="53257" y="18344"/>
                    <a:pt x="53257" y="18352"/>
                    <a:pt x="53257" y="18359"/>
                  </a:cubicBezTo>
                  <a:lnTo>
                    <a:pt x="53257" y="18359"/>
                  </a:lnTo>
                  <a:lnTo>
                    <a:pt x="53257" y="18336"/>
                  </a:lnTo>
                  <a:close/>
                  <a:moveTo>
                    <a:pt x="179" y="0"/>
                  </a:moveTo>
                  <a:lnTo>
                    <a:pt x="0" y="679"/>
                  </a:lnTo>
                  <a:lnTo>
                    <a:pt x="1655" y="2584"/>
                  </a:lnTo>
                  <a:lnTo>
                    <a:pt x="12764" y="15454"/>
                  </a:lnTo>
                  <a:lnTo>
                    <a:pt x="12740" y="15621"/>
                  </a:lnTo>
                  <a:lnTo>
                    <a:pt x="12704" y="16073"/>
                  </a:lnTo>
                  <a:lnTo>
                    <a:pt x="12764" y="16109"/>
                  </a:lnTo>
                  <a:cubicBezTo>
                    <a:pt x="12538" y="16347"/>
                    <a:pt x="12359" y="16609"/>
                    <a:pt x="12240" y="16931"/>
                  </a:cubicBezTo>
                  <a:cubicBezTo>
                    <a:pt x="12109" y="17252"/>
                    <a:pt x="12026" y="17597"/>
                    <a:pt x="12026" y="17967"/>
                  </a:cubicBezTo>
                  <a:cubicBezTo>
                    <a:pt x="12026" y="18098"/>
                    <a:pt x="12049" y="18217"/>
                    <a:pt x="12061" y="18359"/>
                  </a:cubicBezTo>
                  <a:lnTo>
                    <a:pt x="12026" y="18359"/>
                  </a:lnTo>
                  <a:cubicBezTo>
                    <a:pt x="12026" y="18836"/>
                    <a:pt x="12085" y="19288"/>
                    <a:pt x="12192" y="19753"/>
                  </a:cubicBezTo>
                  <a:cubicBezTo>
                    <a:pt x="12299" y="20205"/>
                    <a:pt x="12442" y="20657"/>
                    <a:pt x="12645" y="21098"/>
                  </a:cubicBezTo>
                  <a:cubicBezTo>
                    <a:pt x="13276" y="22550"/>
                    <a:pt x="14407" y="23908"/>
                    <a:pt x="15931" y="25087"/>
                  </a:cubicBezTo>
                  <a:cubicBezTo>
                    <a:pt x="17419" y="26241"/>
                    <a:pt x="19265" y="27242"/>
                    <a:pt x="21396" y="28027"/>
                  </a:cubicBezTo>
                  <a:cubicBezTo>
                    <a:pt x="24622" y="29218"/>
                    <a:pt x="28492" y="29920"/>
                    <a:pt x="32647" y="29920"/>
                  </a:cubicBezTo>
                  <a:cubicBezTo>
                    <a:pt x="36791" y="29920"/>
                    <a:pt x="40648" y="29218"/>
                    <a:pt x="43899" y="28027"/>
                  </a:cubicBezTo>
                  <a:cubicBezTo>
                    <a:pt x="46018" y="27242"/>
                    <a:pt x="47863" y="26241"/>
                    <a:pt x="49364" y="25087"/>
                  </a:cubicBezTo>
                  <a:cubicBezTo>
                    <a:pt x="51590" y="23324"/>
                    <a:pt x="52983" y="21229"/>
                    <a:pt x="53233" y="18931"/>
                  </a:cubicBezTo>
                  <a:cubicBezTo>
                    <a:pt x="53245" y="18748"/>
                    <a:pt x="53256" y="18554"/>
                    <a:pt x="53257" y="18359"/>
                  </a:cubicBezTo>
                  <a:lnTo>
                    <a:pt x="28635" y="18359"/>
                  </a:lnTo>
                  <a:cubicBezTo>
                    <a:pt x="28659" y="18240"/>
                    <a:pt x="28671" y="18098"/>
                    <a:pt x="28671" y="17967"/>
                  </a:cubicBezTo>
                  <a:cubicBezTo>
                    <a:pt x="28671" y="16466"/>
                    <a:pt x="27444" y="15228"/>
                    <a:pt x="25932" y="15228"/>
                  </a:cubicBezTo>
                  <a:lnTo>
                    <a:pt x="25182" y="15228"/>
                  </a:lnTo>
                  <a:cubicBezTo>
                    <a:pt x="25182" y="14228"/>
                    <a:pt x="24372" y="13418"/>
                    <a:pt x="23372" y="13418"/>
                  </a:cubicBezTo>
                  <a:lnTo>
                    <a:pt x="15990" y="13418"/>
                  </a:lnTo>
                  <a:cubicBezTo>
                    <a:pt x="15621" y="13418"/>
                    <a:pt x="15276" y="13514"/>
                    <a:pt x="14990" y="13716"/>
                  </a:cubicBezTo>
                  <a:lnTo>
                    <a:pt x="179" y="0"/>
                  </a:lnTo>
                  <a:close/>
                </a:path>
              </a:pathLst>
            </a:custGeom>
            <a:solidFill>
              <a:srgbClr val="9B7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5619;p53">
              <a:extLst>
                <a:ext uri="{FF2B5EF4-FFF2-40B4-BE49-F238E27FC236}">
                  <a16:creationId xmlns:a16="http://schemas.microsoft.com/office/drawing/2014/main" id="{A1AA204D-E45F-98AC-374C-5FB61191B330}"/>
                </a:ext>
              </a:extLst>
            </p:cNvPr>
            <p:cNvSpPr/>
            <p:nvPr/>
          </p:nvSpPr>
          <p:spPr>
            <a:xfrm>
              <a:off x="1817475" y="4128625"/>
              <a:ext cx="947475" cy="176525"/>
            </a:xfrm>
            <a:custGeom>
              <a:avLst/>
              <a:gdLst/>
              <a:ahLst/>
              <a:cxnLst/>
              <a:rect l="l" t="t" r="r" b="b"/>
              <a:pathLst>
                <a:path w="37899" h="7061" extrusionOk="0">
                  <a:moveTo>
                    <a:pt x="1" y="0"/>
                  </a:moveTo>
                  <a:cubicBezTo>
                    <a:pt x="3156" y="4155"/>
                    <a:pt x="10466" y="7060"/>
                    <a:pt x="18943" y="7060"/>
                  </a:cubicBezTo>
                  <a:cubicBezTo>
                    <a:pt x="27444" y="7060"/>
                    <a:pt x="34743" y="4155"/>
                    <a:pt x="37898" y="0"/>
                  </a:cubicBezTo>
                  <a:close/>
                </a:path>
              </a:pathLst>
            </a:custGeom>
            <a:solidFill>
              <a:srgbClr val="8465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5620;p53">
              <a:extLst>
                <a:ext uri="{FF2B5EF4-FFF2-40B4-BE49-F238E27FC236}">
                  <a16:creationId xmlns:a16="http://schemas.microsoft.com/office/drawing/2014/main" id="{8AC09F2E-F728-D73E-6EE7-A8C767E3D802}"/>
                </a:ext>
              </a:extLst>
            </p:cNvPr>
            <p:cNvSpPr/>
            <p:nvPr/>
          </p:nvSpPr>
          <p:spPr>
            <a:xfrm>
              <a:off x="2329450" y="4056575"/>
              <a:ext cx="35450" cy="59275"/>
            </a:xfrm>
            <a:custGeom>
              <a:avLst/>
              <a:gdLst/>
              <a:ahLst/>
              <a:cxnLst/>
              <a:rect l="l" t="t" r="r" b="b"/>
              <a:pathLst>
                <a:path w="1418" h="2371" extrusionOk="0">
                  <a:moveTo>
                    <a:pt x="0" y="1"/>
                  </a:moveTo>
                  <a:lnTo>
                    <a:pt x="0" y="2370"/>
                  </a:lnTo>
                  <a:lnTo>
                    <a:pt x="1417" y="2370"/>
                  </a:lnTo>
                  <a:lnTo>
                    <a:pt x="1417" y="1"/>
                  </a:ln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5621;p53">
              <a:extLst>
                <a:ext uri="{FF2B5EF4-FFF2-40B4-BE49-F238E27FC236}">
                  <a16:creationId xmlns:a16="http://schemas.microsoft.com/office/drawing/2014/main" id="{5FD6906E-BDB9-B852-3551-A0412E24296E}"/>
                </a:ext>
              </a:extLst>
            </p:cNvPr>
            <p:cNvSpPr/>
            <p:nvPr/>
          </p:nvSpPr>
          <p:spPr>
            <a:xfrm>
              <a:off x="2347000" y="4056575"/>
              <a:ext cx="17600" cy="59275"/>
            </a:xfrm>
            <a:custGeom>
              <a:avLst/>
              <a:gdLst/>
              <a:ahLst/>
              <a:cxnLst/>
              <a:rect l="l" t="t" r="r" b="b"/>
              <a:pathLst>
                <a:path w="704" h="2371" extrusionOk="0">
                  <a:moveTo>
                    <a:pt x="1" y="1"/>
                  </a:moveTo>
                  <a:lnTo>
                    <a:pt x="1" y="2370"/>
                  </a:lnTo>
                  <a:lnTo>
                    <a:pt x="703" y="2370"/>
                  </a:lnTo>
                  <a:lnTo>
                    <a:pt x="703" y="1"/>
                  </a:lnTo>
                  <a:close/>
                </a:path>
              </a:pathLst>
            </a:custGeom>
            <a:solidFill>
              <a:srgbClr val="483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5622;p53">
              <a:extLst>
                <a:ext uri="{FF2B5EF4-FFF2-40B4-BE49-F238E27FC236}">
                  <a16:creationId xmlns:a16="http://schemas.microsoft.com/office/drawing/2014/main" id="{6E47503C-2120-C35B-909E-6BDDF02B7296}"/>
                </a:ext>
              </a:extLst>
            </p:cNvPr>
            <p:cNvSpPr/>
            <p:nvPr/>
          </p:nvSpPr>
          <p:spPr>
            <a:xfrm>
              <a:off x="2384500" y="4056575"/>
              <a:ext cx="35450" cy="59275"/>
            </a:xfrm>
            <a:custGeom>
              <a:avLst/>
              <a:gdLst/>
              <a:ahLst/>
              <a:cxnLst/>
              <a:rect l="l" t="t" r="r" b="b"/>
              <a:pathLst>
                <a:path w="1418" h="2371" extrusionOk="0">
                  <a:moveTo>
                    <a:pt x="1" y="1"/>
                  </a:moveTo>
                  <a:lnTo>
                    <a:pt x="1" y="2370"/>
                  </a:lnTo>
                  <a:lnTo>
                    <a:pt x="1418" y="2370"/>
                  </a:lnTo>
                  <a:lnTo>
                    <a:pt x="1418" y="1"/>
                  </a:ln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5623;p53">
              <a:extLst>
                <a:ext uri="{FF2B5EF4-FFF2-40B4-BE49-F238E27FC236}">
                  <a16:creationId xmlns:a16="http://schemas.microsoft.com/office/drawing/2014/main" id="{E2EB6099-146F-632D-16C0-B21C2460FA7D}"/>
                </a:ext>
              </a:extLst>
            </p:cNvPr>
            <p:cNvSpPr/>
            <p:nvPr/>
          </p:nvSpPr>
          <p:spPr>
            <a:xfrm>
              <a:off x="2402375" y="4056575"/>
              <a:ext cx="17575" cy="59275"/>
            </a:xfrm>
            <a:custGeom>
              <a:avLst/>
              <a:gdLst/>
              <a:ahLst/>
              <a:cxnLst/>
              <a:rect l="l" t="t" r="r" b="b"/>
              <a:pathLst>
                <a:path w="703" h="2371" extrusionOk="0">
                  <a:moveTo>
                    <a:pt x="0" y="1"/>
                  </a:moveTo>
                  <a:lnTo>
                    <a:pt x="0" y="2370"/>
                  </a:lnTo>
                  <a:lnTo>
                    <a:pt x="703" y="2370"/>
                  </a:lnTo>
                  <a:lnTo>
                    <a:pt x="703" y="1"/>
                  </a:lnTo>
                  <a:close/>
                </a:path>
              </a:pathLst>
            </a:custGeom>
            <a:solidFill>
              <a:srgbClr val="483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5624;p53">
              <a:extLst>
                <a:ext uri="{FF2B5EF4-FFF2-40B4-BE49-F238E27FC236}">
                  <a16:creationId xmlns:a16="http://schemas.microsoft.com/office/drawing/2014/main" id="{19E3BECE-6F9F-54FE-6E60-6CB17FF5BFDE}"/>
                </a:ext>
              </a:extLst>
            </p:cNvPr>
            <p:cNvSpPr/>
            <p:nvPr/>
          </p:nvSpPr>
          <p:spPr>
            <a:xfrm>
              <a:off x="2439575" y="4056575"/>
              <a:ext cx="35450" cy="59275"/>
            </a:xfrm>
            <a:custGeom>
              <a:avLst/>
              <a:gdLst/>
              <a:ahLst/>
              <a:cxnLst/>
              <a:rect l="l" t="t" r="r" b="b"/>
              <a:pathLst>
                <a:path w="1418" h="2371" extrusionOk="0">
                  <a:moveTo>
                    <a:pt x="1" y="1"/>
                  </a:moveTo>
                  <a:lnTo>
                    <a:pt x="1" y="2370"/>
                  </a:lnTo>
                  <a:lnTo>
                    <a:pt x="1417" y="2370"/>
                  </a:lnTo>
                  <a:lnTo>
                    <a:pt x="1417" y="1"/>
                  </a:ln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5625;p53">
              <a:extLst>
                <a:ext uri="{FF2B5EF4-FFF2-40B4-BE49-F238E27FC236}">
                  <a16:creationId xmlns:a16="http://schemas.microsoft.com/office/drawing/2014/main" id="{8912B7A7-7EBD-E58C-DD42-D1C2D15AEA5C}"/>
                </a:ext>
              </a:extLst>
            </p:cNvPr>
            <p:cNvSpPr/>
            <p:nvPr/>
          </p:nvSpPr>
          <p:spPr>
            <a:xfrm>
              <a:off x="2457450" y="4056575"/>
              <a:ext cx="17575" cy="59275"/>
            </a:xfrm>
            <a:custGeom>
              <a:avLst/>
              <a:gdLst/>
              <a:ahLst/>
              <a:cxnLst/>
              <a:rect l="l" t="t" r="r" b="b"/>
              <a:pathLst>
                <a:path w="703" h="2371" extrusionOk="0">
                  <a:moveTo>
                    <a:pt x="0" y="1"/>
                  </a:moveTo>
                  <a:lnTo>
                    <a:pt x="0" y="2370"/>
                  </a:lnTo>
                  <a:lnTo>
                    <a:pt x="702" y="2370"/>
                  </a:lnTo>
                  <a:lnTo>
                    <a:pt x="702" y="1"/>
                  </a:lnTo>
                  <a:close/>
                </a:path>
              </a:pathLst>
            </a:custGeom>
            <a:solidFill>
              <a:srgbClr val="483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5626;p53">
              <a:extLst>
                <a:ext uri="{FF2B5EF4-FFF2-40B4-BE49-F238E27FC236}">
                  <a16:creationId xmlns:a16="http://schemas.microsoft.com/office/drawing/2014/main" id="{FFE83724-6D48-E1F6-D1A3-B869D8C8A57D}"/>
                </a:ext>
              </a:extLst>
            </p:cNvPr>
            <p:cNvSpPr/>
            <p:nvPr/>
          </p:nvSpPr>
          <p:spPr>
            <a:xfrm>
              <a:off x="2494950" y="4056575"/>
              <a:ext cx="35450" cy="59275"/>
            </a:xfrm>
            <a:custGeom>
              <a:avLst/>
              <a:gdLst/>
              <a:ahLst/>
              <a:cxnLst/>
              <a:rect l="l" t="t" r="r" b="b"/>
              <a:pathLst>
                <a:path w="1418" h="2371" extrusionOk="0">
                  <a:moveTo>
                    <a:pt x="0" y="1"/>
                  </a:moveTo>
                  <a:lnTo>
                    <a:pt x="0" y="2370"/>
                  </a:lnTo>
                  <a:lnTo>
                    <a:pt x="1417" y="2370"/>
                  </a:lnTo>
                  <a:lnTo>
                    <a:pt x="1417" y="1"/>
                  </a:ln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627;p53">
              <a:extLst>
                <a:ext uri="{FF2B5EF4-FFF2-40B4-BE49-F238E27FC236}">
                  <a16:creationId xmlns:a16="http://schemas.microsoft.com/office/drawing/2014/main" id="{E5DC914C-7689-1EA9-7C81-12752392DD8B}"/>
                </a:ext>
              </a:extLst>
            </p:cNvPr>
            <p:cNvSpPr/>
            <p:nvPr/>
          </p:nvSpPr>
          <p:spPr>
            <a:xfrm>
              <a:off x="2512500" y="4056575"/>
              <a:ext cx="17600" cy="59275"/>
            </a:xfrm>
            <a:custGeom>
              <a:avLst/>
              <a:gdLst/>
              <a:ahLst/>
              <a:cxnLst/>
              <a:rect l="l" t="t" r="r" b="b"/>
              <a:pathLst>
                <a:path w="704" h="2371" extrusionOk="0">
                  <a:moveTo>
                    <a:pt x="1" y="1"/>
                  </a:moveTo>
                  <a:lnTo>
                    <a:pt x="1" y="2370"/>
                  </a:lnTo>
                  <a:lnTo>
                    <a:pt x="703" y="2370"/>
                  </a:lnTo>
                  <a:lnTo>
                    <a:pt x="703" y="1"/>
                  </a:lnTo>
                  <a:close/>
                </a:path>
              </a:pathLst>
            </a:custGeom>
            <a:solidFill>
              <a:srgbClr val="483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628;p53">
              <a:extLst>
                <a:ext uri="{FF2B5EF4-FFF2-40B4-BE49-F238E27FC236}">
                  <a16:creationId xmlns:a16="http://schemas.microsoft.com/office/drawing/2014/main" id="{2B76D983-21E3-9FE6-75A9-FB03AF4809E4}"/>
                </a:ext>
              </a:extLst>
            </p:cNvPr>
            <p:cNvSpPr/>
            <p:nvPr/>
          </p:nvSpPr>
          <p:spPr>
            <a:xfrm>
              <a:off x="2550300" y="4056575"/>
              <a:ext cx="35150" cy="59275"/>
            </a:xfrm>
            <a:custGeom>
              <a:avLst/>
              <a:gdLst/>
              <a:ahLst/>
              <a:cxnLst/>
              <a:rect l="l" t="t" r="r" b="b"/>
              <a:pathLst>
                <a:path w="1406" h="2371" extrusionOk="0">
                  <a:moveTo>
                    <a:pt x="1" y="1"/>
                  </a:moveTo>
                  <a:lnTo>
                    <a:pt x="1" y="2370"/>
                  </a:lnTo>
                  <a:lnTo>
                    <a:pt x="1406" y="2370"/>
                  </a:lnTo>
                  <a:lnTo>
                    <a:pt x="1406" y="1"/>
                  </a:ln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629;p53">
              <a:extLst>
                <a:ext uri="{FF2B5EF4-FFF2-40B4-BE49-F238E27FC236}">
                  <a16:creationId xmlns:a16="http://schemas.microsoft.com/office/drawing/2014/main" id="{01E53BEC-D894-7751-9CDC-4970DFB054CF}"/>
                </a:ext>
              </a:extLst>
            </p:cNvPr>
            <p:cNvSpPr/>
            <p:nvPr/>
          </p:nvSpPr>
          <p:spPr>
            <a:xfrm>
              <a:off x="2567575" y="4056575"/>
              <a:ext cx="17575" cy="59275"/>
            </a:xfrm>
            <a:custGeom>
              <a:avLst/>
              <a:gdLst/>
              <a:ahLst/>
              <a:cxnLst/>
              <a:rect l="l" t="t" r="r" b="b"/>
              <a:pathLst>
                <a:path w="703" h="2371" extrusionOk="0">
                  <a:moveTo>
                    <a:pt x="0" y="1"/>
                  </a:moveTo>
                  <a:lnTo>
                    <a:pt x="0" y="2370"/>
                  </a:lnTo>
                  <a:lnTo>
                    <a:pt x="703" y="2370"/>
                  </a:lnTo>
                  <a:lnTo>
                    <a:pt x="703" y="1"/>
                  </a:lnTo>
                  <a:close/>
                </a:path>
              </a:pathLst>
            </a:custGeom>
            <a:solidFill>
              <a:srgbClr val="483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630;p53">
              <a:extLst>
                <a:ext uri="{FF2B5EF4-FFF2-40B4-BE49-F238E27FC236}">
                  <a16:creationId xmlns:a16="http://schemas.microsoft.com/office/drawing/2014/main" id="{F4AAC42B-2F2B-8BE0-A481-32DE145B9EFC}"/>
                </a:ext>
              </a:extLst>
            </p:cNvPr>
            <p:cNvSpPr/>
            <p:nvPr/>
          </p:nvSpPr>
          <p:spPr>
            <a:xfrm>
              <a:off x="2684550" y="3854775"/>
              <a:ext cx="35450" cy="59250"/>
            </a:xfrm>
            <a:custGeom>
              <a:avLst/>
              <a:gdLst/>
              <a:ahLst/>
              <a:cxnLst/>
              <a:rect l="l" t="t" r="r" b="b"/>
              <a:pathLst>
                <a:path w="1418" h="2370" extrusionOk="0">
                  <a:moveTo>
                    <a:pt x="0" y="0"/>
                  </a:moveTo>
                  <a:lnTo>
                    <a:pt x="0" y="2370"/>
                  </a:lnTo>
                  <a:lnTo>
                    <a:pt x="1417" y="2370"/>
                  </a:lnTo>
                  <a:lnTo>
                    <a:pt x="1417" y="0"/>
                  </a:ln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5631;p53">
              <a:extLst>
                <a:ext uri="{FF2B5EF4-FFF2-40B4-BE49-F238E27FC236}">
                  <a16:creationId xmlns:a16="http://schemas.microsoft.com/office/drawing/2014/main" id="{F00CE39D-3BFC-53A6-9131-BBD6161012B0}"/>
                </a:ext>
              </a:extLst>
            </p:cNvPr>
            <p:cNvSpPr/>
            <p:nvPr/>
          </p:nvSpPr>
          <p:spPr>
            <a:xfrm>
              <a:off x="2702400" y="3854775"/>
              <a:ext cx="17300" cy="59250"/>
            </a:xfrm>
            <a:custGeom>
              <a:avLst/>
              <a:gdLst/>
              <a:ahLst/>
              <a:cxnLst/>
              <a:rect l="l" t="t" r="r" b="b"/>
              <a:pathLst>
                <a:path w="692" h="2370" extrusionOk="0">
                  <a:moveTo>
                    <a:pt x="1" y="0"/>
                  </a:moveTo>
                  <a:lnTo>
                    <a:pt x="1" y="2370"/>
                  </a:lnTo>
                  <a:lnTo>
                    <a:pt x="691" y="2370"/>
                  </a:lnTo>
                  <a:lnTo>
                    <a:pt x="691" y="0"/>
                  </a:lnTo>
                  <a:close/>
                </a:path>
              </a:pathLst>
            </a:custGeom>
            <a:solidFill>
              <a:srgbClr val="483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5632;p53">
              <a:extLst>
                <a:ext uri="{FF2B5EF4-FFF2-40B4-BE49-F238E27FC236}">
                  <a16:creationId xmlns:a16="http://schemas.microsoft.com/office/drawing/2014/main" id="{ABDB0D45-6733-D003-826E-3E08AA2EC4B6}"/>
                </a:ext>
              </a:extLst>
            </p:cNvPr>
            <p:cNvSpPr/>
            <p:nvPr/>
          </p:nvSpPr>
          <p:spPr>
            <a:xfrm>
              <a:off x="2735750" y="3854775"/>
              <a:ext cx="35450" cy="59250"/>
            </a:xfrm>
            <a:custGeom>
              <a:avLst/>
              <a:gdLst/>
              <a:ahLst/>
              <a:cxnLst/>
              <a:rect l="l" t="t" r="r" b="b"/>
              <a:pathLst>
                <a:path w="1418" h="2370" extrusionOk="0">
                  <a:moveTo>
                    <a:pt x="0" y="0"/>
                  </a:moveTo>
                  <a:lnTo>
                    <a:pt x="0" y="2370"/>
                  </a:lnTo>
                  <a:lnTo>
                    <a:pt x="1417" y="2370"/>
                  </a:lnTo>
                  <a:lnTo>
                    <a:pt x="1417" y="0"/>
                  </a:ln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5633;p53">
              <a:extLst>
                <a:ext uri="{FF2B5EF4-FFF2-40B4-BE49-F238E27FC236}">
                  <a16:creationId xmlns:a16="http://schemas.microsoft.com/office/drawing/2014/main" id="{13FD7FE0-7254-A33A-416B-96B9E8541282}"/>
                </a:ext>
              </a:extLst>
            </p:cNvPr>
            <p:cNvSpPr/>
            <p:nvPr/>
          </p:nvSpPr>
          <p:spPr>
            <a:xfrm>
              <a:off x="2753600" y="3854775"/>
              <a:ext cx="17600" cy="59250"/>
            </a:xfrm>
            <a:custGeom>
              <a:avLst/>
              <a:gdLst/>
              <a:ahLst/>
              <a:cxnLst/>
              <a:rect l="l" t="t" r="r" b="b"/>
              <a:pathLst>
                <a:path w="704" h="2370" extrusionOk="0">
                  <a:moveTo>
                    <a:pt x="1" y="0"/>
                  </a:moveTo>
                  <a:lnTo>
                    <a:pt x="1" y="2370"/>
                  </a:lnTo>
                  <a:lnTo>
                    <a:pt x="703" y="2370"/>
                  </a:lnTo>
                  <a:lnTo>
                    <a:pt x="703" y="0"/>
                  </a:lnTo>
                  <a:close/>
                </a:path>
              </a:pathLst>
            </a:custGeom>
            <a:solidFill>
              <a:srgbClr val="483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634;p53">
              <a:extLst>
                <a:ext uri="{FF2B5EF4-FFF2-40B4-BE49-F238E27FC236}">
                  <a16:creationId xmlns:a16="http://schemas.microsoft.com/office/drawing/2014/main" id="{E91DDE54-94E7-F3B7-6E76-1411A9E6CDCF}"/>
                </a:ext>
              </a:extLst>
            </p:cNvPr>
            <p:cNvSpPr/>
            <p:nvPr/>
          </p:nvSpPr>
          <p:spPr>
            <a:xfrm>
              <a:off x="1873425" y="4184275"/>
              <a:ext cx="835550" cy="73550"/>
            </a:xfrm>
            <a:custGeom>
              <a:avLst/>
              <a:gdLst/>
              <a:ahLst/>
              <a:cxnLst/>
              <a:rect l="l" t="t" r="r" b="b"/>
              <a:pathLst>
                <a:path w="33422" h="2942" extrusionOk="0">
                  <a:moveTo>
                    <a:pt x="1" y="1"/>
                  </a:moveTo>
                  <a:cubicBezTo>
                    <a:pt x="1489" y="1155"/>
                    <a:pt x="3335" y="2156"/>
                    <a:pt x="5466" y="2941"/>
                  </a:cubicBezTo>
                  <a:lnTo>
                    <a:pt x="27969" y="2941"/>
                  </a:lnTo>
                  <a:cubicBezTo>
                    <a:pt x="30088" y="2156"/>
                    <a:pt x="31934" y="1155"/>
                    <a:pt x="33422" y="1"/>
                  </a:cubicBez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635;p53">
              <a:extLst>
                <a:ext uri="{FF2B5EF4-FFF2-40B4-BE49-F238E27FC236}">
                  <a16:creationId xmlns:a16="http://schemas.microsoft.com/office/drawing/2014/main" id="{9C3391DB-B2E5-57B1-3655-031A5C8B1CC4}"/>
                </a:ext>
              </a:extLst>
            </p:cNvPr>
            <p:cNvSpPr/>
            <p:nvPr/>
          </p:nvSpPr>
          <p:spPr>
            <a:xfrm>
              <a:off x="1516550" y="3621100"/>
              <a:ext cx="331600" cy="358700"/>
            </a:xfrm>
            <a:custGeom>
              <a:avLst/>
              <a:gdLst/>
              <a:ahLst/>
              <a:cxnLst/>
              <a:rect l="l" t="t" r="r" b="b"/>
              <a:pathLst>
                <a:path w="13264" h="14348" extrusionOk="0">
                  <a:moveTo>
                    <a:pt x="0" y="1"/>
                  </a:moveTo>
                  <a:lnTo>
                    <a:pt x="11109" y="12883"/>
                  </a:lnTo>
                  <a:lnTo>
                    <a:pt x="11026" y="13503"/>
                  </a:lnTo>
                  <a:lnTo>
                    <a:pt x="11085" y="13538"/>
                  </a:lnTo>
                  <a:cubicBezTo>
                    <a:pt x="10871" y="13776"/>
                    <a:pt x="10692" y="14038"/>
                    <a:pt x="10573" y="14348"/>
                  </a:cubicBezTo>
                  <a:lnTo>
                    <a:pt x="13264" y="13514"/>
                  </a:lnTo>
                  <a:lnTo>
                    <a:pt x="12300" y="12729"/>
                  </a:lnTo>
                  <a:lnTo>
                    <a:pt x="0" y="1"/>
                  </a:lnTo>
                  <a:close/>
                </a:path>
              </a:pathLst>
            </a:custGeom>
            <a:solidFill>
              <a:srgbClr val="8465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636;p53">
              <a:extLst>
                <a:ext uri="{FF2B5EF4-FFF2-40B4-BE49-F238E27FC236}">
                  <a16:creationId xmlns:a16="http://schemas.microsoft.com/office/drawing/2014/main" id="{9B1D3EF8-86CF-C95B-64EB-8369C71E6F44}"/>
                </a:ext>
              </a:extLst>
            </p:cNvPr>
            <p:cNvSpPr/>
            <p:nvPr/>
          </p:nvSpPr>
          <p:spPr>
            <a:xfrm>
              <a:off x="1775500" y="3947050"/>
              <a:ext cx="236675" cy="136950"/>
            </a:xfrm>
            <a:custGeom>
              <a:avLst/>
              <a:gdLst/>
              <a:ahLst/>
              <a:cxnLst/>
              <a:rect l="l" t="t" r="r" b="b"/>
              <a:pathLst>
                <a:path w="9467" h="5478" extrusionOk="0">
                  <a:moveTo>
                    <a:pt x="715" y="0"/>
                  </a:moveTo>
                  <a:lnTo>
                    <a:pt x="668" y="465"/>
                  </a:lnTo>
                  <a:lnTo>
                    <a:pt x="727" y="500"/>
                  </a:lnTo>
                  <a:cubicBezTo>
                    <a:pt x="513" y="738"/>
                    <a:pt x="334" y="1000"/>
                    <a:pt x="215" y="1310"/>
                  </a:cubicBezTo>
                  <a:cubicBezTo>
                    <a:pt x="72" y="1643"/>
                    <a:pt x="1" y="1989"/>
                    <a:pt x="1" y="2358"/>
                  </a:cubicBezTo>
                  <a:cubicBezTo>
                    <a:pt x="1" y="2489"/>
                    <a:pt x="13" y="2608"/>
                    <a:pt x="37" y="2739"/>
                  </a:cubicBezTo>
                  <a:lnTo>
                    <a:pt x="1" y="2739"/>
                  </a:lnTo>
                  <a:cubicBezTo>
                    <a:pt x="1" y="3215"/>
                    <a:pt x="60" y="3679"/>
                    <a:pt x="167" y="4144"/>
                  </a:cubicBezTo>
                  <a:cubicBezTo>
                    <a:pt x="275" y="4584"/>
                    <a:pt x="418" y="5048"/>
                    <a:pt x="608" y="5477"/>
                  </a:cubicBezTo>
                  <a:lnTo>
                    <a:pt x="6728" y="5477"/>
                  </a:lnTo>
                  <a:cubicBezTo>
                    <a:pt x="8228" y="5477"/>
                    <a:pt x="9466" y="4263"/>
                    <a:pt x="9466" y="2739"/>
                  </a:cubicBezTo>
                  <a:cubicBezTo>
                    <a:pt x="9466" y="1227"/>
                    <a:pt x="8252" y="0"/>
                    <a:pt x="6716" y="0"/>
                  </a:cubicBezTo>
                  <a:close/>
                </a:path>
              </a:pathLst>
            </a:custGeom>
            <a:solidFill>
              <a:srgbClr val="8465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637;p53">
              <a:extLst>
                <a:ext uri="{FF2B5EF4-FFF2-40B4-BE49-F238E27FC236}">
                  <a16:creationId xmlns:a16="http://schemas.microsoft.com/office/drawing/2014/main" id="{FA361239-A439-A3B2-77C2-1F664DEB8500}"/>
                </a:ext>
              </a:extLst>
            </p:cNvPr>
            <p:cNvSpPr/>
            <p:nvPr/>
          </p:nvSpPr>
          <p:spPr>
            <a:xfrm>
              <a:off x="2191625" y="4015500"/>
              <a:ext cx="615275" cy="14900"/>
            </a:xfrm>
            <a:custGeom>
              <a:avLst/>
              <a:gdLst/>
              <a:ahLst/>
              <a:cxnLst/>
              <a:rect l="l" t="t" r="r" b="b"/>
              <a:pathLst>
                <a:path w="24611" h="596" extrusionOk="0">
                  <a:moveTo>
                    <a:pt x="1" y="1"/>
                  </a:moveTo>
                  <a:lnTo>
                    <a:pt x="1" y="596"/>
                  </a:lnTo>
                  <a:lnTo>
                    <a:pt x="24587" y="596"/>
                  </a:lnTo>
                  <a:cubicBezTo>
                    <a:pt x="24599" y="405"/>
                    <a:pt x="24611" y="203"/>
                    <a:pt x="24611" y="1"/>
                  </a:cubicBezTo>
                  <a:close/>
                </a:path>
              </a:pathLst>
            </a:custGeom>
            <a:solidFill>
              <a:srgbClr val="8465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 name="Google Shape;5567;p53">
            <a:extLst>
              <a:ext uri="{FF2B5EF4-FFF2-40B4-BE49-F238E27FC236}">
                <a16:creationId xmlns:a16="http://schemas.microsoft.com/office/drawing/2014/main" id="{C45F7DC7-2A0A-AA5D-FFE7-4B8981651CB0}"/>
              </a:ext>
            </a:extLst>
          </p:cNvPr>
          <p:cNvGrpSpPr/>
          <p:nvPr/>
        </p:nvGrpSpPr>
        <p:grpSpPr>
          <a:xfrm rot="-468228">
            <a:off x="11888343" y="5650539"/>
            <a:ext cx="3643117" cy="3042804"/>
            <a:chOff x="1475475" y="2824000"/>
            <a:chExt cx="1345125" cy="1481150"/>
          </a:xfrm>
        </p:grpSpPr>
        <p:sp>
          <p:nvSpPr>
            <p:cNvPr id="76" name="Google Shape;5568;p53">
              <a:extLst>
                <a:ext uri="{FF2B5EF4-FFF2-40B4-BE49-F238E27FC236}">
                  <a16:creationId xmlns:a16="http://schemas.microsoft.com/office/drawing/2014/main" id="{9BBA3016-9ABB-F23B-40D1-87FAE9321F5E}"/>
                </a:ext>
              </a:extLst>
            </p:cNvPr>
            <p:cNvSpPr/>
            <p:nvPr/>
          </p:nvSpPr>
          <p:spPr>
            <a:xfrm>
              <a:off x="2152350" y="2900775"/>
              <a:ext cx="170875" cy="1122200"/>
            </a:xfrm>
            <a:custGeom>
              <a:avLst/>
              <a:gdLst/>
              <a:ahLst/>
              <a:cxnLst/>
              <a:rect l="l" t="t" r="r" b="b"/>
              <a:pathLst>
                <a:path w="6835" h="44888" fill="none" extrusionOk="0">
                  <a:moveTo>
                    <a:pt x="0" y="1"/>
                  </a:moveTo>
                  <a:lnTo>
                    <a:pt x="6834" y="44887"/>
                  </a:lnTo>
                </a:path>
              </a:pathLst>
            </a:custGeom>
            <a:noFill/>
            <a:ln w="8325" cap="flat" cmpd="sng">
              <a:solidFill>
                <a:srgbClr val="624335"/>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5569;p53">
              <a:extLst>
                <a:ext uri="{FF2B5EF4-FFF2-40B4-BE49-F238E27FC236}">
                  <a16:creationId xmlns:a16="http://schemas.microsoft.com/office/drawing/2014/main" id="{DFB84A0E-2E32-58E6-A540-967E3444586F}"/>
                </a:ext>
              </a:extLst>
            </p:cNvPr>
            <p:cNvSpPr/>
            <p:nvPr/>
          </p:nvSpPr>
          <p:spPr>
            <a:xfrm>
              <a:off x="2156500" y="2900775"/>
              <a:ext cx="342625" cy="1122200"/>
            </a:xfrm>
            <a:custGeom>
              <a:avLst/>
              <a:gdLst/>
              <a:ahLst/>
              <a:cxnLst/>
              <a:rect l="l" t="t" r="r" b="b"/>
              <a:pathLst>
                <a:path w="13705" h="44888" fill="none" extrusionOk="0">
                  <a:moveTo>
                    <a:pt x="1" y="1"/>
                  </a:moveTo>
                  <a:lnTo>
                    <a:pt x="13705" y="44887"/>
                  </a:lnTo>
                </a:path>
              </a:pathLst>
            </a:custGeom>
            <a:noFill/>
            <a:ln w="8325" cap="flat" cmpd="sng">
              <a:solidFill>
                <a:srgbClr val="624335"/>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5570;p53">
              <a:extLst>
                <a:ext uri="{FF2B5EF4-FFF2-40B4-BE49-F238E27FC236}">
                  <a16:creationId xmlns:a16="http://schemas.microsoft.com/office/drawing/2014/main" id="{3092C4AD-47CD-55A1-17D8-2A7017144B8D}"/>
                </a:ext>
              </a:extLst>
            </p:cNvPr>
            <p:cNvSpPr/>
            <p:nvPr/>
          </p:nvSpPr>
          <p:spPr>
            <a:xfrm>
              <a:off x="2520850" y="3150525"/>
              <a:ext cx="104800" cy="734025"/>
            </a:xfrm>
            <a:custGeom>
              <a:avLst/>
              <a:gdLst/>
              <a:ahLst/>
              <a:cxnLst/>
              <a:rect l="l" t="t" r="r" b="b"/>
              <a:pathLst>
                <a:path w="4192" h="29361" fill="none" extrusionOk="0">
                  <a:moveTo>
                    <a:pt x="0" y="0"/>
                  </a:moveTo>
                  <a:lnTo>
                    <a:pt x="4191" y="29361"/>
                  </a:lnTo>
                </a:path>
              </a:pathLst>
            </a:custGeom>
            <a:noFill/>
            <a:ln w="8325" cap="flat" cmpd="sng">
              <a:solidFill>
                <a:srgbClr val="624335"/>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5571;p53">
              <a:extLst>
                <a:ext uri="{FF2B5EF4-FFF2-40B4-BE49-F238E27FC236}">
                  <a16:creationId xmlns:a16="http://schemas.microsoft.com/office/drawing/2014/main" id="{2A88350B-BD11-93D8-970E-4A1216E428ED}"/>
                </a:ext>
              </a:extLst>
            </p:cNvPr>
            <p:cNvSpPr/>
            <p:nvPr/>
          </p:nvSpPr>
          <p:spPr>
            <a:xfrm>
              <a:off x="2525900" y="2900775"/>
              <a:ext cx="245300" cy="899850"/>
            </a:xfrm>
            <a:custGeom>
              <a:avLst/>
              <a:gdLst/>
              <a:ahLst/>
              <a:cxnLst/>
              <a:rect l="l" t="t" r="r" b="b"/>
              <a:pathLst>
                <a:path w="9812" h="35994" fill="none" extrusionOk="0">
                  <a:moveTo>
                    <a:pt x="0" y="1"/>
                  </a:moveTo>
                  <a:lnTo>
                    <a:pt x="9811" y="35993"/>
                  </a:lnTo>
                </a:path>
              </a:pathLst>
            </a:custGeom>
            <a:noFill/>
            <a:ln w="8325" cap="flat" cmpd="sng">
              <a:solidFill>
                <a:srgbClr val="624335"/>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5572;p53">
              <a:extLst>
                <a:ext uri="{FF2B5EF4-FFF2-40B4-BE49-F238E27FC236}">
                  <a16:creationId xmlns:a16="http://schemas.microsoft.com/office/drawing/2014/main" id="{34ACE510-27D5-2927-CBC6-5E29EB3ACD90}"/>
                </a:ext>
              </a:extLst>
            </p:cNvPr>
            <p:cNvSpPr/>
            <p:nvPr/>
          </p:nvSpPr>
          <p:spPr>
            <a:xfrm>
              <a:off x="2485725" y="2824000"/>
              <a:ext cx="52100" cy="1197475"/>
            </a:xfrm>
            <a:custGeom>
              <a:avLst/>
              <a:gdLst/>
              <a:ahLst/>
              <a:cxnLst/>
              <a:rect l="l" t="t" r="r" b="b"/>
              <a:pathLst>
                <a:path w="2084" h="47899" extrusionOk="0">
                  <a:moveTo>
                    <a:pt x="1405" y="0"/>
                  </a:moveTo>
                  <a:lnTo>
                    <a:pt x="0" y="47899"/>
                  </a:lnTo>
                  <a:lnTo>
                    <a:pt x="2084" y="47899"/>
                  </a:lnTo>
                  <a:lnTo>
                    <a:pt x="1786" y="0"/>
                  </a:ln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5573;p53">
              <a:extLst>
                <a:ext uri="{FF2B5EF4-FFF2-40B4-BE49-F238E27FC236}">
                  <a16:creationId xmlns:a16="http://schemas.microsoft.com/office/drawing/2014/main" id="{C780552B-C589-311E-D12E-0DC710D29F78}"/>
                </a:ext>
              </a:extLst>
            </p:cNvPr>
            <p:cNvSpPr/>
            <p:nvPr/>
          </p:nvSpPr>
          <p:spPr>
            <a:xfrm>
              <a:off x="2519050" y="2838700"/>
              <a:ext cx="87825" cy="46625"/>
            </a:xfrm>
            <a:custGeom>
              <a:avLst/>
              <a:gdLst/>
              <a:ahLst/>
              <a:cxnLst/>
              <a:rect l="l" t="t" r="r" b="b"/>
              <a:pathLst>
                <a:path w="3513" h="1865" extrusionOk="0">
                  <a:moveTo>
                    <a:pt x="618" y="1"/>
                  </a:moveTo>
                  <a:cubicBezTo>
                    <a:pt x="274" y="1"/>
                    <a:pt x="36" y="186"/>
                    <a:pt x="36" y="186"/>
                  </a:cubicBezTo>
                  <a:lnTo>
                    <a:pt x="1" y="1865"/>
                  </a:lnTo>
                  <a:cubicBezTo>
                    <a:pt x="1" y="1865"/>
                    <a:pt x="242" y="1396"/>
                    <a:pt x="916" y="1396"/>
                  </a:cubicBezTo>
                  <a:cubicBezTo>
                    <a:pt x="1115" y="1396"/>
                    <a:pt x="1352" y="1437"/>
                    <a:pt x="1632" y="1543"/>
                  </a:cubicBezTo>
                  <a:cubicBezTo>
                    <a:pt x="1846" y="1628"/>
                    <a:pt x="2041" y="1665"/>
                    <a:pt x="2218" y="1665"/>
                  </a:cubicBezTo>
                  <a:cubicBezTo>
                    <a:pt x="3056" y="1665"/>
                    <a:pt x="3483" y="854"/>
                    <a:pt x="3513" y="579"/>
                  </a:cubicBezTo>
                  <a:lnTo>
                    <a:pt x="3513" y="579"/>
                  </a:lnTo>
                  <a:cubicBezTo>
                    <a:pt x="3513" y="579"/>
                    <a:pt x="3012" y="940"/>
                    <a:pt x="2449" y="940"/>
                  </a:cubicBezTo>
                  <a:cubicBezTo>
                    <a:pt x="2144" y="940"/>
                    <a:pt x="1820" y="834"/>
                    <a:pt x="1548" y="507"/>
                  </a:cubicBezTo>
                  <a:cubicBezTo>
                    <a:pt x="1216" y="112"/>
                    <a:pt x="885" y="1"/>
                    <a:pt x="618"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5574;p53">
              <a:extLst>
                <a:ext uri="{FF2B5EF4-FFF2-40B4-BE49-F238E27FC236}">
                  <a16:creationId xmlns:a16="http://schemas.microsoft.com/office/drawing/2014/main" id="{D6A97CD8-7A8A-0330-E994-6A35956AA181}"/>
                </a:ext>
              </a:extLst>
            </p:cNvPr>
            <p:cNvSpPr/>
            <p:nvPr/>
          </p:nvSpPr>
          <p:spPr>
            <a:xfrm>
              <a:off x="2339575" y="2920725"/>
              <a:ext cx="308100" cy="174750"/>
            </a:xfrm>
            <a:custGeom>
              <a:avLst/>
              <a:gdLst/>
              <a:ahLst/>
              <a:cxnLst/>
              <a:rect l="l" t="t" r="r" b="b"/>
              <a:pathLst>
                <a:path w="12324" h="6990" extrusionOk="0">
                  <a:moveTo>
                    <a:pt x="2548" y="1"/>
                  </a:moveTo>
                  <a:cubicBezTo>
                    <a:pt x="0" y="2596"/>
                    <a:pt x="1369" y="6787"/>
                    <a:pt x="1369" y="6787"/>
                  </a:cubicBezTo>
                  <a:lnTo>
                    <a:pt x="3739" y="6823"/>
                  </a:lnTo>
                  <a:lnTo>
                    <a:pt x="3822" y="6823"/>
                  </a:lnTo>
                  <a:lnTo>
                    <a:pt x="8549" y="6930"/>
                  </a:lnTo>
                  <a:lnTo>
                    <a:pt x="8608" y="6930"/>
                  </a:lnTo>
                  <a:lnTo>
                    <a:pt x="11442" y="6990"/>
                  </a:lnTo>
                  <a:cubicBezTo>
                    <a:pt x="10394" y="2060"/>
                    <a:pt x="12323" y="1"/>
                    <a:pt x="12323" y="1"/>
                  </a:cubicBezTo>
                  <a:close/>
                </a:path>
              </a:pathLst>
            </a:custGeom>
            <a:solidFill>
              <a:srgbClr val="EED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5575;p53">
              <a:extLst>
                <a:ext uri="{FF2B5EF4-FFF2-40B4-BE49-F238E27FC236}">
                  <a16:creationId xmlns:a16="http://schemas.microsoft.com/office/drawing/2014/main" id="{A5697C0E-56FB-0C88-E69F-A23F2511FED0}"/>
                </a:ext>
              </a:extLst>
            </p:cNvPr>
            <p:cNvSpPr/>
            <p:nvPr/>
          </p:nvSpPr>
          <p:spPr>
            <a:xfrm>
              <a:off x="2539000" y="2921325"/>
              <a:ext cx="45850" cy="173850"/>
            </a:xfrm>
            <a:custGeom>
              <a:avLst/>
              <a:gdLst/>
              <a:ahLst/>
              <a:cxnLst/>
              <a:rect l="l" t="t" r="r" b="b"/>
              <a:pathLst>
                <a:path w="1834" h="6954" extrusionOk="0">
                  <a:moveTo>
                    <a:pt x="1548" y="0"/>
                  </a:moveTo>
                  <a:cubicBezTo>
                    <a:pt x="1501" y="60"/>
                    <a:pt x="1441" y="119"/>
                    <a:pt x="1381" y="179"/>
                  </a:cubicBezTo>
                  <a:cubicBezTo>
                    <a:pt x="1310" y="250"/>
                    <a:pt x="1250" y="346"/>
                    <a:pt x="1191" y="429"/>
                  </a:cubicBezTo>
                  <a:cubicBezTo>
                    <a:pt x="1155" y="477"/>
                    <a:pt x="1131" y="524"/>
                    <a:pt x="1084" y="572"/>
                  </a:cubicBezTo>
                  <a:cubicBezTo>
                    <a:pt x="1060" y="608"/>
                    <a:pt x="1024" y="655"/>
                    <a:pt x="977" y="715"/>
                  </a:cubicBezTo>
                  <a:cubicBezTo>
                    <a:pt x="846" y="905"/>
                    <a:pt x="727" y="1131"/>
                    <a:pt x="608" y="1370"/>
                  </a:cubicBezTo>
                  <a:cubicBezTo>
                    <a:pt x="548" y="1489"/>
                    <a:pt x="500" y="1608"/>
                    <a:pt x="441" y="1727"/>
                  </a:cubicBezTo>
                  <a:cubicBezTo>
                    <a:pt x="417" y="1786"/>
                    <a:pt x="405" y="1846"/>
                    <a:pt x="369" y="1917"/>
                  </a:cubicBezTo>
                  <a:cubicBezTo>
                    <a:pt x="358" y="1977"/>
                    <a:pt x="322" y="2060"/>
                    <a:pt x="310" y="2108"/>
                  </a:cubicBezTo>
                  <a:cubicBezTo>
                    <a:pt x="262" y="2251"/>
                    <a:pt x="238" y="2382"/>
                    <a:pt x="191" y="2501"/>
                  </a:cubicBezTo>
                  <a:lnTo>
                    <a:pt x="107" y="2906"/>
                  </a:lnTo>
                  <a:cubicBezTo>
                    <a:pt x="84" y="3036"/>
                    <a:pt x="60" y="3167"/>
                    <a:pt x="48" y="3310"/>
                  </a:cubicBezTo>
                  <a:cubicBezTo>
                    <a:pt x="48" y="3382"/>
                    <a:pt x="24" y="3441"/>
                    <a:pt x="24" y="3513"/>
                  </a:cubicBezTo>
                  <a:lnTo>
                    <a:pt x="12" y="3620"/>
                  </a:lnTo>
                  <a:lnTo>
                    <a:pt x="12" y="3727"/>
                  </a:lnTo>
                  <a:cubicBezTo>
                    <a:pt x="12" y="3858"/>
                    <a:pt x="0" y="3989"/>
                    <a:pt x="0" y="4120"/>
                  </a:cubicBezTo>
                  <a:lnTo>
                    <a:pt x="0" y="4322"/>
                  </a:lnTo>
                  <a:cubicBezTo>
                    <a:pt x="0" y="4382"/>
                    <a:pt x="0" y="4453"/>
                    <a:pt x="12" y="4513"/>
                  </a:cubicBezTo>
                  <a:cubicBezTo>
                    <a:pt x="24" y="4644"/>
                    <a:pt x="24" y="4763"/>
                    <a:pt x="48" y="4882"/>
                  </a:cubicBezTo>
                  <a:lnTo>
                    <a:pt x="84" y="5239"/>
                  </a:lnTo>
                  <a:cubicBezTo>
                    <a:pt x="107" y="5358"/>
                    <a:pt x="131" y="5465"/>
                    <a:pt x="143" y="5584"/>
                  </a:cubicBezTo>
                  <a:cubicBezTo>
                    <a:pt x="167" y="5644"/>
                    <a:pt x="167" y="5692"/>
                    <a:pt x="179" y="5751"/>
                  </a:cubicBezTo>
                  <a:cubicBezTo>
                    <a:pt x="191" y="5787"/>
                    <a:pt x="203" y="5846"/>
                    <a:pt x="227" y="5894"/>
                  </a:cubicBezTo>
                  <a:cubicBezTo>
                    <a:pt x="250" y="6001"/>
                    <a:pt x="262" y="6084"/>
                    <a:pt x="298" y="6180"/>
                  </a:cubicBezTo>
                  <a:cubicBezTo>
                    <a:pt x="322" y="6263"/>
                    <a:pt x="358" y="6358"/>
                    <a:pt x="369" y="6430"/>
                  </a:cubicBezTo>
                  <a:cubicBezTo>
                    <a:pt x="405" y="6501"/>
                    <a:pt x="417" y="6585"/>
                    <a:pt x="441" y="6656"/>
                  </a:cubicBezTo>
                  <a:cubicBezTo>
                    <a:pt x="477" y="6727"/>
                    <a:pt x="488" y="6787"/>
                    <a:pt x="524" y="6835"/>
                  </a:cubicBezTo>
                  <a:cubicBezTo>
                    <a:pt x="536" y="6882"/>
                    <a:pt x="548" y="6906"/>
                    <a:pt x="560" y="6954"/>
                  </a:cubicBezTo>
                  <a:lnTo>
                    <a:pt x="631" y="6906"/>
                  </a:lnTo>
                  <a:cubicBezTo>
                    <a:pt x="631" y="6858"/>
                    <a:pt x="608" y="6823"/>
                    <a:pt x="608" y="6775"/>
                  </a:cubicBezTo>
                  <a:cubicBezTo>
                    <a:pt x="596" y="6656"/>
                    <a:pt x="572" y="6525"/>
                    <a:pt x="548" y="6358"/>
                  </a:cubicBezTo>
                  <a:cubicBezTo>
                    <a:pt x="536" y="6287"/>
                    <a:pt x="524" y="6192"/>
                    <a:pt x="524" y="6108"/>
                  </a:cubicBezTo>
                  <a:cubicBezTo>
                    <a:pt x="500" y="6013"/>
                    <a:pt x="500" y="5930"/>
                    <a:pt x="488" y="5823"/>
                  </a:cubicBezTo>
                  <a:cubicBezTo>
                    <a:pt x="488" y="5775"/>
                    <a:pt x="477" y="5715"/>
                    <a:pt x="477" y="5668"/>
                  </a:cubicBezTo>
                  <a:cubicBezTo>
                    <a:pt x="477" y="5632"/>
                    <a:pt x="477" y="5573"/>
                    <a:pt x="465" y="5513"/>
                  </a:cubicBezTo>
                  <a:cubicBezTo>
                    <a:pt x="465" y="5406"/>
                    <a:pt x="441" y="5299"/>
                    <a:pt x="429" y="5180"/>
                  </a:cubicBezTo>
                  <a:cubicBezTo>
                    <a:pt x="429" y="5061"/>
                    <a:pt x="417" y="4953"/>
                    <a:pt x="417" y="4834"/>
                  </a:cubicBezTo>
                  <a:lnTo>
                    <a:pt x="417" y="4477"/>
                  </a:lnTo>
                  <a:cubicBezTo>
                    <a:pt x="417" y="4239"/>
                    <a:pt x="429" y="3989"/>
                    <a:pt x="465" y="3739"/>
                  </a:cubicBezTo>
                  <a:lnTo>
                    <a:pt x="477" y="3644"/>
                  </a:lnTo>
                  <a:lnTo>
                    <a:pt x="488" y="3560"/>
                  </a:lnTo>
                  <a:cubicBezTo>
                    <a:pt x="500" y="3501"/>
                    <a:pt x="500" y="3429"/>
                    <a:pt x="524" y="3370"/>
                  </a:cubicBezTo>
                  <a:cubicBezTo>
                    <a:pt x="536" y="3227"/>
                    <a:pt x="560" y="3108"/>
                    <a:pt x="584" y="2977"/>
                  </a:cubicBezTo>
                  <a:cubicBezTo>
                    <a:pt x="608" y="2846"/>
                    <a:pt x="619" y="2727"/>
                    <a:pt x="655" y="2608"/>
                  </a:cubicBezTo>
                  <a:cubicBezTo>
                    <a:pt x="679" y="2489"/>
                    <a:pt x="715" y="2358"/>
                    <a:pt x="762" y="2239"/>
                  </a:cubicBezTo>
                  <a:cubicBezTo>
                    <a:pt x="834" y="1977"/>
                    <a:pt x="905" y="1763"/>
                    <a:pt x="1000" y="1524"/>
                  </a:cubicBezTo>
                  <a:cubicBezTo>
                    <a:pt x="1084" y="1298"/>
                    <a:pt x="1191" y="1072"/>
                    <a:pt x="1298" y="881"/>
                  </a:cubicBezTo>
                  <a:cubicBezTo>
                    <a:pt x="1393" y="691"/>
                    <a:pt x="1501" y="489"/>
                    <a:pt x="1608" y="334"/>
                  </a:cubicBezTo>
                  <a:cubicBezTo>
                    <a:pt x="1679" y="215"/>
                    <a:pt x="1751" y="96"/>
                    <a:pt x="1834" y="0"/>
                  </a:cubicBezTo>
                  <a:close/>
                </a:path>
              </a:pathLst>
            </a:custGeom>
            <a:solidFill>
              <a:srgbClr val="D8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5576;p53">
              <a:extLst>
                <a:ext uri="{FF2B5EF4-FFF2-40B4-BE49-F238E27FC236}">
                  <a16:creationId xmlns:a16="http://schemas.microsoft.com/office/drawing/2014/main" id="{3531E0CE-D365-8B00-0C33-090C1797A392}"/>
                </a:ext>
              </a:extLst>
            </p:cNvPr>
            <p:cNvSpPr/>
            <p:nvPr/>
          </p:nvSpPr>
          <p:spPr>
            <a:xfrm>
              <a:off x="2271400" y="3165100"/>
              <a:ext cx="412275" cy="233675"/>
            </a:xfrm>
            <a:custGeom>
              <a:avLst/>
              <a:gdLst/>
              <a:ahLst/>
              <a:cxnLst/>
              <a:rect l="l" t="t" r="r" b="b"/>
              <a:pathLst>
                <a:path w="16491" h="9347" extrusionOk="0">
                  <a:moveTo>
                    <a:pt x="16490" y="0"/>
                  </a:moveTo>
                  <a:cubicBezTo>
                    <a:pt x="16490" y="0"/>
                    <a:pt x="16490" y="0"/>
                    <a:pt x="16489" y="1"/>
                  </a:cubicBezTo>
                  <a:lnTo>
                    <a:pt x="16491" y="1"/>
                  </a:lnTo>
                  <a:cubicBezTo>
                    <a:pt x="16491" y="0"/>
                    <a:pt x="16491" y="0"/>
                    <a:pt x="16490" y="0"/>
                  </a:cubicBezTo>
                  <a:close/>
                  <a:moveTo>
                    <a:pt x="3418" y="1"/>
                  </a:moveTo>
                  <a:cubicBezTo>
                    <a:pt x="1" y="3477"/>
                    <a:pt x="1834" y="9073"/>
                    <a:pt x="1834" y="9073"/>
                  </a:cubicBezTo>
                  <a:lnTo>
                    <a:pt x="4918" y="9133"/>
                  </a:lnTo>
                  <a:lnTo>
                    <a:pt x="5049" y="9133"/>
                  </a:lnTo>
                  <a:lnTo>
                    <a:pt x="11454" y="9276"/>
                  </a:lnTo>
                  <a:lnTo>
                    <a:pt x="11562" y="9276"/>
                  </a:lnTo>
                  <a:lnTo>
                    <a:pt x="15324" y="9347"/>
                  </a:lnTo>
                  <a:cubicBezTo>
                    <a:pt x="13901" y="2834"/>
                    <a:pt x="16414" y="36"/>
                    <a:pt x="16489" y="1"/>
                  </a:cubicBezTo>
                  <a:close/>
                </a:path>
              </a:pathLst>
            </a:custGeom>
            <a:solidFill>
              <a:srgbClr val="EED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5577;p53">
              <a:extLst>
                <a:ext uri="{FF2B5EF4-FFF2-40B4-BE49-F238E27FC236}">
                  <a16:creationId xmlns:a16="http://schemas.microsoft.com/office/drawing/2014/main" id="{05139916-BBFC-4F02-0D10-81D5D6A92B6A}"/>
                </a:ext>
              </a:extLst>
            </p:cNvPr>
            <p:cNvSpPr/>
            <p:nvPr/>
          </p:nvSpPr>
          <p:spPr>
            <a:xfrm>
              <a:off x="2542275" y="3165100"/>
              <a:ext cx="48525" cy="232500"/>
            </a:xfrm>
            <a:custGeom>
              <a:avLst/>
              <a:gdLst/>
              <a:ahLst/>
              <a:cxnLst/>
              <a:rect l="l" t="t" r="r" b="b"/>
              <a:pathLst>
                <a:path w="1941" h="9300" extrusionOk="0">
                  <a:moveTo>
                    <a:pt x="1727" y="1"/>
                  </a:moveTo>
                  <a:cubicBezTo>
                    <a:pt x="1608" y="155"/>
                    <a:pt x="1489" y="358"/>
                    <a:pt x="1370" y="572"/>
                  </a:cubicBezTo>
                  <a:cubicBezTo>
                    <a:pt x="1239" y="810"/>
                    <a:pt x="1108" y="1072"/>
                    <a:pt x="989" y="1346"/>
                  </a:cubicBezTo>
                  <a:cubicBezTo>
                    <a:pt x="869" y="1632"/>
                    <a:pt x="738" y="1929"/>
                    <a:pt x="631" y="2239"/>
                  </a:cubicBezTo>
                  <a:cubicBezTo>
                    <a:pt x="596" y="2322"/>
                    <a:pt x="572" y="2406"/>
                    <a:pt x="536" y="2477"/>
                  </a:cubicBezTo>
                  <a:cubicBezTo>
                    <a:pt x="512" y="2560"/>
                    <a:pt x="500" y="2644"/>
                    <a:pt x="465" y="2739"/>
                  </a:cubicBezTo>
                  <a:cubicBezTo>
                    <a:pt x="405" y="2894"/>
                    <a:pt x="381" y="3072"/>
                    <a:pt x="334" y="3239"/>
                  </a:cubicBezTo>
                  <a:cubicBezTo>
                    <a:pt x="262" y="3584"/>
                    <a:pt x="179" y="3942"/>
                    <a:pt x="119" y="4299"/>
                  </a:cubicBezTo>
                  <a:lnTo>
                    <a:pt x="96" y="4561"/>
                  </a:lnTo>
                  <a:cubicBezTo>
                    <a:pt x="84" y="4656"/>
                    <a:pt x="84" y="4739"/>
                    <a:pt x="60" y="4835"/>
                  </a:cubicBezTo>
                  <a:cubicBezTo>
                    <a:pt x="48" y="4918"/>
                    <a:pt x="48" y="5013"/>
                    <a:pt x="36" y="5096"/>
                  </a:cubicBezTo>
                  <a:cubicBezTo>
                    <a:pt x="36" y="5192"/>
                    <a:pt x="24" y="5275"/>
                    <a:pt x="24" y="5370"/>
                  </a:cubicBezTo>
                  <a:cubicBezTo>
                    <a:pt x="0" y="5549"/>
                    <a:pt x="0" y="5727"/>
                    <a:pt x="0" y="5894"/>
                  </a:cubicBezTo>
                  <a:cubicBezTo>
                    <a:pt x="0" y="6073"/>
                    <a:pt x="24" y="6228"/>
                    <a:pt x="24" y="6394"/>
                  </a:cubicBezTo>
                  <a:cubicBezTo>
                    <a:pt x="24" y="6561"/>
                    <a:pt x="48" y="6728"/>
                    <a:pt x="60" y="6882"/>
                  </a:cubicBezTo>
                  <a:cubicBezTo>
                    <a:pt x="84" y="6966"/>
                    <a:pt x="84" y="7049"/>
                    <a:pt x="96" y="7121"/>
                  </a:cubicBezTo>
                  <a:cubicBezTo>
                    <a:pt x="107" y="7204"/>
                    <a:pt x="119" y="7275"/>
                    <a:pt x="119" y="7359"/>
                  </a:cubicBezTo>
                  <a:cubicBezTo>
                    <a:pt x="167" y="7656"/>
                    <a:pt x="227" y="7942"/>
                    <a:pt x="286" y="8216"/>
                  </a:cubicBezTo>
                  <a:cubicBezTo>
                    <a:pt x="322" y="8347"/>
                    <a:pt x="346" y="8466"/>
                    <a:pt x="381" y="8585"/>
                  </a:cubicBezTo>
                  <a:cubicBezTo>
                    <a:pt x="393" y="8645"/>
                    <a:pt x="405" y="8704"/>
                    <a:pt x="417" y="8752"/>
                  </a:cubicBezTo>
                  <a:cubicBezTo>
                    <a:pt x="441" y="8811"/>
                    <a:pt x="453" y="8847"/>
                    <a:pt x="465" y="8906"/>
                  </a:cubicBezTo>
                  <a:cubicBezTo>
                    <a:pt x="500" y="9014"/>
                    <a:pt x="524" y="9109"/>
                    <a:pt x="560" y="9192"/>
                  </a:cubicBezTo>
                  <a:cubicBezTo>
                    <a:pt x="572" y="9228"/>
                    <a:pt x="584" y="9252"/>
                    <a:pt x="584" y="9299"/>
                  </a:cubicBezTo>
                  <a:lnTo>
                    <a:pt x="715" y="9276"/>
                  </a:lnTo>
                  <a:cubicBezTo>
                    <a:pt x="715" y="9228"/>
                    <a:pt x="703" y="9180"/>
                    <a:pt x="703" y="9133"/>
                  </a:cubicBezTo>
                  <a:cubicBezTo>
                    <a:pt x="691" y="9049"/>
                    <a:pt x="667" y="8942"/>
                    <a:pt x="655" y="8835"/>
                  </a:cubicBezTo>
                  <a:cubicBezTo>
                    <a:pt x="643" y="8775"/>
                    <a:pt x="643" y="8740"/>
                    <a:pt x="631" y="8680"/>
                  </a:cubicBezTo>
                  <a:cubicBezTo>
                    <a:pt x="619" y="8621"/>
                    <a:pt x="619" y="8561"/>
                    <a:pt x="596" y="8502"/>
                  </a:cubicBezTo>
                  <a:cubicBezTo>
                    <a:pt x="584" y="8383"/>
                    <a:pt x="572" y="8252"/>
                    <a:pt x="536" y="8121"/>
                  </a:cubicBezTo>
                  <a:lnTo>
                    <a:pt x="500" y="7716"/>
                  </a:lnTo>
                  <a:cubicBezTo>
                    <a:pt x="477" y="7585"/>
                    <a:pt x="465" y="7442"/>
                    <a:pt x="465" y="7287"/>
                  </a:cubicBezTo>
                  <a:cubicBezTo>
                    <a:pt x="465" y="7216"/>
                    <a:pt x="453" y="7144"/>
                    <a:pt x="453" y="7061"/>
                  </a:cubicBezTo>
                  <a:lnTo>
                    <a:pt x="453" y="6823"/>
                  </a:lnTo>
                  <a:cubicBezTo>
                    <a:pt x="453" y="6668"/>
                    <a:pt x="429" y="6513"/>
                    <a:pt x="429" y="6347"/>
                  </a:cubicBezTo>
                  <a:cubicBezTo>
                    <a:pt x="429" y="6025"/>
                    <a:pt x="453" y="5692"/>
                    <a:pt x="465" y="5358"/>
                  </a:cubicBezTo>
                  <a:cubicBezTo>
                    <a:pt x="465" y="5263"/>
                    <a:pt x="477" y="5192"/>
                    <a:pt x="477" y="5096"/>
                  </a:cubicBezTo>
                  <a:cubicBezTo>
                    <a:pt x="477" y="5013"/>
                    <a:pt x="500" y="4942"/>
                    <a:pt x="512" y="4846"/>
                  </a:cubicBezTo>
                  <a:cubicBezTo>
                    <a:pt x="524" y="4763"/>
                    <a:pt x="524" y="4680"/>
                    <a:pt x="536" y="4596"/>
                  </a:cubicBezTo>
                  <a:lnTo>
                    <a:pt x="572" y="4346"/>
                  </a:lnTo>
                  <a:cubicBezTo>
                    <a:pt x="619" y="4001"/>
                    <a:pt x="691" y="3656"/>
                    <a:pt x="750" y="3334"/>
                  </a:cubicBezTo>
                  <a:cubicBezTo>
                    <a:pt x="822" y="3001"/>
                    <a:pt x="893" y="2679"/>
                    <a:pt x="1000" y="2358"/>
                  </a:cubicBezTo>
                  <a:cubicBezTo>
                    <a:pt x="1096" y="2048"/>
                    <a:pt x="1191" y="1751"/>
                    <a:pt x="1298" y="1465"/>
                  </a:cubicBezTo>
                  <a:cubicBezTo>
                    <a:pt x="1358" y="1334"/>
                    <a:pt x="1405" y="1191"/>
                    <a:pt x="1465" y="1072"/>
                  </a:cubicBezTo>
                  <a:cubicBezTo>
                    <a:pt x="1512" y="929"/>
                    <a:pt x="1572" y="810"/>
                    <a:pt x="1608" y="691"/>
                  </a:cubicBezTo>
                  <a:cubicBezTo>
                    <a:pt x="1715" y="453"/>
                    <a:pt x="1822" y="239"/>
                    <a:pt x="1905" y="36"/>
                  </a:cubicBezTo>
                  <a:cubicBezTo>
                    <a:pt x="1929" y="24"/>
                    <a:pt x="1929" y="12"/>
                    <a:pt x="1941" y="1"/>
                  </a:cubicBezTo>
                  <a:close/>
                </a:path>
              </a:pathLst>
            </a:custGeom>
            <a:solidFill>
              <a:srgbClr val="D8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5578;p53">
              <a:extLst>
                <a:ext uri="{FF2B5EF4-FFF2-40B4-BE49-F238E27FC236}">
                  <a16:creationId xmlns:a16="http://schemas.microsoft.com/office/drawing/2014/main" id="{9EB56885-44A9-4373-A18E-1AFD99A2F210}"/>
                </a:ext>
              </a:extLst>
            </p:cNvPr>
            <p:cNvSpPr/>
            <p:nvPr/>
          </p:nvSpPr>
          <p:spPr>
            <a:xfrm>
              <a:off x="2552100" y="3753575"/>
              <a:ext cx="232775" cy="321175"/>
            </a:xfrm>
            <a:custGeom>
              <a:avLst/>
              <a:gdLst/>
              <a:ahLst/>
              <a:cxnLst/>
              <a:rect l="l" t="t" r="r" b="b"/>
              <a:pathLst>
                <a:path w="9311" h="12847" extrusionOk="0">
                  <a:moveTo>
                    <a:pt x="1965" y="0"/>
                  </a:moveTo>
                  <a:cubicBezTo>
                    <a:pt x="869" y="0"/>
                    <a:pt x="0" y="881"/>
                    <a:pt x="0" y="1965"/>
                  </a:cubicBezTo>
                  <a:lnTo>
                    <a:pt x="0" y="10882"/>
                  </a:lnTo>
                  <a:cubicBezTo>
                    <a:pt x="0" y="11966"/>
                    <a:pt x="869" y="12847"/>
                    <a:pt x="1965" y="12847"/>
                  </a:cubicBezTo>
                  <a:lnTo>
                    <a:pt x="7346" y="12847"/>
                  </a:lnTo>
                  <a:cubicBezTo>
                    <a:pt x="8442" y="12847"/>
                    <a:pt x="9311" y="11966"/>
                    <a:pt x="9311" y="10882"/>
                  </a:cubicBezTo>
                  <a:lnTo>
                    <a:pt x="9311" y="1965"/>
                  </a:lnTo>
                  <a:cubicBezTo>
                    <a:pt x="9311" y="881"/>
                    <a:pt x="8430" y="0"/>
                    <a:pt x="7346" y="0"/>
                  </a:cubicBez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5579;p53">
              <a:extLst>
                <a:ext uri="{FF2B5EF4-FFF2-40B4-BE49-F238E27FC236}">
                  <a16:creationId xmlns:a16="http://schemas.microsoft.com/office/drawing/2014/main" id="{B6FF8E4B-7B90-9E45-2CA8-30863BEC4474}"/>
                </a:ext>
              </a:extLst>
            </p:cNvPr>
            <p:cNvSpPr/>
            <p:nvPr/>
          </p:nvSpPr>
          <p:spPr>
            <a:xfrm>
              <a:off x="2665800" y="3753575"/>
              <a:ext cx="119075" cy="321175"/>
            </a:xfrm>
            <a:custGeom>
              <a:avLst/>
              <a:gdLst/>
              <a:ahLst/>
              <a:cxnLst/>
              <a:rect l="l" t="t" r="r" b="b"/>
              <a:pathLst>
                <a:path w="4763" h="12847" extrusionOk="0">
                  <a:moveTo>
                    <a:pt x="0" y="0"/>
                  </a:moveTo>
                  <a:lnTo>
                    <a:pt x="0" y="12847"/>
                  </a:lnTo>
                  <a:lnTo>
                    <a:pt x="2798" y="12847"/>
                  </a:lnTo>
                  <a:cubicBezTo>
                    <a:pt x="3882" y="12847"/>
                    <a:pt x="4763" y="11966"/>
                    <a:pt x="4763" y="10882"/>
                  </a:cubicBezTo>
                  <a:lnTo>
                    <a:pt x="4763" y="1965"/>
                  </a:lnTo>
                  <a:cubicBezTo>
                    <a:pt x="4763" y="881"/>
                    <a:pt x="3894" y="0"/>
                    <a:pt x="2798" y="0"/>
                  </a:cubicBezTo>
                  <a:close/>
                </a:path>
              </a:pathLst>
            </a:custGeom>
            <a:solidFill>
              <a:srgbClr val="9B7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5580;p53">
              <a:extLst>
                <a:ext uri="{FF2B5EF4-FFF2-40B4-BE49-F238E27FC236}">
                  <a16:creationId xmlns:a16="http://schemas.microsoft.com/office/drawing/2014/main" id="{74D44C13-34D0-0240-2E72-6198FBECCFF4}"/>
                </a:ext>
              </a:extLst>
            </p:cNvPr>
            <p:cNvSpPr/>
            <p:nvPr/>
          </p:nvSpPr>
          <p:spPr>
            <a:xfrm>
              <a:off x="2139250" y="3475250"/>
              <a:ext cx="644750" cy="365850"/>
            </a:xfrm>
            <a:custGeom>
              <a:avLst/>
              <a:gdLst/>
              <a:ahLst/>
              <a:cxnLst/>
              <a:rect l="l" t="t" r="r" b="b"/>
              <a:pathLst>
                <a:path w="25790" h="14634" extrusionOk="0">
                  <a:moveTo>
                    <a:pt x="25789" y="1"/>
                  </a:moveTo>
                  <a:lnTo>
                    <a:pt x="25789" y="1"/>
                  </a:lnTo>
                  <a:cubicBezTo>
                    <a:pt x="25789" y="1"/>
                    <a:pt x="25789" y="1"/>
                    <a:pt x="25789" y="1"/>
                  </a:cubicBezTo>
                  <a:lnTo>
                    <a:pt x="5322" y="1"/>
                  </a:lnTo>
                  <a:cubicBezTo>
                    <a:pt x="0" y="5454"/>
                    <a:pt x="2858" y="14205"/>
                    <a:pt x="2858" y="14205"/>
                  </a:cubicBezTo>
                  <a:lnTo>
                    <a:pt x="5775" y="14265"/>
                  </a:lnTo>
                  <a:lnTo>
                    <a:pt x="5930" y="14265"/>
                  </a:lnTo>
                  <a:lnTo>
                    <a:pt x="13145" y="14407"/>
                  </a:lnTo>
                  <a:lnTo>
                    <a:pt x="13276" y="14407"/>
                  </a:lnTo>
                  <a:lnTo>
                    <a:pt x="21943" y="14586"/>
                  </a:lnTo>
                  <a:lnTo>
                    <a:pt x="22051" y="14586"/>
                  </a:lnTo>
                  <a:lnTo>
                    <a:pt x="23968" y="14634"/>
                  </a:lnTo>
                  <a:cubicBezTo>
                    <a:pt x="21756" y="4349"/>
                    <a:pt x="25790" y="1"/>
                    <a:pt x="25789" y="1"/>
                  </a:cubicBezTo>
                  <a:close/>
                </a:path>
              </a:pathLst>
            </a:custGeom>
            <a:solidFill>
              <a:srgbClr val="EED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5581;p53">
              <a:extLst>
                <a:ext uri="{FF2B5EF4-FFF2-40B4-BE49-F238E27FC236}">
                  <a16:creationId xmlns:a16="http://schemas.microsoft.com/office/drawing/2014/main" id="{55766230-5740-93D4-8DCB-D9B78C8B18F5}"/>
                </a:ext>
              </a:extLst>
            </p:cNvPr>
            <p:cNvSpPr/>
            <p:nvPr/>
          </p:nvSpPr>
          <p:spPr>
            <a:xfrm>
              <a:off x="2253850" y="3473475"/>
              <a:ext cx="60150" cy="357200"/>
            </a:xfrm>
            <a:custGeom>
              <a:avLst/>
              <a:gdLst/>
              <a:ahLst/>
              <a:cxnLst/>
              <a:rect l="l" t="t" r="r" b="b"/>
              <a:pathLst>
                <a:path w="2406" h="14288" extrusionOk="0">
                  <a:moveTo>
                    <a:pt x="2239" y="0"/>
                  </a:moveTo>
                  <a:lnTo>
                    <a:pt x="2239" y="60"/>
                  </a:lnTo>
                  <a:cubicBezTo>
                    <a:pt x="2167" y="167"/>
                    <a:pt x="2108" y="286"/>
                    <a:pt x="2036" y="405"/>
                  </a:cubicBezTo>
                  <a:cubicBezTo>
                    <a:pt x="1941" y="536"/>
                    <a:pt x="1869" y="679"/>
                    <a:pt x="1774" y="846"/>
                  </a:cubicBezTo>
                  <a:cubicBezTo>
                    <a:pt x="1738" y="929"/>
                    <a:pt x="1691" y="1012"/>
                    <a:pt x="1655" y="1108"/>
                  </a:cubicBezTo>
                  <a:cubicBezTo>
                    <a:pt x="1619" y="1191"/>
                    <a:pt x="1572" y="1262"/>
                    <a:pt x="1524" y="1370"/>
                  </a:cubicBezTo>
                  <a:cubicBezTo>
                    <a:pt x="1346" y="1727"/>
                    <a:pt x="1179" y="2132"/>
                    <a:pt x="1024" y="2548"/>
                  </a:cubicBezTo>
                  <a:cubicBezTo>
                    <a:pt x="976" y="2656"/>
                    <a:pt x="941" y="2751"/>
                    <a:pt x="905" y="2870"/>
                  </a:cubicBezTo>
                  <a:cubicBezTo>
                    <a:pt x="881" y="2929"/>
                    <a:pt x="857" y="2977"/>
                    <a:pt x="845" y="3037"/>
                  </a:cubicBezTo>
                  <a:cubicBezTo>
                    <a:pt x="822" y="3096"/>
                    <a:pt x="810" y="3156"/>
                    <a:pt x="786" y="3203"/>
                  </a:cubicBezTo>
                  <a:cubicBezTo>
                    <a:pt x="750" y="3322"/>
                    <a:pt x="703" y="3429"/>
                    <a:pt x="679" y="3548"/>
                  </a:cubicBezTo>
                  <a:cubicBezTo>
                    <a:pt x="643" y="3656"/>
                    <a:pt x="619" y="3787"/>
                    <a:pt x="572" y="3906"/>
                  </a:cubicBezTo>
                  <a:cubicBezTo>
                    <a:pt x="500" y="4144"/>
                    <a:pt x="453" y="4394"/>
                    <a:pt x="393" y="4632"/>
                  </a:cubicBezTo>
                  <a:cubicBezTo>
                    <a:pt x="334" y="4882"/>
                    <a:pt x="286" y="5132"/>
                    <a:pt x="250" y="5394"/>
                  </a:cubicBezTo>
                  <a:cubicBezTo>
                    <a:pt x="203" y="5644"/>
                    <a:pt x="155" y="5906"/>
                    <a:pt x="131" y="6168"/>
                  </a:cubicBezTo>
                  <a:lnTo>
                    <a:pt x="83" y="6561"/>
                  </a:lnTo>
                  <a:lnTo>
                    <a:pt x="48" y="6966"/>
                  </a:lnTo>
                  <a:cubicBezTo>
                    <a:pt x="36" y="7097"/>
                    <a:pt x="36" y="7239"/>
                    <a:pt x="24" y="7370"/>
                  </a:cubicBezTo>
                  <a:cubicBezTo>
                    <a:pt x="24" y="7501"/>
                    <a:pt x="0" y="7632"/>
                    <a:pt x="0" y="7775"/>
                  </a:cubicBezTo>
                  <a:lnTo>
                    <a:pt x="0" y="7966"/>
                  </a:lnTo>
                  <a:lnTo>
                    <a:pt x="0" y="8156"/>
                  </a:lnTo>
                  <a:lnTo>
                    <a:pt x="0" y="8549"/>
                  </a:lnTo>
                  <a:cubicBezTo>
                    <a:pt x="24" y="9061"/>
                    <a:pt x="48" y="9585"/>
                    <a:pt x="107" y="10073"/>
                  </a:cubicBezTo>
                  <a:cubicBezTo>
                    <a:pt x="107" y="10133"/>
                    <a:pt x="131" y="10192"/>
                    <a:pt x="131" y="10252"/>
                  </a:cubicBezTo>
                  <a:cubicBezTo>
                    <a:pt x="143" y="10311"/>
                    <a:pt x="143" y="10371"/>
                    <a:pt x="155" y="10430"/>
                  </a:cubicBezTo>
                  <a:cubicBezTo>
                    <a:pt x="167" y="10549"/>
                    <a:pt x="203" y="10668"/>
                    <a:pt x="214" y="10787"/>
                  </a:cubicBezTo>
                  <a:cubicBezTo>
                    <a:pt x="250" y="11026"/>
                    <a:pt x="310" y="11252"/>
                    <a:pt x="345" y="11478"/>
                  </a:cubicBezTo>
                  <a:cubicBezTo>
                    <a:pt x="381" y="11585"/>
                    <a:pt x="393" y="11704"/>
                    <a:pt x="429" y="11800"/>
                  </a:cubicBezTo>
                  <a:cubicBezTo>
                    <a:pt x="453" y="11907"/>
                    <a:pt x="488" y="12014"/>
                    <a:pt x="500" y="12121"/>
                  </a:cubicBezTo>
                  <a:cubicBezTo>
                    <a:pt x="560" y="12323"/>
                    <a:pt x="607" y="12514"/>
                    <a:pt x="667" y="12716"/>
                  </a:cubicBezTo>
                  <a:cubicBezTo>
                    <a:pt x="786" y="13085"/>
                    <a:pt x="881" y="13443"/>
                    <a:pt x="1000" y="13740"/>
                  </a:cubicBezTo>
                  <a:cubicBezTo>
                    <a:pt x="1084" y="13943"/>
                    <a:pt x="1155" y="14121"/>
                    <a:pt x="1215" y="14288"/>
                  </a:cubicBezTo>
                  <a:lnTo>
                    <a:pt x="1357" y="14288"/>
                  </a:lnTo>
                  <a:cubicBezTo>
                    <a:pt x="1346" y="14228"/>
                    <a:pt x="1334" y="14169"/>
                    <a:pt x="1322" y="14097"/>
                  </a:cubicBezTo>
                  <a:cubicBezTo>
                    <a:pt x="1286" y="13966"/>
                    <a:pt x="1238" y="13812"/>
                    <a:pt x="1215" y="13669"/>
                  </a:cubicBezTo>
                  <a:cubicBezTo>
                    <a:pt x="1191" y="13585"/>
                    <a:pt x="1167" y="13502"/>
                    <a:pt x="1155" y="13431"/>
                  </a:cubicBezTo>
                  <a:cubicBezTo>
                    <a:pt x="1143" y="13347"/>
                    <a:pt x="1119" y="13264"/>
                    <a:pt x="1096" y="13169"/>
                  </a:cubicBezTo>
                  <a:cubicBezTo>
                    <a:pt x="1060" y="12990"/>
                    <a:pt x="1024" y="12812"/>
                    <a:pt x="976" y="12621"/>
                  </a:cubicBezTo>
                  <a:cubicBezTo>
                    <a:pt x="929" y="12431"/>
                    <a:pt x="917" y="12240"/>
                    <a:pt x="869" y="12026"/>
                  </a:cubicBezTo>
                  <a:cubicBezTo>
                    <a:pt x="857" y="11919"/>
                    <a:pt x="845" y="11823"/>
                    <a:pt x="810" y="11716"/>
                  </a:cubicBezTo>
                  <a:cubicBezTo>
                    <a:pt x="798" y="11609"/>
                    <a:pt x="786" y="11502"/>
                    <a:pt x="762" y="11383"/>
                  </a:cubicBezTo>
                  <a:cubicBezTo>
                    <a:pt x="738" y="11168"/>
                    <a:pt x="703" y="10942"/>
                    <a:pt x="679" y="10704"/>
                  </a:cubicBezTo>
                  <a:cubicBezTo>
                    <a:pt x="667" y="10585"/>
                    <a:pt x="643" y="10466"/>
                    <a:pt x="643" y="10347"/>
                  </a:cubicBezTo>
                  <a:cubicBezTo>
                    <a:pt x="643" y="10287"/>
                    <a:pt x="631" y="10228"/>
                    <a:pt x="631" y="10168"/>
                  </a:cubicBezTo>
                  <a:cubicBezTo>
                    <a:pt x="631" y="10109"/>
                    <a:pt x="619" y="10049"/>
                    <a:pt x="619" y="9990"/>
                  </a:cubicBezTo>
                  <a:cubicBezTo>
                    <a:pt x="619" y="9871"/>
                    <a:pt x="595" y="9752"/>
                    <a:pt x="584" y="9633"/>
                  </a:cubicBezTo>
                  <a:cubicBezTo>
                    <a:pt x="572" y="9514"/>
                    <a:pt x="572" y="9383"/>
                    <a:pt x="572" y="9263"/>
                  </a:cubicBezTo>
                  <a:cubicBezTo>
                    <a:pt x="572" y="9144"/>
                    <a:pt x="572" y="9002"/>
                    <a:pt x="560" y="8882"/>
                  </a:cubicBezTo>
                  <a:lnTo>
                    <a:pt x="560" y="8692"/>
                  </a:lnTo>
                  <a:lnTo>
                    <a:pt x="560" y="8501"/>
                  </a:lnTo>
                  <a:lnTo>
                    <a:pt x="560" y="8109"/>
                  </a:lnTo>
                  <a:lnTo>
                    <a:pt x="560" y="7918"/>
                  </a:lnTo>
                  <a:lnTo>
                    <a:pt x="572" y="7728"/>
                  </a:lnTo>
                  <a:cubicBezTo>
                    <a:pt x="572" y="7597"/>
                    <a:pt x="584" y="7478"/>
                    <a:pt x="584" y="7335"/>
                  </a:cubicBezTo>
                  <a:cubicBezTo>
                    <a:pt x="584" y="7204"/>
                    <a:pt x="595" y="7085"/>
                    <a:pt x="619" y="6954"/>
                  </a:cubicBezTo>
                  <a:lnTo>
                    <a:pt x="643" y="6561"/>
                  </a:lnTo>
                  <a:cubicBezTo>
                    <a:pt x="667" y="6430"/>
                    <a:pt x="679" y="6311"/>
                    <a:pt x="691" y="6180"/>
                  </a:cubicBezTo>
                  <a:cubicBezTo>
                    <a:pt x="726" y="5930"/>
                    <a:pt x="750" y="5668"/>
                    <a:pt x="798" y="5418"/>
                  </a:cubicBezTo>
                  <a:cubicBezTo>
                    <a:pt x="810" y="5299"/>
                    <a:pt x="845" y="5168"/>
                    <a:pt x="857" y="5049"/>
                  </a:cubicBezTo>
                  <a:cubicBezTo>
                    <a:pt x="869" y="4930"/>
                    <a:pt x="893" y="4799"/>
                    <a:pt x="917" y="4680"/>
                  </a:cubicBezTo>
                  <a:cubicBezTo>
                    <a:pt x="953" y="4441"/>
                    <a:pt x="1000" y="4180"/>
                    <a:pt x="1060" y="3965"/>
                  </a:cubicBezTo>
                  <a:cubicBezTo>
                    <a:pt x="1096" y="3846"/>
                    <a:pt x="1119" y="3727"/>
                    <a:pt x="1143" y="3620"/>
                  </a:cubicBezTo>
                  <a:cubicBezTo>
                    <a:pt x="1167" y="3501"/>
                    <a:pt x="1191" y="3394"/>
                    <a:pt x="1226" y="3275"/>
                  </a:cubicBezTo>
                  <a:cubicBezTo>
                    <a:pt x="1238" y="3215"/>
                    <a:pt x="1262" y="3156"/>
                    <a:pt x="1274" y="3108"/>
                  </a:cubicBezTo>
                  <a:cubicBezTo>
                    <a:pt x="1286" y="3048"/>
                    <a:pt x="1298" y="3013"/>
                    <a:pt x="1310" y="2953"/>
                  </a:cubicBezTo>
                  <a:cubicBezTo>
                    <a:pt x="1346" y="2846"/>
                    <a:pt x="1369" y="2727"/>
                    <a:pt x="1405" y="2620"/>
                  </a:cubicBezTo>
                  <a:cubicBezTo>
                    <a:pt x="1477" y="2417"/>
                    <a:pt x="1536" y="2203"/>
                    <a:pt x="1596" y="2013"/>
                  </a:cubicBezTo>
                  <a:cubicBezTo>
                    <a:pt x="1631" y="1905"/>
                    <a:pt x="1655" y="1822"/>
                    <a:pt x="1703" y="1715"/>
                  </a:cubicBezTo>
                  <a:cubicBezTo>
                    <a:pt x="1738" y="1620"/>
                    <a:pt x="1774" y="1524"/>
                    <a:pt x="1810" y="1429"/>
                  </a:cubicBezTo>
                  <a:cubicBezTo>
                    <a:pt x="1941" y="1072"/>
                    <a:pt x="2072" y="727"/>
                    <a:pt x="2215" y="453"/>
                  </a:cubicBezTo>
                  <a:cubicBezTo>
                    <a:pt x="2286" y="286"/>
                    <a:pt x="2346" y="131"/>
                    <a:pt x="2405" y="0"/>
                  </a:cubicBezTo>
                  <a:close/>
                </a:path>
              </a:pathLst>
            </a:custGeom>
            <a:solidFill>
              <a:srgbClr val="D8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5582;p53">
              <a:extLst>
                <a:ext uri="{FF2B5EF4-FFF2-40B4-BE49-F238E27FC236}">
                  <a16:creationId xmlns:a16="http://schemas.microsoft.com/office/drawing/2014/main" id="{157411FF-65B3-CCE4-73B0-65ACF63C58C9}"/>
                </a:ext>
              </a:extLst>
            </p:cNvPr>
            <p:cNvSpPr/>
            <p:nvPr/>
          </p:nvSpPr>
          <p:spPr>
            <a:xfrm>
              <a:off x="2436300" y="3473475"/>
              <a:ext cx="61050" cy="361375"/>
            </a:xfrm>
            <a:custGeom>
              <a:avLst/>
              <a:gdLst/>
              <a:ahLst/>
              <a:cxnLst/>
              <a:rect l="l" t="t" r="r" b="b"/>
              <a:pathLst>
                <a:path w="2442" h="14455" extrusionOk="0">
                  <a:moveTo>
                    <a:pt x="2251" y="0"/>
                  </a:moveTo>
                  <a:lnTo>
                    <a:pt x="2251" y="60"/>
                  </a:lnTo>
                  <a:cubicBezTo>
                    <a:pt x="2180" y="167"/>
                    <a:pt x="2120" y="286"/>
                    <a:pt x="2037" y="405"/>
                  </a:cubicBezTo>
                  <a:cubicBezTo>
                    <a:pt x="1965" y="536"/>
                    <a:pt x="1882" y="679"/>
                    <a:pt x="1787" y="846"/>
                  </a:cubicBezTo>
                  <a:cubicBezTo>
                    <a:pt x="1739" y="929"/>
                    <a:pt x="1691" y="1012"/>
                    <a:pt x="1656" y="1108"/>
                  </a:cubicBezTo>
                  <a:cubicBezTo>
                    <a:pt x="1608" y="1191"/>
                    <a:pt x="1560" y="1262"/>
                    <a:pt x="1525" y="1370"/>
                  </a:cubicBezTo>
                  <a:cubicBezTo>
                    <a:pt x="1334" y="1727"/>
                    <a:pt x="1179" y="2132"/>
                    <a:pt x="1013" y="2548"/>
                  </a:cubicBezTo>
                  <a:cubicBezTo>
                    <a:pt x="965" y="2656"/>
                    <a:pt x="941" y="2751"/>
                    <a:pt x="894" y="2870"/>
                  </a:cubicBezTo>
                  <a:cubicBezTo>
                    <a:pt x="882" y="2929"/>
                    <a:pt x="846" y="2977"/>
                    <a:pt x="834" y="3037"/>
                  </a:cubicBezTo>
                  <a:cubicBezTo>
                    <a:pt x="822" y="3096"/>
                    <a:pt x="810" y="3156"/>
                    <a:pt x="775" y="3203"/>
                  </a:cubicBezTo>
                  <a:cubicBezTo>
                    <a:pt x="751" y="3322"/>
                    <a:pt x="703" y="3429"/>
                    <a:pt x="667" y="3548"/>
                  </a:cubicBezTo>
                  <a:cubicBezTo>
                    <a:pt x="644" y="3656"/>
                    <a:pt x="608" y="3787"/>
                    <a:pt x="572" y="3906"/>
                  </a:cubicBezTo>
                  <a:cubicBezTo>
                    <a:pt x="489" y="4144"/>
                    <a:pt x="453" y="4394"/>
                    <a:pt x="394" y="4632"/>
                  </a:cubicBezTo>
                  <a:cubicBezTo>
                    <a:pt x="334" y="4882"/>
                    <a:pt x="286" y="5132"/>
                    <a:pt x="239" y="5394"/>
                  </a:cubicBezTo>
                  <a:cubicBezTo>
                    <a:pt x="191" y="5644"/>
                    <a:pt x="144" y="5906"/>
                    <a:pt x="120" y="6168"/>
                  </a:cubicBezTo>
                  <a:lnTo>
                    <a:pt x="72" y="6561"/>
                  </a:lnTo>
                  <a:lnTo>
                    <a:pt x="48" y="6966"/>
                  </a:lnTo>
                  <a:cubicBezTo>
                    <a:pt x="36" y="7097"/>
                    <a:pt x="36" y="7239"/>
                    <a:pt x="13" y="7370"/>
                  </a:cubicBezTo>
                  <a:cubicBezTo>
                    <a:pt x="13" y="7501"/>
                    <a:pt x="1" y="7632"/>
                    <a:pt x="1" y="7775"/>
                  </a:cubicBezTo>
                  <a:lnTo>
                    <a:pt x="1" y="7966"/>
                  </a:lnTo>
                  <a:lnTo>
                    <a:pt x="1" y="8156"/>
                  </a:lnTo>
                  <a:lnTo>
                    <a:pt x="1" y="8549"/>
                  </a:lnTo>
                  <a:cubicBezTo>
                    <a:pt x="13" y="9061"/>
                    <a:pt x="48" y="9585"/>
                    <a:pt x="108" y="10073"/>
                  </a:cubicBezTo>
                  <a:cubicBezTo>
                    <a:pt x="108" y="10133"/>
                    <a:pt x="120" y="10192"/>
                    <a:pt x="120" y="10252"/>
                  </a:cubicBezTo>
                  <a:cubicBezTo>
                    <a:pt x="132" y="10311"/>
                    <a:pt x="132" y="10371"/>
                    <a:pt x="155" y="10430"/>
                  </a:cubicBezTo>
                  <a:cubicBezTo>
                    <a:pt x="167" y="10549"/>
                    <a:pt x="179" y="10668"/>
                    <a:pt x="215" y="10787"/>
                  </a:cubicBezTo>
                  <a:cubicBezTo>
                    <a:pt x="239" y="11026"/>
                    <a:pt x="298" y="11252"/>
                    <a:pt x="346" y="11478"/>
                  </a:cubicBezTo>
                  <a:cubicBezTo>
                    <a:pt x="370" y="11585"/>
                    <a:pt x="394" y="11704"/>
                    <a:pt x="417" y="11800"/>
                  </a:cubicBezTo>
                  <a:cubicBezTo>
                    <a:pt x="453" y="11907"/>
                    <a:pt x="477" y="12014"/>
                    <a:pt x="489" y="12121"/>
                  </a:cubicBezTo>
                  <a:cubicBezTo>
                    <a:pt x="548" y="12323"/>
                    <a:pt x="596" y="12514"/>
                    <a:pt x="656" y="12716"/>
                  </a:cubicBezTo>
                  <a:cubicBezTo>
                    <a:pt x="775" y="13085"/>
                    <a:pt x="882" y="13443"/>
                    <a:pt x="1001" y="13740"/>
                  </a:cubicBezTo>
                  <a:cubicBezTo>
                    <a:pt x="1108" y="14002"/>
                    <a:pt x="1191" y="14264"/>
                    <a:pt x="1287" y="14455"/>
                  </a:cubicBezTo>
                  <a:lnTo>
                    <a:pt x="1418" y="14455"/>
                  </a:lnTo>
                  <a:cubicBezTo>
                    <a:pt x="1394" y="14407"/>
                    <a:pt x="1382" y="14347"/>
                    <a:pt x="1370" y="14288"/>
                  </a:cubicBezTo>
                  <a:cubicBezTo>
                    <a:pt x="1358" y="14228"/>
                    <a:pt x="1334" y="14169"/>
                    <a:pt x="1322" y="14097"/>
                  </a:cubicBezTo>
                  <a:cubicBezTo>
                    <a:pt x="1298" y="13966"/>
                    <a:pt x="1263" y="13812"/>
                    <a:pt x="1227" y="13669"/>
                  </a:cubicBezTo>
                  <a:cubicBezTo>
                    <a:pt x="1203" y="13585"/>
                    <a:pt x="1179" y="13502"/>
                    <a:pt x="1167" y="13431"/>
                  </a:cubicBezTo>
                  <a:cubicBezTo>
                    <a:pt x="1144" y="13347"/>
                    <a:pt x="1132" y="13264"/>
                    <a:pt x="1120" y="13169"/>
                  </a:cubicBezTo>
                  <a:cubicBezTo>
                    <a:pt x="1084" y="12990"/>
                    <a:pt x="1048" y="12812"/>
                    <a:pt x="1001" y="12621"/>
                  </a:cubicBezTo>
                  <a:cubicBezTo>
                    <a:pt x="953" y="12431"/>
                    <a:pt x="929" y="12240"/>
                    <a:pt x="894" y="12026"/>
                  </a:cubicBezTo>
                  <a:cubicBezTo>
                    <a:pt x="882" y="11919"/>
                    <a:pt x="870" y="11823"/>
                    <a:pt x="834" y="11716"/>
                  </a:cubicBezTo>
                  <a:cubicBezTo>
                    <a:pt x="822" y="11609"/>
                    <a:pt x="810" y="11502"/>
                    <a:pt x="786" y="11383"/>
                  </a:cubicBezTo>
                  <a:cubicBezTo>
                    <a:pt x="763" y="11168"/>
                    <a:pt x="727" y="10942"/>
                    <a:pt x="703" y="10704"/>
                  </a:cubicBezTo>
                  <a:cubicBezTo>
                    <a:pt x="691" y="10585"/>
                    <a:pt x="667" y="10466"/>
                    <a:pt x="667" y="10347"/>
                  </a:cubicBezTo>
                  <a:cubicBezTo>
                    <a:pt x="667" y="10287"/>
                    <a:pt x="656" y="10228"/>
                    <a:pt x="656" y="10168"/>
                  </a:cubicBezTo>
                  <a:cubicBezTo>
                    <a:pt x="656" y="10109"/>
                    <a:pt x="644" y="10049"/>
                    <a:pt x="644" y="9990"/>
                  </a:cubicBezTo>
                  <a:cubicBezTo>
                    <a:pt x="632" y="9871"/>
                    <a:pt x="632" y="9752"/>
                    <a:pt x="608" y="9633"/>
                  </a:cubicBezTo>
                  <a:cubicBezTo>
                    <a:pt x="596" y="9514"/>
                    <a:pt x="596" y="9371"/>
                    <a:pt x="596" y="9263"/>
                  </a:cubicBezTo>
                  <a:cubicBezTo>
                    <a:pt x="596" y="9144"/>
                    <a:pt x="596" y="9002"/>
                    <a:pt x="584" y="8882"/>
                  </a:cubicBezTo>
                  <a:lnTo>
                    <a:pt x="584" y="8692"/>
                  </a:lnTo>
                  <a:lnTo>
                    <a:pt x="584" y="8501"/>
                  </a:lnTo>
                  <a:lnTo>
                    <a:pt x="584" y="8109"/>
                  </a:lnTo>
                  <a:lnTo>
                    <a:pt x="584" y="7918"/>
                  </a:lnTo>
                  <a:lnTo>
                    <a:pt x="596" y="7728"/>
                  </a:lnTo>
                  <a:cubicBezTo>
                    <a:pt x="596" y="7597"/>
                    <a:pt x="608" y="7478"/>
                    <a:pt x="608" y="7335"/>
                  </a:cubicBezTo>
                  <a:cubicBezTo>
                    <a:pt x="608" y="7204"/>
                    <a:pt x="632" y="7085"/>
                    <a:pt x="644" y="6954"/>
                  </a:cubicBezTo>
                  <a:lnTo>
                    <a:pt x="667" y="6561"/>
                  </a:lnTo>
                  <a:cubicBezTo>
                    <a:pt x="691" y="6430"/>
                    <a:pt x="703" y="6311"/>
                    <a:pt x="715" y="6180"/>
                  </a:cubicBezTo>
                  <a:cubicBezTo>
                    <a:pt x="751" y="5930"/>
                    <a:pt x="775" y="5668"/>
                    <a:pt x="822" y="5418"/>
                  </a:cubicBezTo>
                  <a:cubicBezTo>
                    <a:pt x="834" y="5299"/>
                    <a:pt x="870" y="5168"/>
                    <a:pt x="882" y="5049"/>
                  </a:cubicBezTo>
                  <a:cubicBezTo>
                    <a:pt x="894" y="4930"/>
                    <a:pt x="929" y="4799"/>
                    <a:pt x="941" y="4680"/>
                  </a:cubicBezTo>
                  <a:cubicBezTo>
                    <a:pt x="989" y="4441"/>
                    <a:pt x="1025" y="4180"/>
                    <a:pt x="1084" y="3965"/>
                  </a:cubicBezTo>
                  <a:cubicBezTo>
                    <a:pt x="1120" y="3846"/>
                    <a:pt x="1144" y="3727"/>
                    <a:pt x="1167" y="3620"/>
                  </a:cubicBezTo>
                  <a:cubicBezTo>
                    <a:pt x="1191" y="3501"/>
                    <a:pt x="1227" y="3394"/>
                    <a:pt x="1251" y="3275"/>
                  </a:cubicBezTo>
                  <a:cubicBezTo>
                    <a:pt x="1263" y="3215"/>
                    <a:pt x="1287" y="3156"/>
                    <a:pt x="1298" y="3108"/>
                  </a:cubicBezTo>
                  <a:cubicBezTo>
                    <a:pt x="1310" y="3048"/>
                    <a:pt x="1322" y="3013"/>
                    <a:pt x="1334" y="2953"/>
                  </a:cubicBezTo>
                  <a:cubicBezTo>
                    <a:pt x="1370" y="2846"/>
                    <a:pt x="1394" y="2727"/>
                    <a:pt x="1429" y="2620"/>
                  </a:cubicBezTo>
                  <a:cubicBezTo>
                    <a:pt x="1501" y="2417"/>
                    <a:pt x="1560" y="2203"/>
                    <a:pt x="1620" y="2013"/>
                  </a:cubicBezTo>
                  <a:cubicBezTo>
                    <a:pt x="1656" y="1905"/>
                    <a:pt x="1679" y="1822"/>
                    <a:pt x="1727" y="1715"/>
                  </a:cubicBezTo>
                  <a:cubicBezTo>
                    <a:pt x="1763" y="1620"/>
                    <a:pt x="1799" y="1524"/>
                    <a:pt x="1834" y="1429"/>
                  </a:cubicBezTo>
                  <a:cubicBezTo>
                    <a:pt x="1965" y="1072"/>
                    <a:pt x="2096" y="727"/>
                    <a:pt x="2239" y="453"/>
                  </a:cubicBezTo>
                  <a:cubicBezTo>
                    <a:pt x="2310" y="286"/>
                    <a:pt x="2370" y="131"/>
                    <a:pt x="2441" y="0"/>
                  </a:cubicBezTo>
                  <a:close/>
                </a:path>
              </a:pathLst>
            </a:custGeom>
            <a:solidFill>
              <a:srgbClr val="D8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5583;p53">
              <a:extLst>
                <a:ext uri="{FF2B5EF4-FFF2-40B4-BE49-F238E27FC236}">
                  <a16:creationId xmlns:a16="http://schemas.microsoft.com/office/drawing/2014/main" id="{08114734-DF02-E0EE-78E7-A31586CE11A2}"/>
                </a:ext>
              </a:extLst>
            </p:cNvPr>
            <p:cNvSpPr/>
            <p:nvPr/>
          </p:nvSpPr>
          <p:spPr>
            <a:xfrm>
              <a:off x="2653600" y="3474950"/>
              <a:ext cx="61025" cy="365850"/>
            </a:xfrm>
            <a:custGeom>
              <a:avLst/>
              <a:gdLst/>
              <a:ahLst/>
              <a:cxnLst/>
              <a:rect l="l" t="t" r="r" b="b"/>
              <a:pathLst>
                <a:path w="2441" h="14634" extrusionOk="0">
                  <a:moveTo>
                    <a:pt x="2441" y="1"/>
                  </a:moveTo>
                  <a:cubicBezTo>
                    <a:pt x="2434" y="17"/>
                    <a:pt x="2427" y="32"/>
                    <a:pt x="2419" y="49"/>
                  </a:cubicBezTo>
                  <a:lnTo>
                    <a:pt x="2441" y="49"/>
                  </a:lnTo>
                  <a:lnTo>
                    <a:pt x="2441" y="1"/>
                  </a:lnTo>
                  <a:close/>
                  <a:moveTo>
                    <a:pt x="2251" y="49"/>
                  </a:moveTo>
                  <a:cubicBezTo>
                    <a:pt x="2167" y="144"/>
                    <a:pt x="2108" y="275"/>
                    <a:pt x="2036" y="382"/>
                  </a:cubicBezTo>
                  <a:cubicBezTo>
                    <a:pt x="1953" y="525"/>
                    <a:pt x="1870" y="668"/>
                    <a:pt x="1786" y="834"/>
                  </a:cubicBezTo>
                  <a:cubicBezTo>
                    <a:pt x="1739" y="918"/>
                    <a:pt x="1691" y="1001"/>
                    <a:pt x="1655" y="1084"/>
                  </a:cubicBezTo>
                  <a:lnTo>
                    <a:pt x="1512" y="1358"/>
                  </a:lnTo>
                  <a:cubicBezTo>
                    <a:pt x="1346" y="1715"/>
                    <a:pt x="1179" y="2096"/>
                    <a:pt x="1012" y="2525"/>
                  </a:cubicBezTo>
                  <a:cubicBezTo>
                    <a:pt x="965" y="2632"/>
                    <a:pt x="941" y="2751"/>
                    <a:pt x="893" y="2858"/>
                  </a:cubicBezTo>
                  <a:cubicBezTo>
                    <a:pt x="881" y="2918"/>
                    <a:pt x="846" y="2966"/>
                    <a:pt x="834" y="3025"/>
                  </a:cubicBezTo>
                  <a:cubicBezTo>
                    <a:pt x="810" y="3073"/>
                    <a:pt x="786" y="3132"/>
                    <a:pt x="774" y="3192"/>
                  </a:cubicBezTo>
                  <a:cubicBezTo>
                    <a:pt x="738" y="3287"/>
                    <a:pt x="703" y="3406"/>
                    <a:pt x="667" y="3525"/>
                  </a:cubicBezTo>
                  <a:cubicBezTo>
                    <a:pt x="619" y="3644"/>
                    <a:pt x="596" y="3763"/>
                    <a:pt x="560" y="3882"/>
                  </a:cubicBezTo>
                  <a:cubicBezTo>
                    <a:pt x="500" y="4121"/>
                    <a:pt x="441" y="4359"/>
                    <a:pt x="381" y="4609"/>
                  </a:cubicBezTo>
                  <a:cubicBezTo>
                    <a:pt x="322" y="4871"/>
                    <a:pt x="286" y="5121"/>
                    <a:pt x="238" y="5371"/>
                  </a:cubicBezTo>
                  <a:cubicBezTo>
                    <a:pt x="191" y="5633"/>
                    <a:pt x="143" y="5883"/>
                    <a:pt x="119" y="6145"/>
                  </a:cubicBezTo>
                  <a:lnTo>
                    <a:pt x="72" y="6549"/>
                  </a:lnTo>
                  <a:lnTo>
                    <a:pt x="48" y="6954"/>
                  </a:lnTo>
                  <a:cubicBezTo>
                    <a:pt x="24" y="7085"/>
                    <a:pt x="12" y="7216"/>
                    <a:pt x="12" y="7359"/>
                  </a:cubicBezTo>
                  <a:cubicBezTo>
                    <a:pt x="12" y="7490"/>
                    <a:pt x="0" y="7621"/>
                    <a:pt x="0" y="7752"/>
                  </a:cubicBezTo>
                  <a:lnTo>
                    <a:pt x="0" y="7954"/>
                  </a:lnTo>
                  <a:lnTo>
                    <a:pt x="0" y="8145"/>
                  </a:lnTo>
                  <a:lnTo>
                    <a:pt x="0" y="8526"/>
                  </a:lnTo>
                  <a:cubicBezTo>
                    <a:pt x="0" y="9050"/>
                    <a:pt x="48" y="9574"/>
                    <a:pt x="107" y="10062"/>
                  </a:cubicBezTo>
                  <a:cubicBezTo>
                    <a:pt x="107" y="10121"/>
                    <a:pt x="107" y="10181"/>
                    <a:pt x="119" y="10240"/>
                  </a:cubicBezTo>
                  <a:cubicBezTo>
                    <a:pt x="131" y="10300"/>
                    <a:pt x="131" y="10359"/>
                    <a:pt x="143" y="10419"/>
                  </a:cubicBezTo>
                  <a:cubicBezTo>
                    <a:pt x="179" y="10538"/>
                    <a:pt x="191" y="10657"/>
                    <a:pt x="203" y="10776"/>
                  </a:cubicBezTo>
                  <a:cubicBezTo>
                    <a:pt x="250" y="11014"/>
                    <a:pt x="298" y="11240"/>
                    <a:pt x="346" y="11467"/>
                  </a:cubicBezTo>
                  <a:cubicBezTo>
                    <a:pt x="369" y="11562"/>
                    <a:pt x="405" y="11681"/>
                    <a:pt x="417" y="11788"/>
                  </a:cubicBezTo>
                  <a:cubicBezTo>
                    <a:pt x="429" y="11895"/>
                    <a:pt x="465" y="12002"/>
                    <a:pt x="488" y="12098"/>
                  </a:cubicBezTo>
                  <a:cubicBezTo>
                    <a:pt x="548" y="12312"/>
                    <a:pt x="596" y="12503"/>
                    <a:pt x="655" y="12693"/>
                  </a:cubicBezTo>
                  <a:cubicBezTo>
                    <a:pt x="774" y="13086"/>
                    <a:pt x="881" y="13431"/>
                    <a:pt x="1000" y="13729"/>
                  </a:cubicBezTo>
                  <a:cubicBezTo>
                    <a:pt x="1096" y="14027"/>
                    <a:pt x="1203" y="14288"/>
                    <a:pt x="1298" y="14503"/>
                  </a:cubicBezTo>
                  <a:cubicBezTo>
                    <a:pt x="1310" y="14538"/>
                    <a:pt x="1334" y="14586"/>
                    <a:pt x="1358" y="14634"/>
                  </a:cubicBezTo>
                  <a:lnTo>
                    <a:pt x="1453" y="14634"/>
                  </a:lnTo>
                  <a:cubicBezTo>
                    <a:pt x="1441" y="14586"/>
                    <a:pt x="1429" y="14527"/>
                    <a:pt x="1417" y="14467"/>
                  </a:cubicBezTo>
                  <a:lnTo>
                    <a:pt x="1369" y="14288"/>
                  </a:lnTo>
                  <a:cubicBezTo>
                    <a:pt x="1358" y="14229"/>
                    <a:pt x="1346" y="14169"/>
                    <a:pt x="1322" y="14098"/>
                  </a:cubicBezTo>
                  <a:cubicBezTo>
                    <a:pt x="1298" y="13967"/>
                    <a:pt x="1262" y="13812"/>
                    <a:pt x="1227" y="13669"/>
                  </a:cubicBezTo>
                  <a:cubicBezTo>
                    <a:pt x="1203" y="13586"/>
                    <a:pt x="1179" y="13503"/>
                    <a:pt x="1167" y="13431"/>
                  </a:cubicBezTo>
                  <a:cubicBezTo>
                    <a:pt x="1143" y="13348"/>
                    <a:pt x="1131" y="13265"/>
                    <a:pt x="1119" y="13169"/>
                  </a:cubicBezTo>
                  <a:cubicBezTo>
                    <a:pt x="1072" y="12991"/>
                    <a:pt x="1048" y="12812"/>
                    <a:pt x="1000" y="12622"/>
                  </a:cubicBezTo>
                  <a:cubicBezTo>
                    <a:pt x="953" y="12431"/>
                    <a:pt x="929" y="12241"/>
                    <a:pt x="893" y="12026"/>
                  </a:cubicBezTo>
                  <a:cubicBezTo>
                    <a:pt x="869" y="11919"/>
                    <a:pt x="846" y="11824"/>
                    <a:pt x="834" y="11717"/>
                  </a:cubicBezTo>
                  <a:cubicBezTo>
                    <a:pt x="822" y="11610"/>
                    <a:pt x="810" y="11490"/>
                    <a:pt x="786" y="11383"/>
                  </a:cubicBezTo>
                  <a:cubicBezTo>
                    <a:pt x="762" y="11169"/>
                    <a:pt x="715" y="10943"/>
                    <a:pt x="703" y="10705"/>
                  </a:cubicBezTo>
                  <a:cubicBezTo>
                    <a:pt x="703" y="10586"/>
                    <a:pt x="691" y="10467"/>
                    <a:pt x="667" y="10347"/>
                  </a:cubicBezTo>
                  <a:cubicBezTo>
                    <a:pt x="667" y="10288"/>
                    <a:pt x="655" y="10228"/>
                    <a:pt x="655" y="10169"/>
                  </a:cubicBezTo>
                  <a:cubicBezTo>
                    <a:pt x="643" y="10109"/>
                    <a:pt x="643" y="10050"/>
                    <a:pt x="643" y="9990"/>
                  </a:cubicBezTo>
                  <a:cubicBezTo>
                    <a:pt x="631" y="9871"/>
                    <a:pt x="631" y="9752"/>
                    <a:pt x="607" y="9633"/>
                  </a:cubicBezTo>
                  <a:cubicBezTo>
                    <a:pt x="607" y="9514"/>
                    <a:pt x="596" y="9371"/>
                    <a:pt x="596" y="9252"/>
                  </a:cubicBezTo>
                  <a:cubicBezTo>
                    <a:pt x="584" y="9145"/>
                    <a:pt x="584" y="9002"/>
                    <a:pt x="584" y="8883"/>
                  </a:cubicBezTo>
                  <a:lnTo>
                    <a:pt x="584" y="8693"/>
                  </a:lnTo>
                  <a:lnTo>
                    <a:pt x="584" y="8502"/>
                  </a:lnTo>
                  <a:lnTo>
                    <a:pt x="584" y="8109"/>
                  </a:lnTo>
                  <a:lnTo>
                    <a:pt x="584" y="7919"/>
                  </a:lnTo>
                  <a:lnTo>
                    <a:pt x="596" y="7728"/>
                  </a:lnTo>
                  <a:cubicBezTo>
                    <a:pt x="596" y="7597"/>
                    <a:pt x="607" y="7478"/>
                    <a:pt x="607" y="7335"/>
                  </a:cubicBezTo>
                  <a:cubicBezTo>
                    <a:pt x="607" y="7204"/>
                    <a:pt x="631" y="7085"/>
                    <a:pt x="643" y="6954"/>
                  </a:cubicBezTo>
                  <a:lnTo>
                    <a:pt x="667" y="6561"/>
                  </a:lnTo>
                  <a:cubicBezTo>
                    <a:pt x="679" y="6430"/>
                    <a:pt x="703" y="6311"/>
                    <a:pt x="715" y="6180"/>
                  </a:cubicBezTo>
                  <a:cubicBezTo>
                    <a:pt x="750" y="5930"/>
                    <a:pt x="786" y="5668"/>
                    <a:pt x="822" y="5418"/>
                  </a:cubicBezTo>
                  <a:cubicBezTo>
                    <a:pt x="834" y="5299"/>
                    <a:pt x="869" y="5168"/>
                    <a:pt x="881" y="5049"/>
                  </a:cubicBezTo>
                  <a:cubicBezTo>
                    <a:pt x="893" y="4918"/>
                    <a:pt x="905" y="4787"/>
                    <a:pt x="941" y="4680"/>
                  </a:cubicBezTo>
                  <a:cubicBezTo>
                    <a:pt x="988" y="4442"/>
                    <a:pt x="1024" y="4204"/>
                    <a:pt x="1084" y="3966"/>
                  </a:cubicBezTo>
                  <a:cubicBezTo>
                    <a:pt x="1108" y="3859"/>
                    <a:pt x="1131" y="3740"/>
                    <a:pt x="1167" y="3620"/>
                  </a:cubicBezTo>
                  <a:cubicBezTo>
                    <a:pt x="1191" y="3501"/>
                    <a:pt x="1227" y="3394"/>
                    <a:pt x="1250" y="3275"/>
                  </a:cubicBezTo>
                  <a:cubicBezTo>
                    <a:pt x="1262" y="3228"/>
                    <a:pt x="1286" y="3168"/>
                    <a:pt x="1298" y="3108"/>
                  </a:cubicBezTo>
                  <a:cubicBezTo>
                    <a:pt x="1310" y="3049"/>
                    <a:pt x="1322" y="3013"/>
                    <a:pt x="1346" y="2954"/>
                  </a:cubicBezTo>
                  <a:cubicBezTo>
                    <a:pt x="1369" y="2835"/>
                    <a:pt x="1393" y="2727"/>
                    <a:pt x="1429" y="2620"/>
                  </a:cubicBezTo>
                  <a:cubicBezTo>
                    <a:pt x="1489" y="2418"/>
                    <a:pt x="1548" y="2204"/>
                    <a:pt x="1619" y="2013"/>
                  </a:cubicBezTo>
                  <a:cubicBezTo>
                    <a:pt x="1667" y="1906"/>
                    <a:pt x="1691" y="1799"/>
                    <a:pt x="1727" y="1715"/>
                  </a:cubicBezTo>
                  <a:cubicBezTo>
                    <a:pt x="1774" y="1608"/>
                    <a:pt x="1798" y="1525"/>
                    <a:pt x="1834" y="1430"/>
                  </a:cubicBezTo>
                  <a:cubicBezTo>
                    <a:pt x="1977" y="1073"/>
                    <a:pt x="2096" y="727"/>
                    <a:pt x="2239" y="453"/>
                  </a:cubicBezTo>
                  <a:cubicBezTo>
                    <a:pt x="2302" y="307"/>
                    <a:pt x="2365" y="169"/>
                    <a:pt x="2419" y="49"/>
                  </a:cubicBezTo>
                  <a:close/>
                </a:path>
              </a:pathLst>
            </a:custGeom>
            <a:solidFill>
              <a:srgbClr val="D8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5584;p53">
              <a:extLst>
                <a:ext uri="{FF2B5EF4-FFF2-40B4-BE49-F238E27FC236}">
                  <a16:creationId xmlns:a16="http://schemas.microsoft.com/office/drawing/2014/main" id="{74C7862D-E0E3-BCE9-82B6-34CD59744ED2}"/>
                </a:ext>
              </a:extLst>
            </p:cNvPr>
            <p:cNvSpPr/>
            <p:nvPr/>
          </p:nvSpPr>
          <p:spPr>
            <a:xfrm>
              <a:off x="2229425" y="3463950"/>
              <a:ext cx="591175" cy="22350"/>
            </a:xfrm>
            <a:custGeom>
              <a:avLst/>
              <a:gdLst/>
              <a:ahLst/>
              <a:cxnLst/>
              <a:rect l="l" t="t" r="r" b="b"/>
              <a:pathLst>
                <a:path w="23647" h="894" extrusionOk="0">
                  <a:moveTo>
                    <a:pt x="453" y="0"/>
                  </a:moveTo>
                  <a:cubicBezTo>
                    <a:pt x="191" y="0"/>
                    <a:pt x="1" y="191"/>
                    <a:pt x="1" y="441"/>
                  </a:cubicBezTo>
                  <a:cubicBezTo>
                    <a:pt x="1" y="691"/>
                    <a:pt x="191" y="893"/>
                    <a:pt x="453" y="893"/>
                  </a:cubicBezTo>
                  <a:lnTo>
                    <a:pt x="23206" y="893"/>
                  </a:lnTo>
                  <a:cubicBezTo>
                    <a:pt x="23456" y="893"/>
                    <a:pt x="23647" y="691"/>
                    <a:pt x="23647" y="441"/>
                  </a:cubicBezTo>
                  <a:cubicBezTo>
                    <a:pt x="23647" y="191"/>
                    <a:pt x="23444" y="0"/>
                    <a:pt x="23206" y="0"/>
                  </a:cubicBezTo>
                  <a:close/>
                </a:path>
              </a:pathLst>
            </a:custGeom>
            <a:solidFill>
              <a:srgbClr val="7E5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5585;p53">
              <a:extLst>
                <a:ext uri="{FF2B5EF4-FFF2-40B4-BE49-F238E27FC236}">
                  <a16:creationId xmlns:a16="http://schemas.microsoft.com/office/drawing/2014/main" id="{93FDBEB0-4CB7-607B-8078-3CD83E3AEED6}"/>
                </a:ext>
              </a:extLst>
            </p:cNvPr>
            <p:cNvSpPr/>
            <p:nvPr/>
          </p:nvSpPr>
          <p:spPr>
            <a:xfrm>
              <a:off x="2323200" y="3155875"/>
              <a:ext cx="394700" cy="17000"/>
            </a:xfrm>
            <a:custGeom>
              <a:avLst/>
              <a:gdLst/>
              <a:ahLst/>
              <a:cxnLst/>
              <a:rect l="l" t="t" r="r" b="b"/>
              <a:pathLst>
                <a:path w="15788" h="680" extrusionOk="0">
                  <a:moveTo>
                    <a:pt x="346" y="0"/>
                  </a:moveTo>
                  <a:cubicBezTo>
                    <a:pt x="155" y="0"/>
                    <a:pt x="0" y="143"/>
                    <a:pt x="0" y="334"/>
                  </a:cubicBezTo>
                  <a:cubicBezTo>
                    <a:pt x="0" y="524"/>
                    <a:pt x="155" y="679"/>
                    <a:pt x="346" y="679"/>
                  </a:cubicBezTo>
                  <a:lnTo>
                    <a:pt x="15455" y="679"/>
                  </a:lnTo>
                  <a:cubicBezTo>
                    <a:pt x="15645" y="679"/>
                    <a:pt x="15788" y="536"/>
                    <a:pt x="15788" y="334"/>
                  </a:cubicBezTo>
                  <a:cubicBezTo>
                    <a:pt x="15788" y="143"/>
                    <a:pt x="15645" y="0"/>
                    <a:pt x="15455" y="0"/>
                  </a:cubicBezTo>
                  <a:close/>
                </a:path>
              </a:pathLst>
            </a:custGeom>
            <a:solidFill>
              <a:srgbClr val="7E5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5586;p53">
              <a:extLst>
                <a:ext uri="{FF2B5EF4-FFF2-40B4-BE49-F238E27FC236}">
                  <a16:creationId xmlns:a16="http://schemas.microsoft.com/office/drawing/2014/main" id="{2912C403-9AFB-B070-FB3A-567F6916A2B4}"/>
                </a:ext>
              </a:extLst>
            </p:cNvPr>
            <p:cNvSpPr/>
            <p:nvPr/>
          </p:nvSpPr>
          <p:spPr>
            <a:xfrm>
              <a:off x="2378550" y="2914175"/>
              <a:ext cx="295300" cy="12825"/>
            </a:xfrm>
            <a:custGeom>
              <a:avLst/>
              <a:gdLst/>
              <a:ahLst/>
              <a:cxnLst/>
              <a:rect l="l" t="t" r="r" b="b"/>
              <a:pathLst>
                <a:path w="11812" h="513" extrusionOk="0">
                  <a:moveTo>
                    <a:pt x="263" y="1"/>
                  </a:moveTo>
                  <a:cubicBezTo>
                    <a:pt x="120" y="1"/>
                    <a:pt x="1" y="120"/>
                    <a:pt x="1" y="263"/>
                  </a:cubicBezTo>
                  <a:cubicBezTo>
                    <a:pt x="1" y="394"/>
                    <a:pt x="120" y="513"/>
                    <a:pt x="263" y="513"/>
                  </a:cubicBezTo>
                  <a:lnTo>
                    <a:pt x="11538" y="513"/>
                  </a:lnTo>
                  <a:cubicBezTo>
                    <a:pt x="11681" y="513"/>
                    <a:pt x="11812" y="394"/>
                    <a:pt x="11812" y="263"/>
                  </a:cubicBezTo>
                  <a:cubicBezTo>
                    <a:pt x="11812" y="120"/>
                    <a:pt x="11693" y="1"/>
                    <a:pt x="11550" y="1"/>
                  </a:cubicBezTo>
                  <a:close/>
                </a:path>
              </a:pathLst>
            </a:custGeom>
            <a:solidFill>
              <a:srgbClr val="7E5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5587;p53">
              <a:extLst>
                <a:ext uri="{FF2B5EF4-FFF2-40B4-BE49-F238E27FC236}">
                  <a16:creationId xmlns:a16="http://schemas.microsoft.com/office/drawing/2014/main" id="{9827E0DD-E25B-828F-3698-C0C975DABA8F}"/>
                </a:ext>
              </a:extLst>
            </p:cNvPr>
            <p:cNvSpPr/>
            <p:nvPr/>
          </p:nvSpPr>
          <p:spPr>
            <a:xfrm>
              <a:off x="2365175" y="3548500"/>
              <a:ext cx="172650" cy="177400"/>
            </a:xfrm>
            <a:custGeom>
              <a:avLst/>
              <a:gdLst/>
              <a:ahLst/>
              <a:cxnLst/>
              <a:rect l="l" t="t" r="r" b="b"/>
              <a:pathLst>
                <a:path w="6906" h="7096" extrusionOk="0">
                  <a:moveTo>
                    <a:pt x="4358" y="1"/>
                  </a:moveTo>
                  <a:cubicBezTo>
                    <a:pt x="3424" y="1"/>
                    <a:pt x="2492" y="82"/>
                    <a:pt x="1548" y="226"/>
                  </a:cubicBezTo>
                  <a:lnTo>
                    <a:pt x="1548" y="250"/>
                  </a:lnTo>
                  <a:cubicBezTo>
                    <a:pt x="2798" y="262"/>
                    <a:pt x="3560" y="1702"/>
                    <a:pt x="3215" y="3429"/>
                  </a:cubicBezTo>
                  <a:cubicBezTo>
                    <a:pt x="2881" y="5167"/>
                    <a:pt x="1488" y="6560"/>
                    <a:pt x="0" y="6882"/>
                  </a:cubicBezTo>
                  <a:lnTo>
                    <a:pt x="0" y="6894"/>
                  </a:lnTo>
                  <a:cubicBezTo>
                    <a:pt x="730" y="6840"/>
                    <a:pt x="1453" y="6810"/>
                    <a:pt x="2173" y="6810"/>
                  </a:cubicBezTo>
                  <a:cubicBezTo>
                    <a:pt x="3380" y="6810"/>
                    <a:pt x="4579" y="6895"/>
                    <a:pt x="5787" y="7096"/>
                  </a:cubicBezTo>
                  <a:lnTo>
                    <a:pt x="5787" y="7072"/>
                  </a:lnTo>
                  <a:cubicBezTo>
                    <a:pt x="4405" y="6620"/>
                    <a:pt x="3620" y="5191"/>
                    <a:pt x="3965" y="3441"/>
                  </a:cubicBezTo>
                  <a:cubicBezTo>
                    <a:pt x="4298" y="1714"/>
                    <a:pt x="5560" y="250"/>
                    <a:pt x="6906" y="226"/>
                  </a:cubicBezTo>
                  <a:lnTo>
                    <a:pt x="6906" y="214"/>
                  </a:lnTo>
                  <a:cubicBezTo>
                    <a:pt x="6047" y="67"/>
                    <a:pt x="5201" y="1"/>
                    <a:pt x="4358"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5588;p53">
              <a:extLst>
                <a:ext uri="{FF2B5EF4-FFF2-40B4-BE49-F238E27FC236}">
                  <a16:creationId xmlns:a16="http://schemas.microsoft.com/office/drawing/2014/main" id="{B2D599D6-9B97-4B2E-5E2E-398D6612F790}"/>
                </a:ext>
              </a:extLst>
            </p:cNvPr>
            <p:cNvSpPr/>
            <p:nvPr/>
          </p:nvSpPr>
          <p:spPr>
            <a:xfrm>
              <a:off x="2333900" y="3589550"/>
              <a:ext cx="236375" cy="114325"/>
            </a:xfrm>
            <a:custGeom>
              <a:avLst/>
              <a:gdLst/>
              <a:ahLst/>
              <a:cxnLst/>
              <a:rect l="l" t="t" r="r" b="b"/>
              <a:pathLst>
                <a:path w="9455" h="4573" extrusionOk="0">
                  <a:moveTo>
                    <a:pt x="1108" y="1"/>
                  </a:moveTo>
                  <a:cubicBezTo>
                    <a:pt x="727" y="1442"/>
                    <a:pt x="358" y="2870"/>
                    <a:pt x="1" y="4287"/>
                  </a:cubicBezTo>
                  <a:lnTo>
                    <a:pt x="25" y="4287"/>
                  </a:lnTo>
                  <a:cubicBezTo>
                    <a:pt x="579" y="3226"/>
                    <a:pt x="2579" y="2084"/>
                    <a:pt x="4721" y="2084"/>
                  </a:cubicBezTo>
                  <a:cubicBezTo>
                    <a:pt x="4743" y="2084"/>
                    <a:pt x="4765" y="2084"/>
                    <a:pt x="4787" y="2084"/>
                  </a:cubicBezTo>
                  <a:cubicBezTo>
                    <a:pt x="6942" y="2096"/>
                    <a:pt x="8633" y="3406"/>
                    <a:pt x="8764" y="4573"/>
                  </a:cubicBezTo>
                  <a:lnTo>
                    <a:pt x="8788" y="4573"/>
                  </a:lnTo>
                  <a:cubicBezTo>
                    <a:pt x="9038" y="3085"/>
                    <a:pt x="9264" y="1596"/>
                    <a:pt x="9454" y="96"/>
                  </a:cubicBezTo>
                  <a:lnTo>
                    <a:pt x="9443" y="96"/>
                  </a:lnTo>
                  <a:cubicBezTo>
                    <a:pt x="9014" y="1092"/>
                    <a:pt x="7167" y="1502"/>
                    <a:pt x="5073" y="1502"/>
                  </a:cubicBezTo>
                  <a:cubicBezTo>
                    <a:pt x="5014" y="1502"/>
                    <a:pt x="4954" y="1502"/>
                    <a:pt x="4894" y="1501"/>
                  </a:cubicBezTo>
                  <a:cubicBezTo>
                    <a:pt x="2739" y="1477"/>
                    <a:pt x="1120" y="1001"/>
                    <a:pt x="1120"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5589;p53">
              <a:extLst>
                <a:ext uri="{FF2B5EF4-FFF2-40B4-BE49-F238E27FC236}">
                  <a16:creationId xmlns:a16="http://schemas.microsoft.com/office/drawing/2014/main" id="{EED5A360-72EE-5C6B-0459-7A33AA676314}"/>
                </a:ext>
              </a:extLst>
            </p:cNvPr>
            <p:cNvSpPr/>
            <p:nvPr/>
          </p:nvSpPr>
          <p:spPr>
            <a:xfrm>
              <a:off x="2409825" y="3222375"/>
              <a:ext cx="110150" cy="112725"/>
            </a:xfrm>
            <a:custGeom>
              <a:avLst/>
              <a:gdLst/>
              <a:ahLst/>
              <a:cxnLst/>
              <a:rect l="l" t="t" r="r" b="b"/>
              <a:pathLst>
                <a:path w="4406" h="4509" extrusionOk="0">
                  <a:moveTo>
                    <a:pt x="2798" y="1"/>
                  </a:moveTo>
                  <a:cubicBezTo>
                    <a:pt x="2195" y="1"/>
                    <a:pt x="1595" y="56"/>
                    <a:pt x="988" y="150"/>
                  </a:cubicBezTo>
                  <a:cubicBezTo>
                    <a:pt x="1786" y="150"/>
                    <a:pt x="2262" y="1091"/>
                    <a:pt x="2060" y="2186"/>
                  </a:cubicBezTo>
                  <a:cubicBezTo>
                    <a:pt x="1834" y="3294"/>
                    <a:pt x="953" y="4187"/>
                    <a:pt x="0" y="4389"/>
                  </a:cubicBezTo>
                  <a:cubicBezTo>
                    <a:pt x="465" y="4358"/>
                    <a:pt x="931" y="4340"/>
                    <a:pt x="1396" y="4340"/>
                  </a:cubicBezTo>
                  <a:cubicBezTo>
                    <a:pt x="2169" y="4340"/>
                    <a:pt x="2942" y="4389"/>
                    <a:pt x="3715" y="4508"/>
                  </a:cubicBezTo>
                  <a:cubicBezTo>
                    <a:pt x="2798" y="4222"/>
                    <a:pt x="2298" y="3306"/>
                    <a:pt x="2524" y="2186"/>
                  </a:cubicBezTo>
                  <a:cubicBezTo>
                    <a:pt x="2738" y="1091"/>
                    <a:pt x="3548" y="150"/>
                    <a:pt x="4405" y="138"/>
                  </a:cubicBezTo>
                  <a:cubicBezTo>
                    <a:pt x="3864" y="44"/>
                    <a:pt x="3330" y="1"/>
                    <a:pt x="2798"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5590;p53">
              <a:extLst>
                <a:ext uri="{FF2B5EF4-FFF2-40B4-BE49-F238E27FC236}">
                  <a16:creationId xmlns:a16="http://schemas.microsoft.com/office/drawing/2014/main" id="{55AC9662-1E51-7828-2CF5-60131FF9D183}"/>
                </a:ext>
              </a:extLst>
            </p:cNvPr>
            <p:cNvSpPr/>
            <p:nvPr/>
          </p:nvSpPr>
          <p:spPr>
            <a:xfrm>
              <a:off x="2389275" y="3248450"/>
              <a:ext cx="151525" cy="73250"/>
            </a:xfrm>
            <a:custGeom>
              <a:avLst/>
              <a:gdLst/>
              <a:ahLst/>
              <a:cxnLst/>
              <a:rect l="l" t="t" r="r" b="b"/>
              <a:pathLst>
                <a:path w="6061" h="2930" extrusionOk="0">
                  <a:moveTo>
                    <a:pt x="703" y="0"/>
                  </a:moveTo>
                  <a:cubicBezTo>
                    <a:pt x="465" y="917"/>
                    <a:pt x="227" y="1834"/>
                    <a:pt x="0" y="2739"/>
                  </a:cubicBezTo>
                  <a:lnTo>
                    <a:pt x="24" y="2739"/>
                  </a:lnTo>
                  <a:cubicBezTo>
                    <a:pt x="379" y="2054"/>
                    <a:pt x="1670" y="1334"/>
                    <a:pt x="3039" y="1334"/>
                  </a:cubicBezTo>
                  <a:cubicBezTo>
                    <a:pt x="3050" y="1334"/>
                    <a:pt x="3061" y="1334"/>
                    <a:pt x="3072" y="1334"/>
                  </a:cubicBezTo>
                  <a:cubicBezTo>
                    <a:pt x="4453" y="1358"/>
                    <a:pt x="5549" y="2191"/>
                    <a:pt x="5620" y="2929"/>
                  </a:cubicBezTo>
                  <a:lnTo>
                    <a:pt x="5632" y="2929"/>
                  </a:lnTo>
                  <a:cubicBezTo>
                    <a:pt x="5799" y="1977"/>
                    <a:pt x="5930" y="1024"/>
                    <a:pt x="6061" y="60"/>
                  </a:cubicBezTo>
                  <a:lnTo>
                    <a:pt x="6049" y="60"/>
                  </a:lnTo>
                  <a:cubicBezTo>
                    <a:pt x="5787" y="715"/>
                    <a:pt x="4525" y="965"/>
                    <a:pt x="3144" y="965"/>
                  </a:cubicBezTo>
                  <a:cubicBezTo>
                    <a:pt x="1763" y="953"/>
                    <a:pt x="739" y="643"/>
                    <a:pt x="727" y="0"/>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5591;p53">
              <a:extLst>
                <a:ext uri="{FF2B5EF4-FFF2-40B4-BE49-F238E27FC236}">
                  <a16:creationId xmlns:a16="http://schemas.microsoft.com/office/drawing/2014/main" id="{0B1C2833-625B-E71F-65CC-3BF9507085D7}"/>
                </a:ext>
              </a:extLst>
            </p:cNvPr>
            <p:cNvSpPr/>
            <p:nvPr/>
          </p:nvSpPr>
          <p:spPr>
            <a:xfrm>
              <a:off x="2446125" y="2957550"/>
              <a:ext cx="78900" cy="80775"/>
            </a:xfrm>
            <a:custGeom>
              <a:avLst/>
              <a:gdLst/>
              <a:ahLst/>
              <a:cxnLst/>
              <a:rect l="l" t="t" r="r" b="b"/>
              <a:pathLst>
                <a:path w="3156" h="3231" extrusionOk="0">
                  <a:moveTo>
                    <a:pt x="1981" y="1"/>
                  </a:moveTo>
                  <a:cubicBezTo>
                    <a:pt x="1558" y="1"/>
                    <a:pt x="1138" y="37"/>
                    <a:pt x="715" y="99"/>
                  </a:cubicBezTo>
                  <a:cubicBezTo>
                    <a:pt x="1275" y="99"/>
                    <a:pt x="1620" y="766"/>
                    <a:pt x="1465" y="1552"/>
                  </a:cubicBezTo>
                  <a:cubicBezTo>
                    <a:pt x="1322" y="2349"/>
                    <a:pt x="679" y="2992"/>
                    <a:pt x="1" y="3135"/>
                  </a:cubicBezTo>
                  <a:cubicBezTo>
                    <a:pt x="321" y="3110"/>
                    <a:pt x="637" y="3096"/>
                    <a:pt x="952" y="3096"/>
                  </a:cubicBezTo>
                  <a:cubicBezTo>
                    <a:pt x="1513" y="3096"/>
                    <a:pt x="2071" y="3139"/>
                    <a:pt x="2644" y="3231"/>
                  </a:cubicBezTo>
                  <a:cubicBezTo>
                    <a:pt x="2025" y="3004"/>
                    <a:pt x="1667" y="2349"/>
                    <a:pt x="1810" y="1552"/>
                  </a:cubicBezTo>
                  <a:cubicBezTo>
                    <a:pt x="1977" y="766"/>
                    <a:pt x="2537" y="99"/>
                    <a:pt x="3156" y="99"/>
                  </a:cubicBezTo>
                  <a:cubicBezTo>
                    <a:pt x="2758" y="31"/>
                    <a:pt x="2368" y="1"/>
                    <a:pt x="1981"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5592;p53">
              <a:extLst>
                <a:ext uri="{FF2B5EF4-FFF2-40B4-BE49-F238E27FC236}">
                  <a16:creationId xmlns:a16="http://schemas.microsoft.com/office/drawing/2014/main" id="{34CB478F-E060-CE3E-3B45-4D2EED4C7300}"/>
                </a:ext>
              </a:extLst>
            </p:cNvPr>
            <p:cNvSpPr/>
            <p:nvPr/>
          </p:nvSpPr>
          <p:spPr>
            <a:xfrm>
              <a:off x="2432125" y="2976100"/>
              <a:ext cx="107800" cy="52100"/>
            </a:xfrm>
            <a:custGeom>
              <a:avLst/>
              <a:gdLst/>
              <a:ahLst/>
              <a:cxnLst/>
              <a:rect l="l" t="t" r="r" b="b"/>
              <a:pathLst>
                <a:path w="4312" h="2084" extrusionOk="0">
                  <a:moveTo>
                    <a:pt x="513" y="0"/>
                  </a:moveTo>
                  <a:cubicBezTo>
                    <a:pt x="346" y="655"/>
                    <a:pt x="168" y="1310"/>
                    <a:pt x="1" y="1965"/>
                  </a:cubicBezTo>
                  <a:cubicBezTo>
                    <a:pt x="272" y="1459"/>
                    <a:pt x="1171" y="952"/>
                    <a:pt x="2146" y="952"/>
                  </a:cubicBezTo>
                  <a:cubicBezTo>
                    <a:pt x="2157" y="952"/>
                    <a:pt x="2169" y="952"/>
                    <a:pt x="2180" y="953"/>
                  </a:cubicBezTo>
                  <a:cubicBezTo>
                    <a:pt x="3156" y="953"/>
                    <a:pt x="3930" y="1560"/>
                    <a:pt x="3990" y="2084"/>
                  </a:cubicBezTo>
                  <a:cubicBezTo>
                    <a:pt x="4109" y="1417"/>
                    <a:pt x="4216" y="726"/>
                    <a:pt x="4311" y="48"/>
                  </a:cubicBezTo>
                  <a:lnTo>
                    <a:pt x="4311" y="48"/>
                  </a:lnTo>
                  <a:cubicBezTo>
                    <a:pt x="4120" y="496"/>
                    <a:pt x="3317" y="681"/>
                    <a:pt x="2408" y="681"/>
                  </a:cubicBezTo>
                  <a:cubicBezTo>
                    <a:pt x="2352" y="681"/>
                    <a:pt x="2296" y="680"/>
                    <a:pt x="2239" y="679"/>
                  </a:cubicBezTo>
                  <a:cubicBezTo>
                    <a:pt x="1251" y="667"/>
                    <a:pt x="513" y="441"/>
                    <a:pt x="513" y="0"/>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5593;p53">
              <a:extLst>
                <a:ext uri="{FF2B5EF4-FFF2-40B4-BE49-F238E27FC236}">
                  <a16:creationId xmlns:a16="http://schemas.microsoft.com/office/drawing/2014/main" id="{C3B3C754-E7C8-B9C3-749F-E1C331B0E464}"/>
                </a:ext>
              </a:extLst>
            </p:cNvPr>
            <p:cNvSpPr/>
            <p:nvPr/>
          </p:nvSpPr>
          <p:spPr>
            <a:xfrm>
              <a:off x="2419625" y="2921025"/>
              <a:ext cx="45875" cy="171175"/>
            </a:xfrm>
            <a:custGeom>
              <a:avLst/>
              <a:gdLst/>
              <a:ahLst/>
              <a:cxnLst/>
              <a:rect l="l" t="t" r="r" b="b"/>
              <a:pathLst>
                <a:path w="1835" h="6847" extrusionOk="0">
                  <a:moveTo>
                    <a:pt x="1549" y="0"/>
                  </a:moveTo>
                  <a:cubicBezTo>
                    <a:pt x="1501" y="60"/>
                    <a:pt x="1442" y="120"/>
                    <a:pt x="1382" y="179"/>
                  </a:cubicBezTo>
                  <a:cubicBezTo>
                    <a:pt x="1311" y="251"/>
                    <a:pt x="1251" y="346"/>
                    <a:pt x="1192" y="429"/>
                  </a:cubicBezTo>
                  <a:cubicBezTo>
                    <a:pt x="1156" y="477"/>
                    <a:pt x="1132" y="524"/>
                    <a:pt x="1084" y="560"/>
                  </a:cubicBezTo>
                  <a:cubicBezTo>
                    <a:pt x="1061" y="608"/>
                    <a:pt x="1025" y="655"/>
                    <a:pt x="977" y="715"/>
                  </a:cubicBezTo>
                  <a:cubicBezTo>
                    <a:pt x="846" y="905"/>
                    <a:pt x="727" y="1132"/>
                    <a:pt x="608" y="1370"/>
                  </a:cubicBezTo>
                  <a:cubicBezTo>
                    <a:pt x="549" y="1489"/>
                    <a:pt x="501" y="1608"/>
                    <a:pt x="441" y="1727"/>
                  </a:cubicBezTo>
                  <a:cubicBezTo>
                    <a:pt x="418" y="1786"/>
                    <a:pt x="406" y="1846"/>
                    <a:pt x="370" y="1917"/>
                  </a:cubicBezTo>
                  <a:cubicBezTo>
                    <a:pt x="358" y="1977"/>
                    <a:pt x="322" y="2048"/>
                    <a:pt x="310" y="2108"/>
                  </a:cubicBezTo>
                  <a:cubicBezTo>
                    <a:pt x="263" y="2239"/>
                    <a:pt x="239" y="2382"/>
                    <a:pt x="191" y="2501"/>
                  </a:cubicBezTo>
                  <a:lnTo>
                    <a:pt x="108" y="2906"/>
                  </a:lnTo>
                  <a:cubicBezTo>
                    <a:pt x="84" y="3037"/>
                    <a:pt x="60" y="3168"/>
                    <a:pt x="49" y="3299"/>
                  </a:cubicBezTo>
                  <a:cubicBezTo>
                    <a:pt x="49" y="3382"/>
                    <a:pt x="25" y="3441"/>
                    <a:pt x="25" y="3513"/>
                  </a:cubicBezTo>
                  <a:lnTo>
                    <a:pt x="13" y="3620"/>
                  </a:lnTo>
                  <a:lnTo>
                    <a:pt x="13" y="3715"/>
                  </a:lnTo>
                  <a:cubicBezTo>
                    <a:pt x="13" y="3858"/>
                    <a:pt x="1" y="3989"/>
                    <a:pt x="1" y="4120"/>
                  </a:cubicBezTo>
                  <a:lnTo>
                    <a:pt x="1" y="4311"/>
                  </a:lnTo>
                  <a:cubicBezTo>
                    <a:pt x="1" y="4370"/>
                    <a:pt x="1" y="4453"/>
                    <a:pt x="13" y="4513"/>
                  </a:cubicBezTo>
                  <a:cubicBezTo>
                    <a:pt x="25" y="4644"/>
                    <a:pt x="25" y="4763"/>
                    <a:pt x="49" y="4882"/>
                  </a:cubicBezTo>
                  <a:lnTo>
                    <a:pt x="84" y="5239"/>
                  </a:lnTo>
                  <a:cubicBezTo>
                    <a:pt x="108" y="5358"/>
                    <a:pt x="132" y="5465"/>
                    <a:pt x="144" y="5585"/>
                  </a:cubicBezTo>
                  <a:cubicBezTo>
                    <a:pt x="168" y="5644"/>
                    <a:pt x="168" y="5680"/>
                    <a:pt x="180" y="5739"/>
                  </a:cubicBezTo>
                  <a:cubicBezTo>
                    <a:pt x="191" y="5787"/>
                    <a:pt x="203" y="5846"/>
                    <a:pt x="215" y="5894"/>
                  </a:cubicBezTo>
                  <a:cubicBezTo>
                    <a:pt x="251" y="6001"/>
                    <a:pt x="263" y="6085"/>
                    <a:pt x="299" y="6180"/>
                  </a:cubicBezTo>
                  <a:cubicBezTo>
                    <a:pt x="322" y="6263"/>
                    <a:pt x="358" y="6358"/>
                    <a:pt x="370" y="6430"/>
                  </a:cubicBezTo>
                  <a:cubicBezTo>
                    <a:pt x="406" y="6501"/>
                    <a:pt x="418" y="6573"/>
                    <a:pt x="441" y="6656"/>
                  </a:cubicBezTo>
                  <a:cubicBezTo>
                    <a:pt x="477" y="6727"/>
                    <a:pt x="489" y="6787"/>
                    <a:pt x="513" y="6835"/>
                  </a:cubicBezTo>
                  <a:lnTo>
                    <a:pt x="513" y="6847"/>
                  </a:lnTo>
                  <a:lnTo>
                    <a:pt x="620" y="6811"/>
                  </a:lnTo>
                  <a:lnTo>
                    <a:pt x="620" y="6775"/>
                  </a:lnTo>
                  <a:cubicBezTo>
                    <a:pt x="608" y="6656"/>
                    <a:pt x="584" y="6513"/>
                    <a:pt x="561" y="6358"/>
                  </a:cubicBezTo>
                  <a:cubicBezTo>
                    <a:pt x="549" y="6275"/>
                    <a:pt x="537" y="6192"/>
                    <a:pt x="537" y="6096"/>
                  </a:cubicBezTo>
                  <a:cubicBezTo>
                    <a:pt x="513" y="6013"/>
                    <a:pt x="513" y="5918"/>
                    <a:pt x="501" y="5823"/>
                  </a:cubicBezTo>
                  <a:cubicBezTo>
                    <a:pt x="501" y="5775"/>
                    <a:pt x="489" y="5715"/>
                    <a:pt x="489" y="5668"/>
                  </a:cubicBezTo>
                  <a:cubicBezTo>
                    <a:pt x="489" y="5620"/>
                    <a:pt x="489" y="5561"/>
                    <a:pt x="477" y="5501"/>
                  </a:cubicBezTo>
                  <a:cubicBezTo>
                    <a:pt x="477" y="5394"/>
                    <a:pt x="453" y="5299"/>
                    <a:pt x="441" y="5180"/>
                  </a:cubicBezTo>
                  <a:cubicBezTo>
                    <a:pt x="441" y="5061"/>
                    <a:pt x="430" y="4953"/>
                    <a:pt x="430" y="4834"/>
                  </a:cubicBezTo>
                  <a:lnTo>
                    <a:pt x="430" y="4477"/>
                  </a:lnTo>
                  <a:cubicBezTo>
                    <a:pt x="430" y="4239"/>
                    <a:pt x="441" y="3989"/>
                    <a:pt x="453" y="3739"/>
                  </a:cubicBezTo>
                  <a:lnTo>
                    <a:pt x="477" y="3644"/>
                  </a:lnTo>
                  <a:lnTo>
                    <a:pt x="489" y="3560"/>
                  </a:lnTo>
                  <a:cubicBezTo>
                    <a:pt x="501" y="3501"/>
                    <a:pt x="501" y="3418"/>
                    <a:pt x="513" y="3358"/>
                  </a:cubicBezTo>
                  <a:cubicBezTo>
                    <a:pt x="537" y="3227"/>
                    <a:pt x="561" y="3108"/>
                    <a:pt x="572" y="2977"/>
                  </a:cubicBezTo>
                  <a:cubicBezTo>
                    <a:pt x="608" y="2846"/>
                    <a:pt x="620" y="2715"/>
                    <a:pt x="656" y="2608"/>
                  </a:cubicBezTo>
                  <a:cubicBezTo>
                    <a:pt x="680" y="2489"/>
                    <a:pt x="715" y="2346"/>
                    <a:pt x="763" y="2227"/>
                  </a:cubicBezTo>
                  <a:cubicBezTo>
                    <a:pt x="834" y="1977"/>
                    <a:pt x="906" y="1751"/>
                    <a:pt x="1001" y="1513"/>
                  </a:cubicBezTo>
                  <a:cubicBezTo>
                    <a:pt x="1084" y="1298"/>
                    <a:pt x="1192" y="1072"/>
                    <a:pt x="1299" y="882"/>
                  </a:cubicBezTo>
                  <a:cubicBezTo>
                    <a:pt x="1394" y="679"/>
                    <a:pt x="1501" y="489"/>
                    <a:pt x="1608" y="322"/>
                  </a:cubicBezTo>
                  <a:cubicBezTo>
                    <a:pt x="1680" y="203"/>
                    <a:pt x="1751" y="84"/>
                    <a:pt x="1834" y="0"/>
                  </a:cubicBezTo>
                  <a:close/>
                </a:path>
              </a:pathLst>
            </a:custGeom>
            <a:solidFill>
              <a:srgbClr val="D8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5594;p53">
              <a:extLst>
                <a:ext uri="{FF2B5EF4-FFF2-40B4-BE49-F238E27FC236}">
                  <a16:creationId xmlns:a16="http://schemas.microsoft.com/office/drawing/2014/main" id="{FAC7A200-778A-6E23-292D-AA418AEC704D}"/>
                </a:ext>
              </a:extLst>
            </p:cNvPr>
            <p:cNvSpPr/>
            <p:nvPr/>
          </p:nvSpPr>
          <p:spPr>
            <a:xfrm>
              <a:off x="2379150" y="3165100"/>
              <a:ext cx="48250" cy="229225"/>
            </a:xfrm>
            <a:custGeom>
              <a:avLst/>
              <a:gdLst/>
              <a:ahLst/>
              <a:cxnLst/>
              <a:rect l="l" t="t" r="r" b="b"/>
              <a:pathLst>
                <a:path w="1930" h="9169" extrusionOk="0">
                  <a:moveTo>
                    <a:pt x="1727" y="1"/>
                  </a:moveTo>
                  <a:cubicBezTo>
                    <a:pt x="1608" y="155"/>
                    <a:pt x="1489" y="358"/>
                    <a:pt x="1370" y="572"/>
                  </a:cubicBezTo>
                  <a:cubicBezTo>
                    <a:pt x="1227" y="810"/>
                    <a:pt x="1096" y="1072"/>
                    <a:pt x="977" y="1346"/>
                  </a:cubicBezTo>
                  <a:cubicBezTo>
                    <a:pt x="858" y="1632"/>
                    <a:pt x="727" y="1929"/>
                    <a:pt x="620" y="2239"/>
                  </a:cubicBezTo>
                  <a:cubicBezTo>
                    <a:pt x="596" y="2322"/>
                    <a:pt x="560" y="2406"/>
                    <a:pt x="536" y="2477"/>
                  </a:cubicBezTo>
                  <a:cubicBezTo>
                    <a:pt x="501" y="2560"/>
                    <a:pt x="489" y="2644"/>
                    <a:pt x="453" y="2739"/>
                  </a:cubicBezTo>
                  <a:cubicBezTo>
                    <a:pt x="394" y="2894"/>
                    <a:pt x="370" y="3072"/>
                    <a:pt x="322" y="3239"/>
                  </a:cubicBezTo>
                  <a:cubicBezTo>
                    <a:pt x="251" y="3584"/>
                    <a:pt x="179" y="3942"/>
                    <a:pt x="120" y="4299"/>
                  </a:cubicBezTo>
                  <a:lnTo>
                    <a:pt x="84" y="4561"/>
                  </a:lnTo>
                  <a:cubicBezTo>
                    <a:pt x="72" y="4656"/>
                    <a:pt x="72" y="4739"/>
                    <a:pt x="60" y="4835"/>
                  </a:cubicBezTo>
                  <a:cubicBezTo>
                    <a:pt x="36" y="4918"/>
                    <a:pt x="36" y="5013"/>
                    <a:pt x="24" y="5096"/>
                  </a:cubicBezTo>
                  <a:cubicBezTo>
                    <a:pt x="24" y="5192"/>
                    <a:pt x="13" y="5275"/>
                    <a:pt x="13" y="5370"/>
                  </a:cubicBezTo>
                  <a:cubicBezTo>
                    <a:pt x="1" y="5549"/>
                    <a:pt x="1" y="5727"/>
                    <a:pt x="1" y="5894"/>
                  </a:cubicBezTo>
                  <a:cubicBezTo>
                    <a:pt x="1" y="6073"/>
                    <a:pt x="13" y="6228"/>
                    <a:pt x="13" y="6394"/>
                  </a:cubicBezTo>
                  <a:cubicBezTo>
                    <a:pt x="13" y="6561"/>
                    <a:pt x="24" y="6728"/>
                    <a:pt x="60" y="6882"/>
                  </a:cubicBezTo>
                  <a:cubicBezTo>
                    <a:pt x="72" y="6966"/>
                    <a:pt x="72" y="7049"/>
                    <a:pt x="84" y="7121"/>
                  </a:cubicBezTo>
                  <a:cubicBezTo>
                    <a:pt x="96" y="7204"/>
                    <a:pt x="120" y="7275"/>
                    <a:pt x="120" y="7359"/>
                  </a:cubicBezTo>
                  <a:cubicBezTo>
                    <a:pt x="155" y="7656"/>
                    <a:pt x="215" y="7942"/>
                    <a:pt x="275" y="8216"/>
                  </a:cubicBezTo>
                  <a:cubicBezTo>
                    <a:pt x="310" y="8347"/>
                    <a:pt x="334" y="8466"/>
                    <a:pt x="370" y="8585"/>
                  </a:cubicBezTo>
                  <a:cubicBezTo>
                    <a:pt x="382" y="8645"/>
                    <a:pt x="394" y="8704"/>
                    <a:pt x="417" y="8752"/>
                  </a:cubicBezTo>
                  <a:cubicBezTo>
                    <a:pt x="429" y="8811"/>
                    <a:pt x="441" y="8847"/>
                    <a:pt x="453" y="8906"/>
                  </a:cubicBezTo>
                  <a:cubicBezTo>
                    <a:pt x="489" y="9002"/>
                    <a:pt x="513" y="9073"/>
                    <a:pt x="536" y="9168"/>
                  </a:cubicBezTo>
                  <a:lnTo>
                    <a:pt x="727" y="9121"/>
                  </a:lnTo>
                  <a:cubicBezTo>
                    <a:pt x="703" y="9037"/>
                    <a:pt x="691" y="8930"/>
                    <a:pt x="679" y="8835"/>
                  </a:cubicBezTo>
                  <a:cubicBezTo>
                    <a:pt x="667" y="8775"/>
                    <a:pt x="667" y="8740"/>
                    <a:pt x="644" y="8680"/>
                  </a:cubicBezTo>
                  <a:cubicBezTo>
                    <a:pt x="632" y="8621"/>
                    <a:pt x="632" y="8561"/>
                    <a:pt x="620" y="8502"/>
                  </a:cubicBezTo>
                  <a:cubicBezTo>
                    <a:pt x="608" y="8383"/>
                    <a:pt x="584" y="8252"/>
                    <a:pt x="560" y="8121"/>
                  </a:cubicBezTo>
                  <a:lnTo>
                    <a:pt x="513" y="7716"/>
                  </a:lnTo>
                  <a:cubicBezTo>
                    <a:pt x="501" y="7585"/>
                    <a:pt x="489" y="7442"/>
                    <a:pt x="477" y="7287"/>
                  </a:cubicBezTo>
                  <a:cubicBezTo>
                    <a:pt x="477" y="7216"/>
                    <a:pt x="453" y="7144"/>
                    <a:pt x="453" y="7061"/>
                  </a:cubicBezTo>
                  <a:cubicBezTo>
                    <a:pt x="453" y="6990"/>
                    <a:pt x="453" y="6918"/>
                    <a:pt x="441" y="6823"/>
                  </a:cubicBezTo>
                  <a:cubicBezTo>
                    <a:pt x="441" y="6668"/>
                    <a:pt x="429" y="6513"/>
                    <a:pt x="429" y="6347"/>
                  </a:cubicBezTo>
                  <a:cubicBezTo>
                    <a:pt x="429" y="6025"/>
                    <a:pt x="441" y="5692"/>
                    <a:pt x="453" y="5358"/>
                  </a:cubicBezTo>
                  <a:cubicBezTo>
                    <a:pt x="453" y="5263"/>
                    <a:pt x="477" y="5192"/>
                    <a:pt x="477" y="5096"/>
                  </a:cubicBezTo>
                  <a:cubicBezTo>
                    <a:pt x="477" y="5013"/>
                    <a:pt x="489" y="4942"/>
                    <a:pt x="501" y="4846"/>
                  </a:cubicBezTo>
                  <a:cubicBezTo>
                    <a:pt x="513" y="4763"/>
                    <a:pt x="513" y="4680"/>
                    <a:pt x="536" y="4596"/>
                  </a:cubicBezTo>
                  <a:lnTo>
                    <a:pt x="560" y="4346"/>
                  </a:lnTo>
                  <a:cubicBezTo>
                    <a:pt x="608" y="4001"/>
                    <a:pt x="679" y="3656"/>
                    <a:pt x="739" y="3334"/>
                  </a:cubicBezTo>
                  <a:cubicBezTo>
                    <a:pt x="810" y="3001"/>
                    <a:pt x="894" y="2679"/>
                    <a:pt x="989" y="2358"/>
                  </a:cubicBezTo>
                  <a:cubicBezTo>
                    <a:pt x="1084" y="2048"/>
                    <a:pt x="1191" y="1751"/>
                    <a:pt x="1287" y="1465"/>
                  </a:cubicBezTo>
                  <a:cubicBezTo>
                    <a:pt x="1346" y="1334"/>
                    <a:pt x="1394" y="1191"/>
                    <a:pt x="1453" y="1072"/>
                  </a:cubicBezTo>
                  <a:cubicBezTo>
                    <a:pt x="1501" y="929"/>
                    <a:pt x="1560" y="810"/>
                    <a:pt x="1608" y="691"/>
                  </a:cubicBezTo>
                  <a:cubicBezTo>
                    <a:pt x="1703" y="453"/>
                    <a:pt x="1810" y="239"/>
                    <a:pt x="1906" y="36"/>
                  </a:cubicBezTo>
                  <a:cubicBezTo>
                    <a:pt x="1918" y="24"/>
                    <a:pt x="1918" y="12"/>
                    <a:pt x="1929" y="1"/>
                  </a:cubicBezTo>
                  <a:close/>
                </a:path>
              </a:pathLst>
            </a:custGeom>
            <a:solidFill>
              <a:srgbClr val="D8B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5595;p53">
              <a:extLst>
                <a:ext uri="{FF2B5EF4-FFF2-40B4-BE49-F238E27FC236}">
                  <a16:creationId xmlns:a16="http://schemas.microsoft.com/office/drawing/2014/main" id="{F324ABE7-1D42-55E4-C562-2E9118689214}"/>
                </a:ext>
              </a:extLst>
            </p:cNvPr>
            <p:cNvSpPr/>
            <p:nvPr/>
          </p:nvSpPr>
          <p:spPr>
            <a:xfrm>
              <a:off x="2275875" y="3196350"/>
              <a:ext cx="25" cy="25"/>
            </a:xfrm>
            <a:custGeom>
              <a:avLst/>
              <a:gdLst/>
              <a:ahLst/>
              <a:cxnLst/>
              <a:rect l="l" t="t" r="r" b="b"/>
              <a:pathLst>
                <a:path w="1" h="1" extrusionOk="0">
                  <a:moveTo>
                    <a:pt x="0" y="1"/>
                  </a:moveTo>
                  <a:close/>
                </a:path>
              </a:pathLst>
            </a:custGeom>
            <a:solidFill>
              <a:srgbClr val="F4EA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5596;p53">
              <a:extLst>
                <a:ext uri="{FF2B5EF4-FFF2-40B4-BE49-F238E27FC236}">
                  <a16:creationId xmlns:a16="http://schemas.microsoft.com/office/drawing/2014/main" id="{4D0E73DA-4632-D634-F0DA-D88388DB9589}"/>
                </a:ext>
              </a:extLst>
            </p:cNvPr>
            <p:cNvSpPr/>
            <p:nvPr/>
          </p:nvSpPr>
          <p:spPr>
            <a:xfrm>
              <a:off x="2117525" y="2824000"/>
              <a:ext cx="52100" cy="1197475"/>
            </a:xfrm>
            <a:custGeom>
              <a:avLst/>
              <a:gdLst/>
              <a:ahLst/>
              <a:cxnLst/>
              <a:rect l="l" t="t" r="r" b="b"/>
              <a:pathLst>
                <a:path w="2084" h="47899" extrusionOk="0">
                  <a:moveTo>
                    <a:pt x="1393" y="0"/>
                  </a:moveTo>
                  <a:lnTo>
                    <a:pt x="0" y="47899"/>
                  </a:lnTo>
                  <a:lnTo>
                    <a:pt x="2084" y="47899"/>
                  </a:lnTo>
                  <a:lnTo>
                    <a:pt x="1774" y="0"/>
                  </a:ln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5597;p53">
              <a:extLst>
                <a:ext uri="{FF2B5EF4-FFF2-40B4-BE49-F238E27FC236}">
                  <a16:creationId xmlns:a16="http://schemas.microsoft.com/office/drawing/2014/main" id="{8ABEB5D5-B19B-C621-D7AB-635CC1373243}"/>
                </a:ext>
              </a:extLst>
            </p:cNvPr>
            <p:cNvSpPr/>
            <p:nvPr/>
          </p:nvSpPr>
          <p:spPr>
            <a:xfrm>
              <a:off x="1907675" y="3196350"/>
              <a:ext cx="25" cy="25"/>
            </a:xfrm>
            <a:custGeom>
              <a:avLst/>
              <a:gdLst/>
              <a:ahLst/>
              <a:cxnLst/>
              <a:rect l="l" t="t" r="r" b="b"/>
              <a:pathLst>
                <a:path w="1" h="1" extrusionOk="0">
                  <a:moveTo>
                    <a:pt x="0" y="1"/>
                  </a:moveTo>
                  <a:close/>
                </a:path>
              </a:pathLst>
            </a:custGeom>
            <a:solidFill>
              <a:srgbClr val="F4EA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5598;p53">
              <a:extLst>
                <a:ext uri="{FF2B5EF4-FFF2-40B4-BE49-F238E27FC236}">
                  <a16:creationId xmlns:a16="http://schemas.microsoft.com/office/drawing/2014/main" id="{6D01C616-9165-A8FD-8A3D-75C3FA5752F4}"/>
                </a:ext>
              </a:extLst>
            </p:cNvPr>
            <p:cNvSpPr/>
            <p:nvPr/>
          </p:nvSpPr>
          <p:spPr>
            <a:xfrm>
              <a:off x="2010350" y="2914175"/>
              <a:ext cx="294700" cy="12825"/>
            </a:xfrm>
            <a:custGeom>
              <a:avLst/>
              <a:gdLst/>
              <a:ahLst/>
              <a:cxnLst/>
              <a:rect l="l" t="t" r="r" b="b"/>
              <a:pathLst>
                <a:path w="11788" h="513" extrusionOk="0">
                  <a:moveTo>
                    <a:pt x="251" y="1"/>
                  </a:moveTo>
                  <a:cubicBezTo>
                    <a:pt x="120" y="1"/>
                    <a:pt x="1" y="120"/>
                    <a:pt x="1" y="263"/>
                  </a:cubicBezTo>
                  <a:cubicBezTo>
                    <a:pt x="1" y="394"/>
                    <a:pt x="120" y="513"/>
                    <a:pt x="251" y="513"/>
                  </a:cubicBezTo>
                  <a:lnTo>
                    <a:pt x="11526" y="513"/>
                  </a:lnTo>
                  <a:cubicBezTo>
                    <a:pt x="11681" y="513"/>
                    <a:pt x="11788" y="394"/>
                    <a:pt x="11788" y="263"/>
                  </a:cubicBezTo>
                  <a:cubicBezTo>
                    <a:pt x="11788" y="120"/>
                    <a:pt x="11669" y="1"/>
                    <a:pt x="11526" y="1"/>
                  </a:cubicBezTo>
                  <a:close/>
                </a:path>
              </a:pathLst>
            </a:custGeom>
            <a:solidFill>
              <a:srgbClr val="7E5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5599;p53">
              <a:extLst>
                <a:ext uri="{FF2B5EF4-FFF2-40B4-BE49-F238E27FC236}">
                  <a16:creationId xmlns:a16="http://schemas.microsoft.com/office/drawing/2014/main" id="{824AB14C-0F72-8802-96EF-68EDACC31A85}"/>
                </a:ext>
              </a:extLst>
            </p:cNvPr>
            <p:cNvSpPr/>
            <p:nvPr/>
          </p:nvSpPr>
          <p:spPr>
            <a:xfrm>
              <a:off x="2150550" y="2838700"/>
              <a:ext cx="87825" cy="46625"/>
            </a:xfrm>
            <a:custGeom>
              <a:avLst/>
              <a:gdLst/>
              <a:ahLst/>
              <a:cxnLst/>
              <a:rect l="l" t="t" r="r" b="b"/>
              <a:pathLst>
                <a:path w="3513" h="1865" extrusionOk="0">
                  <a:moveTo>
                    <a:pt x="623" y="1"/>
                  </a:moveTo>
                  <a:cubicBezTo>
                    <a:pt x="282" y="1"/>
                    <a:pt x="48" y="186"/>
                    <a:pt x="48" y="186"/>
                  </a:cubicBezTo>
                  <a:lnTo>
                    <a:pt x="1" y="1865"/>
                  </a:lnTo>
                  <a:cubicBezTo>
                    <a:pt x="1" y="1865"/>
                    <a:pt x="249" y="1396"/>
                    <a:pt x="926" y="1396"/>
                  </a:cubicBezTo>
                  <a:cubicBezTo>
                    <a:pt x="1126" y="1396"/>
                    <a:pt x="1364" y="1437"/>
                    <a:pt x="1644" y="1543"/>
                  </a:cubicBezTo>
                  <a:cubicBezTo>
                    <a:pt x="1856" y="1628"/>
                    <a:pt x="2050" y="1665"/>
                    <a:pt x="2226" y="1665"/>
                  </a:cubicBezTo>
                  <a:cubicBezTo>
                    <a:pt x="3060" y="1665"/>
                    <a:pt x="3493" y="854"/>
                    <a:pt x="3513" y="579"/>
                  </a:cubicBezTo>
                  <a:lnTo>
                    <a:pt x="3513" y="579"/>
                  </a:lnTo>
                  <a:cubicBezTo>
                    <a:pt x="3513" y="579"/>
                    <a:pt x="3012" y="940"/>
                    <a:pt x="2449" y="940"/>
                  </a:cubicBezTo>
                  <a:cubicBezTo>
                    <a:pt x="2144" y="940"/>
                    <a:pt x="1820" y="834"/>
                    <a:pt x="1548" y="507"/>
                  </a:cubicBezTo>
                  <a:cubicBezTo>
                    <a:pt x="1216" y="112"/>
                    <a:pt x="887" y="1"/>
                    <a:pt x="623"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5600;p53">
              <a:extLst>
                <a:ext uri="{FF2B5EF4-FFF2-40B4-BE49-F238E27FC236}">
                  <a16:creationId xmlns:a16="http://schemas.microsoft.com/office/drawing/2014/main" id="{F8A2ADDF-4772-85C2-55C1-54E1732E97C7}"/>
                </a:ext>
              </a:extLst>
            </p:cNvPr>
            <p:cNvSpPr/>
            <p:nvPr/>
          </p:nvSpPr>
          <p:spPr>
            <a:xfrm>
              <a:off x="1971675" y="2920725"/>
              <a:ext cx="307800" cy="174750"/>
            </a:xfrm>
            <a:custGeom>
              <a:avLst/>
              <a:gdLst/>
              <a:ahLst/>
              <a:cxnLst/>
              <a:rect l="l" t="t" r="r" b="b"/>
              <a:pathLst>
                <a:path w="12312" h="6990" extrusionOk="0">
                  <a:moveTo>
                    <a:pt x="2524" y="1"/>
                  </a:moveTo>
                  <a:cubicBezTo>
                    <a:pt x="0" y="2596"/>
                    <a:pt x="1357" y="6787"/>
                    <a:pt x="1357" y="6787"/>
                  </a:cubicBezTo>
                  <a:lnTo>
                    <a:pt x="11430" y="6990"/>
                  </a:lnTo>
                  <a:cubicBezTo>
                    <a:pt x="10370" y="2060"/>
                    <a:pt x="12311" y="1"/>
                    <a:pt x="12311" y="1"/>
                  </a:cubicBezTo>
                  <a:close/>
                </a:path>
              </a:pathLst>
            </a:custGeom>
            <a:solidFill>
              <a:srgbClr val="F4EA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5601;p53">
              <a:extLst>
                <a:ext uri="{FF2B5EF4-FFF2-40B4-BE49-F238E27FC236}">
                  <a16:creationId xmlns:a16="http://schemas.microsoft.com/office/drawing/2014/main" id="{B35553C4-846D-F352-B2D1-19EAF5CAFAD2}"/>
                </a:ext>
              </a:extLst>
            </p:cNvPr>
            <p:cNvSpPr/>
            <p:nvPr/>
          </p:nvSpPr>
          <p:spPr>
            <a:xfrm>
              <a:off x="2045175" y="2920125"/>
              <a:ext cx="45875" cy="171175"/>
            </a:xfrm>
            <a:custGeom>
              <a:avLst/>
              <a:gdLst/>
              <a:ahLst/>
              <a:cxnLst/>
              <a:rect l="l" t="t" r="r" b="b"/>
              <a:pathLst>
                <a:path w="1835" h="6847" extrusionOk="0">
                  <a:moveTo>
                    <a:pt x="1549" y="1"/>
                  </a:moveTo>
                  <a:cubicBezTo>
                    <a:pt x="1489" y="60"/>
                    <a:pt x="1453" y="120"/>
                    <a:pt x="1394" y="179"/>
                  </a:cubicBezTo>
                  <a:cubicBezTo>
                    <a:pt x="1334" y="263"/>
                    <a:pt x="1275" y="346"/>
                    <a:pt x="1191" y="441"/>
                  </a:cubicBezTo>
                  <a:cubicBezTo>
                    <a:pt x="1156" y="477"/>
                    <a:pt x="1120" y="525"/>
                    <a:pt x="1096" y="572"/>
                  </a:cubicBezTo>
                  <a:cubicBezTo>
                    <a:pt x="1049" y="620"/>
                    <a:pt x="1013" y="679"/>
                    <a:pt x="989" y="715"/>
                  </a:cubicBezTo>
                  <a:cubicBezTo>
                    <a:pt x="858" y="929"/>
                    <a:pt x="739" y="1132"/>
                    <a:pt x="620" y="1370"/>
                  </a:cubicBezTo>
                  <a:cubicBezTo>
                    <a:pt x="560" y="1489"/>
                    <a:pt x="501" y="1608"/>
                    <a:pt x="453" y="1727"/>
                  </a:cubicBezTo>
                  <a:cubicBezTo>
                    <a:pt x="418" y="1811"/>
                    <a:pt x="406" y="1858"/>
                    <a:pt x="382" y="1918"/>
                  </a:cubicBezTo>
                  <a:cubicBezTo>
                    <a:pt x="358" y="1977"/>
                    <a:pt x="334" y="2061"/>
                    <a:pt x="322" y="2120"/>
                  </a:cubicBezTo>
                  <a:cubicBezTo>
                    <a:pt x="275" y="2239"/>
                    <a:pt x="227" y="2370"/>
                    <a:pt x="203" y="2501"/>
                  </a:cubicBezTo>
                  <a:lnTo>
                    <a:pt x="108" y="2906"/>
                  </a:lnTo>
                  <a:cubicBezTo>
                    <a:pt x="96" y="3037"/>
                    <a:pt x="60" y="3180"/>
                    <a:pt x="48" y="3311"/>
                  </a:cubicBezTo>
                  <a:cubicBezTo>
                    <a:pt x="48" y="3382"/>
                    <a:pt x="37" y="3442"/>
                    <a:pt x="37" y="3513"/>
                  </a:cubicBezTo>
                  <a:lnTo>
                    <a:pt x="25" y="3620"/>
                  </a:lnTo>
                  <a:lnTo>
                    <a:pt x="25" y="3727"/>
                  </a:lnTo>
                  <a:cubicBezTo>
                    <a:pt x="1" y="3858"/>
                    <a:pt x="1" y="3989"/>
                    <a:pt x="1" y="4132"/>
                  </a:cubicBezTo>
                  <a:lnTo>
                    <a:pt x="1" y="4323"/>
                  </a:lnTo>
                  <a:cubicBezTo>
                    <a:pt x="1" y="4382"/>
                    <a:pt x="25" y="4454"/>
                    <a:pt x="25" y="4513"/>
                  </a:cubicBezTo>
                  <a:cubicBezTo>
                    <a:pt x="37" y="4632"/>
                    <a:pt x="37" y="4763"/>
                    <a:pt x="48" y="4882"/>
                  </a:cubicBezTo>
                  <a:lnTo>
                    <a:pt x="96" y="5240"/>
                  </a:lnTo>
                  <a:cubicBezTo>
                    <a:pt x="108" y="5359"/>
                    <a:pt x="144" y="5478"/>
                    <a:pt x="156" y="5585"/>
                  </a:cubicBezTo>
                  <a:cubicBezTo>
                    <a:pt x="168" y="5644"/>
                    <a:pt x="168" y="5692"/>
                    <a:pt x="179" y="5751"/>
                  </a:cubicBezTo>
                  <a:cubicBezTo>
                    <a:pt x="203" y="5787"/>
                    <a:pt x="215" y="5859"/>
                    <a:pt x="227" y="5894"/>
                  </a:cubicBezTo>
                  <a:cubicBezTo>
                    <a:pt x="263" y="6002"/>
                    <a:pt x="275" y="6085"/>
                    <a:pt x="299" y="6180"/>
                  </a:cubicBezTo>
                  <a:cubicBezTo>
                    <a:pt x="322" y="6275"/>
                    <a:pt x="346" y="6359"/>
                    <a:pt x="382" y="6430"/>
                  </a:cubicBezTo>
                  <a:cubicBezTo>
                    <a:pt x="406" y="6525"/>
                    <a:pt x="418" y="6585"/>
                    <a:pt x="453" y="6656"/>
                  </a:cubicBezTo>
                  <a:cubicBezTo>
                    <a:pt x="477" y="6728"/>
                    <a:pt x="501" y="6787"/>
                    <a:pt x="525" y="6847"/>
                  </a:cubicBezTo>
                  <a:lnTo>
                    <a:pt x="632" y="6811"/>
                  </a:lnTo>
                  <a:lnTo>
                    <a:pt x="632" y="6775"/>
                  </a:lnTo>
                  <a:cubicBezTo>
                    <a:pt x="620" y="6656"/>
                    <a:pt x="584" y="6525"/>
                    <a:pt x="572" y="6359"/>
                  </a:cubicBezTo>
                  <a:cubicBezTo>
                    <a:pt x="572" y="6287"/>
                    <a:pt x="560" y="6192"/>
                    <a:pt x="537" y="6109"/>
                  </a:cubicBezTo>
                  <a:cubicBezTo>
                    <a:pt x="525" y="6013"/>
                    <a:pt x="525" y="5930"/>
                    <a:pt x="513" y="5823"/>
                  </a:cubicBezTo>
                  <a:cubicBezTo>
                    <a:pt x="513" y="5775"/>
                    <a:pt x="501" y="5716"/>
                    <a:pt x="501" y="5680"/>
                  </a:cubicBezTo>
                  <a:cubicBezTo>
                    <a:pt x="477" y="5621"/>
                    <a:pt x="477" y="5573"/>
                    <a:pt x="477" y="5513"/>
                  </a:cubicBezTo>
                  <a:cubicBezTo>
                    <a:pt x="465" y="5406"/>
                    <a:pt x="453" y="5299"/>
                    <a:pt x="453" y="5180"/>
                  </a:cubicBezTo>
                  <a:cubicBezTo>
                    <a:pt x="453" y="5085"/>
                    <a:pt x="441" y="4954"/>
                    <a:pt x="441" y="4835"/>
                  </a:cubicBezTo>
                  <a:lnTo>
                    <a:pt x="441" y="4489"/>
                  </a:lnTo>
                  <a:cubicBezTo>
                    <a:pt x="453" y="4239"/>
                    <a:pt x="453" y="3989"/>
                    <a:pt x="477" y="3739"/>
                  </a:cubicBezTo>
                  <a:lnTo>
                    <a:pt x="477" y="3644"/>
                  </a:lnTo>
                  <a:lnTo>
                    <a:pt x="501" y="3561"/>
                  </a:lnTo>
                  <a:cubicBezTo>
                    <a:pt x="513" y="3501"/>
                    <a:pt x="513" y="3430"/>
                    <a:pt x="525" y="3370"/>
                  </a:cubicBezTo>
                  <a:cubicBezTo>
                    <a:pt x="537" y="3239"/>
                    <a:pt x="572" y="3108"/>
                    <a:pt x="584" y="2977"/>
                  </a:cubicBezTo>
                  <a:cubicBezTo>
                    <a:pt x="596" y="2858"/>
                    <a:pt x="632" y="2727"/>
                    <a:pt x="656" y="2608"/>
                  </a:cubicBezTo>
                  <a:cubicBezTo>
                    <a:pt x="703" y="2489"/>
                    <a:pt x="715" y="2358"/>
                    <a:pt x="763" y="2239"/>
                  </a:cubicBezTo>
                  <a:cubicBezTo>
                    <a:pt x="822" y="1989"/>
                    <a:pt x="918" y="1751"/>
                    <a:pt x="1001" y="1525"/>
                  </a:cubicBezTo>
                  <a:cubicBezTo>
                    <a:pt x="1108" y="1299"/>
                    <a:pt x="1191" y="1072"/>
                    <a:pt x="1299" y="882"/>
                  </a:cubicBezTo>
                  <a:cubicBezTo>
                    <a:pt x="1406" y="691"/>
                    <a:pt x="1513" y="501"/>
                    <a:pt x="1608" y="334"/>
                  </a:cubicBezTo>
                  <a:cubicBezTo>
                    <a:pt x="1692" y="215"/>
                    <a:pt x="1763" y="108"/>
                    <a:pt x="1834" y="1"/>
                  </a:cubicBezTo>
                  <a:close/>
                </a:path>
              </a:pathLst>
            </a:custGeom>
            <a:solidFill>
              <a:srgbClr val="EED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5602;p53">
              <a:extLst>
                <a:ext uri="{FF2B5EF4-FFF2-40B4-BE49-F238E27FC236}">
                  <a16:creationId xmlns:a16="http://schemas.microsoft.com/office/drawing/2014/main" id="{3D8B666F-6FAF-1264-8286-0C7028A4FD0C}"/>
                </a:ext>
              </a:extLst>
            </p:cNvPr>
            <p:cNvSpPr/>
            <p:nvPr/>
          </p:nvSpPr>
          <p:spPr>
            <a:xfrm>
              <a:off x="2164250" y="2920125"/>
              <a:ext cx="45850" cy="173575"/>
            </a:xfrm>
            <a:custGeom>
              <a:avLst/>
              <a:gdLst/>
              <a:ahLst/>
              <a:cxnLst/>
              <a:rect l="l" t="t" r="r" b="b"/>
              <a:pathLst>
                <a:path w="1834" h="6943" extrusionOk="0">
                  <a:moveTo>
                    <a:pt x="1548" y="1"/>
                  </a:moveTo>
                  <a:cubicBezTo>
                    <a:pt x="1489" y="60"/>
                    <a:pt x="1453" y="120"/>
                    <a:pt x="1393" y="179"/>
                  </a:cubicBezTo>
                  <a:cubicBezTo>
                    <a:pt x="1334" y="251"/>
                    <a:pt x="1274" y="346"/>
                    <a:pt x="1191" y="429"/>
                  </a:cubicBezTo>
                  <a:cubicBezTo>
                    <a:pt x="1155" y="477"/>
                    <a:pt x="1120" y="525"/>
                    <a:pt x="1096" y="572"/>
                  </a:cubicBezTo>
                  <a:cubicBezTo>
                    <a:pt x="1048" y="608"/>
                    <a:pt x="1012" y="668"/>
                    <a:pt x="989" y="715"/>
                  </a:cubicBezTo>
                  <a:cubicBezTo>
                    <a:pt x="858" y="929"/>
                    <a:pt x="739" y="1132"/>
                    <a:pt x="619" y="1370"/>
                  </a:cubicBezTo>
                  <a:cubicBezTo>
                    <a:pt x="560" y="1489"/>
                    <a:pt x="500" y="1608"/>
                    <a:pt x="453" y="1727"/>
                  </a:cubicBezTo>
                  <a:cubicBezTo>
                    <a:pt x="417" y="1799"/>
                    <a:pt x="405" y="1858"/>
                    <a:pt x="381" y="1918"/>
                  </a:cubicBezTo>
                  <a:cubicBezTo>
                    <a:pt x="358" y="1977"/>
                    <a:pt x="334" y="2061"/>
                    <a:pt x="322" y="2120"/>
                  </a:cubicBezTo>
                  <a:cubicBezTo>
                    <a:pt x="274" y="2239"/>
                    <a:pt x="227" y="2370"/>
                    <a:pt x="203" y="2501"/>
                  </a:cubicBezTo>
                  <a:lnTo>
                    <a:pt x="108" y="2906"/>
                  </a:lnTo>
                  <a:cubicBezTo>
                    <a:pt x="96" y="3037"/>
                    <a:pt x="60" y="3168"/>
                    <a:pt x="48" y="3311"/>
                  </a:cubicBezTo>
                  <a:cubicBezTo>
                    <a:pt x="48" y="3382"/>
                    <a:pt x="36" y="3442"/>
                    <a:pt x="36" y="3513"/>
                  </a:cubicBezTo>
                  <a:lnTo>
                    <a:pt x="24" y="3620"/>
                  </a:lnTo>
                  <a:lnTo>
                    <a:pt x="24" y="3727"/>
                  </a:lnTo>
                  <a:cubicBezTo>
                    <a:pt x="0" y="3858"/>
                    <a:pt x="0" y="3989"/>
                    <a:pt x="0" y="4132"/>
                  </a:cubicBezTo>
                  <a:lnTo>
                    <a:pt x="0" y="4323"/>
                  </a:lnTo>
                  <a:cubicBezTo>
                    <a:pt x="0" y="4382"/>
                    <a:pt x="24" y="4454"/>
                    <a:pt x="24" y="4513"/>
                  </a:cubicBezTo>
                  <a:cubicBezTo>
                    <a:pt x="36" y="4632"/>
                    <a:pt x="36" y="4763"/>
                    <a:pt x="48" y="4882"/>
                  </a:cubicBezTo>
                  <a:lnTo>
                    <a:pt x="96" y="5240"/>
                  </a:lnTo>
                  <a:cubicBezTo>
                    <a:pt x="108" y="5359"/>
                    <a:pt x="143" y="5478"/>
                    <a:pt x="155" y="5585"/>
                  </a:cubicBezTo>
                  <a:cubicBezTo>
                    <a:pt x="167" y="5644"/>
                    <a:pt x="167" y="5692"/>
                    <a:pt x="179" y="5751"/>
                  </a:cubicBezTo>
                  <a:cubicBezTo>
                    <a:pt x="203" y="5787"/>
                    <a:pt x="215" y="5847"/>
                    <a:pt x="227" y="5894"/>
                  </a:cubicBezTo>
                  <a:cubicBezTo>
                    <a:pt x="262" y="6002"/>
                    <a:pt x="274" y="6085"/>
                    <a:pt x="298" y="6180"/>
                  </a:cubicBezTo>
                  <a:cubicBezTo>
                    <a:pt x="322" y="6263"/>
                    <a:pt x="346" y="6359"/>
                    <a:pt x="381" y="6430"/>
                  </a:cubicBezTo>
                  <a:cubicBezTo>
                    <a:pt x="405" y="6525"/>
                    <a:pt x="417" y="6585"/>
                    <a:pt x="453" y="6656"/>
                  </a:cubicBezTo>
                  <a:cubicBezTo>
                    <a:pt x="477" y="6716"/>
                    <a:pt x="512" y="6775"/>
                    <a:pt x="524" y="6835"/>
                  </a:cubicBezTo>
                  <a:cubicBezTo>
                    <a:pt x="536" y="6871"/>
                    <a:pt x="560" y="6906"/>
                    <a:pt x="572" y="6942"/>
                  </a:cubicBezTo>
                  <a:lnTo>
                    <a:pt x="643" y="6906"/>
                  </a:lnTo>
                  <a:cubicBezTo>
                    <a:pt x="643" y="6859"/>
                    <a:pt x="643" y="6823"/>
                    <a:pt x="631" y="6775"/>
                  </a:cubicBezTo>
                  <a:cubicBezTo>
                    <a:pt x="596" y="6656"/>
                    <a:pt x="584" y="6525"/>
                    <a:pt x="572" y="6359"/>
                  </a:cubicBezTo>
                  <a:cubicBezTo>
                    <a:pt x="572" y="6287"/>
                    <a:pt x="560" y="6192"/>
                    <a:pt x="536" y="6109"/>
                  </a:cubicBezTo>
                  <a:cubicBezTo>
                    <a:pt x="524" y="6013"/>
                    <a:pt x="524" y="5930"/>
                    <a:pt x="512" y="5823"/>
                  </a:cubicBezTo>
                  <a:cubicBezTo>
                    <a:pt x="512" y="5775"/>
                    <a:pt x="500" y="5716"/>
                    <a:pt x="500" y="5668"/>
                  </a:cubicBezTo>
                  <a:cubicBezTo>
                    <a:pt x="477" y="5609"/>
                    <a:pt x="477" y="5573"/>
                    <a:pt x="477" y="5513"/>
                  </a:cubicBezTo>
                  <a:cubicBezTo>
                    <a:pt x="465" y="5406"/>
                    <a:pt x="453" y="5299"/>
                    <a:pt x="453" y="5180"/>
                  </a:cubicBezTo>
                  <a:cubicBezTo>
                    <a:pt x="453" y="5073"/>
                    <a:pt x="441" y="4954"/>
                    <a:pt x="441" y="4835"/>
                  </a:cubicBezTo>
                  <a:lnTo>
                    <a:pt x="441" y="4478"/>
                  </a:lnTo>
                  <a:cubicBezTo>
                    <a:pt x="453" y="4239"/>
                    <a:pt x="453" y="3989"/>
                    <a:pt x="477" y="3739"/>
                  </a:cubicBezTo>
                  <a:lnTo>
                    <a:pt x="477" y="3644"/>
                  </a:lnTo>
                  <a:lnTo>
                    <a:pt x="500" y="3561"/>
                  </a:lnTo>
                  <a:cubicBezTo>
                    <a:pt x="512" y="3501"/>
                    <a:pt x="512" y="3430"/>
                    <a:pt x="524" y="3370"/>
                  </a:cubicBezTo>
                  <a:cubicBezTo>
                    <a:pt x="536" y="3227"/>
                    <a:pt x="572" y="3108"/>
                    <a:pt x="584" y="2977"/>
                  </a:cubicBezTo>
                  <a:cubicBezTo>
                    <a:pt x="596" y="2858"/>
                    <a:pt x="631" y="2727"/>
                    <a:pt x="655" y="2608"/>
                  </a:cubicBezTo>
                  <a:cubicBezTo>
                    <a:pt x="703" y="2489"/>
                    <a:pt x="715" y="2358"/>
                    <a:pt x="762" y="2239"/>
                  </a:cubicBezTo>
                  <a:cubicBezTo>
                    <a:pt x="822" y="1977"/>
                    <a:pt x="917" y="1739"/>
                    <a:pt x="1000" y="1525"/>
                  </a:cubicBezTo>
                  <a:cubicBezTo>
                    <a:pt x="1108" y="1299"/>
                    <a:pt x="1191" y="1072"/>
                    <a:pt x="1298" y="882"/>
                  </a:cubicBezTo>
                  <a:cubicBezTo>
                    <a:pt x="1405" y="691"/>
                    <a:pt x="1512" y="489"/>
                    <a:pt x="1608" y="334"/>
                  </a:cubicBezTo>
                  <a:cubicBezTo>
                    <a:pt x="1691" y="215"/>
                    <a:pt x="1762" y="108"/>
                    <a:pt x="1834" y="1"/>
                  </a:cubicBezTo>
                  <a:close/>
                </a:path>
              </a:pathLst>
            </a:custGeom>
            <a:solidFill>
              <a:srgbClr val="EED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5603;p53">
              <a:extLst>
                <a:ext uri="{FF2B5EF4-FFF2-40B4-BE49-F238E27FC236}">
                  <a16:creationId xmlns:a16="http://schemas.microsoft.com/office/drawing/2014/main" id="{BBC04D5B-E184-C135-B560-04BEAB05BA3C}"/>
                </a:ext>
              </a:extLst>
            </p:cNvPr>
            <p:cNvSpPr/>
            <p:nvPr/>
          </p:nvSpPr>
          <p:spPr>
            <a:xfrm>
              <a:off x="1902300" y="3165100"/>
              <a:ext cx="412300" cy="233675"/>
            </a:xfrm>
            <a:custGeom>
              <a:avLst/>
              <a:gdLst/>
              <a:ahLst/>
              <a:cxnLst/>
              <a:rect l="l" t="t" r="r" b="b"/>
              <a:pathLst>
                <a:path w="16492" h="9347" extrusionOk="0">
                  <a:moveTo>
                    <a:pt x="16491" y="0"/>
                  </a:moveTo>
                  <a:lnTo>
                    <a:pt x="16491" y="0"/>
                  </a:lnTo>
                  <a:cubicBezTo>
                    <a:pt x="16491" y="0"/>
                    <a:pt x="16491" y="0"/>
                    <a:pt x="16491" y="1"/>
                  </a:cubicBezTo>
                  <a:lnTo>
                    <a:pt x="16491" y="1"/>
                  </a:lnTo>
                  <a:cubicBezTo>
                    <a:pt x="16491" y="0"/>
                    <a:pt x="16491" y="0"/>
                    <a:pt x="16491" y="0"/>
                  </a:cubicBezTo>
                  <a:close/>
                  <a:moveTo>
                    <a:pt x="3418" y="1"/>
                  </a:moveTo>
                  <a:cubicBezTo>
                    <a:pt x="1" y="3477"/>
                    <a:pt x="1834" y="9073"/>
                    <a:pt x="1834" y="9073"/>
                  </a:cubicBezTo>
                  <a:lnTo>
                    <a:pt x="4930" y="9133"/>
                  </a:lnTo>
                  <a:lnTo>
                    <a:pt x="5085" y="9133"/>
                  </a:lnTo>
                  <a:lnTo>
                    <a:pt x="11478" y="9276"/>
                  </a:lnTo>
                  <a:lnTo>
                    <a:pt x="11598" y="9276"/>
                  </a:lnTo>
                  <a:lnTo>
                    <a:pt x="15336" y="9347"/>
                  </a:lnTo>
                  <a:cubicBezTo>
                    <a:pt x="13937" y="2834"/>
                    <a:pt x="16450" y="36"/>
                    <a:pt x="16491" y="1"/>
                  </a:cubicBezTo>
                  <a:close/>
                </a:path>
              </a:pathLst>
            </a:custGeom>
            <a:solidFill>
              <a:srgbClr val="F4EA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5604;p53">
              <a:extLst>
                <a:ext uri="{FF2B5EF4-FFF2-40B4-BE49-F238E27FC236}">
                  <a16:creationId xmlns:a16="http://schemas.microsoft.com/office/drawing/2014/main" id="{7763BB65-D5DC-B381-70A2-9EA2CAB33FCE}"/>
                </a:ext>
              </a:extLst>
            </p:cNvPr>
            <p:cNvSpPr/>
            <p:nvPr/>
          </p:nvSpPr>
          <p:spPr>
            <a:xfrm>
              <a:off x="2012450" y="3165100"/>
              <a:ext cx="48525" cy="229225"/>
            </a:xfrm>
            <a:custGeom>
              <a:avLst/>
              <a:gdLst/>
              <a:ahLst/>
              <a:cxnLst/>
              <a:rect l="l" t="t" r="r" b="b"/>
              <a:pathLst>
                <a:path w="1941" h="9169" extrusionOk="0">
                  <a:moveTo>
                    <a:pt x="1727" y="1"/>
                  </a:moveTo>
                  <a:cubicBezTo>
                    <a:pt x="1608" y="155"/>
                    <a:pt x="1488" y="358"/>
                    <a:pt x="1369" y="572"/>
                  </a:cubicBezTo>
                  <a:cubicBezTo>
                    <a:pt x="1238" y="810"/>
                    <a:pt x="1107" y="1072"/>
                    <a:pt x="988" y="1346"/>
                  </a:cubicBezTo>
                  <a:cubicBezTo>
                    <a:pt x="869" y="1632"/>
                    <a:pt x="726" y="1929"/>
                    <a:pt x="631" y="2239"/>
                  </a:cubicBezTo>
                  <a:cubicBezTo>
                    <a:pt x="595" y="2322"/>
                    <a:pt x="572" y="2406"/>
                    <a:pt x="536" y="2477"/>
                  </a:cubicBezTo>
                  <a:cubicBezTo>
                    <a:pt x="512" y="2560"/>
                    <a:pt x="488" y="2644"/>
                    <a:pt x="465" y="2739"/>
                  </a:cubicBezTo>
                  <a:cubicBezTo>
                    <a:pt x="405" y="2894"/>
                    <a:pt x="369" y="3072"/>
                    <a:pt x="334" y="3239"/>
                  </a:cubicBezTo>
                  <a:cubicBezTo>
                    <a:pt x="262" y="3584"/>
                    <a:pt x="179" y="3942"/>
                    <a:pt x="119" y="4299"/>
                  </a:cubicBezTo>
                  <a:lnTo>
                    <a:pt x="95" y="4561"/>
                  </a:lnTo>
                  <a:cubicBezTo>
                    <a:pt x="84" y="4656"/>
                    <a:pt x="84" y="4739"/>
                    <a:pt x="60" y="4835"/>
                  </a:cubicBezTo>
                  <a:cubicBezTo>
                    <a:pt x="48" y="4918"/>
                    <a:pt x="48" y="5013"/>
                    <a:pt x="36" y="5096"/>
                  </a:cubicBezTo>
                  <a:cubicBezTo>
                    <a:pt x="36" y="5192"/>
                    <a:pt x="24" y="5275"/>
                    <a:pt x="24" y="5370"/>
                  </a:cubicBezTo>
                  <a:cubicBezTo>
                    <a:pt x="0" y="5549"/>
                    <a:pt x="0" y="5727"/>
                    <a:pt x="0" y="5894"/>
                  </a:cubicBezTo>
                  <a:cubicBezTo>
                    <a:pt x="0" y="6073"/>
                    <a:pt x="24" y="6228"/>
                    <a:pt x="24" y="6394"/>
                  </a:cubicBezTo>
                  <a:cubicBezTo>
                    <a:pt x="24" y="6561"/>
                    <a:pt x="48" y="6728"/>
                    <a:pt x="60" y="6882"/>
                  </a:cubicBezTo>
                  <a:cubicBezTo>
                    <a:pt x="84" y="6966"/>
                    <a:pt x="84" y="7049"/>
                    <a:pt x="95" y="7121"/>
                  </a:cubicBezTo>
                  <a:cubicBezTo>
                    <a:pt x="107" y="7204"/>
                    <a:pt x="119" y="7275"/>
                    <a:pt x="119" y="7359"/>
                  </a:cubicBezTo>
                  <a:cubicBezTo>
                    <a:pt x="167" y="7656"/>
                    <a:pt x="226" y="7942"/>
                    <a:pt x="286" y="8216"/>
                  </a:cubicBezTo>
                  <a:cubicBezTo>
                    <a:pt x="322" y="8347"/>
                    <a:pt x="345" y="8466"/>
                    <a:pt x="381" y="8585"/>
                  </a:cubicBezTo>
                  <a:cubicBezTo>
                    <a:pt x="393" y="8645"/>
                    <a:pt x="405" y="8704"/>
                    <a:pt x="417" y="8752"/>
                  </a:cubicBezTo>
                  <a:cubicBezTo>
                    <a:pt x="441" y="8811"/>
                    <a:pt x="453" y="8847"/>
                    <a:pt x="465" y="8906"/>
                  </a:cubicBezTo>
                  <a:cubicBezTo>
                    <a:pt x="500" y="9002"/>
                    <a:pt x="524" y="9073"/>
                    <a:pt x="536" y="9168"/>
                  </a:cubicBezTo>
                  <a:lnTo>
                    <a:pt x="691" y="9121"/>
                  </a:lnTo>
                  <a:cubicBezTo>
                    <a:pt x="679" y="9037"/>
                    <a:pt x="655" y="8930"/>
                    <a:pt x="643" y="8835"/>
                  </a:cubicBezTo>
                  <a:cubicBezTo>
                    <a:pt x="631" y="8775"/>
                    <a:pt x="631" y="8740"/>
                    <a:pt x="619" y="8680"/>
                  </a:cubicBezTo>
                  <a:cubicBezTo>
                    <a:pt x="619" y="8621"/>
                    <a:pt x="595" y="8561"/>
                    <a:pt x="595" y="8502"/>
                  </a:cubicBezTo>
                  <a:cubicBezTo>
                    <a:pt x="584" y="8383"/>
                    <a:pt x="572" y="8252"/>
                    <a:pt x="536" y="8121"/>
                  </a:cubicBezTo>
                  <a:lnTo>
                    <a:pt x="500" y="7716"/>
                  </a:lnTo>
                  <a:cubicBezTo>
                    <a:pt x="476" y="7585"/>
                    <a:pt x="465" y="7442"/>
                    <a:pt x="465" y="7287"/>
                  </a:cubicBezTo>
                  <a:cubicBezTo>
                    <a:pt x="465" y="7216"/>
                    <a:pt x="453" y="7144"/>
                    <a:pt x="453" y="7061"/>
                  </a:cubicBezTo>
                  <a:lnTo>
                    <a:pt x="453" y="6823"/>
                  </a:lnTo>
                  <a:cubicBezTo>
                    <a:pt x="453" y="6668"/>
                    <a:pt x="429" y="6513"/>
                    <a:pt x="429" y="6347"/>
                  </a:cubicBezTo>
                  <a:cubicBezTo>
                    <a:pt x="429" y="6025"/>
                    <a:pt x="453" y="5692"/>
                    <a:pt x="465" y="5358"/>
                  </a:cubicBezTo>
                  <a:cubicBezTo>
                    <a:pt x="465" y="5263"/>
                    <a:pt x="476" y="5192"/>
                    <a:pt x="476" y="5096"/>
                  </a:cubicBezTo>
                  <a:cubicBezTo>
                    <a:pt x="476" y="5013"/>
                    <a:pt x="500" y="4942"/>
                    <a:pt x="512" y="4846"/>
                  </a:cubicBezTo>
                  <a:cubicBezTo>
                    <a:pt x="524" y="4763"/>
                    <a:pt x="524" y="4680"/>
                    <a:pt x="536" y="4596"/>
                  </a:cubicBezTo>
                  <a:lnTo>
                    <a:pt x="572" y="4346"/>
                  </a:lnTo>
                  <a:cubicBezTo>
                    <a:pt x="607" y="4001"/>
                    <a:pt x="691" y="3656"/>
                    <a:pt x="750" y="3334"/>
                  </a:cubicBezTo>
                  <a:cubicBezTo>
                    <a:pt x="822" y="3001"/>
                    <a:pt x="905" y="2679"/>
                    <a:pt x="1000" y="2358"/>
                  </a:cubicBezTo>
                  <a:cubicBezTo>
                    <a:pt x="1084" y="2048"/>
                    <a:pt x="1191" y="1751"/>
                    <a:pt x="1298" y="1465"/>
                  </a:cubicBezTo>
                  <a:cubicBezTo>
                    <a:pt x="1357" y="1334"/>
                    <a:pt x="1405" y="1191"/>
                    <a:pt x="1465" y="1072"/>
                  </a:cubicBezTo>
                  <a:cubicBezTo>
                    <a:pt x="1500" y="929"/>
                    <a:pt x="1560" y="810"/>
                    <a:pt x="1608" y="691"/>
                  </a:cubicBezTo>
                  <a:cubicBezTo>
                    <a:pt x="1715" y="453"/>
                    <a:pt x="1822" y="239"/>
                    <a:pt x="1905" y="36"/>
                  </a:cubicBezTo>
                  <a:cubicBezTo>
                    <a:pt x="1917" y="24"/>
                    <a:pt x="1917" y="12"/>
                    <a:pt x="1941" y="1"/>
                  </a:cubicBezTo>
                  <a:close/>
                </a:path>
              </a:pathLst>
            </a:custGeom>
            <a:solidFill>
              <a:srgbClr val="EED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5605;p53">
              <a:extLst>
                <a:ext uri="{FF2B5EF4-FFF2-40B4-BE49-F238E27FC236}">
                  <a16:creationId xmlns:a16="http://schemas.microsoft.com/office/drawing/2014/main" id="{785CCE19-16C4-F017-3F5C-F448A151D034}"/>
                </a:ext>
              </a:extLst>
            </p:cNvPr>
            <p:cNvSpPr/>
            <p:nvPr/>
          </p:nvSpPr>
          <p:spPr>
            <a:xfrm>
              <a:off x="2174375" y="3165100"/>
              <a:ext cx="48525" cy="232500"/>
            </a:xfrm>
            <a:custGeom>
              <a:avLst/>
              <a:gdLst/>
              <a:ahLst/>
              <a:cxnLst/>
              <a:rect l="l" t="t" r="r" b="b"/>
              <a:pathLst>
                <a:path w="1941" h="9300" extrusionOk="0">
                  <a:moveTo>
                    <a:pt x="1727" y="1"/>
                  </a:moveTo>
                  <a:cubicBezTo>
                    <a:pt x="1608" y="155"/>
                    <a:pt x="1488" y="358"/>
                    <a:pt x="1369" y="572"/>
                  </a:cubicBezTo>
                  <a:cubicBezTo>
                    <a:pt x="1238" y="810"/>
                    <a:pt x="1107" y="1072"/>
                    <a:pt x="988" y="1346"/>
                  </a:cubicBezTo>
                  <a:cubicBezTo>
                    <a:pt x="869" y="1632"/>
                    <a:pt x="726" y="1929"/>
                    <a:pt x="631" y="2239"/>
                  </a:cubicBezTo>
                  <a:cubicBezTo>
                    <a:pt x="595" y="2322"/>
                    <a:pt x="572" y="2406"/>
                    <a:pt x="536" y="2477"/>
                  </a:cubicBezTo>
                  <a:cubicBezTo>
                    <a:pt x="512" y="2560"/>
                    <a:pt x="488" y="2644"/>
                    <a:pt x="465" y="2739"/>
                  </a:cubicBezTo>
                  <a:cubicBezTo>
                    <a:pt x="405" y="2894"/>
                    <a:pt x="369" y="3072"/>
                    <a:pt x="334" y="3239"/>
                  </a:cubicBezTo>
                  <a:cubicBezTo>
                    <a:pt x="250" y="3584"/>
                    <a:pt x="179" y="3942"/>
                    <a:pt x="119" y="4299"/>
                  </a:cubicBezTo>
                  <a:lnTo>
                    <a:pt x="95" y="4561"/>
                  </a:lnTo>
                  <a:cubicBezTo>
                    <a:pt x="72" y="4656"/>
                    <a:pt x="72" y="4739"/>
                    <a:pt x="60" y="4835"/>
                  </a:cubicBezTo>
                  <a:cubicBezTo>
                    <a:pt x="48" y="4918"/>
                    <a:pt x="48" y="5013"/>
                    <a:pt x="36" y="5096"/>
                  </a:cubicBezTo>
                  <a:cubicBezTo>
                    <a:pt x="36" y="5192"/>
                    <a:pt x="12" y="5275"/>
                    <a:pt x="12" y="5370"/>
                  </a:cubicBezTo>
                  <a:cubicBezTo>
                    <a:pt x="0" y="5549"/>
                    <a:pt x="0" y="5727"/>
                    <a:pt x="0" y="5894"/>
                  </a:cubicBezTo>
                  <a:cubicBezTo>
                    <a:pt x="0" y="6073"/>
                    <a:pt x="12" y="6228"/>
                    <a:pt x="12" y="6394"/>
                  </a:cubicBezTo>
                  <a:cubicBezTo>
                    <a:pt x="12" y="6561"/>
                    <a:pt x="48" y="6728"/>
                    <a:pt x="60" y="6882"/>
                  </a:cubicBezTo>
                  <a:cubicBezTo>
                    <a:pt x="72" y="6966"/>
                    <a:pt x="72" y="7049"/>
                    <a:pt x="95" y="7121"/>
                  </a:cubicBezTo>
                  <a:cubicBezTo>
                    <a:pt x="107" y="7204"/>
                    <a:pt x="119" y="7275"/>
                    <a:pt x="119" y="7359"/>
                  </a:cubicBezTo>
                  <a:cubicBezTo>
                    <a:pt x="167" y="7656"/>
                    <a:pt x="226" y="7942"/>
                    <a:pt x="286" y="8216"/>
                  </a:cubicBezTo>
                  <a:cubicBezTo>
                    <a:pt x="310" y="8347"/>
                    <a:pt x="345" y="8466"/>
                    <a:pt x="369" y="8585"/>
                  </a:cubicBezTo>
                  <a:cubicBezTo>
                    <a:pt x="393" y="8645"/>
                    <a:pt x="405" y="8704"/>
                    <a:pt x="417" y="8752"/>
                  </a:cubicBezTo>
                  <a:cubicBezTo>
                    <a:pt x="429" y="8811"/>
                    <a:pt x="453" y="8847"/>
                    <a:pt x="465" y="8906"/>
                  </a:cubicBezTo>
                  <a:cubicBezTo>
                    <a:pt x="488" y="9014"/>
                    <a:pt x="524" y="9109"/>
                    <a:pt x="548" y="9192"/>
                  </a:cubicBezTo>
                  <a:cubicBezTo>
                    <a:pt x="572" y="9228"/>
                    <a:pt x="584" y="9264"/>
                    <a:pt x="584" y="9299"/>
                  </a:cubicBezTo>
                  <a:lnTo>
                    <a:pt x="726" y="9276"/>
                  </a:lnTo>
                  <a:cubicBezTo>
                    <a:pt x="715" y="9228"/>
                    <a:pt x="715" y="9180"/>
                    <a:pt x="703" y="9133"/>
                  </a:cubicBezTo>
                  <a:cubicBezTo>
                    <a:pt x="679" y="9049"/>
                    <a:pt x="667" y="8942"/>
                    <a:pt x="655" y="8835"/>
                  </a:cubicBezTo>
                  <a:cubicBezTo>
                    <a:pt x="643" y="8775"/>
                    <a:pt x="643" y="8740"/>
                    <a:pt x="619" y="8680"/>
                  </a:cubicBezTo>
                  <a:cubicBezTo>
                    <a:pt x="619" y="8621"/>
                    <a:pt x="607" y="8561"/>
                    <a:pt x="595" y="8502"/>
                  </a:cubicBezTo>
                  <a:cubicBezTo>
                    <a:pt x="584" y="8383"/>
                    <a:pt x="560" y="8252"/>
                    <a:pt x="536" y="8121"/>
                  </a:cubicBezTo>
                  <a:lnTo>
                    <a:pt x="488" y="7716"/>
                  </a:lnTo>
                  <a:cubicBezTo>
                    <a:pt x="476" y="7585"/>
                    <a:pt x="465" y="7442"/>
                    <a:pt x="465" y="7287"/>
                  </a:cubicBezTo>
                  <a:cubicBezTo>
                    <a:pt x="465" y="7216"/>
                    <a:pt x="441" y="7144"/>
                    <a:pt x="441" y="7061"/>
                  </a:cubicBezTo>
                  <a:lnTo>
                    <a:pt x="441" y="6823"/>
                  </a:lnTo>
                  <a:cubicBezTo>
                    <a:pt x="441" y="6668"/>
                    <a:pt x="429" y="6513"/>
                    <a:pt x="429" y="6347"/>
                  </a:cubicBezTo>
                  <a:cubicBezTo>
                    <a:pt x="429" y="6025"/>
                    <a:pt x="441" y="5692"/>
                    <a:pt x="465" y="5358"/>
                  </a:cubicBezTo>
                  <a:cubicBezTo>
                    <a:pt x="465" y="5263"/>
                    <a:pt x="476" y="5192"/>
                    <a:pt x="476" y="5096"/>
                  </a:cubicBezTo>
                  <a:cubicBezTo>
                    <a:pt x="476" y="5013"/>
                    <a:pt x="488" y="4942"/>
                    <a:pt x="500" y="4846"/>
                  </a:cubicBezTo>
                  <a:cubicBezTo>
                    <a:pt x="524" y="4763"/>
                    <a:pt x="524" y="4680"/>
                    <a:pt x="536" y="4596"/>
                  </a:cubicBezTo>
                  <a:lnTo>
                    <a:pt x="572" y="4346"/>
                  </a:lnTo>
                  <a:cubicBezTo>
                    <a:pt x="607" y="4001"/>
                    <a:pt x="691" y="3656"/>
                    <a:pt x="750" y="3334"/>
                  </a:cubicBezTo>
                  <a:cubicBezTo>
                    <a:pt x="822" y="3001"/>
                    <a:pt x="905" y="2679"/>
                    <a:pt x="1000" y="2358"/>
                  </a:cubicBezTo>
                  <a:cubicBezTo>
                    <a:pt x="1084" y="2048"/>
                    <a:pt x="1191" y="1751"/>
                    <a:pt x="1298" y="1465"/>
                  </a:cubicBezTo>
                  <a:cubicBezTo>
                    <a:pt x="1357" y="1334"/>
                    <a:pt x="1405" y="1191"/>
                    <a:pt x="1465" y="1072"/>
                  </a:cubicBezTo>
                  <a:cubicBezTo>
                    <a:pt x="1500" y="929"/>
                    <a:pt x="1560" y="810"/>
                    <a:pt x="1608" y="691"/>
                  </a:cubicBezTo>
                  <a:cubicBezTo>
                    <a:pt x="1715" y="453"/>
                    <a:pt x="1822" y="239"/>
                    <a:pt x="1905" y="36"/>
                  </a:cubicBezTo>
                  <a:cubicBezTo>
                    <a:pt x="1917" y="24"/>
                    <a:pt x="1917" y="12"/>
                    <a:pt x="1941" y="1"/>
                  </a:cubicBezTo>
                  <a:close/>
                </a:path>
              </a:pathLst>
            </a:custGeom>
            <a:solidFill>
              <a:srgbClr val="EED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5606;p53">
              <a:extLst>
                <a:ext uri="{FF2B5EF4-FFF2-40B4-BE49-F238E27FC236}">
                  <a16:creationId xmlns:a16="http://schemas.microsoft.com/office/drawing/2014/main" id="{89F43BD6-92DD-5EB5-456B-69AE0973D827}"/>
                </a:ext>
              </a:extLst>
            </p:cNvPr>
            <p:cNvSpPr/>
            <p:nvPr/>
          </p:nvSpPr>
          <p:spPr>
            <a:xfrm>
              <a:off x="1955000" y="3155875"/>
              <a:ext cx="394700" cy="17000"/>
            </a:xfrm>
            <a:custGeom>
              <a:avLst/>
              <a:gdLst/>
              <a:ahLst/>
              <a:cxnLst/>
              <a:rect l="l" t="t" r="r" b="b"/>
              <a:pathLst>
                <a:path w="15788" h="680" extrusionOk="0">
                  <a:moveTo>
                    <a:pt x="334" y="0"/>
                  </a:moveTo>
                  <a:cubicBezTo>
                    <a:pt x="143" y="0"/>
                    <a:pt x="0" y="143"/>
                    <a:pt x="0" y="334"/>
                  </a:cubicBezTo>
                  <a:cubicBezTo>
                    <a:pt x="0" y="524"/>
                    <a:pt x="143" y="679"/>
                    <a:pt x="334" y="679"/>
                  </a:cubicBezTo>
                  <a:lnTo>
                    <a:pt x="15443" y="679"/>
                  </a:lnTo>
                  <a:cubicBezTo>
                    <a:pt x="15633" y="679"/>
                    <a:pt x="15788" y="536"/>
                    <a:pt x="15788" y="334"/>
                  </a:cubicBezTo>
                  <a:cubicBezTo>
                    <a:pt x="15788" y="143"/>
                    <a:pt x="15633" y="0"/>
                    <a:pt x="15443" y="0"/>
                  </a:cubicBezTo>
                  <a:close/>
                </a:path>
              </a:pathLst>
            </a:custGeom>
            <a:solidFill>
              <a:srgbClr val="7E5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5607;p53">
              <a:extLst>
                <a:ext uri="{FF2B5EF4-FFF2-40B4-BE49-F238E27FC236}">
                  <a16:creationId xmlns:a16="http://schemas.microsoft.com/office/drawing/2014/main" id="{165FDF23-882F-0579-80E6-BEF357129F6F}"/>
                </a:ext>
              </a:extLst>
            </p:cNvPr>
            <p:cNvSpPr/>
            <p:nvPr/>
          </p:nvSpPr>
          <p:spPr>
            <a:xfrm>
              <a:off x="1771050" y="3475250"/>
              <a:ext cx="644475" cy="365850"/>
            </a:xfrm>
            <a:custGeom>
              <a:avLst/>
              <a:gdLst/>
              <a:ahLst/>
              <a:cxnLst/>
              <a:rect l="l" t="t" r="r" b="b"/>
              <a:pathLst>
                <a:path w="25779" h="14634" extrusionOk="0">
                  <a:moveTo>
                    <a:pt x="25777" y="1"/>
                  </a:moveTo>
                  <a:cubicBezTo>
                    <a:pt x="25777" y="1"/>
                    <a:pt x="25777" y="1"/>
                    <a:pt x="25777" y="1"/>
                  </a:cubicBezTo>
                  <a:lnTo>
                    <a:pt x="5310" y="1"/>
                  </a:lnTo>
                  <a:cubicBezTo>
                    <a:pt x="0" y="5454"/>
                    <a:pt x="2858" y="14205"/>
                    <a:pt x="2858" y="14205"/>
                  </a:cubicBezTo>
                  <a:lnTo>
                    <a:pt x="5894" y="14265"/>
                  </a:lnTo>
                  <a:lnTo>
                    <a:pt x="6049" y="14265"/>
                  </a:lnTo>
                  <a:lnTo>
                    <a:pt x="13264" y="14407"/>
                  </a:lnTo>
                  <a:lnTo>
                    <a:pt x="13395" y="14407"/>
                  </a:lnTo>
                  <a:lnTo>
                    <a:pt x="22051" y="14586"/>
                  </a:lnTo>
                  <a:lnTo>
                    <a:pt x="22158" y="14586"/>
                  </a:lnTo>
                  <a:lnTo>
                    <a:pt x="23967" y="14634"/>
                  </a:lnTo>
                  <a:cubicBezTo>
                    <a:pt x="21744" y="4349"/>
                    <a:pt x="25778" y="1"/>
                    <a:pt x="25777" y="1"/>
                  </a:cubicBezTo>
                  <a:close/>
                </a:path>
              </a:pathLst>
            </a:custGeom>
            <a:solidFill>
              <a:srgbClr val="F4EA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5608;p53">
              <a:extLst>
                <a:ext uri="{FF2B5EF4-FFF2-40B4-BE49-F238E27FC236}">
                  <a16:creationId xmlns:a16="http://schemas.microsoft.com/office/drawing/2014/main" id="{D528976D-6281-3229-B934-F46375C45849}"/>
                </a:ext>
              </a:extLst>
            </p:cNvPr>
            <p:cNvSpPr/>
            <p:nvPr/>
          </p:nvSpPr>
          <p:spPr>
            <a:xfrm>
              <a:off x="1888925" y="3474950"/>
              <a:ext cx="60450" cy="357225"/>
            </a:xfrm>
            <a:custGeom>
              <a:avLst/>
              <a:gdLst/>
              <a:ahLst/>
              <a:cxnLst/>
              <a:rect l="l" t="t" r="r" b="b"/>
              <a:pathLst>
                <a:path w="2418" h="14289" extrusionOk="0">
                  <a:moveTo>
                    <a:pt x="2417" y="1"/>
                  </a:moveTo>
                  <a:cubicBezTo>
                    <a:pt x="2410" y="17"/>
                    <a:pt x="2403" y="32"/>
                    <a:pt x="2395" y="49"/>
                  </a:cubicBezTo>
                  <a:lnTo>
                    <a:pt x="2417" y="49"/>
                  </a:lnTo>
                  <a:lnTo>
                    <a:pt x="2417" y="1"/>
                  </a:lnTo>
                  <a:close/>
                  <a:moveTo>
                    <a:pt x="2250" y="49"/>
                  </a:moveTo>
                  <a:cubicBezTo>
                    <a:pt x="2179" y="144"/>
                    <a:pt x="2119" y="275"/>
                    <a:pt x="2036" y="382"/>
                  </a:cubicBezTo>
                  <a:cubicBezTo>
                    <a:pt x="1953" y="525"/>
                    <a:pt x="1881" y="668"/>
                    <a:pt x="1786" y="834"/>
                  </a:cubicBezTo>
                  <a:cubicBezTo>
                    <a:pt x="1750" y="918"/>
                    <a:pt x="1703" y="1001"/>
                    <a:pt x="1655" y="1084"/>
                  </a:cubicBezTo>
                  <a:lnTo>
                    <a:pt x="1524" y="1358"/>
                  </a:lnTo>
                  <a:cubicBezTo>
                    <a:pt x="1345" y="1715"/>
                    <a:pt x="1179" y="2096"/>
                    <a:pt x="1012" y="2525"/>
                  </a:cubicBezTo>
                  <a:cubicBezTo>
                    <a:pt x="976" y="2632"/>
                    <a:pt x="941" y="2751"/>
                    <a:pt x="893" y="2858"/>
                  </a:cubicBezTo>
                  <a:cubicBezTo>
                    <a:pt x="881" y="2918"/>
                    <a:pt x="857" y="2966"/>
                    <a:pt x="834" y="3025"/>
                  </a:cubicBezTo>
                  <a:cubicBezTo>
                    <a:pt x="810" y="3073"/>
                    <a:pt x="798" y="3132"/>
                    <a:pt x="774" y="3192"/>
                  </a:cubicBezTo>
                  <a:cubicBezTo>
                    <a:pt x="750" y="3287"/>
                    <a:pt x="703" y="3406"/>
                    <a:pt x="679" y="3525"/>
                  </a:cubicBezTo>
                  <a:cubicBezTo>
                    <a:pt x="631" y="3644"/>
                    <a:pt x="595" y="3763"/>
                    <a:pt x="572" y="3882"/>
                  </a:cubicBezTo>
                  <a:cubicBezTo>
                    <a:pt x="512" y="4121"/>
                    <a:pt x="453" y="4359"/>
                    <a:pt x="393" y="4609"/>
                  </a:cubicBezTo>
                  <a:cubicBezTo>
                    <a:pt x="333" y="4871"/>
                    <a:pt x="286" y="5121"/>
                    <a:pt x="238" y="5371"/>
                  </a:cubicBezTo>
                  <a:cubicBezTo>
                    <a:pt x="202" y="5633"/>
                    <a:pt x="155" y="5883"/>
                    <a:pt x="119" y="6145"/>
                  </a:cubicBezTo>
                  <a:lnTo>
                    <a:pt x="83" y="6549"/>
                  </a:lnTo>
                  <a:lnTo>
                    <a:pt x="48" y="6954"/>
                  </a:lnTo>
                  <a:cubicBezTo>
                    <a:pt x="36" y="7085"/>
                    <a:pt x="24" y="7216"/>
                    <a:pt x="24" y="7359"/>
                  </a:cubicBezTo>
                  <a:cubicBezTo>
                    <a:pt x="24" y="7490"/>
                    <a:pt x="0" y="7621"/>
                    <a:pt x="0" y="7752"/>
                  </a:cubicBezTo>
                  <a:lnTo>
                    <a:pt x="0" y="7954"/>
                  </a:lnTo>
                  <a:lnTo>
                    <a:pt x="0" y="8145"/>
                  </a:lnTo>
                  <a:lnTo>
                    <a:pt x="0" y="8526"/>
                  </a:lnTo>
                  <a:cubicBezTo>
                    <a:pt x="0" y="9050"/>
                    <a:pt x="48" y="9574"/>
                    <a:pt x="107" y="10062"/>
                  </a:cubicBezTo>
                  <a:cubicBezTo>
                    <a:pt x="107" y="10121"/>
                    <a:pt x="107" y="10181"/>
                    <a:pt x="119" y="10240"/>
                  </a:cubicBezTo>
                  <a:cubicBezTo>
                    <a:pt x="143" y="10300"/>
                    <a:pt x="143" y="10359"/>
                    <a:pt x="155" y="10419"/>
                  </a:cubicBezTo>
                  <a:cubicBezTo>
                    <a:pt x="179" y="10538"/>
                    <a:pt x="202" y="10657"/>
                    <a:pt x="214" y="10776"/>
                  </a:cubicBezTo>
                  <a:cubicBezTo>
                    <a:pt x="262" y="11014"/>
                    <a:pt x="298" y="11240"/>
                    <a:pt x="345" y="11467"/>
                  </a:cubicBezTo>
                  <a:cubicBezTo>
                    <a:pt x="381" y="11562"/>
                    <a:pt x="405" y="11681"/>
                    <a:pt x="417" y="11788"/>
                  </a:cubicBezTo>
                  <a:cubicBezTo>
                    <a:pt x="441" y="11895"/>
                    <a:pt x="464" y="12002"/>
                    <a:pt x="500" y="12098"/>
                  </a:cubicBezTo>
                  <a:cubicBezTo>
                    <a:pt x="560" y="12312"/>
                    <a:pt x="595" y="12503"/>
                    <a:pt x="655" y="12693"/>
                  </a:cubicBezTo>
                  <a:cubicBezTo>
                    <a:pt x="774" y="13086"/>
                    <a:pt x="881" y="13431"/>
                    <a:pt x="1000" y="13729"/>
                  </a:cubicBezTo>
                  <a:cubicBezTo>
                    <a:pt x="1072" y="13931"/>
                    <a:pt x="1155" y="14122"/>
                    <a:pt x="1215" y="14288"/>
                  </a:cubicBezTo>
                  <a:lnTo>
                    <a:pt x="1357" y="14288"/>
                  </a:lnTo>
                  <a:cubicBezTo>
                    <a:pt x="1345" y="14229"/>
                    <a:pt x="1334" y="14169"/>
                    <a:pt x="1310" y="14098"/>
                  </a:cubicBezTo>
                  <a:cubicBezTo>
                    <a:pt x="1286" y="13967"/>
                    <a:pt x="1250" y="13812"/>
                    <a:pt x="1215" y="13669"/>
                  </a:cubicBezTo>
                  <a:cubicBezTo>
                    <a:pt x="1191" y="13586"/>
                    <a:pt x="1167" y="13503"/>
                    <a:pt x="1155" y="13431"/>
                  </a:cubicBezTo>
                  <a:cubicBezTo>
                    <a:pt x="1131" y="13348"/>
                    <a:pt x="1119" y="13265"/>
                    <a:pt x="1107" y="13169"/>
                  </a:cubicBezTo>
                  <a:cubicBezTo>
                    <a:pt x="1060" y="12991"/>
                    <a:pt x="1036" y="12812"/>
                    <a:pt x="988" y="12622"/>
                  </a:cubicBezTo>
                  <a:cubicBezTo>
                    <a:pt x="941" y="12431"/>
                    <a:pt x="917" y="12241"/>
                    <a:pt x="881" y="12026"/>
                  </a:cubicBezTo>
                  <a:cubicBezTo>
                    <a:pt x="857" y="11919"/>
                    <a:pt x="834" y="11824"/>
                    <a:pt x="822" y="11717"/>
                  </a:cubicBezTo>
                  <a:cubicBezTo>
                    <a:pt x="810" y="11610"/>
                    <a:pt x="798" y="11490"/>
                    <a:pt x="774" y="11383"/>
                  </a:cubicBezTo>
                  <a:cubicBezTo>
                    <a:pt x="750" y="11169"/>
                    <a:pt x="703" y="10943"/>
                    <a:pt x="691" y="10705"/>
                  </a:cubicBezTo>
                  <a:cubicBezTo>
                    <a:pt x="691" y="10586"/>
                    <a:pt x="679" y="10467"/>
                    <a:pt x="655" y="10347"/>
                  </a:cubicBezTo>
                  <a:cubicBezTo>
                    <a:pt x="655" y="10288"/>
                    <a:pt x="643" y="10228"/>
                    <a:pt x="643" y="10169"/>
                  </a:cubicBezTo>
                  <a:cubicBezTo>
                    <a:pt x="631" y="10109"/>
                    <a:pt x="631" y="10050"/>
                    <a:pt x="631" y="9990"/>
                  </a:cubicBezTo>
                  <a:cubicBezTo>
                    <a:pt x="619" y="9871"/>
                    <a:pt x="619" y="9752"/>
                    <a:pt x="595" y="9633"/>
                  </a:cubicBezTo>
                  <a:cubicBezTo>
                    <a:pt x="595" y="9514"/>
                    <a:pt x="583" y="9371"/>
                    <a:pt x="583" y="9252"/>
                  </a:cubicBezTo>
                  <a:cubicBezTo>
                    <a:pt x="572" y="9145"/>
                    <a:pt x="572" y="9002"/>
                    <a:pt x="572" y="8883"/>
                  </a:cubicBezTo>
                  <a:lnTo>
                    <a:pt x="572" y="8693"/>
                  </a:lnTo>
                  <a:lnTo>
                    <a:pt x="572" y="8502"/>
                  </a:lnTo>
                  <a:lnTo>
                    <a:pt x="572" y="8109"/>
                  </a:lnTo>
                  <a:lnTo>
                    <a:pt x="572" y="7919"/>
                  </a:lnTo>
                  <a:lnTo>
                    <a:pt x="583" y="7728"/>
                  </a:lnTo>
                  <a:cubicBezTo>
                    <a:pt x="583" y="7597"/>
                    <a:pt x="595" y="7478"/>
                    <a:pt x="595" y="7335"/>
                  </a:cubicBezTo>
                  <a:cubicBezTo>
                    <a:pt x="595" y="7204"/>
                    <a:pt x="607" y="7085"/>
                    <a:pt x="631" y="6954"/>
                  </a:cubicBezTo>
                  <a:lnTo>
                    <a:pt x="655" y="6561"/>
                  </a:lnTo>
                  <a:cubicBezTo>
                    <a:pt x="679" y="6430"/>
                    <a:pt x="691" y="6311"/>
                    <a:pt x="703" y="6180"/>
                  </a:cubicBezTo>
                  <a:cubicBezTo>
                    <a:pt x="738" y="5930"/>
                    <a:pt x="774" y="5668"/>
                    <a:pt x="810" y="5418"/>
                  </a:cubicBezTo>
                  <a:cubicBezTo>
                    <a:pt x="822" y="5299"/>
                    <a:pt x="845" y="5168"/>
                    <a:pt x="869" y="5049"/>
                  </a:cubicBezTo>
                  <a:cubicBezTo>
                    <a:pt x="881" y="4918"/>
                    <a:pt x="893" y="4787"/>
                    <a:pt x="929" y="4680"/>
                  </a:cubicBezTo>
                  <a:cubicBezTo>
                    <a:pt x="964" y="4442"/>
                    <a:pt x="1012" y="4204"/>
                    <a:pt x="1072" y="3966"/>
                  </a:cubicBezTo>
                  <a:cubicBezTo>
                    <a:pt x="1084" y="3859"/>
                    <a:pt x="1119" y="3740"/>
                    <a:pt x="1143" y="3620"/>
                  </a:cubicBezTo>
                  <a:cubicBezTo>
                    <a:pt x="1179" y="3501"/>
                    <a:pt x="1203" y="3394"/>
                    <a:pt x="1238" y="3275"/>
                  </a:cubicBezTo>
                  <a:cubicBezTo>
                    <a:pt x="1250" y="3228"/>
                    <a:pt x="1262" y="3168"/>
                    <a:pt x="1286" y="3108"/>
                  </a:cubicBezTo>
                  <a:cubicBezTo>
                    <a:pt x="1298" y="3049"/>
                    <a:pt x="1310" y="3013"/>
                    <a:pt x="1334" y="2954"/>
                  </a:cubicBezTo>
                  <a:cubicBezTo>
                    <a:pt x="1357" y="2835"/>
                    <a:pt x="1393" y="2727"/>
                    <a:pt x="1417" y="2620"/>
                  </a:cubicBezTo>
                  <a:cubicBezTo>
                    <a:pt x="1476" y="2418"/>
                    <a:pt x="1536" y="2204"/>
                    <a:pt x="1607" y="2013"/>
                  </a:cubicBezTo>
                  <a:cubicBezTo>
                    <a:pt x="1655" y="1906"/>
                    <a:pt x="1691" y="1799"/>
                    <a:pt x="1715" y="1715"/>
                  </a:cubicBezTo>
                  <a:cubicBezTo>
                    <a:pt x="1762" y="1608"/>
                    <a:pt x="1786" y="1525"/>
                    <a:pt x="1822" y="1430"/>
                  </a:cubicBezTo>
                  <a:cubicBezTo>
                    <a:pt x="1965" y="1073"/>
                    <a:pt x="2084" y="727"/>
                    <a:pt x="2227" y="453"/>
                  </a:cubicBezTo>
                  <a:cubicBezTo>
                    <a:pt x="2279" y="307"/>
                    <a:pt x="2341" y="169"/>
                    <a:pt x="2395" y="49"/>
                  </a:cubicBezTo>
                  <a:close/>
                </a:path>
              </a:pathLst>
            </a:custGeom>
            <a:solidFill>
              <a:srgbClr val="EED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5609;p53">
              <a:extLst>
                <a:ext uri="{FF2B5EF4-FFF2-40B4-BE49-F238E27FC236}">
                  <a16:creationId xmlns:a16="http://schemas.microsoft.com/office/drawing/2014/main" id="{11D297ED-F885-88B2-4940-43D5DDF0F37A}"/>
                </a:ext>
              </a:extLst>
            </p:cNvPr>
            <p:cNvSpPr/>
            <p:nvPr/>
          </p:nvSpPr>
          <p:spPr>
            <a:xfrm>
              <a:off x="2071075" y="3474075"/>
              <a:ext cx="60450" cy="361375"/>
            </a:xfrm>
            <a:custGeom>
              <a:avLst/>
              <a:gdLst/>
              <a:ahLst/>
              <a:cxnLst/>
              <a:rect l="l" t="t" r="r" b="b"/>
              <a:pathLst>
                <a:path w="2418" h="14455" extrusionOk="0">
                  <a:moveTo>
                    <a:pt x="2227" y="0"/>
                  </a:moveTo>
                  <a:cubicBezTo>
                    <a:pt x="2156" y="107"/>
                    <a:pt x="2096" y="226"/>
                    <a:pt x="2025" y="346"/>
                  </a:cubicBezTo>
                  <a:cubicBezTo>
                    <a:pt x="1941" y="477"/>
                    <a:pt x="1858" y="631"/>
                    <a:pt x="1763" y="798"/>
                  </a:cubicBezTo>
                  <a:cubicBezTo>
                    <a:pt x="1727" y="869"/>
                    <a:pt x="1679" y="953"/>
                    <a:pt x="1644" y="1048"/>
                  </a:cubicBezTo>
                  <a:cubicBezTo>
                    <a:pt x="1608" y="1131"/>
                    <a:pt x="1560" y="1215"/>
                    <a:pt x="1513" y="1310"/>
                  </a:cubicBezTo>
                  <a:cubicBezTo>
                    <a:pt x="1334" y="1667"/>
                    <a:pt x="1168" y="2072"/>
                    <a:pt x="1013" y="2489"/>
                  </a:cubicBezTo>
                  <a:cubicBezTo>
                    <a:pt x="965" y="2596"/>
                    <a:pt x="929" y="2703"/>
                    <a:pt x="894" y="2822"/>
                  </a:cubicBezTo>
                  <a:cubicBezTo>
                    <a:pt x="870" y="2882"/>
                    <a:pt x="846" y="2917"/>
                    <a:pt x="834" y="2977"/>
                  </a:cubicBezTo>
                  <a:cubicBezTo>
                    <a:pt x="810" y="3036"/>
                    <a:pt x="798" y="3096"/>
                    <a:pt x="775" y="3143"/>
                  </a:cubicBezTo>
                  <a:cubicBezTo>
                    <a:pt x="739" y="3263"/>
                    <a:pt x="691" y="3370"/>
                    <a:pt x="667" y="3489"/>
                  </a:cubicBezTo>
                  <a:cubicBezTo>
                    <a:pt x="632" y="3608"/>
                    <a:pt x="608" y="3727"/>
                    <a:pt x="560" y="3846"/>
                  </a:cubicBezTo>
                  <a:cubicBezTo>
                    <a:pt x="489" y="4084"/>
                    <a:pt x="441" y="4334"/>
                    <a:pt x="382" y="4572"/>
                  </a:cubicBezTo>
                  <a:cubicBezTo>
                    <a:pt x="322" y="4822"/>
                    <a:pt x="275" y="5084"/>
                    <a:pt x="239" y="5334"/>
                  </a:cubicBezTo>
                  <a:cubicBezTo>
                    <a:pt x="191" y="5584"/>
                    <a:pt x="144" y="5858"/>
                    <a:pt x="120" y="6108"/>
                  </a:cubicBezTo>
                  <a:lnTo>
                    <a:pt x="72" y="6513"/>
                  </a:lnTo>
                  <a:lnTo>
                    <a:pt x="36" y="6906"/>
                  </a:lnTo>
                  <a:cubicBezTo>
                    <a:pt x="25" y="7049"/>
                    <a:pt x="25" y="7180"/>
                    <a:pt x="13" y="7311"/>
                  </a:cubicBezTo>
                  <a:cubicBezTo>
                    <a:pt x="13" y="7454"/>
                    <a:pt x="1" y="7585"/>
                    <a:pt x="1" y="7715"/>
                  </a:cubicBezTo>
                  <a:lnTo>
                    <a:pt x="1" y="7906"/>
                  </a:lnTo>
                  <a:lnTo>
                    <a:pt x="1" y="8096"/>
                  </a:lnTo>
                  <a:lnTo>
                    <a:pt x="1" y="8489"/>
                  </a:lnTo>
                  <a:cubicBezTo>
                    <a:pt x="13" y="9013"/>
                    <a:pt x="36" y="9537"/>
                    <a:pt x="96" y="10025"/>
                  </a:cubicBezTo>
                  <a:cubicBezTo>
                    <a:pt x="96" y="10085"/>
                    <a:pt x="120" y="10144"/>
                    <a:pt x="120" y="10204"/>
                  </a:cubicBezTo>
                  <a:cubicBezTo>
                    <a:pt x="132" y="10263"/>
                    <a:pt x="132" y="10323"/>
                    <a:pt x="144" y="10382"/>
                  </a:cubicBezTo>
                  <a:cubicBezTo>
                    <a:pt x="155" y="10502"/>
                    <a:pt x="179" y="10621"/>
                    <a:pt x="203" y="10740"/>
                  </a:cubicBezTo>
                  <a:cubicBezTo>
                    <a:pt x="239" y="10978"/>
                    <a:pt x="298" y="11204"/>
                    <a:pt x="334" y="11418"/>
                  </a:cubicBezTo>
                  <a:cubicBezTo>
                    <a:pt x="370" y="11525"/>
                    <a:pt x="382" y="11645"/>
                    <a:pt x="417" y="11752"/>
                  </a:cubicBezTo>
                  <a:cubicBezTo>
                    <a:pt x="441" y="11859"/>
                    <a:pt x="477" y="11954"/>
                    <a:pt x="489" y="12061"/>
                  </a:cubicBezTo>
                  <a:cubicBezTo>
                    <a:pt x="548" y="12276"/>
                    <a:pt x="596" y="12466"/>
                    <a:pt x="656" y="12657"/>
                  </a:cubicBezTo>
                  <a:cubicBezTo>
                    <a:pt x="775" y="13026"/>
                    <a:pt x="870" y="13383"/>
                    <a:pt x="989" y="13681"/>
                  </a:cubicBezTo>
                  <a:cubicBezTo>
                    <a:pt x="1096" y="13954"/>
                    <a:pt x="1191" y="14204"/>
                    <a:pt x="1275" y="14395"/>
                  </a:cubicBezTo>
                  <a:lnTo>
                    <a:pt x="1406" y="14454"/>
                  </a:lnTo>
                  <a:cubicBezTo>
                    <a:pt x="1394" y="14419"/>
                    <a:pt x="1382" y="14347"/>
                    <a:pt x="1370" y="14300"/>
                  </a:cubicBezTo>
                  <a:cubicBezTo>
                    <a:pt x="1346" y="14240"/>
                    <a:pt x="1334" y="14181"/>
                    <a:pt x="1322" y="14097"/>
                  </a:cubicBezTo>
                  <a:cubicBezTo>
                    <a:pt x="1287" y="13966"/>
                    <a:pt x="1251" y="13823"/>
                    <a:pt x="1215" y="13669"/>
                  </a:cubicBezTo>
                  <a:cubicBezTo>
                    <a:pt x="1203" y="13597"/>
                    <a:pt x="1168" y="13502"/>
                    <a:pt x="1156" y="13430"/>
                  </a:cubicBezTo>
                  <a:cubicBezTo>
                    <a:pt x="1144" y="13359"/>
                    <a:pt x="1132" y="13264"/>
                    <a:pt x="1096" y="13180"/>
                  </a:cubicBezTo>
                  <a:cubicBezTo>
                    <a:pt x="1072" y="13002"/>
                    <a:pt x="1025" y="12823"/>
                    <a:pt x="977" y="12621"/>
                  </a:cubicBezTo>
                  <a:cubicBezTo>
                    <a:pt x="929" y="12430"/>
                    <a:pt x="917" y="12240"/>
                    <a:pt x="870" y="12026"/>
                  </a:cubicBezTo>
                  <a:cubicBezTo>
                    <a:pt x="858" y="11930"/>
                    <a:pt x="846" y="11823"/>
                    <a:pt x="810" y="11716"/>
                  </a:cubicBezTo>
                  <a:cubicBezTo>
                    <a:pt x="798" y="11609"/>
                    <a:pt x="787" y="11514"/>
                    <a:pt x="775" y="11395"/>
                  </a:cubicBezTo>
                  <a:cubicBezTo>
                    <a:pt x="739" y="11168"/>
                    <a:pt x="715" y="10942"/>
                    <a:pt x="679" y="10704"/>
                  </a:cubicBezTo>
                  <a:cubicBezTo>
                    <a:pt x="667" y="10585"/>
                    <a:pt x="656" y="10466"/>
                    <a:pt x="656" y="10347"/>
                  </a:cubicBezTo>
                  <a:cubicBezTo>
                    <a:pt x="656" y="10287"/>
                    <a:pt x="632" y="10228"/>
                    <a:pt x="632" y="10168"/>
                  </a:cubicBezTo>
                  <a:cubicBezTo>
                    <a:pt x="632" y="10109"/>
                    <a:pt x="620" y="10049"/>
                    <a:pt x="620" y="9990"/>
                  </a:cubicBezTo>
                  <a:cubicBezTo>
                    <a:pt x="620" y="9871"/>
                    <a:pt x="608" y="9751"/>
                    <a:pt x="608" y="9632"/>
                  </a:cubicBezTo>
                  <a:cubicBezTo>
                    <a:pt x="596" y="9513"/>
                    <a:pt x="596" y="9382"/>
                    <a:pt x="596" y="9263"/>
                  </a:cubicBezTo>
                  <a:cubicBezTo>
                    <a:pt x="596" y="9144"/>
                    <a:pt x="596" y="9013"/>
                    <a:pt x="572" y="8894"/>
                  </a:cubicBezTo>
                  <a:lnTo>
                    <a:pt x="572" y="8692"/>
                  </a:lnTo>
                  <a:lnTo>
                    <a:pt x="572" y="8501"/>
                  </a:lnTo>
                  <a:lnTo>
                    <a:pt x="572" y="8120"/>
                  </a:lnTo>
                  <a:lnTo>
                    <a:pt x="572" y="7918"/>
                  </a:lnTo>
                  <a:lnTo>
                    <a:pt x="596" y="7727"/>
                  </a:lnTo>
                  <a:cubicBezTo>
                    <a:pt x="596" y="7596"/>
                    <a:pt x="608" y="7477"/>
                    <a:pt x="608" y="7346"/>
                  </a:cubicBezTo>
                  <a:cubicBezTo>
                    <a:pt x="608" y="7204"/>
                    <a:pt x="620" y="7084"/>
                    <a:pt x="632" y="6953"/>
                  </a:cubicBezTo>
                  <a:lnTo>
                    <a:pt x="667" y="6572"/>
                  </a:lnTo>
                  <a:cubicBezTo>
                    <a:pt x="679" y="6430"/>
                    <a:pt x="691" y="6311"/>
                    <a:pt x="715" y="6180"/>
                  </a:cubicBezTo>
                  <a:cubicBezTo>
                    <a:pt x="739" y="5930"/>
                    <a:pt x="763" y="5680"/>
                    <a:pt x="810" y="5418"/>
                  </a:cubicBezTo>
                  <a:cubicBezTo>
                    <a:pt x="834" y="5299"/>
                    <a:pt x="858" y="5168"/>
                    <a:pt x="870" y="5048"/>
                  </a:cubicBezTo>
                  <a:cubicBezTo>
                    <a:pt x="894" y="4929"/>
                    <a:pt x="917" y="4798"/>
                    <a:pt x="929" y="4679"/>
                  </a:cubicBezTo>
                  <a:cubicBezTo>
                    <a:pt x="977" y="4441"/>
                    <a:pt x="1025" y="4191"/>
                    <a:pt x="1084" y="3965"/>
                  </a:cubicBezTo>
                  <a:cubicBezTo>
                    <a:pt x="1108" y="3846"/>
                    <a:pt x="1144" y="3727"/>
                    <a:pt x="1156" y="3620"/>
                  </a:cubicBezTo>
                  <a:cubicBezTo>
                    <a:pt x="1179" y="3501"/>
                    <a:pt x="1215" y="3394"/>
                    <a:pt x="1239" y="3286"/>
                  </a:cubicBezTo>
                  <a:cubicBezTo>
                    <a:pt x="1263" y="3227"/>
                    <a:pt x="1275" y="3167"/>
                    <a:pt x="1287" y="3120"/>
                  </a:cubicBezTo>
                  <a:cubicBezTo>
                    <a:pt x="1310" y="3060"/>
                    <a:pt x="1322" y="3013"/>
                    <a:pt x="1334" y="2953"/>
                  </a:cubicBezTo>
                  <a:cubicBezTo>
                    <a:pt x="1358" y="2846"/>
                    <a:pt x="1394" y="2727"/>
                    <a:pt x="1429" y="2620"/>
                  </a:cubicBezTo>
                  <a:cubicBezTo>
                    <a:pt x="1489" y="2417"/>
                    <a:pt x="1560" y="2203"/>
                    <a:pt x="1620" y="2012"/>
                  </a:cubicBezTo>
                  <a:cubicBezTo>
                    <a:pt x="1644" y="1905"/>
                    <a:pt x="1679" y="1822"/>
                    <a:pt x="1727" y="1715"/>
                  </a:cubicBezTo>
                  <a:cubicBezTo>
                    <a:pt x="1751" y="1631"/>
                    <a:pt x="1799" y="1524"/>
                    <a:pt x="1822" y="1429"/>
                  </a:cubicBezTo>
                  <a:cubicBezTo>
                    <a:pt x="1953" y="1072"/>
                    <a:pt x="2096" y="738"/>
                    <a:pt x="2227" y="453"/>
                  </a:cubicBezTo>
                  <a:cubicBezTo>
                    <a:pt x="2299" y="286"/>
                    <a:pt x="2358" y="143"/>
                    <a:pt x="2418" y="0"/>
                  </a:cubicBezTo>
                  <a:close/>
                </a:path>
              </a:pathLst>
            </a:custGeom>
            <a:solidFill>
              <a:srgbClr val="EED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5610;p53">
              <a:extLst>
                <a:ext uri="{FF2B5EF4-FFF2-40B4-BE49-F238E27FC236}">
                  <a16:creationId xmlns:a16="http://schemas.microsoft.com/office/drawing/2014/main" id="{AA0617FF-ED75-6572-FA0B-30B9670A848B}"/>
                </a:ext>
              </a:extLst>
            </p:cNvPr>
            <p:cNvSpPr/>
            <p:nvPr/>
          </p:nvSpPr>
          <p:spPr>
            <a:xfrm>
              <a:off x="2288375" y="3474075"/>
              <a:ext cx="60450" cy="366425"/>
            </a:xfrm>
            <a:custGeom>
              <a:avLst/>
              <a:gdLst/>
              <a:ahLst/>
              <a:cxnLst/>
              <a:rect l="l" t="t" r="r" b="b"/>
              <a:pathLst>
                <a:path w="2418" h="14657" extrusionOk="0">
                  <a:moveTo>
                    <a:pt x="2227" y="0"/>
                  </a:moveTo>
                  <a:cubicBezTo>
                    <a:pt x="2155" y="107"/>
                    <a:pt x="2096" y="226"/>
                    <a:pt x="2024" y="346"/>
                  </a:cubicBezTo>
                  <a:cubicBezTo>
                    <a:pt x="1929" y="477"/>
                    <a:pt x="1858" y="631"/>
                    <a:pt x="1762" y="798"/>
                  </a:cubicBezTo>
                  <a:cubicBezTo>
                    <a:pt x="1727" y="869"/>
                    <a:pt x="1679" y="953"/>
                    <a:pt x="1643" y="1048"/>
                  </a:cubicBezTo>
                  <a:cubicBezTo>
                    <a:pt x="1608" y="1131"/>
                    <a:pt x="1560" y="1215"/>
                    <a:pt x="1512" y="1310"/>
                  </a:cubicBezTo>
                  <a:cubicBezTo>
                    <a:pt x="1334" y="1667"/>
                    <a:pt x="1167" y="2072"/>
                    <a:pt x="1012" y="2489"/>
                  </a:cubicBezTo>
                  <a:cubicBezTo>
                    <a:pt x="965" y="2596"/>
                    <a:pt x="929" y="2703"/>
                    <a:pt x="893" y="2822"/>
                  </a:cubicBezTo>
                  <a:cubicBezTo>
                    <a:pt x="869" y="2882"/>
                    <a:pt x="846" y="2917"/>
                    <a:pt x="834" y="2977"/>
                  </a:cubicBezTo>
                  <a:cubicBezTo>
                    <a:pt x="810" y="3036"/>
                    <a:pt x="798" y="3096"/>
                    <a:pt x="774" y="3143"/>
                  </a:cubicBezTo>
                  <a:cubicBezTo>
                    <a:pt x="738" y="3263"/>
                    <a:pt x="691" y="3370"/>
                    <a:pt x="667" y="3489"/>
                  </a:cubicBezTo>
                  <a:cubicBezTo>
                    <a:pt x="631" y="3608"/>
                    <a:pt x="607" y="3727"/>
                    <a:pt x="560" y="3846"/>
                  </a:cubicBezTo>
                  <a:cubicBezTo>
                    <a:pt x="488" y="4084"/>
                    <a:pt x="441" y="4334"/>
                    <a:pt x="381" y="4572"/>
                  </a:cubicBezTo>
                  <a:cubicBezTo>
                    <a:pt x="322" y="4822"/>
                    <a:pt x="274" y="5084"/>
                    <a:pt x="238" y="5334"/>
                  </a:cubicBezTo>
                  <a:cubicBezTo>
                    <a:pt x="191" y="5584"/>
                    <a:pt x="143" y="5858"/>
                    <a:pt x="119" y="6108"/>
                  </a:cubicBezTo>
                  <a:lnTo>
                    <a:pt x="72" y="6513"/>
                  </a:lnTo>
                  <a:lnTo>
                    <a:pt x="36" y="6906"/>
                  </a:lnTo>
                  <a:cubicBezTo>
                    <a:pt x="24" y="7049"/>
                    <a:pt x="24" y="7180"/>
                    <a:pt x="12" y="7311"/>
                  </a:cubicBezTo>
                  <a:cubicBezTo>
                    <a:pt x="12" y="7454"/>
                    <a:pt x="0" y="7585"/>
                    <a:pt x="0" y="7715"/>
                  </a:cubicBezTo>
                  <a:lnTo>
                    <a:pt x="0" y="7906"/>
                  </a:lnTo>
                  <a:lnTo>
                    <a:pt x="0" y="8096"/>
                  </a:lnTo>
                  <a:lnTo>
                    <a:pt x="0" y="8489"/>
                  </a:lnTo>
                  <a:cubicBezTo>
                    <a:pt x="12" y="9013"/>
                    <a:pt x="36" y="9537"/>
                    <a:pt x="96" y="10025"/>
                  </a:cubicBezTo>
                  <a:cubicBezTo>
                    <a:pt x="96" y="10085"/>
                    <a:pt x="119" y="10144"/>
                    <a:pt x="119" y="10204"/>
                  </a:cubicBezTo>
                  <a:cubicBezTo>
                    <a:pt x="131" y="10263"/>
                    <a:pt x="131" y="10323"/>
                    <a:pt x="143" y="10382"/>
                  </a:cubicBezTo>
                  <a:cubicBezTo>
                    <a:pt x="155" y="10502"/>
                    <a:pt x="179" y="10621"/>
                    <a:pt x="203" y="10740"/>
                  </a:cubicBezTo>
                  <a:cubicBezTo>
                    <a:pt x="238" y="10978"/>
                    <a:pt x="298" y="11204"/>
                    <a:pt x="334" y="11418"/>
                  </a:cubicBezTo>
                  <a:cubicBezTo>
                    <a:pt x="369" y="11525"/>
                    <a:pt x="381" y="11645"/>
                    <a:pt x="417" y="11752"/>
                  </a:cubicBezTo>
                  <a:cubicBezTo>
                    <a:pt x="441" y="11859"/>
                    <a:pt x="477" y="11954"/>
                    <a:pt x="488" y="12061"/>
                  </a:cubicBezTo>
                  <a:cubicBezTo>
                    <a:pt x="548" y="12276"/>
                    <a:pt x="596" y="12466"/>
                    <a:pt x="655" y="12657"/>
                  </a:cubicBezTo>
                  <a:cubicBezTo>
                    <a:pt x="774" y="13026"/>
                    <a:pt x="869" y="13383"/>
                    <a:pt x="988" y="13681"/>
                  </a:cubicBezTo>
                  <a:cubicBezTo>
                    <a:pt x="1108" y="13978"/>
                    <a:pt x="1203" y="14252"/>
                    <a:pt x="1286" y="14454"/>
                  </a:cubicBezTo>
                  <a:cubicBezTo>
                    <a:pt x="1310" y="14502"/>
                    <a:pt x="1334" y="14550"/>
                    <a:pt x="1346" y="14597"/>
                  </a:cubicBezTo>
                  <a:lnTo>
                    <a:pt x="1465" y="14657"/>
                  </a:lnTo>
                  <a:lnTo>
                    <a:pt x="1429" y="14478"/>
                  </a:lnTo>
                  <a:lnTo>
                    <a:pt x="1381" y="14300"/>
                  </a:lnTo>
                  <a:cubicBezTo>
                    <a:pt x="1369" y="14240"/>
                    <a:pt x="1346" y="14181"/>
                    <a:pt x="1334" y="14097"/>
                  </a:cubicBezTo>
                  <a:cubicBezTo>
                    <a:pt x="1310" y="13966"/>
                    <a:pt x="1262" y="13823"/>
                    <a:pt x="1227" y="13669"/>
                  </a:cubicBezTo>
                  <a:cubicBezTo>
                    <a:pt x="1215" y="13597"/>
                    <a:pt x="1191" y="13502"/>
                    <a:pt x="1167" y="13430"/>
                  </a:cubicBezTo>
                  <a:cubicBezTo>
                    <a:pt x="1155" y="13359"/>
                    <a:pt x="1143" y="13264"/>
                    <a:pt x="1108" y="13180"/>
                  </a:cubicBezTo>
                  <a:cubicBezTo>
                    <a:pt x="1084" y="13002"/>
                    <a:pt x="1036" y="12823"/>
                    <a:pt x="988" y="12621"/>
                  </a:cubicBezTo>
                  <a:cubicBezTo>
                    <a:pt x="953" y="12430"/>
                    <a:pt x="929" y="12240"/>
                    <a:pt x="893" y="12026"/>
                  </a:cubicBezTo>
                  <a:cubicBezTo>
                    <a:pt x="869" y="11930"/>
                    <a:pt x="858" y="11823"/>
                    <a:pt x="834" y="11716"/>
                  </a:cubicBezTo>
                  <a:cubicBezTo>
                    <a:pt x="810" y="11609"/>
                    <a:pt x="798" y="11514"/>
                    <a:pt x="786" y="11395"/>
                  </a:cubicBezTo>
                  <a:cubicBezTo>
                    <a:pt x="750" y="11168"/>
                    <a:pt x="727" y="10942"/>
                    <a:pt x="691" y="10704"/>
                  </a:cubicBezTo>
                  <a:cubicBezTo>
                    <a:pt x="679" y="10585"/>
                    <a:pt x="667" y="10466"/>
                    <a:pt x="667" y="10347"/>
                  </a:cubicBezTo>
                  <a:cubicBezTo>
                    <a:pt x="667" y="10287"/>
                    <a:pt x="655" y="10228"/>
                    <a:pt x="655" y="10168"/>
                  </a:cubicBezTo>
                  <a:cubicBezTo>
                    <a:pt x="655" y="10109"/>
                    <a:pt x="631" y="10049"/>
                    <a:pt x="631" y="9990"/>
                  </a:cubicBezTo>
                  <a:cubicBezTo>
                    <a:pt x="631" y="9871"/>
                    <a:pt x="619" y="9751"/>
                    <a:pt x="607" y="9632"/>
                  </a:cubicBezTo>
                  <a:cubicBezTo>
                    <a:pt x="596" y="9513"/>
                    <a:pt x="596" y="9382"/>
                    <a:pt x="596" y="9263"/>
                  </a:cubicBezTo>
                  <a:cubicBezTo>
                    <a:pt x="596" y="9144"/>
                    <a:pt x="596" y="9013"/>
                    <a:pt x="572" y="8894"/>
                  </a:cubicBezTo>
                  <a:lnTo>
                    <a:pt x="572" y="8692"/>
                  </a:lnTo>
                  <a:lnTo>
                    <a:pt x="572" y="8501"/>
                  </a:lnTo>
                  <a:lnTo>
                    <a:pt x="572" y="8120"/>
                  </a:lnTo>
                  <a:lnTo>
                    <a:pt x="572" y="7918"/>
                  </a:lnTo>
                  <a:lnTo>
                    <a:pt x="596" y="7727"/>
                  </a:lnTo>
                  <a:cubicBezTo>
                    <a:pt x="596" y="7596"/>
                    <a:pt x="607" y="7477"/>
                    <a:pt x="607" y="7346"/>
                  </a:cubicBezTo>
                  <a:cubicBezTo>
                    <a:pt x="607" y="7204"/>
                    <a:pt x="619" y="7084"/>
                    <a:pt x="631" y="6953"/>
                  </a:cubicBezTo>
                  <a:lnTo>
                    <a:pt x="667" y="6572"/>
                  </a:lnTo>
                  <a:cubicBezTo>
                    <a:pt x="679" y="6430"/>
                    <a:pt x="691" y="6311"/>
                    <a:pt x="715" y="6180"/>
                  </a:cubicBezTo>
                  <a:cubicBezTo>
                    <a:pt x="738" y="5930"/>
                    <a:pt x="774" y="5680"/>
                    <a:pt x="810" y="5418"/>
                  </a:cubicBezTo>
                  <a:cubicBezTo>
                    <a:pt x="834" y="5299"/>
                    <a:pt x="858" y="5168"/>
                    <a:pt x="869" y="5048"/>
                  </a:cubicBezTo>
                  <a:cubicBezTo>
                    <a:pt x="893" y="4929"/>
                    <a:pt x="917" y="4798"/>
                    <a:pt x="929" y="4679"/>
                  </a:cubicBezTo>
                  <a:cubicBezTo>
                    <a:pt x="977" y="4441"/>
                    <a:pt x="1024" y="4191"/>
                    <a:pt x="1084" y="3965"/>
                  </a:cubicBezTo>
                  <a:cubicBezTo>
                    <a:pt x="1108" y="3846"/>
                    <a:pt x="1143" y="3727"/>
                    <a:pt x="1155" y="3620"/>
                  </a:cubicBezTo>
                  <a:cubicBezTo>
                    <a:pt x="1191" y="3501"/>
                    <a:pt x="1215" y="3394"/>
                    <a:pt x="1250" y="3286"/>
                  </a:cubicBezTo>
                  <a:cubicBezTo>
                    <a:pt x="1262" y="3227"/>
                    <a:pt x="1274" y="3167"/>
                    <a:pt x="1286" y="3120"/>
                  </a:cubicBezTo>
                  <a:cubicBezTo>
                    <a:pt x="1310" y="3060"/>
                    <a:pt x="1322" y="3013"/>
                    <a:pt x="1334" y="2953"/>
                  </a:cubicBezTo>
                  <a:cubicBezTo>
                    <a:pt x="1369" y="2846"/>
                    <a:pt x="1393" y="2727"/>
                    <a:pt x="1429" y="2620"/>
                  </a:cubicBezTo>
                  <a:cubicBezTo>
                    <a:pt x="1500" y="2417"/>
                    <a:pt x="1560" y="2203"/>
                    <a:pt x="1620" y="2012"/>
                  </a:cubicBezTo>
                  <a:cubicBezTo>
                    <a:pt x="1643" y="1905"/>
                    <a:pt x="1679" y="1822"/>
                    <a:pt x="1727" y="1715"/>
                  </a:cubicBezTo>
                  <a:cubicBezTo>
                    <a:pt x="1750" y="1631"/>
                    <a:pt x="1798" y="1524"/>
                    <a:pt x="1822" y="1429"/>
                  </a:cubicBezTo>
                  <a:cubicBezTo>
                    <a:pt x="1965" y="1072"/>
                    <a:pt x="2096" y="738"/>
                    <a:pt x="2227" y="453"/>
                  </a:cubicBezTo>
                  <a:cubicBezTo>
                    <a:pt x="2298" y="286"/>
                    <a:pt x="2358" y="143"/>
                    <a:pt x="2417" y="0"/>
                  </a:cubicBezTo>
                  <a:close/>
                </a:path>
              </a:pathLst>
            </a:custGeom>
            <a:solidFill>
              <a:srgbClr val="EED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5611;p53">
              <a:extLst>
                <a:ext uri="{FF2B5EF4-FFF2-40B4-BE49-F238E27FC236}">
                  <a16:creationId xmlns:a16="http://schemas.microsoft.com/office/drawing/2014/main" id="{25CF47F1-AE35-6178-82B6-7F4DC332EC72}"/>
                </a:ext>
              </a:extLst>
            </p:cNvPr>
            <p:cNvSpPr/>
            <p:nvPr/>
          </p:nvSpPr>
          <p:spPr>
            <a:xfrm>
              <a:off x="1861225" y="3463950"/>
              <a:ext cx="590875" cy="22350"/>
            </a:xfrm>
            <a:custGeom>
              <a:avLst/>
              <a:gdLst/>
              <a:ahLst/>
              <a:cxnLst/>
              <a:rect l="l" t="t" r="r" b="b"/>
              <a:pathLst>
                <a:path w="23635" h="894" extrusionOk="0">
                  <a:moveTo>
                    <a:pt x="441" y="0"/>
                  </a:moveTo>
                  <a:cubicBezTo>
                    <a:pt x="191" y="0"/>
                    <a:pt x="1" y="191"/>
                    <a:pt x="1" y="441"/>
                  </a:cubicBezTo>
                  <a:cubicBezTo>
                    <a:pt x="1" y="691"/>
                    <a:pt x="191" y="893"/>
                    <a:pt x="441" y="893"/>
                  </a:cubicBezTo>
                  <a:lnTo>
                    <a:pt x="23182" y="893"/>
                  </a:lnTo>
                  <a:cubicBezTo>
                    <a:pt x="23432" y="893"/>
                    <a:pt x="23635" y="691"/>
                    <a:pt x="23635" y="441"/>
                  </a:cubicBezTo>
                  <a:cubicBezTo>
                    <a:pt x="23635" y="191"/>
                    <a:pt x="23432" y="0"/>
                    <a:pt x="23182" y="0"/>
                  </a:cubicBezTo>
                  <a:close/>
                </a:path>
              </a:pathLst>
            </a:custGeom>
            <a:solidFill>
              <a:srgbClr val="7E5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5612;p53">
              <a:extLst>
                <a:ext uri="{FF2B5EF4-FFF2-40B4-BE49-F238E27FC236}">
                  <a16:creationId xmlns:a16="http://schemas.microsoft.com/office/drawing/2014/main" id="{936F2E98-AB98-AEE8-EDDC-F30D3FEF6C49}"/>
                </a:ext>
              </a:extLst>
            </p:cNvPr>
            <p:cNvSpPr/>
            <p:nvPr/>
          </p:nvSpPr>
          <p:spPr>
            <a:xfrm>
              <a:off x="1987725" y="3548500"/>
              <a:ext cx="172675" cy="177400"/>
            </a:xfrm>
            <a:custGeom>
              <a:avLst/>
              <a:gdLst/>
              <a:ahLst/>
              <a:cxnLst/>
              <a:rect l="l" t="t" r="r" b="b"/>
              <a:pathLst>
                <a:path w="6907" h="7096" extrusionOk="0">
                  <a:moveTo>
                    <a:pt x="4354" y="1"/>
                  </a:moveTo>
                  <a:cubicBezTo>
                    <a:pt x="3421" y="1"/>
                    <a:pt x="2493" y="82"/>
                    <a:pt x="1549" y="226"/>
                  </a:cubicBezTo>
                  <a:lnTo>
                    <a:pt x="1549" y="250"/>
                  </a:lnTo>
                  <a:cubicBezTo>
                    <a:pt x="2799" y="262"/>
                    <a:pt x="3549" y="1702"/>
                    <a:pt x="3216" y="3429"/>
                  </a:cubicBezTo>
                  <a:cubicBezTo>
                    <a:pt x="2870" y="5167"/>
                    <a:pt x="1489" y="6560"/>
                    <a:pt x="1" y="6882"/>
                  </a:cubicBezTo>
                  <a:lnTo>
                    <a:pt x="1" y="6894"/>
                  </a:lnTo>
                  <a:cubicBezTo>
                    <a:pt x="726" y="6840"/>
                    <a:pt x="1446" y="6810"/>
                    <a:pt x="2165" y="6810"/>
                  </a:cubicBezTo>
                  <a:cubicBezTo>
                    <a:pt x="3370" y="6810"/>
                    <a:pt x="4572" y="6895"/>
                    <a:pt x="5787" y="7096"/>
                  </a:cubicBezTo>
                  <a:lnTo>
                    <a:pt x="5787" y="7072"/>
                  </a:lnTo>
                  <a:cubicBezTo>
                    <a:pt x="4418" y="6620"/>
                    <a:pt x="3609" y="5191"/>
                    <a:pt x="3954" y="3441"/>
                  </a:cubicBezTo>
                  <a:cubicBezTo>
                    <a:pt x="4299" y="1714"/>
                    <a:pt x="5549" y="250"/>
                    <a:pt x="6907" y="226"/>
                  </a:cubicBezTo>
                  <a:lnTo>
                    <a:pt x="6907" y="214"/>
                  </a:lnTo>
                  <a:cubicBezTo>
                    <a:pt x="6042" y="67"/>
                    <a:pt x="5196" y="1"/>
                    <a:pt x="4354"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5613;p53">
              <a:extLst>
                <a:ext uri="{FF2B5EF4-FFF2-40B4-BE49-F238E27FC236}">
                  <a16:creationId xmlns:a16="http://schemas.microsoft.com/office/drawing/2014/main" id="{7E6B290B-61BB-6C03-53BD-44AD12F30B52}"/>
                </a:ext>
              </a:extLst>
            </p:cNvPr>
            <p:cNvSpPr/>
            <p:nvPr/>
          </p:nvSpPr>
          <p:spPr>
            <a:xfrm>
              <a:off x="1956775" y="3589550"/>
              <a:ext cx="236375" cy="114325"/>
            </a:xfrm>
            <a:custGeom>
              <a:avLst/>
              <a:gdLst/>
              <a:ahLst/>
              <a:cxnLst/>
              <a:rect l="l" t="t" r="r" b="b"/>
              <a:pathLst>
                <a:path w="9455" h="4573" extrusionOk="0">
                  <a:moveTo>
                    <a:pt x="1096" y="1"/>
                  </a:moveTo>
                  <a:cubicBezTo>
                    <a:pt x="727" y="1442"/>
                    <a:pt x="358" y="2870"/>
                    <a:pt x="1" y="4287"/>
                  </a:cubicBezTo>
                  <a:lnTo>
                    <a:pt x="13" y="4287"/>
                  </a:lnTo>
                  <a:cubicBezTo>
                    <a:pt x="578" y="3226"/>
                    <a:pt x="2567" y="2084"/>
                    <a:pt x="4709" y="2084"/>
                  </a:cubicBezTo>
                  <a:cubicBezTo>
                    <a:pt x="4731" y="2084"/>
                    <a:pt x="4753" y="2084"/>
                    <a:pt x="4775" y="2084"/>
                  </a:cubicBezTo>
                  <a:cubicBezTo>
                    <a:pt x="6930" y="2096"/>
                    <a:pt x="8633" y="3406"/>
                    <a:pt x="8764" y="4573"/>
                  </a:cubicBezTo>
                  <a:lnTo>
                    <a:pt x="8776" y="4573"/>
                  </a:lnTo>
                  <a:cubicBezTo>
                    <a:pt x="9038" y="3085"/>
                    <a:pt x="9252" y="1596"/>
                    <a:pt x="9454" y="96"/>
                  </a:cubicBezTo>
                  <a:lnTo>
                    <a:pt x="9430" y="96"/>
                  </a:lnTo>
                  <a:cubicBezTo>
                    <a:pt x="9014" y="1092"/>
                    <a:pt x="7156" y="1502"/>
                    <a:pt x="5072" y="1502"/>
                  </a:cubicBezTo>
                  <a:cubicBezTo>
                    <a:pt x="5013" y="1502"/>
                    <a:pt x="4954" y="1502"/>
                    <a:pt x="4894" y="1501"/>
                  </a:cubicBezTo>
                  <a:cubicBezTo>
                    <a:pt x="2739" y="1477"/>
                    <a:pt x="1120" y="1001"/>
                    <a:pt x="1120"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5614;p53">
              <a:extLst>
                <a:ext uri="{FF2B5EF4-FFF2-40B4-BE49-F238E27FC236}">
                  <a16:creationId xmlns:a16="http://schemas.microsoft.com/office/drawing/2014/main" id="{F173968C-A628-DB7D-5D28-128A2299D78E}"/>
                </a:ext>
              </a:extLst>
            </p:cNvPr>
            <p:cNvSpPr/>
            <p:nvPr/>
          </p:nvSpPr>
          <p:spPr>
            <a:xfrm>
              <a:off x="2035350" y="3228750"/>
              <a:ext cx="110175" cy="112600"/>
            </a:xfrm>
            <a:custGeom>
              <a:avLst/>
              <a:gdLst/>
              <a:ahLst/>
              <a:cxnLst/>
              <a:rect l="l" t="t" r="r" b="b"/>
              <a:pathLst>
                <a:path w="4407" h="4504" extrusionOk="0">
                  <a:moveTo>
                    <a:pt x="2765" y="1"/>
                  </a:moveTo>
                  <a:cubicBezTo>
                    <a:pt x="2169" y="1"/>
                    <a:pt x="1576" y="52"/>
                    <a:pt x="977" y="145"/>
                  </a:cubicBezTo>
                  <a:cubicBezTo>
                    <a:pt x="1787" y="145"/>
                    <a:pt x="2263" y="1086"/>
                    <a:pt x="2049" y="2181"/>
                  </a:cubicBezTo>
                  <a:cubicBezTo>
                    <a:pt x="1823" y="3289"/>
                    <a:pt x="953" y="4182"/>
                    <a:pt x="1" y="4384"/>
                  </a:cubicBezTo>
                  <a:cubicBezTo>
                    <a:pt x="462" y="4353"/>
                    <a:pt x="924" y="4335"/>
                    <a:pt x="1388" y="4335"/>
                  </a:cubicBezTo>
                  <a:cubicBezTo>
                    <a:pt x="2158" y="4335"/>
                    <a:pt x="2931" y="4384"/>
                    <a:pt x="3704" y="4503"/>
                  </a:cubicBezTo>
                  <a:cubicBezTo>
                    <a:pt x="2799" y="4205"/>
                    <a:pt x="2287" y="3289"/>
                    <a:pt x="2513" y="2181"/>
                  </a:cubicBezTo>
                  <a:cubicBezTo>
                    <a:pt x="2739" y="1086"/>
                    <a:pt x="3537" y="145"/>
                    <a:pt x="4406" y="133"/>
                  </a:cubicBezTo>
                  <a:cubicBezTo>
                    <a:pt x="3851" y="43"/>
                    <a:pt x="3306" y="1"/>
                    <a:pt x="2765"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5615;p53">
              <a:extLst>
                <a:ext uri="{FF2B5EF4-FFF2-40B4-BE49-F238E27FC236}">
                  <a16:creationId xmlns:a16="http://schemas.microsoft.com/office/drawing/2014/main" id="{108AF97E-188A-7721-1070-4ED68754ED0A}"/>
                </a:ext>
              </a:extLst>
            </p:cNvPr>
            <p:cNvSpPr/>
            <p:nvPr/>
          </p:nvSpPr>
          <p:spPr>
            <a:xfrm>
              <a:off x="2014525" y="3254400"/>
              <a:ext cx="151225" cy="73250"/>
            </a:xfrm>
            <a:custGeom>
              <a:avLst/>
              <a:gdLst/>
              <a:ahLst/>
              <a:cxnLst/>
              <a:rect l="l" t="t" r="r" b="b"/>
              <a:pathLst>
                <a:path w="6049" h="2930" extrusionOk="0">
                  <a:moveTo>
                    <a:pt x="691" y="0"/>
                  </a:moveTo>
                  <a:cubicBezTo>
                    <a:pt x="453" y="917"/>
                    <a:pt x="215" y="1834"/>
                    <a:pt x="1" y="2739"/>
                  </a:cubicBezTo>
                  <a:lnTo>
                    <a:pt x="12" y="2739"/>
                  </a:lnTo>
                  <a:cubicBezTo>
                    <a:pt x="379" y="2054"/>
                    <a:pt x="1670" y="1334"/>
                    <a:pt x="3027" y="1334"/>
                  </a:cubicBezTo>
                  <a:cubicBezTo>
                    <a:pt x="3038" y="1334"/>
                    <a:pt x="3049" y="1334"/>
                    <a:pt x="3060" y="1334"/>
                  </a:cubicBezTo>
                  <a:cubicBezTo>
                    <a:pt x="4442" y="1358"/>
                    <a:pt x="5537" y="2191"/>
                    <a:pt x="5608" y="2929"/>
                  </a:cubicBezTo>
                  <a:lnTo>
                    <a:pt x="5620" y="2929"/>
                  </a:lnTo>
                  <a:cubicBezTo>
                    <a:pt x="5787" y="1977"/>
                    <a:pt x="5918" y="1024"/>
                    <a:pt x="6049" y="60"/>
                  </a:cubicBezTo>
                  <a:lnTo>
                    <a:pt x="6037" y="60"/>
                  </a:lnTo>
                  <a:cubicBezTo>
                    <a:pt x="5775" y="715"/>
                    <a:pt x="4525" y="965"/>
                    <a:pt x="3132" y="965"/>
                  </a:cubicBezTo>
                  <a:cubicBezTo>
                    <a:pt x="1751" y="953"/>
                    <a:pt x="727" y="643"/>
                    <a:pt x="715" y="0"/>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5616;p53">
              <a:extLst>
                <a:ext uri="{FF2B5EF4-FFF2-40B4-BE49-F238E27FC236}">
                  <a16:creationId xmlns:a16="http://schemas.microsoft.com/office/drawing/2014/main" id="{55935024-FF05-49D5-3245-9A90A98BD1D2}"/>
                </a:ext>
              </a:extLst>
            </p:cNvPr>
            <p:cNvSpPr/>
            <p:nvPr/>
          </p:nvSpPr>
          <p:spPr>
            <a:xfrm>
              <a:off x="2077325" y="2946425"/>
              <a:ext cx="78900" cy="80600"/>
            </a:xfrm>
            <a:custGeom>
              <a:avLst/>
              <a:gdLst/>
              <a:ahLst/>
              <a:cxnLst/>
              <a:rect l="l" t="t" r="r" b="b"/>
              <a:pathLst>
                <a:path w="3156" h="3224" extrusionOk="0">
                  <a:moveTo>
                    <a:pt x="2009" y="1"/>
                  </a:moveTo>
                  <a:cubicBezTo>
                    <a:pt x="1579" y="1"/>
                    <a:pt x="1152" y="40"/>
                    <a:pt x="715" y="104"/>
                  </a:cubicBezTo>
                  <a:cubicBezTo>
                    <a:pt x="1275" y="104"/>
                    <a:pt x="1620" y="770"/>
                    <a:pt x="1477" y="1556"/>
                  </a:cubicBezTo>
                  <a:cubicBezTo>
                    <a:pt x="1322" y="2342"/>
                    <a:pt x="679" y="2985"/>
                    <a:pt x="1" y="3140"/>
                  </a:cubicBezTo>
                  <a:cubicBezTo>
                    <a:pt x="325" y="3109"/>
                    <a:pt x="645" y="3095"/>
                    <a:pt x="963" y="3095"/>
                  </a:cubicBezTo>
                  <a:cubicBezTo>
                    <a:pt x="1521" y="3095"/>
                    <a:pt x="2075" y="3140"/>
                    <a:pt x="2644" y="3223"/>
                  </a:cubicBezTo>
                  <a:cubicBezTo>
                    <a:pt x="2025" y="3021"/>
                    <a:pt x="1668" y="2366"/>
                    <a:pt x="1810" y="1556"/>
                  </a:cubicBezTo>
                  <a:cubicBezTo>
                    <a:pt x="1977" y="770"/>
                    <a:pt x="2549" y="104"/>
                    <a:pt x="3156" y="104"/>
                  </a:cubicBezTo>
                  <a:cubicBezTo>
                    <a:pt x="2766" y="31"/>
                    <a:pt x="2387" y="1"/>
                    <a:pt x="2009"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5617;p53">
              <a:extLst>
                <a:ext uri="{FF2B5EF4-FFF2-40B4-BE49-F238E27FC236}">
                  <a16:creationId xmlns:a16="http://schemas.microsoft.com/office/drawing/2014/main" id="{5F070CF8-DCD9-44B6-BAE9-54987B2C020F}"/>
                </a:ext>
              </a:extLst>
            </p:cNvPr>
            <p:cNvSpPr/>
            <p:nvPr/>
          </p:nvSpPr>
          <p:spPr>
            <a:xfrm>
              <a:off x="2063650" y="2964775"/>
              <a:ext cx="107475" cy="52125"/>
            </a:xfrm>
            <a:custGeom>
              <a:avLst/>
              <a:gdLst/>
              <a:ahLst/>
              <a:cxnLst/>
              <a:rect l="l" t="t" r="r" b="b"/>
              <a:pathLst>
                <a:path w="4299" h="2085" extrusionOk="0">
                  <a:moveTo>
                    <a:pt x="500" y="1"/>
                  </a:moveTo>
                  <a:cubicBezTo>
                    <a:pt x="333" y="656"/>
                    <a:pt x="155" y="1310"/>
                    <a:pt x="0" y="1965"/>
                  </a:cubicBezTo>
                  <a:cubicBezTo>
                    <a:pt x="259" y="1482"/>
                    <a:pt x="1170" y="953"/>
                    <a:pt x="2135" y="953"/>
                  </a:cubicBezTo>
                  <a:cubicBezTo>
                    <a:pt x="2146" y="953"/>
                    <a:pt x="2156" y="953"/>
                    <a:pt x="2167" y="953"/>
                  </a:cubicBezTo>
                  <a:cubicBezTo>
                    <a:pt x="3155" y="953"/>
                    <a:pt x="3929" y="1572"/>
                    <a:pt x="3989" y="2084"/>
                  </a:cubicBezTo>
                  <a:cubicBezTo>
                    <a:pt x="4096" y="1418"/>
                    <a:pt x="4203" y="739"/>
                    <a:pt x="4298" y="48"/>
                  </a:cubicBezTo>
                  <a:lnTo>
                    <a:pt x="4298" y="48"/>
                  </a:lnTo>
                  <a:cubicBezTo>
                    <a:pt x="4114" y="510"/>
                    <a:pt x="3269" y="692"/>
                    <a:pt x="2318" y="692"/>
                  </a:cubicBezTo>
                  <a:cubicBezTo>
                    <a:pt x="2288" y="692"/>
                    <a:pt x="2257" y="692"/>
                    <a:pt x="2227" y="691"/>
                  </a:cubicBezTo>
                  <a:cubicBezTo>
                    <a:pt x="1250" y="667"/>
                    <a:pt x="500" y="453"/>
                    <a:pt x="500" y="1"/>
                  </a:cubicBezTo>
                  <a:close/>
                </a:path>
              </a:pathLst>
            </a:custGeom>
            <a:solidFill>
              <a:srgbClr val="8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5618;p53">
              <a:extLst>
                <a:ext uri="{FF2B5EF4-FFF2-40B4-BE49-F238E27FC236}">
                  <a16:creationId xmlns:a16="http://schemas.microsoft.com/office/drawing/2014/main" id="{42780718-D031-F190-17D0-AC1588031E71}"/>
                </a:ext>
              </a:extLst>
            </p:cNvPr>
            <p:cNvSpPr/>
            <p:nvPr/>
          </p:nvSpPr>
          <p:spPr>
            <a:xfrm>
              <a:off x="1475475" y="3557125"/>
              <a:ext cx="1331425" cy="748025"/>
            </a:xfrm>
            <a:custGeom>
              <a:avLst/>
              <a:gdLst/>
              <a:ahLst/>
              <a:cxnLst/>
              <a:rect l="l" t="t" r="r" b="b"/>
              <a:pathLst>
                <a:path w="53257" h="29921" extrusionOk="0">
                  <a:moveTo>
                    <a:pt x="53257" y="18336"/>
                  </a:moveTo>
                  <a:cubicBezTo>
                    <a:pt x="53257" y="18344"/>
                    <a:pt x="53257" y="18352"/>
                    <a:pt x="53257" y="18359"/>
                  </a:cubicBezTo>
                  <a:lnTo>
                    <a:pt x="53257" y="18359"/>
                  </a:lnTo>
                  <a:lnTo>
                    <a:pt x="53257" y="18336"/>
                  </a:lnTo>
                  <a:close/>
                  <a:moveTo>
                    <a:pt x="179" y="0"/>
                  </a:moveTo>
                  <a:lnTo>
                    <a:pt x="0" y="679"/>
                  </a:lnTo>
                  <a:lnTo>
                    <a:pt x="1655" y="2584"/>
                  </a:lnTo>
                  <a:lnTo>
                    <a:pt x="12764" y="15454"/>
                  </a:lnTo>
                  <a:lnTo>
                    <a:pt x="12740" y="15621"/>
                  </a:lnTo>
                  <a:lnTo>
                    <a:pt x="12704" y="16073"/>
                  </a:lnTo>
                  <a:lnTo>
                    <a:pt x="12764" y="16109"/>
                  </a:lnTo>
                  <a:cubicBezTo>
                    <a:pt x="12538" y="16347"/>
                    <a:pt x="12359" y="16609"/>
                    <a:pt x="12240" y="16931"/>
                  </a:cubicBezTo>
                  <a:cubicBezTo>
                    <a:pt x="12109" y="17252"/>
                    <a:pt x="12026" y="17597"/>
                    <a:pt x="12026" y="17967"/>
                  </a:cubicBezTo>
                  <a:cubicBezTo>
                    <a:pt x="12026" y="18098"/>
                    <a:pt x="12049" y="18217"/>
                    <a:pt x="12061" y="18359"/>
                  </a:cubicBezTo>
                  <a:lnTo>
                    <a:pt x="12026" y="18359"/>
                  </a:lnTo>
                  <a:cubicBezTo>
                    <a:pt x="12026" y="18836"/>
                    <a:pt x="12085" y="19288"/>
                    <a:pt x="12192" y="19753"/>
                  </a:cubicBezTo>
                  <a:cubicBezTo>
                    <a:pt x="12299" y="20205"/>
                    <a:pt x="12442" y="20657"/>
                    <a:pt x="12645" y="21098"/>
                  </a:cubicBezTo>
                  <a:cubicBezTo>
                    <a:pt x="13276" y="22550"/>
                    <a:pt x="14407" y="23908"/>
                    <a:pt x="15931" y="25087"/>
                  </a:cubicBezTo>
                  <a:cubicBezTo>
                    <a:pt x="17419" y="26241"/>
                    <a:pt x="19265" y="27242"/>
                    <a:pt x="21396" y="28027"/>
                  </a:cubicBezTo>
                  <a:cubicBezTo>
                    <a:pt x="24622" y="29218"/>
                    <a:pt x="28492" y="29920"/>
                    <a:pt x="32647" y="29920"/>
                  </a:cubicBezTo>
                  <a:cubicBezTo>
                    <a:pt x="36791" y="29920"/>
                    <a:pt x="40648" y="29218"/>
                    <a:pt x="43899" y="28027"/>
                  </a:cubicBezTo>
                  <a:cubicBezTo>
                    <a:pt x="46018" y="27242"/>
                    <a:pt x="47863" y="26241"/>
                    <a:pt x="49364" y="25087"/>
                  </a:cubicBezTo>
                  <a:cubicBezTo>
                    <a:pt x="51590" y="23324"/>
                    <a:pt x="52983" y="21229"/>
                    <a:pt x="53233" y="18931"/>
                  </a:cubicBezTo>
                  <a:cubicBezTo>
                    <a:pt x="53245" y="18748"/>
                    <a:pt x="53256" y="18554"/>
                    <a:pt x="53257" y="18359"/>
                  </a:cubicBezTo>
                  <a:lnTo>
                    <a:pt x="28635" y="18359"/>
                  </a:lnTo>
                  <a:cubicBezTo>
                    <a:pt x="28659" y="18240"/>
                    <a:pt x="28671" y="18098"/>
                    <a:pt x="28671" y="17967"/>
                  </a:cubicBezTo>
                  <a:cubicBezTo>
                    <a:pt x="28671" y="16466"/>
                    <a:pt x="27444" y="15228"/>
                    <a:pt x="25932" y="15228"/>
                  </a:cubicBezTo>
                  <a:lnTo>
                    <a:pt x="25182" y="15228"/>
                  </a:lnTo>
                  <a:cubicBezTo>
                    <a:pt x="25182" y="14228"/>
                    <a:pt x="24372" y="13418"/>
                    <a:pt x="23372" y="13418"/>
                  </a:cubicBezTo>
                  <a:lnTo>
                    <a:pt x="15990" y="13418"/>
                  </a:lnTo>
                  <a:cubicBezTo>
                    <a:pt x="15621" y="13418"/>
                    <a:pt x="15276" y="13514"/>
                    <a:pt x="14990" y="13716"/>
                  </a:cubicBezTo>
                  <a:lnTo>
                    <a:pt x="179" y="0"/>
                  </a:lnTo>
                  <a:close/>
                </a:path>
              </a:pathLst>
            </a:custGeom>
            <a:solidFill>
              <a:srgbClr val="9B7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5619;p53">
              <a:extLst>
                <a:ext uri="{FF2B5EF4-FFF2-40B4-BE49-F238E27FC236}">
                  <a16:creationId xmlns:a16="http://schemas.microsoft.com/office/drawing/2014/main" id="{763CF6C7-929B-049A-C3FA-CDF7C8F9BBAA}"/>
                </a:ext>
              </a:extLst>
            </p:cNvPr>
            <p:cNvSpPr/>
            <p:nvPr/>
          </p:nvSpPr>
          <p:spPr>
            <a:xfrm>
              <a:off x="1817475" y="4128625"/>
              <a:ext cx="947475" cy="176525"/>
            </a:xfrm>
            <a:custGeom>
              <a:avLst/>
              <a:gdLst/>
              <a:ahLst/>
              <a:cxnLst/>
              <a:rect l="l" t="t" r="r" b="b"/>
              <a:pathLst>
                <a:path w="37899" h="7061" extrusionOk="0">
                  <a:moveTo>
                    <a:pt x="1" y="0"/>
                  </a:moveTo>
                  <a:cubicBezTo>
                    <a:pt x="3156" y="4155"/>
                    <a:pt x="10466" y="7060"/>
                    <a:pt x="18943" y="7060"/>
                  </a:cubicBezTo>
                  <a:cubicBezTo>
                    <a:pt x="27444" y="7060"/>
                    <a:pt x="34743" y="4155"/>
                    <a:pt x="37898" y="0"/>
                  </a:cubicBezTo>
                  <a:close/>
                </a:path>
              </a:pathLst>
            </a:custGeom>
            <a:solidFill>
              <a:srgbClr val="8465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5620;p53">
              <a:extLst>
                <a:ext uri="{FF2B5EF4-FFF2-40B4-BE49-F238E27FC236}">
                  <a16:creationId xmlns:a16="http://schemas.microsoft.com/office/drawing/2014/main" id="{1172257A-8475-7A6D-3FFF-A2C05A966572}"/>
                </a:ext>
              </a:extLst>
            </p:cNvPr>
            <p:cNvSpPr/>
            <p:nvPr/>
          </p:nvSpPr>
          <p:spPr>
            <a:xfrm>
              <a:off x="2329450" y="4056575"/>
              <a:ext cx="35450" cy="59275"/>
            </a:xfrm>
            <a:custGeom>
              <a:avLst/>
              <a:gdLst/>
              <a:ahLst/>
              <a:cxnLst/>
              <a:rect l="l" t="t" r="r" b="b"/>
              <a:pathLst>
                <a:path w="1418" h="2371" extrusionOk="0">
                  <a:moveTo>
                    <a:pt x="0" y="1"/>
                  </a:moveTo>
                  <a:lnTo>
                    <a:pt x="0" y="2370"/>
                  </a:lnTo>
                  <a:lnTo>
                    <a:pt x="1417" y="2370"/>
                  </a:lnTo>
                  <a:lnTo>
                    <a:pt x="1417" y="1"/>
                  </a:ln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5621;p53">
              <a:extLst>
                <a:ext uri="{FF2B5EF4-FFF2-40B4-BE49-F238E27FC236}">
                  <a16:creationId xmlns:a16="http://schemas.microsoft.com/office/drawing/2014/main" id="{E9699130-AA45-05B9-7FEB-FD97460BDADC}"/>
                </a:ext>
              </a:extLst>
            </p:cNvPr>
            <p:cNvSpPr/>
            <p:nvPr/>
          </p:nvSpPr>
          <p:spPr>
            <a:xfrm>
              <a:off x="2347000" y="4056575"/>
              <a:ext cx="17600" cy="59275"/>
            </a:xfrm>
            <a:custGeom>
              <a:avLst/>
              <a:gdLst/>
              <a:ahLst/>
              <a:cxnLst/>
              <a:rect l="l" t="t" r="r" b="b"/>
              <a:pathLst>
                <a:path w="704" h="2371" extrusionOk="0">
                  <a:moveTo>
                    <a:pt x="1" y="1"/>
                  </a:moveTo>
                  <a:lnTo>
                    <a:pt x="1" y="2370"/>
                  </a:lnTo>
                  <a:lnTo>
                    <a:pt x="703" y="2370"/>
                  </a:lnTo>
                  <a:lnTo>
                    <a:pt x="703" y="1"/>
                  </a:lnTo>
                  <a:close/>
                </a:path>
              </a:pathLst>
            </a:custGeom>
            <a:solidFill>
              <a:srgbClr val="483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5622;p53">
              <a:extLst>
                <a:ext uri="{FF2B5EF4-FFF2-40B4-BE49-F238E27FC236}">
                  <a16:creationId xmlns:a16="http://schemas.microsoft.com/office/drawing/2014/main" id="{FACA1D36-1BD7-6616-5933-4DDFAADE60B0}"/>
                </a:ext>
              </a:extLst>
            </p:cNvPr>
            <p:cNvSpPr/>
            <p:nvPr/>
          </p:nvSpPr>
          <p:spPr>
            <a:xfrm>
              <a:off x="2384500" y="4056575"/>
              <a:ext cx="35450" cy="59275"/>
            </a:xfrm>
            <a:custGeom>
              <a:avLst/>
              <a:gdLst/>
              <a:ahLst/>
              <a:cxnLst/>
              <a:rect l="l" t="t" r="r" b="b"/>
              <a:pathLst>
                <a:path w="1418" h="2371" extrusionOk="0">
                  <a:moveTo>
                    <a:pt x="1" y="1"/>
                  </a:moveTo>
                  <a:lnTo>
                    <a:pt x="1" y="2370"/>
                  </a:lnTo>
                  <a:lnTo>
                    <a:pt x="1418" y="2370"/>
                  </a:lnTo>
                  <a:lnTo>
                    <a:pt x="1418" y="1"/>
                  </a:ln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5623;p53">
              <a:extLst>
                <a:ext uri="{FF2B5EF4-FFF2-40B4-BE49-F238E27FC236}">
                  <a16:creationId xmlns:a16="http://schemas.microsoft.com/office/drawing/2014/main" id="{1FEAB2FA-5B8C-7749-A7E4-CA17527A91C1}"/>
                </a:ext>
              </a:extLst>
            </p:cNvPr>
            <p:cNvSpPr/>
            <p:nvPr/>
          </p:nvSpPr>
          <p:spPr>
            <a:xfrm>
              <a:off x="2402375" y="4056575"/>
              <a:ext cx="17575" cy="59275"/>
            </a:xfrm>
            <a:custGeom>
              <a:avLst/>
              <a:gdLst/>
              <a:ahLst/>
              <a:cxnLst/>
              <a:rect l="l" t="t" r="r" b="b"/>
              <a:pathLst>
                <a:path w="703" h="2371" extrusionOk="0">
                  <a:moveTo>
                    <a:pt x="0" y="1"/>
                  </a:moveTo>
                  <a:lnTo>
                    <a:pt x="0" y="2370"/>
                  </a:lnTo>
                  <a:lnTo>
                    <a:pt x="703" y="2370"/>
                  </a:lnTo>
                  <a:lnTo>
                    <a:pt x="703" y="1"/>
                  </a:lnTo>
                  <a:close/>
                </a:path>
              </a:pathLst>
            </a:custGeom>
            <a:solidFill>
              <a:srgbClr val="483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5624;p53">
              <a:extLst>
                <a:ext uri="{FF2B5EF4-FFF2-40B4-BE49-F238E27FC236}">
                  <a16:creationId xmlns:a16="http://schemas.microsoft.com/office/drawing/2014/main" id="{2A1287FC-A3E8-F2EC-1460-E7D9058134CA}"/>
                </a:ext>
              </a:extLst>
            </p:cNvPr>
            <p:cNvSpPr/>
            <p:nvPr/>
          </p:nvSpPr>
          <p:spPr>
            <a:xfrm>
              <a:off x="2439575" y="4056575"/>
              <a:ext cx="35450" cy="59275"/>
            </a:xfrm>
            <a:custGeom>
              <a:avLst/>
              <a:gdLst/>
              <a:ahLst/>
              <a:cxnLst/>
              <a:rect l="l" t="t" r="r" b="b"/>
              <a:pathLst>
                <a:path w="1418" h="2371" extrusionOk="0">
                  <a:moveTo>
                    <a:pt x="1" y="1"/>
                  </a:moveTo>
                  <a:lnTo>
                    <a:pt x="1" y="2370"/>
                  </a:lnTo>
                  <a:lnTo>
                    <a:pt x="1417" y="2370"/>
                  </a:lnTo>
                  <a:lnTo>
                    <a:pt x="1417" y="1"/>
                  </a:ln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5625;p53">
              <a:extLst>
                <a:ext uri="{FF2B5EF4-FFF2-40B4-BE49-F238E27FC236}">
                  <a16:creationId xmlns:a16="http://schemas.microsoft.com/office/drawing/2014/main" id="{5555F598-5777-DDF9-6182-E14F35CD29CD}"/>
                </a:ext>
              </a:extLst>
            </p:cNvPr>
            <p:cNvSpPr/>
            <p:nvPr/>
          </p:nvSpPr>
          <p:spPr>
            <a:xfrm>
              <a:off x="2457450" y="4056575"/>
              <a:ext cx="17575" cy="59275"/>
            </a:xfrm>
            <a:custGeom>
              <a:avLst/>
              <a:gdLst/>
              <a:ahLst/>
              <a:cxnLst/>
              <a:rect l="l" t="t" r="r" b="b"/>
              <a:pathLst>
                <a:path w="703" h="2371" extrusionOk="0">
                  <a:moveTo>
                    <a:pt x="0" y="1"/>
                  </a:moveTo>
                  <a:lnTo>
                    <a:pt x="0" y="2370"/>
                  </a:lnTo>
                  <a:lnTo>
                    <a:pt x="702" y="2370"/>
                  </a:lnTo>
                  <a:lnTo>
                    <a:pt x="702" y="1"/>
                  </a:lnTo>
                  <a:close/>
                </a:path>
              </a:pathLst>
            </a:custGeom>
            <a:solidFill>
              <a:srgbClr val="483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5626;p53">
              <a:extLst>
                <a:ext uri="{FF2B5EF4-FFF2-40B4-BE49-F238E27FC236}">
                  <a16:creationId xmlns:a16="http://schemas.microsoft.com/office/drawing/2014/main" id="{9D99612A-B578-B05E-080A-EEF4ACE3D534}"/>
                </a:ext>
              </a:extLst>
            </p:cNvPr>
            <p:cNvSpPr/>
            <p:nvPr/>
          </p:nvSpPr>
          <p:spPr>
            <a:xfrm>
              <a:off x="2494950" y="4056575"/>
              <a:ext cx="35450" cy="59275"/>
            </a:xfrm>
            <a:custGeom>
              <a:avLst/>
              <a:gdLst/>
              <a:ahLst/>
              <a:cxnLst/>
              <a:rect l="l" t="t" r="r" b="b"/>
              <a:pathLst>
                <a:path w="1418" h="2371" extrusionOk="0">
                  <a:moveTo>
                    <a:pt x="0" y="1"/>
                  </a:moveTo>
                  <a:lnTo>
                    <a:pt x="0" y="2370"/>
                  </a:lnTo>
                  <a:lnTo>
                    <a:pt x="1417" y="2370"/>
                  </a:lnTo>
                  <a:lnTo>
                    <a:pt x="1417" y="1"/>
                  </a:ln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5627;p53">
              <a:extLst>
                <a:ext uri="{FF2B5EF4-FFF2-40B4-BE49-F238E27FC236}">
                  <a16:creationId xmlns:a16="http://schemas.microsoft.com/office/drawing/2014/main" id="{A2361FC1-518D-F894-B5F4-764C28B727F8}"/>
                </a:ext>
              </a:extLst>
            </p:cNvPr>
            <p:cNvSpPr/>
            <p:nvPr/>
          </p:nvSpPr>
          <p:spPr>
            <a:xfrm>
              <a:off x="2512500" y="4056575"/>
              <a:ext cx="17600" cy="59275"/>
            </a:xfrm>
            <a:custGeom>
              <a:avLst/>
              <a:gdLst/>
              <a:ahLst/>
              <a:cxnLst/>
              <a:rect l="l" t="t" r="r" b="b"/>
              <a:pathLst>
                <a:path w="704" h="2371" extrusionOk="0">
                  <a:moveTo>
                    <a:pt x="1" y="1"/>
                  </a:moveTo>
                  <a:lnTo>
                    <a:pt x="1" y="2370"/>
                  </a:lnTo>
                  <a:lnTo>
                    <a:pt x="703" y="2370"/>
                  </a:lnTo>
                  <a:lnTo>
                    <a:pt x="703" y="1"/>
                  </a:lnTo>
                  <a:close/>
                </a:path>
              </a:pathLst>
            </a:custGeom>
            <a:solidFill>
              <a:srgbClr val="483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5628;p53">
              <a:extLst>
                <a:ext uri="{FF2B5EF4-FFF2-40B4-BE49-F238E27FC236}">
                  <a16:creationId xmlns:a16="http://schemas.microsoft.com/office/drawing/2014/main" id="{4A8B3187-10E6-BA72-9145-C3AB096DFAFA}"/>
                </a:ext>
              </a:extLst>
            </p:cNvPr>
            <p:cNvSpPr/>
            <p:nvPr/>
          </p:nvSpPr>
          <p:spPr>
            <a:xfrm>
              <a:off x="2550300" y="4056575"/>
              <a:ext cx="35150" cy="59275"/>
            </a:xfrm>
            <a:custGeom>
              <a:avLst/>
              <a:gdLst/>
              <a:ahLst/>
              <a:cxnLst/>
              <a:rect l="l" t="t" r="r" b="b"/>
              <a:pathLst>
                <a:path w="1406" h="2371" extrusionOk="0">
                  <a:moveTo>
                    <a:pt x="1" y="1"/>
                  </a:moveTo>
                  <a:lnTo>
                    <a:pt x="1" y="2370"/>
                  </a:lnTo>
                  <a:lnTo>
                    <a:pt x="1406" y="2370"/>
                  </a:lnTo>
                  <a:lnTo>
                    <a:pt x="1406" y="1"/>
                  </a:ln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5629;p53">
              <a:extLst>
                <a:ext uri="{FF2B5EF4-FFF2-40B4-BE49-F238E27FC236}">
                  <a16:creationId xmlns:a16="http://schemas.microsoft.com/office/drawing/2014/main" id="{0FF5F703-10C1-C174-B2A2-7ECEBCBE3C89}"/>
                </a:ext>
              </a:extLst>
            </p:cNvPr>
            <p:cNvSpPr/>
            <p:nvPr/>
          </p:nvSpPr>
          <p:spPr>
            <a:xfrm>
              <a:off x="2567575" y="4056575"/>
              <a:ext cx="17575" cy="59275"/>
            </a:xfrm>
            <a:custGeom>
              <a:avLst/>
              <a:gdLst/>
              <a:ahLst/>
              <a:cxnLst/>
              <a:rect l="l" t="t" r="r" b="b"/>
              <a:pathLst>
                <a:path w="703" h="2371" extrusionOk="0">
                  <a:moveTo>
                    <a:pt x="0" y="1"/>
                  </a:moveTo>
                  <a:lnTo>
                    <a:pt x="0" y="2370"/>
                  </a:lnTo>
                  <a:lnTo>
                    <a:pt x="703" y="2370"/>
                  </a:lnTo>
                  <a:lnTo>
                    <a:pt x="703" y="1"/>
                  </a:lnTo>
                  <a:close/>
                </a:path>
              </a:pathLst>
            </a:custGeom>
            <a:solidFill>
              <a:srgbClr val="483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5630;p53">
              <a:extLst>
                <a:ext uri="{FF2B5EF4-FFF2-40B4-BE49-F238E27FC236}">
                  <a16:creationId xmlns:a16="http://schemas.microsoft.com/office/drawing/2014/main" id="{E89B55F9-6F35-928D-22D8-D1A2E329728C}"/>
                </a:ext>
              </a:extLst>
            </p:cNvPr>
            <p:cNvSpPr/>
            <p:nvPr/>
          </p:nvSpPr>
          <p:spPr>
            <a:xfrm>
              <a:off x="2684550" y="3854775"/>
              <a:ext cx="35450" cy="59250"/>
            </a:xfrm>
            <a:custGeom>
              <a:avLst/>
              <a:gdLst/>
              <a:ahLst/>
              <a:cxnLst/>
              <a:rect l="l" t="t" r="r" b="b"/>
              <a:pathLst>
                <a:path w="1418" h="2370" extrusionOk="0">
                  <a:moveTo>
                    <a:pt x="0" y="0"/>
                  </a:moveTo>
                  <a:lnTo>
                    <a:pt x="0" y="2370"/>
                  </a:lnTo>
                  <a:lnTo>
                    <a:pt x="1417" y="2370"/>
                  </a:lnTo>
                  <a:lnTo>
                    <a:pt x="1417" y="0"/>
                  </a:ln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5631;p53">
              <a:extLst>
                <a:ext uri="{FF2B5EF4-FFF2-40B4-BE49-F238E27FC236}">
                  <a16:creationId xmlns:a16="http://schemas.microsoft.com/office/drawing/2014/main" id="{95AD1827-5E82-510B-2B40-759A7C3372DD}"/>
                </a:ext>
              </a:extLst>
            </p:cNvPr>
            <p:cNvSpPr/>
            <p:nvPr/>
          </p:nvSpPr>
          <p:spPr>
            <a:xfrm>
              <a:off x="2702400" y="3854775"/>
              <a:ext cx="17300" cy="59250"/>
            </a:xfrm>
            <a:custGeom>
              <a:avLst/>
              <a:gdLst/>
              <a:ahLst/>
              <a:cxnLst/>
              <a:rect l="l" t="t" r="r" b="b"/>
              <a:pathLst>
                <a:path w="692" h="2370" extrusionOk="0">
                  <a:moveTo>
                    <a:pt x="1" y="0"/>
                  </a:moveTo>
                  <a:lnTo>
                    <a:pt x="1" y="2370"/>
                  </a:lnTo>
                  <a:lnTo>
                    <a:pt x="691" y="2370"/>
                  </a:lnTo>
                  <a:lnTo>
                    <a:pt x="691" y="0"/>
                  </a:lnTo>
                  <a:close/>
                </a:path>
              </a:pathLst>
            </a:custGeom>
            <a:solidFill>
              <a:srgbClr val="483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5632;p53">
              <a:extLst>
                <a:ext uri="{FF2B5EF4-FFF2-40B4-BE49-F238E27FC236}">
                  <a16:creationId xmlns:a16="http://schemas.microsoft.com/office/drawing/2014/main" id="{E8B8DEAD-92D9-20B1-8868-EE07091D3816}"/>
                </a:ext>
              </a:extLst>
            </p:cNvPr>
            <p:cNvSpPr/>
            <p:nvPr/>
          </p:nvSpPr>
          <p:spPr>
            <a:xfrm>
              <a:off x="2735750" y="3854775"/>
              <a:ext cx="35450" cy="59250"/>
            </a:xfrm>
            <a:custGeom>
              <a:avLst/>
              <a:gdLst/>
              <a:ahLst/>
              <a:cxnLst/>
              <a:rect l="l" t="t" r="r" b="b"/>
              <a:pathLst>
                <a:path w="1418" h="2370" extrusionOk="0">
                  <a:moveTo>
                    <a:pt x="0" y="0"/>
                  </a:moveTo>
                  <a:lnTo>
                    <a:pt x="0" y="2370"/>
                  </a:lnTo>
                  <a:lnTo>
                    <a:pt x="1417" y="2370"/>
                  </a:lnTo>
                  <a:lnTo>
                    <a:pt x="1417" y="0"/>
                  </a:ln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5633;p53">
              <a:extLst>
                <a:ext uri="{FF2B5EF4-FFF2-40B4-BE49-F238E27FC236}">
                  <a16:creationId xmlns:a16="http://schemas.microsoft.com/office/drawing/2014/main" id="{0BE1C0C6-0CBC-C756-3672-7A1105180261}"/>
                </a:ext>
              </a:extLst>
            </p:cNvPr>
            <p:cNvSpPr/>
            <p:nvPr/>
          </p:nvSpPr>
          <p:spPr>
            <a:xfrm>
              <a:off x="2753600" y="3854775"/>
              <a:ext cx="17600" cy="59250"/>
            </a:xfrm>
            <a:custGeom>
              <a:avLst/>
              <a:gdLst/>
              <a:ahLst/>
              <a:cxnLst/>
              <a:rect l="l" t="t" r="r" b="b"/>
              <a:pathLst>
                <a:path w="704" h="2370" extrusionOk="0">
                  <a:moveTo>
                    <a:pt x="1" y="0"/>
                  </a:moveTo>
                  <a:lnTo>
                    <a:pt x="1" y="2370"/>
                  </a:lnTo>
                  <a:lnTo>
                    <a:pt x="703" y="2370"/>
                  </a:lnTo>
                  <a:lnTo>
                    <a:pt x="703" y="0"/>
                  </a:lnTo>
                  <a:close/>
                </a:path>
              </a:pathLst>
            </a:custGeom>
            <a:solidFill>
              <a:srgbClr val="483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5634;p53">
              <a:extLst>
                <a:ext uri="{FF2B5EF4-FFF2-40B4-BE49-F238E27FC236}">
                  <a16:creationId xmlns:a16="http://schemas.microsoft.com/office/drawing/2014/main" id="{C040DE4D-D2C0-D790-F09F-C4C1861B33AF}"/>
                </a:ext>
              </a:extLst>
            </p:cNvPr>
            <p:cNvSpPr/>
            <p:nvPr/>
          </p:nvSpPr>
          <p:spPr>
            <a:xfrm>
              <a:off x="1873425" y="4184275"/>
              <a:ext cx="835550" cy="73550"/>
            </a:xfrm>
            <a:custGeom>
              <a:avLst/>
              <a:gdLst/>
              <a:ahLst/>
              <a:cxnLst/>
              <a:rect l="l" t="t" r="r" b="b"/>
              <a:pathLst>
                <a:path w="33422" h="2942" extrusionOk="0">
                  <a:moveTo>
                    <a:pt x="1" y="1"/>
                  </a:moveTo>
                  <a:cubicBezTo>
                    <a:pt x="1489" y="1155"/>
                    <a:pt x="3335" y="2156"/>
                    <a:pt x="5466" y="2941"/>
                  </a:cubicBezTo>
                  <a:lnTo>
                    <a:pt x="27969" y="2941"/>
                  </a:lnTo>
                  <a:cubicBezTo>
                    <a:pt x="30088" y="2156"/>
                    <a:pt x="31934" y="1155"/>
                    <a:pt x="33422" y="1"/>
                  </a:cubicBezTo>
                  <a:close/>
                </a:path>
              </a:pathLst>
            </a:custGeom>
            <a:solidFill>
              <a:srgbClr val="624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5635;p53">
              <a:extLst>
                <a:ext uri="{FF2B5EF4-FFF2-40B4-BE49-F238E27FC236}">
                  <a16:creationId xmlns:a16="http://schemas.microsoft.com/office/drawing/2014/main" id="{01DCAF67-D139-1B6C-27F5-E195A4972F3B}"/>
                </a:ext>
              </a:extLst>
            </p:cNvPr>
            <p:cNvSpPr/>
            <p:nvPr/>
          </p:nvSpPr>
          <p:spPr>
            <a:xfrm>
              <a:off x="1516550" y="3621100"/>
              <a:ext cx="331600" cy="358700"/>
            </a:xfrm>
            <a:custGeom>
              <a:avLst/>
              <a:gdLst/>
              <a:ahLst/>
              <a:cxnLst/>
              <a:rect l="l" t="t" r="r" b="b"/>
              <a:pathLst>
                <a:path w="13264" h="14348" extrusionOk="0">
                  <a:moveTo>
                    <a:pt x="0" y="1"/>
                  </a:moveTo>
                  <a:lnTo>
                    <a:pt x="11109" y="12883"/>
                  </a:lnTo>
                  <a:lnTo>
                    <a:pt x="11026" y="13503"/>
                  </a:lnTo>
                  <a:lnTo>
                    <a:pt x="11085" y="13538"/>
                  </a:lnTo>
                  <a:cubicBezTo>
                    <a:pt x="10871" y="13776"/>
                    <a:pt x="10692" y="14038"/>
                    <a:pt x="10573" y="14348"/>
                  </a:cubicBezTo>
                  <a:lnTo>
                    <a:pt x="13264" y="13514"/>
                  </a:lnTo>
                  <a:lnTo>
                    <a:pt x="12300" y="12729"/>
                  </a:lnTo>
                  <a:lnTo>
                    <a:pt x="0" y="1"/>
                  </a:lnTo>
                  <a:close/>
                </a:path>
              </a:pathLst>
            </a:custGeom>
            <a:solidFill>
              <a:srgbClr val="8465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5636;p53">
              <a:extLst>
                <a:ext uri="{FF2B5EF4-FFF2-40B4-BE49-F238E27FC236}">
                  <a16:creationId xmlns:a16="http://schemas.microsoft.com/office/drawing/2014/main" id="{21D9EC1E-815F-7DE0-8272-4C60E5ECC5CB}"/>
                </a:ext>
              </a:extLst>
            </p:cNvPr>
            <p:cNvSpPr/>
            <p:nvPr/>
          </p:nvSpPr>
          <p:spPr>
            <a:xfrm>
              <a:off x="1775500" y="3947050"/>
              <a:ext cx="236675" cy="136950"/>
            </a:xfrm>
            <a:custGeom>
              <a:avLst/>
              <a:gdLst/>
              <a:ahLst/>
              <a:cxnLst/>
              <a:rect l="l" t="t" r="r" b="b"/>
              <a:pathLst>
                <a:path w="9467" h="5478" extrusionOk="0">
                  <a:moveTo>
                    <a:pt x="715" y="0"/>
                  </a:moveTo>
                  <a:lnTo>
                    <a:pt x="668" y="465"/>
                  </a:lnTo>
                  <a:lnTo>
                    <a:pt x="727" y="500"/>
                  </a:lnTo>
                  <a:cubicBezTo>
                    <a:pt x="513" y="738"/>
                    <a:pt x="334" y="1000"/>
                    <a:pt x="215" y="1310"/>
                  </a:cubicBezTo>
                  <a:cubicBezTo>
                    <a:pt x="72" y="1643"/>
                    <a:pt x="1" y="1989"/>
                    <a:pt x="1" y="2358"/>
                  </a:cubicBezTo>
                  <a:cubicBezTo>
                    <a:pt x="1" y="2489"/>
                    <a:pt x="13" y="2608"/>
                    <a:pt x="37" y="2739"/>
                  </a:cubicBezTo>
                  <a:lnTo>
                    <a:pt x="1" y="2739"/>
                  </a:lnTo>
                  <a:cubicBezTo>
                    <a:pt x="1" y="3215"/>
                    <a:pt x="60" y="3679"/>
                    <a:pt x="167" y="4144"/>
                  </a:cubicBezTo>
                  <a:cubicBezTo>
                    <a:pt x="275" y="4584"/>
                    <a:pt x="418" y="5048"/>
                    <a:pt x="608" y="5477"/>
                  </a:cubicBezTo>
                  <a:lnTo>
                    <a:pt x="6728" y="5477"/>
                  </a:lnTo>
                  <a:cubicBezTo>
                    <a:pt x="8228" y="5477"/>
                    <a:pt x="9466" y="4263"/>
                    <a:pt x="9466" y="2739"/>
                  </a:cubicBezTo>
                  <a:cubicBezTo>
                    <a:pt x="9466" y="1227"/>
                    <a:pt x="8252" y="0"/>
                    <a:pt x="6716" y="0"/>
                  </a:cubicBezTo>
                  <a:close/>
                </a:path>
              </a:pathLst>
            </a:custGeom>
            <a:solidFill>
              <a:srgbClr val="8465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5637;p53">
              <a:extLst>
                <a:ext uri="{FF2B5EF4-FFF2-40B4-BE49-F238E27FC236}">
                  <a16:creationId xmlns:a16="http://schemas.microsoft.com/office/drawing/2014/main" id="{B4C1CC82-02B9-BA54-FEAC-5C58AC59F43D}"/>
                </a:ext>
              </a:extLst>
            </p:cNvPr>
            <p:cNvSpPr/>
            <p:nvPr/>
          </p:nvSpPr>
          <p:spPr>
            <a:xfrm>
              <a:off x="2191625" y="4015500"/>
              <a:ext cx="615275" cy="14900"/>
            </a:xfrm>
            <a:custGeom>
              <a:avLst/>
              <a:gdLst/>
              <a:ahLst/>
              <a:cxnLst/>
              <a:rect l="l" t="t" r="r" b="b"/>
              <a:pathLst>
                <a:path w="24611" h="596" extrusionOk="0">
                  <a:moveTo>
                    <a:pt x="1" y="1"/>
                  </a:moveTo>
                  <a:lnTo>
                    <a:pt x="1" y="596"/>
                  </a:lnTo>
                  <a:lnTo>
                    <a:pt x="24587" y="596"/>
                  </a:lnTo>
                  <a:cubicBezTo>
                    <a:pt x="24599" y="405"/>
                    <a:pt x="24611" y="203"/>
                    <a:pt x="24611" y="1"/>
                  </a:cubicBezTo>
                  <a:close/>
                </a:path>
              </a:pathLst>
            </a:custGeom>
            <a:solidFill>
              <a:srgbClr val="8465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4" name="Google Shape;314;p28"/>
          <p:cNvSpPr txBox="1">
            <a:spLocks noGrp="1"/>
          </p:cNvSpPr>
          <p:nvPr>
            <p:ph type="ctrTitle"/>
          </p:nvPr>
        </p:nvSpPr>
        <p:spPr>
          <a:xfrm>
            <a:off x="505946" y="860710"/>
            <a:ext cx="6454429" cy="1796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6000" dirty="0">
                <a:latin typeface="#9Slide03 SVNEvery Movie Every " panose="02000500000000000000" pitchFamily="2" charset="0"/>
                <a:cs typeface="#9Slide03 SVNCintra" pitchFamily="2" charset="0"/>
              </a:rPr>
              <a:t>Chiến thắng </a:t>
            </a:r>
            <a:br>
              <a:rPr lang="en" sz="3600" dirty="0">
                <a:latin typeface="#9Slide03 SVNCintra" pitchFamily="2" charset="0"/>
                <a:cs typeface="#9Slide03 SVNCintra" pitchFamily="2" charset="0"/>
              </a:rPr>
            </a:br>
            <a:r>
              <a:rPr lang="en" sz="3600" dirty="0">
                <a:latin typeface="#9Slide03 SVNCintra" pitchFamily="2" charset="0"/>
                <a:cs typeface="#9Slide03 SVNCintra" pitchFamily="2" charset="0"/>
              </a:rPr>
              <a:t>Bạch Đằng do Ngô Quyền lãnh đạo ( 938)</a:t>
            </a:r>
            <a:endParaRPr sz="3600" dirty="0">
              <a:latin typeface="#9Slide03 SVNCintra" pitchFamily="2" charset="0"/>
              <a:cs typeface="#9Slide03 SVNCintra" pitchFamily="2" charset="0"/>
            </a:endParaRPr>
          </a:p>
        </p:txBody>
      </p:sp>
      <p:pic>
        <p:nvPicPr>
          <p:cNvPr id="217" name="Google Shape;869;p41">
            <a:extLst>
              <a:ext uri="{FF2B5EF4-FFF2-40B4-BE49-F238E27FC236}">
                <a16:creationId xmlns:a16="http://schemas.microsoft.com/office/drawing/2014/main" id="{3399CBC0-635E-6707-8720-96B39AD82182}"/>
              </a:ext>
            </a:extLst>
          </p:cNvPr>
          <p:cNvPicPr preferRelativeResize="0"/>
          <p:nvPr/>
        </p:nvPicPr>
        <p:blipFill rotWithShape="1">
          <a:blip r:embed="rId3">
            <a:alphaModFix/>
          </a:blip>
          <a:srcRect t="1047" b="1047"/>
          <a:stretch/>
        </p:blipFill>
        <p:spPr>
          <a:xfrm>
            <a:off x="1724392" y="632742"/>
            <a:ext cx="9472517" cy="4774137"/>
          </a:xfrm>
          <a:prstGeom prst="rect">
            <a:avLst/>
          </a:prstGeom>
          <a:noFill/>
          <a:ln>
            <a:noFill/>
          </a:ln>
        </p:spPr>
      </p:pic>
      <p:pic>
        <p:nvPicPr>
          <p:cNvPr id="223" name="Picture 222">
            <a:extLst>
              <a:ext uri="{FF2B5EF4-FFF2-40B4-BE49-F238E27FC236}">
                <a16:creationId xmlns:a16="http://schemas.microsoft.com/office/drawing/2014/main" id="{4495920E-ACD2-7EB9-10E5-DE12EDB72C86}"/>
              </a:ext>
            </a:extLst>
          </p:cNvPr>
          <p:cNvPicPr>
            <a:picLocks noChangeAspect="1"/>
          </p:cNvPicPr>
          <p:nvPr/>
        </p:nvPicPr>
        <p:blipFill>
          <a:blip r:embed="rId4"/>
          <a:srcRect/>
          <a:stretch/>
        </p:blipFill>
        <p:spPr>
          <a:xfrm>
            <a:off x="-960869" y="2216776"/>
            <a:ext cx="5651615" cy="42313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withEffect">
                                  <p:stCondLst>
                                    <p:cond delay="0"/>
                                  </p:stCondLst>
                                  <p:childTnLst>
                                    <p:set>
                                      <p:cBhvr>
                                        <p:cTn id="6" dur="1" fill="hold">
                                          <p:stCondLst>
                                            <p:cond delay="0"/>
                                          </p:stCondLst>
                                        </p:cTn>
                                        <p:tgtEl>
                                          <p:spTgt spid="226"/>
                                        </p:tgtEl>
                                        <p:attrNameLst>
                                          <p:attrName>style.visibility</p:attrName>
                                        </p:attrNameLst>
                                      </p:cBhvr>
                                      <p:to>
                                        <p:strVal val="visible"/>
                                      </p:to>
                                    </p:set>
                                    <p:anim calcmode="lin" valueType="num">
                                      <p:cBhvr additive="base">
                                        <p:cTn id="7" dur="1500" fill="hold"/>
                                        <p:tgtEl>
                                          <p:spTgt spid="226"/>
                                        </p:tgtEl>
                                        <p:attrNameLst>
                                          <p:attrName>ppt_x</p:attrName>
                                        </p:attrNameLst>
                                      </p:cBhvr>
                                      <p:tavLst>
                                        <p:tav tm="0">
                                          <p:val>
                                            <p:strVal val="1+#ppt_w/2"/>
                                          </p:val>
                                        </p:tav>
                                        <p:tav tm="100000">
                                          <p:val>
                                            <p:strVal val="#ppt_x"/>
                                          </p:val>
                                        </p:tav>
                                      </p:tavLst>
                                    </p:anim>
                                    <p:anim calcmode="lin" valueType="num">
                                      <p:cBhvr additive="base">
                                        <p:cTn id="8" dur="1500" fill="hold"/>
                                        <p:tgtEl>
                                          <p:spTgt spid="226"/>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217"/>
                                        </p:tgtEl>
                                        <p:attrNameLst>
                                          <p:attrName>style.visibility</p:attrName>
                                        </p:attrNameLst>
                                      </p:cBhvr>
                                      <p:to>
                                        <p:strVal val="visible"/>
                                      </p:to>
                                    </p:set>
                                    <p:anim calcmode="lin" valueType="num">
                                      <p:cBhvr additive="base">
                                        <p:cTn id="11" dur="1750" fill="hold"/>
                                        <p:tgtEl>
                                          <p:spTgt spid="217"/>
                                        </p:tgtEl>
                                        <p:attrNameLst>
                                          <p:attrName>ppt_x</p:attrName>
                                        </p:attrNameLst>
                                      </p:cBhvr>
                                      <p:tavLst>
                                        <p:tav tm="0">
                                          <p:val>
                                            <p:strVal val="1+#ppt_w/2"/>
                                          </p:val>
                                        </p:tav>
                                        <p:tav tm="100000">
                                          <p:val>
                                            <p:strVal val="#ppt_x"/>
                                          </p:val>
                                        </p:tav>
                                      </p:tavLst>
                                    </p:anim>
                                    <p:anim calcmode="lin" valueType="num">
                                      <p:cBhvr additive="base">
                                        <p:cTn id="12" dur="1750" fill="hold"/>
                                        <p:tgtEl>
                                          <p:spTgt spid="217"/>
                                        </p:tgtEl>
                                        <p:attrNameLst>
                                          <p:attrName>ppt_y</p:attrName>
                                        </p:attrNameLst>
                                      </p:cBhvr>
                                      <p:tavLst>
                                        <p:tav tm="0">
                                          <p:val>
                                            <p:strVal val="0-#ppt_h/2"/>
                                          </p:val>
                                        </p:tav>
                                        <p:tav tm="100000">
                                          <p:val>
                                            <p:strVal val="#ppt_y"/>
                                          </p:val>
                                        </p:tav>
                                      </p:tavLst>
                                    </p:anim>
                                  </p:childTnLst>
                                </p:cTn>
                              </p:par>
                            </p:childTnLst>
                          </p:cTn>
                        </p:par>
                        <p:par>
                          <p:cTn id="13" fill="hold">
                            <p:stCondLst>
                              <p:cond delay="1750"/>
                            </p:stCondLst>
                            <p:childTnLst>
                              <p:par>
                                <p:cTn id="14" presetID="53" presetClass="entr" presetSubtype="16" fill="hold" grpId="0" nodeType="afterEffect">
                                  <p:stCondLst>
                                    <p:cond delay="0"/>
                                  </p:stCondLst>
                                  <p:childTnLst>
                                    <p:set>
                                      <p:cBhvr>
                                        <p:cTn id="15" dur="1" fill="hold">
                                          <p:stCondLst>
                                            <p:cond delay="0"/>
                                          </p:stCondLst>
                                        </p:cTn>
                                        <p:tgtEl>
                                          <p:spTgt spid="314"/>
                                        </p:tgtEl>
                                        <p:attrNameLst>
                                          <p:attrName>style.visibility</p:attrName>
                                        </p:attrNameLst>
                                      </p:cBhvr>
                                      <p:to>
                                        <p:strVal val="visible"/>
                                      </p:to>
                                    </p:set>
                                    <p:anim calcmode="lin" valueType="num">
                                      <p:cBhvr>
                                        <p:cTn id="16" dur="500" fill="hold"/>
                                        <p:tgtEl>
                                          <p:spTgt spid="314"/>
                                        </p:tgtEl>
                                        <p:attrNameLst>
                                          <p:attrName>ppt_w</p:attrName>
                                        </p:attrNameLst>
                                      </p:cBhvr>
                                      <p:tavLst>
                                        <p:tav tm="0">
                                          <p:val>
                                            <p:fltVal val="0"/>
                                          </p:val>
                                        </p:tav>
                                        <p:tav tm="100000">
                                          <p:val>
                                            <p:strVal val="#ppt_w"/>
                                          </p:val>
                                        </p:tav>
                                      </p:tavLst>
                                    </p:anim>
                                    <p:anim calcmode="lin" valueType="num">
                                      <p:cBhvr>
                                        <p:cTn id="17" dur="500" fill="hold"/>
                                        <p:tgtEl>
                                          <p:spTgt spid="314"/>
                                        </p:tgtEl>
                                        <p:attrNameLst>
                                          <p:attrName>ppt_h</p:attrName>
                                        </p:attrNameLst>
                                      </p:cBhvr>
                                      <p:tavLst>
                                        <p:tav tm="0">
                                          <p:val>
                                            <p:fltVal val="0"/>
                                          </p:val>
                                        </p:tav>
                                        <p:tav tm="100000">
                                          <p:val>
                                            <p:strVal val="#ppt_h"/>
                                          </p:val>
                                        </p:tav>
                                      </p:tavLst>
                                    </p:anim>
                                    <p:animEffect transition="in" filter="fade">
                                      <p:cBhvr>
                                        <p:cTn id="18" dur="500"/>
                                        <p:tgtEl>
                                          <p:spTgt spid="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AD6566-6776-2D82-81A5-9097193CC381}"/>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2222" l="1049" r="89977">
                        <a14:foregroundMark x1="5711" y1="60347" x2="34615" y2="34722"/>
                        <a14:foregroundMark x1="34615" y1="34722" x2="35082" y2="33958"/>
                        <a14:foregroundMark x1="64103" y1="79375" x2="66200" y2="68750"/>
                        <a14:foregroundMark x1="18531" y1="67778" x2="5245" y2="67014"/>
                        <a14:foregroundMark x1="15152" y1="90278" x2="29720" y2="81181"/>
                        <a14:foregroundMark x1="29720" y1="81181" x2="49184" y2="81111"/>
                        <a14:foregroundMark x1="49184" y1="81111" x2="49534" y2="81111"/>
                        <a14:foregroundMark x1="10256" y1="85833" x2="26807" y2="81875"/>
                        <a14:foregroundMark x1="20163" y1="88542" x2="37995" y2="91458"/>
                        <a14:foregroundMark x1="11888" y1="85069" x2="1049" y2="88750"/>
                        <a14:foregroundMark x1="52448" y1="80139" x2="73660" y2="81875"/>
                        <a14:foregroundMark x1="55828" y1="85556" x2="74009" y2="86806"/>
                        <a14:foregroundMark x1="39277" y1="92222" x2="50816" y2="91736"/>
                        <a14:foregroundMark x1="74825" y1="87014" x2="86480" y2="87500"/>
                      </a14:backgroundRemoval>
                    </a14:imgEffect>
                  </a14:imgLayer>
                </a14:imgProps>
              </a:ext>
            </a:extLst>
          </a:blip>
          <a:stretch>
            <a:fillRect/>
          </a:stretch>
        </p:blipFill>
        <p:spPr>
          <a:xfrm>
            <a:off x="0" y="-345701"/>
            <a:ext cx="3476629" cy="5834901"/>
          </a:xfrm>
          <a:prstGeom prst="rect">
            <a:avLst/>
          </a:prstGeom>
        </p:spPr>
      </p:pic>
      <p:sp>
        <p:nvSpPr>
          <p:cNvPr id="2" name="Rectangle: Rounded Corners 1">
            <a:extLst>
              <a:ext uri="{FF2B5EF4-FFF2-40B4-BE49-F238E27FC236}">
                <a16:creationId xmlns:a16="http://schemas.microsoft.com/office/drawing/2014/main" id="{5535B322-765F-7C88-9469-B2AB78FE67E8}"/>
              </a:ext>
            </a:extLst>
          </p:cNvPr>
          <p:cNvSpPr/>
          <p:nvPr/>
        </p:nvSpPr>
        <p:spPr>
          <a:xfrm>
            <a:off x="2908301" y="63500"/>
            <a:ext cx="6184899" cy="5003800"/>
          </a:xfrm>
          <a:prstGeom prst="roundRect">
            <a:avLst/>
          </a:prstGeom>
          <a:solidFill>
            <a:schemeClr val="accent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1" name="Text Box 15">
            <a:extLst>
              <a:ext uri="{FF2B5EF4-FFF2-40B4-BE49-F238E27FC236}">
                <a16:creationId xmlns:a16="http://schemas.microsoft.com/office/drawing/2014/main" id="{13E98E6C-C3F4-CFAD-0A8F-754B727DBC6A}"/>
              </a:ext>
            </a:extLst>
          </p:cNvPr>
          <p:cNvSpPr txBox="1">
            <a:spLocks noChangeArrowheads="1"/>
          </p:cNvSpPr>
          <p:nvPr/>
        </p:nvSpPr>
        <p:spPr bwMode="auto">
          <a:xfrm>
            <a:off x="3184532" y="257076"/>
            <a:ext cx="5908668" cy="1938992"/>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a:defRPr/>
            </a:pPr>
            <a:r>
              <a:rPr lang="en-US" sz="2400" dirty="0" err="1">
                <a:latin typeface="UTM Azuki" panose="02040603050506020204" pitchFamily="18" charset="0"/>
                <a:cs typeface="Times New Roman" panose="02020603050405020304" pitchFamily="18" charset="0"/>
              </a:rPr>
              <a:t>Ông</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là</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một</a:t>
            </a:r>
            <a:r>
              <a:rPr lang="en-US" sz="2400" dirty="0">
                <a:latin typeface="UTM Azuki" panose="02040603050506020204" pitchFamily="18" charset="0"/>
                <a:cs typeface="Times New Roman" panose="02020603050405020304" pitchFamily="18" charset="0"/>
              </a:rPr>
              <a:t> trong những tướng giỏi của Dương Đình Nghệ là Ngô Quyền. Ông sinh ngày 12 tháng 3 năm Đinh Tỵ (897) ở Đường Lâm, thị xã Sơn Tây, Hà Tây ( nay là Ba Vì, Hà Nội). Cha của ông là Ngô Mân, là một hào trưởng đa tài. </a:t>
            </a:r>
          </a:p>
        </p:txBody>
      </p:sp>
      <p:sp>
        <p:nvSpPr>
          <p:cNvPr id="13" name="Text Box 15">
            <a:extLst>
              <a:ext uri="{FF2B5EF4-FFF2-40B4-BE49-F238E27FC236}">
                <a16:creationId xmlns:a16="http://schemas.microsoft.com/office/drawing/2014/main" id="{DD624711-7590-CC36-95A8-8D5B928D1DD0}"/>
              </a:ext>
            </a:extLst>
          </p:cNvPr>
          <p:cNvSpPr txBox="1">
            <a:spLocks noChangeArrowheads="1"/>
          </p:cNvSpPr>
          <p:nvPr/>
        </p:nvSpPr>
        <p:spPr bwMode="auto">
          <a:xfrm>
            <a:off x="3167065" y="2249944"/>
            <a:ext cx="5667369" cy="2677656"/>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a:defRPr/>
            </a:pP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Trong</a:t>
            </a:r>
            <a:r>
              <a:rPr lang="en-US" sz="2400" dirty="0">
                <a:latin typeface="UTM Azuki" panose="02040603050506020204" pitchFamily="18" charset="0"/>
                <a:cs typeface="Times New Roman" panose="02020603050405020304" pitchFamily="18" charset="0"/>
              </a:rPr>
              <a:t> cuộc kháng chiến của Dương Đình Nghệ, Ngô Quyền đã chiến đấu rất anh dũng. </a:t>
            </a:r>
            <a:r>
              <a:rPr lang="en-US" sz="2400" dirty="0" err="1">
                <a:latin typeface="UTM Azuki" panose="02040603050506020204" pitchFamily="18" charset="0"/>
                <a:cs typeface="Times New Roman" panose="02020603050405020304" pitchFamily="18" charset="0"/>
              </a:rPr>
              <a:t>Là</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tướng</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giỏi</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lại</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có</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nhiều</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công</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lao</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ông</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được</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Dương</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Đình</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Nghệ</a:t>
            </a:r>
            <a:r>
              <a:rPr lang="en-US" sz="2400" dirty="0">
                <a:latin typeface="UTM Azuki" panose="02040603050506020204" pitchFamily="18" charset="0"/>
                <a:cs typeface="Times New Roman" panose="02020603050405020304" pitchFamily="18" charset="0"/>
              </a:rPr>
              <a:t> tin </a:t>
            </a:r>
            <a:r>
              <a:rPr lang="en-US" sz="2400" dirty="0" err="1">
                <a:latin typeface="UTM Azuki" panose="02040603050506020204" pitchFamily="18" charset="0"/>
                <a:cs typeface="Times New Roman" panose="02020603050405020304" pitchFamily="18" charset="0"/>
              </a:rPr>
              <a:t>yêu</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và</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gả</a:t>
            </a:r>
            <a:r>
              <a:rPr lang="en-US" sz="2400" dirty="0">
                <a:latin typeface="UTM Azuki" panose="02040603050506020204" pitchFamily="18" charset="0"/>
                <a:cs typeface="Times New Roman" panose="02020603050405020304" pitchFamily="18" charset="0"/>
              </a:rPr>
              <a:t> con </a:t>
            </a:r>
            <a:r>
              <a:rPr lang="en-US" sz="2400" dirty="0" err="1">
                <a:latin typeface="UTM Azuki" panose="02040603050506020204" pitchFamily="18" charset="0"/>
                <a:cs typeface="Times New Roman" panose="02020603050405020304" pitchFamily="18" charset="0"/>
              </a:rPr>
              <a:t>gái</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cho</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Sau</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khi</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đánh</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đuổi</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quân</a:t>
            </a:r>
            <a:r>
              <a:rPr lang="en-US" sz="2400" dirty="0">
                <a:latin typeface="UTM Azuki" panose="02040603050506020204" pitchFamily="18" charset="0"/>
                <a:cs typeface="Times New Roman" panose="02020603050405020304" pitchFamily="18" charset="0"/>
              </a:rPr>
              <a:t> Nam </a:t>
            </a:r>
            <a:r>
              <a:rPr lang="en-US" sz="2400" dirty="0" err="1">
                <a:latin typeface="UTM Azuki" panose="02040603050506020204" pitchFamily="18" charset="0"/>
                <a:cs typeface="Times New Roman" panose="02020603050405020304" pitchFamily="18" charset="0"/>
              </a:rPr>
              <a:t>Hán</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năm</a:t>
            </a:r>
            <a:r>
              <a:rPr lang="en-US" sz="2400" dirty="0">
                <a:latin typeface="UTM Azuki" panose="02040603050506020204" pitchFamily="18" charset="0"/>
                <a:cs typeface="Times New Roman" panose="02020603050405020304" pitchFamily="18" charset="0"/>
              </a:rPr>
              <a:t> 931, </a:t>
            </a:r>
            <a:r>
              <a:rPr lang="en-US" sz="2400" dirty="0" err="1">
                <a:latin typeface="UTM Azuki" panose="02040603050506020204" pitchFamily="18" charset="0"/>
                <a:cs typeface="Times New Roman" panose="02020603050405020304" pitchFamily="18" charset="0"/>
              </a:rPr>
              <a:t>Ngô</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Quyền</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được</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Dương</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Đình</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Nghệ</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phong</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làm</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thứ</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sử</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trấn</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giữ</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đất</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Ái</a:t>
            </a:r>
            <a:r>
              <a:rPr lang="en-US" sz="2400" dirty="0">
                <a:latin typeface="UTM Azuki" panose="02040603050506020204" pitchFamily="18" charset="0"/>
                <a:cs typeface="Times New Roman" panose="02020603050405020304" pitchFamily="18" charset="0"/>
              </a:rPr>
              <a:t> </a:t>
            </a:r>
            <a:r>
              <a:rPr lang="en-US" sz="2400" dirty="0" err="1">
                <a:latin typeface="UTM Azuki" panose="02040603050506020204" pitchFamily="18" charset="0"/>
                <a:cs typeface="Times New Roman" panose="02020603050405020304" pitchFamily="18" charset="0"/>
              </a:rPr>
              <a:t>Châu</a:t>
            </a:r>
            <a:r>
              <a:rPr lang="en-US" sz="2400" dirty="0">
                <a:latin typeface="UTM Azuki" panose="02040603050506020204" pitchFamily="18" charset="0"/>
                <a:cs typeface="Times New Roman" panose="02020603050405020304" pitchFamily="18" charset="0"/>
              </a:rPr>
              <a:t>.</a:t>
            </a:r>
          </a:p>
        </p:txBody>
      </p:sp>
    </p:spTree>
    <p:extLst>
      <p:ext uri="{BB962C8B-B14F-4D97-AF65-F5344CB8AC3E}">
        <p14:creationId xmlns:p14="http://schemas.microsoft.com/office/powerpoint/2010/main" val="400228890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up)">
                                      <p:cBhvr>
                                        <p:cTn id="10" dur="500"/>
                                        <p:tgtEl>
                                          <p:spTgt spid="11"/>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up)">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3"/>
          <p:cNvGrpSpPr>
            <a:grpSpLocks/>
          </p:cNvGrpSpPr>
          <p:nvPr/>
        </p:nvGrpSpPr>
        <p:grpSpPr bwMode="auto">
          <a:xfrm rot="5400000">
            <a:off x="-1009009" y="1441903"/>
            <a:ext cx="4633453" cy="2227243"/>
            <a:chOff x="336" y="804"/>
            <a:chExt cx="4846" cy="3007"/>
          </a:xfrm>
        </p:grpSpPr>
        <p:pic>
          <p:nvPicPr>
            <p:cNvPr id="25" name="Picture 227" descr="圈轴bg"/>
            <p:cNvPicPr>
              <a:picLocks noChangeAspect="1" noChangeArrowheads="1"/>
            </p:cNvPicPr>
            <p:nvPr/>
          </p:nvPicPr>
          <p:blipFill>
            <a:blip r:embed="rId2">
              <a:grayscl/>
              <a:extLst>
                <a:ext uri="{28A0092B-C50C-407E-A947-70E740481C1C}">
                  <a14:useLocalDpi xmlns:a14="http://schemas.microsoft.com/office/drawing/2010/main" val="0"/>
                </a:ext>
              </a:extLst>
            </a:blip>
            <a:srcRect/>
            <a:stretch>
              <a:fillRect/>
            </a:stretch>
          </p:blipFill>
          <p:spPr bwMode="auto">
            <a:xfrm>
              <a:off x="336" y="912"/>
              <a:ext cx="4704" cy="277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30" descr="圈轴左右"/>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4944" y="804"/>
              <a:ext cx="238" cy="3007"/>
            </a:xfrm>
            <a:prstGeom prst="rect">
              <a:avLst/>
            </a:prstGeom>
            <a:noFill/>
            <a:extLst>
              <a:ext uri="{909E8E84-426E-40DD-AFC4-6F175D3DCCD1}">
                <a14:hiddenFill xmlns:a14="http://schemas.microsoft.com/office/drawing/2010/main">
                  <a:solidFill>
                    <a:srgbClr val="FFFFFF"/>
                  </a:solidFill>
                </a14:hiddenFill>
              </a:ext>
            </a:extLst>
          </p:spPr>
        </p:pic>
      </p:grpSp>
      <p:pic>
        <p:nvPicPr>
          <p:cNvPr id="27" name="Picture 232" descr="圈轴左右"/>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rot="5400000">
            <a:off x="1205560" y="-909350"/>
            <a:ext cx="218389" cy="2227243"/>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p:cNvSpPr txBox="1"/>
          <p:nvPr/>
        </p:nvSpPr>
        <p:spPr>
          <a:xfrm>
            <a:off x="417200" y="678924"/>
            <a:ext cx="1781033" cy="3785652"/>
          </a:xfrm>
          <a:prstGeom prst="rect">
            <a:avLst/>
          </a:prstGeom>
          <a:noFill/>
        </p:spPr>
        <p:txBody>
          <a:bodyPr wrap="square" rtlCol="0">
            <a:spAutoFit/>
          </a:bodyPr>
          <a:lstStyle/>
          <a:p>
            <a:pPr algn="ctr"/>
            <a:r>
              <a:rPr lang="en-US" sz="4800" b="1" dirty="0" err="1">
                <a:latin typeface="UTM A&amp;S Signwriter" panose="02040603050506020204" pitchFamily="18" charset="0"/>
              </a:rPr>
              <a:t>Tìm</a:t>
            </a:r>
            <a:r>
              <a:rPr lang="en-US" sz="4800" b="1" dirty="0">
                <a:latin typeface="UTM A&amp;S Signwriter" panose="02040603050506020204" pitchFamily="18" charset="0"/>
              </a:rPr>
              <a:t> </a:t>
            </a:r>
            <a:r>
              <a:rPr lang="en-US" sz="4800" b="1" dirty="0" err="1">
                <a:latin typeface="UTM A&amp;S Signwriter" panose="02040603050506020204" pitchFamily="18" charset="0"/>
              </a:rPr>
              <a:t>hiểu</a:t>
            </a:r>
            <a:r>
              <a:rPr lang="en-US" sz="4800" b="1" dirty="0">
                <a:latin typeface="UTM A&amp;S Signwriter" panose="02040603050506020204" pitchFamily="18" charset="0"/>
              </a:rPr>
              <a:t> </a:t>
            </a:r>
            <a:r>
              <a:rPr lang="en-US" sz="4800" b="1" dirty="0" err="1">
                <a:latin typeface="UTM A&amp;S Signwriter" panose="02040603050506020204" pitchFamily="18" charset="0"/>
              </a:rPr>
              <a:t>về</a:t>
            </a:r>
            <a:r>
              <a:rPr lang="en-US" sz="4800" b="1" dirty="0">
                <a:latin typeface="UTM A&amp;S Signwriter" panose="02040603050506020204" pitchFamily="18" charset="0"/>
              </a:rPr>
              <a:t> </a:t>
            </a:r>
            <a:r>
              <a:rPr lang="en-US" sz="4800" b="1" dirty="0" err="1">
                <a:latin typeface="UTM A&amp;S Signwriter" panose="02040603050506020204" pitchFamily="18" charset="0"/>
              </a:rPr>
              <a:t>nguyên</a:t>
            </a:r>
            <a:r>
              <a:rPr lang="en-US" sz="4800" b="1" dirty="0">
                <a:latin typeface="UTM A&amp;S Signwriter" panose="02040603050506020204" pitchFamily="18" charset="0"/>
              </a:rPr>
              <a:t> </a:t>
            </a:r>
            <a:r>
              <a:rPr lang="en-US" sz="4800" b="1" dirty="0" err="1">
                <a:latin typeface="UTM A&amp;S Signwriter" panose="02040603050506020204" pitchFamily="18" charset="0"/>
              </a:rPr>
              <a:t>nhân</a:t>
            </a:r>
            <a:r>
              <a:rPr lang="en-US" sz="4800" b="1" dirty="0">
                <a:latin typeface="UTM A&amp;S Signwriter" panose="02040603050506020204" pitchFamily="18" charset="0"/>
              </a:rPr>
              <a:t> </a:t>
            </a:r>
            <a:r>
              <a:rPr lang="en-US" sz="4800" b="1" dirty="0" err="1">
                <a:latin typeface="UTM A&amp;S Signwriter" panose="02040603050506020204" pitchFamily="18" charset="0"/>
              </a:rPr>
              <a:t>của</a:t>
            </a:r>
            <a:r>
              <a:rPr lang="en-US" sz="4800" b="1" dirty="0">
                <a:latin typeface="UTM A&amp;S Signwriter" panose="02040603050506020204" pitchFamily="18" charset="0"/>
              </a:rPr>
              <a:t> </a:t>
            </a:r>
            <a:r>
              <a:rPr lang="en-US" sz="4800" b="1" dirty="0" err="1">
                <a:latin typeface="UTM A&amp;S Signwriter" panose="02040603050506020204" pitchFamily="18" charset="0"/>
              </a:rPr>
              <a:t>trận</a:t>
            </a:r>
            <a:r>
              <a:rPr lang="en-US" sz="4800" b="1" dirty="0">
                <a:latin typeface="UTM A&amp;S Signwriter" panose="02040603050506020204" pitchFamily="18" charset="0"/>
              </a:rPr>
              <a:t> </a:t>
            </a:r>
            <a:r>
              <a:rPr lang="en-US" sz="4800" b="1" dirty="0" err="1">
                <a:latin typeface="UTM A&amp;S Signwriter" panose="02040603050506020204" pitchFamily="18" charset="0"/>
              </a:rPr>
              <a:t>Bạch</a:t>
            </a:r>
            <a:r>
              <a:rPr lang="en-US" sz="4800" b="1" dirty="0">
                <a:latin typeface="UTM A&amp;S Signwriter" panose="02040603050506020204" pitchFamily="18" charset="0"/>
              </a:rPr>
              <a:t> </a:t>
            </a:r>
            <a:r>
              <a:rPr lang="en-US" sz="4800" b="1" dirty="0" err="1">
                <a:latin typeface="UTM A&amp;S Signwriter" panose="02040603050506020204" pitchFamily="18" charset="0"/>
              </a:rPr>
              <a:t>Đằng</a:t>
            </a:r>
            <a:endParaRPr lang="en-US" sz="4800" b="1" dirty="0">
              <a:latin typeface="UTM A&amp;S Signwriter" panose="02040603050506020204" pitchFamily="18" charset="0"/>
            </a:endParaRPr>
          </a:p>
        </p:txBody>
      </p:sp>
      <p:pic>
        <p:nvPicPr>
          <p:cNvPr id="4" name="Picture 3">
            <a:extLst>
              <a:ext uri="{FF2B5EF4-FFF2-40B4-BE49-F238E27FC236}">
                <a16:creationId xmlns:a16="http://schemas.microsoft.com/office/drawing/2014/main" id="{F811A262-224C-3766-BDEB-AB8F3F0447B9}"/>
              </a:ext>
            </a:extLst>
          </p:cNvPr>
          <p:cNvPicPr>
            <a:picLocks noChangeAspect="1"/>
          </p:cNvPicPr>
          <p:nvPr/>
        </p:nvPicPr>
        <p:blipFill>
          <a:blip r:embed="rId4"/>
          <a:stretch>
            <a:fillRect/>
          </a:stretch>
        </p:blipFill>
        <p:spPr>
          <a:xfrm>
            <a:off x="2755393" y="481632"/>
            <a:ext cx="5563107" cy="4163058"/>
          </a:xfrm>
          <a:prstGeom prst="rect">
            <a:avLst/>
          </a:prstGeom>
          <a:ln>
            <a:noFill/>
          </a:ln>
          <a:effectLst>
            <a:softEdge rad="112500"/>
          </a:effectLst>
        </p:spPr>
      </p:pic>
    </p:spTree>
    <p:extLst>
      <p:ext uri="{BB962C8B-B14F-4D97-AF65-F5344CB8AC3E}">
        <p14:creationId xmlns:p14="http://schemas.microsoft.com/office/powerpoint/2010/main" val="407344488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up)">
                                      <p:cBhvr>
                                        <p:cTn id="12" dur="1000"/>
                                        <p:tgtEl>
                                          <p:spTgt spid="24"/>
                                        </p:tgtEl>
                                      </p:cBhvr>
                                    </p:animEffect>
                                  </p:childTnLst>
                                </p:cTn>
                              </p:par>
                              <p:par>
                                <p:cTn id="13" presetID="22" presetClass="entr" presetSubtype="1" fill="hold" nodeType="withEffect">
                                  <p:stCondLst>
                                    <p:cond delay="700"/>
                                  </p:stCondLst>
                                  <p:childTnLst>
                                    <p:set>
                                      <p:cBhvr>
                                        <p:cTn id="14" dur="1" fill="hold">
                                          <p:stCondLst>
                                            <p:cond delay="0"/>
                                          </p:stCondLst>
                                        </p:cTn>
                                        <p:tgtEl>
                                          <p:spTgt spid="28">
                                            <p:txEl>
                                              <p:pRg st="0" end="0"/>
                                            </p:txEl>
                                          </p:spTgt>
                                        </p:tgtEl>
                                        <p:attrNameLst>
                                          <p:attrName>style.visibility</p:attrName>
                                        </p:attrNameLst>
                                      </p:cBhvr>
                                      <p:to>
                                        <p:strVal val="visible"/>
                                      </p:to>
                                    </p:set>
                                    <p:animEffect transition="in" filter="wipe(up)">
                                      <p:cBhvr>
                                        <p:cTn id="15" dur="50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7" descr="梅花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6421" y="3843581"/>
            <a:ext cx="3038725" cy="1171255"/>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10C8B892-470C-4546-B6EE-17B48FA812B3}"/>
              </a:ext>
            </a:extLst>
          </p:cNvPr>
          <p:cNvGrpSpPr/>
          <p:nvPr/>
        </p:nvGrpSpPr>
        <p:grpSpPr>
          <a:xfrm>
            <a:off x="1104900" y="3779476"/>
            <a:ext cx="7823200" cy="1171256"/>
            <a:chOff x="7377545" y="872837"/>
            <a:chExt cx="4703650" cy="6645492"/>
          </a:xfrm>
        </p:grpSpPr>
        <p:sp>
          <p:nvSpPr>
            <p:cNvPr id="9" name="矩形 24">
              <a:extLst>
                <a:ext uri="{FF2B5EF4-FFF2-40B4-BE49-F238E27FC236}">
                  <a16:creationId xmlns:a16="http://schemas.microsoft.com/office/drawing/2014/main" id="{C216294C-0660-4EE2-BFF4-6979669A3D48}"/>
                </a:ext>
              </a:extLst>
            </p:cNvPr>
            <p:cNvSpPr/>
            <p:nvPr/>
          </p:nvSpPr>
          <p:spPr>
            <a:xfrm>
              <a:off x="7377545" y="872837"/>
              <a:ext cx="4703650" cy="6645492"/>
            </a:xfrm>
            <a:prstGeom prst="plaque">
              <a:avLst>
                <a:gd name="adj" fmla="val 5811"/>
              </a:avLst>
            </a:prstGeom>
            <a:solidFill>
              <a:srgbClr val="EBF9D3"/>
            </a:solidFill>
            <a:ln w="38100">
              <a:solidFill>
                <a:schemeClr val="bg2">
                  <a:lumMod val="50000"/>
                </a:schemeClr>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solidFill>
                  <a:schemeClr val="tx1"/>
                </a:solidFill>
              </a:endParaRPr>
            </a:p>
          </p:txBody>
        </p:sp>
        <p:sp>
          <p:nvSpPr>
            <p:cNvPr id="8" name="TextBox 7">
              <a:extLst>
                <a:ext uri="{FF2B5EF4-FFF2-40B4-BE49-F238E27FC236}">
                  <a16:creationId xmlns:a16="http://schemas.microsoft.com/office/drawing/2014/main" id="{4809C835-98C3-4574-9221-BB5014D4D4FC}"/>
                </a:ext>
              </a:extLst>
            </p:cNvPr>
            <p:cNvSpPr txBox="1"/>
            <p:nvPr/>
          </p:nvSpPr>
          <p:spPr>
            <a:xfrm>
              <a:off x="7482557" y="1097895"/>
              <a:ext cx="4485954" cy="6199252"/>
            </a:xfrm>
            <a:prstGeom prst="rect">
              <a:avLst/>
            </a:prstGeom>
            <a:noFill/>
            <a:ln>
              <a:noFill/>
            </a:ln>
          </p:spPr>
          <p:txBody>
            <a:bodyPr wrap="square">
              <a:spAutoFit/>
            </a:bodyPr>
            <a:lstStyle/>
            <a:p>
              <a:pPr algn="ctr">
                <a:spcBef>
                  <a:spcPct val="50000"/>
                </a:spcBef>
              </a:pPr>
              <a:r>
                <a:rPr lang="en-US" altLang="en-US" sz="3300" b="1" dirty="0">
                  <a:solidFill>
                    <a:schemeClr val="tx1"/>
                  </a:solidFill>
                  <a:latin typeface="UTM Azuki" panose="02040603050506020204" pitchFamily="18" charset="0"/>
                  <a:cs typeface="Times New Roman" panose="02020603050405020304" pitchFamily="18" charset="0"/>
                </a:rPr>
                <a:t>   </a:t>
              </a:r>
              <a:r>
                <a:rPr lang="en-US" sz="3200" dirty="0" err="1">
                  <a:solidFill>
                    <a:schemeClr val="tx1"/>
                  </a:solidFill>
                  <a:effectLst>
                    <a:outerShdw blurRad="38100" dist="38100" dir="2700000" algn="tl">
                      <a:srgbClr val="C0C0C0"/>
                    </a:outerShdw>
                  </a:effectLst>
                  <a:latin typeface="UTM Azuki" panose="02040603050506020204" pitchFamily="18" charset="0"/>
                </a:rPr>
                <a:t>Năm</a:t>
              </a:r>
              <a:r>
                <a:rPr lang="en-US" sz="3200" dirty="0">
                  <a:solidFill>
                    <a:schemeClr val="tx1"/>
                  </a:solidFill>
                  <a:effectLst>
                    <a:outerShdw blurRad="38100" dist="38100" dir="2700000" algn="tl">
                      <a:srgbClr val="C0C0C0"/>
                    </a:outerShdw>
                  </a:effectLst>
                  <a:latin typeface="UTM Azuki" panose="02040603050506020204" pitchFamily="18" charset="0"/>
                </a:rPr>
                <a:t> 937, </a:t>
              </a:r>
              <a:r>
                <a:rPr lang="en-US" sz="3200" dirty="0" err="1">
                  <a:solidFill>
                    <a:schemeClr val="tx1"/>
                  </a:solidFill>
                  <a:effectLst>
                    <a:outerShdw blurRad="38100" dist="38100" dir="2700000" algn="tl">
                      <a:srgbClr val="C0C0C0"/>
                    </a:outerShdw>
                  </a:effectLst>
                  <a:latin typeface="UTM Azuki" panose="02040603050506020204" pitchFamily="18" charset="0"/>
                </a:rPr>
                <a:t>Dương</a:t>
              </a:r>
              <a:r>
                <a:rPr lang="en-US" sz="3200" dirty="0">
                  <a:solidFill>
                    <a:schemeClr val="tx1"/>
                  </a:solidFill>
                  <a:effectLst>
                    <a:outerShdw blurRad="38100" dist="38100" dir="2700000" algn="tl">
                      <a:srgbClr val="C0C0C0"/>
                    </a:outerShdw>
                  </a:effectLst>
                  <a:latin typeface="UTM Azuki" panose="02040603050506020204" pitchFamily="18" charset="0"/>
                </a:rPr>
                <a:t> </a:t>
              </a:r>
              <a:r>
                <a:rPr lang="en-US" sz="3200" dirty="0" err="1">
                  <a:solidFill>
                    <a:schemeClr val="tx1"/>
                  </a:solidFill>
                  <a:effectLst>
                    <a:outerShdw blurRad="38100" dist="38100" dir="2700000" algn="tl">
                      <a:srgbClr val="C0C0C0"/>
                    </a:outerShdw>
                  </a:effectLst>
                  <a:latin typeface="UTM Azuki" panose="02040603050506020204" pitchFamily="18" charset="0"/>
                </a:rPr>
                <a:t>Đình</a:t>
              </a:r>
              <a:r>
                <a:rPr lang="en-US" sz="3200" dirty="0">
                  <a:solidFill>
                    <a:schemeClr val="tx1"/>
                  </a:solidFill>
                  <a:effectLst>
                    <a:outerShdw blurRad="38100" dist="38100" dir="2700000" algn="tl">
                      <a:srgbClr val="C0C0C0"/>
                    </a:outerShdw>
                  </a:effectLst>
                  <a:latin typeface="UTM Azuki" panose="02040603050506020204" pitchFamily="18" charset="0"/>
                </a:rPr>
                <a:t> </a:t>
              </a:r>
              <a:r>
                <a:rPr lang="en-US" sz="3200" dirty="0" err="1">
                  <a:solidFill>
                    <a:schemeClr val="tx1"/>
                  </a:solidFill>
                  <a:effectLst>
                    <a:outerShdw blurRad="38100" dist="38100" dir="2700000" algn="tl">
                      <a:srgbClr val="C0C0C0"/>
                    </a:outerShdw>
                  </a:effectLst>
                  <a:latin typeface="UTM Azuki" panose="02040603050506020204" pitchFamily="18" charset="0"/>
                </a:rPr>
                <a:t>Nghệ</a:t>
              </a:r>
              <a:r>
                <a:rPr lang="en-US" sz="3200" dirty="0">
                  <a:solidFill>
                    <a:schemeClr val="tx1"/>
                  </a:solidFill>
                  <a:effectLst>
                    <a:outerShdw blurRad="38100" dist="38100" dir="2700000" algn="tl">
                      <a:srgbClr val="C0C0C0"/>
                    </a:outerShdw>
                  </a:effectLst>
                  <a:latin typeface="UTM Azuki" panose="02040603050506020204" pitchFamily="18" charset="0"/>
                </a:rPr>
                <a:t> </a:t>
              </a:r>
              <a:r>
                <a:rPr lang="en-US" sz="3200" dirty="0" err="1">
                  <a:solidFill>
                    <a:schemeClr val="tx1"/>
                  </a:solidFill>
                  <a:effectLst>
                    <a:outerShdw blurRad="38100" dist="38100" dir="2700000" algn="tl">
                      <a:srgbClr val="C0C0C0"/>
                    </a:outerShdw>
                  </a:effectLst>
                  <a:latin typeface="UTM Azuki" panose="02040603050506020204" pitchFamily="18" charset="0"/>
                </a:rPr>
                <a:t>bị</a:t>
              </a:r>
              <a:r>
                <a:rPr lang="en-US" sz="3200" dirty="0">
                  <a:solidFill>
                    <a:schemeClr val="tx1"/>
                  </a:solidFill>
                  <a:effectLst>
                    <a:outerShdw blurRad="38100" dist="38100" dir="2700000" algn="tl">
                      <a:srgbClr val="C0C0C0"/>
                    </a:outerShdw>
                  </a:effectLst>
                  <a:latin typeface="UTM Azuki" panose="02040603050506020204" pitchFamily="18" charset="0"/>
                </a:rPr>
                <a:t> </a:t>
              </a:r>
              <a:r>
                <a:rPr lang="en-US" sz="3200" dirty="0" err="1">
                  <a:solidFill>
                    <a:schemeClr val="tx1"/>
                  </a:solidFill>
                  <a:effectLst>
                    <a:outerShdw blurRad="38100" dist="38100" dir="2700000" algn="tl">
                      <a:srgbClr val="C0C0C0"/>
                    </a:outerShdw>
                  </a:effectLst>
                  <a:latin typeface="UTM Azuki" panose="02040603050506020204" pitchFamily="18" charset="0"/>
                </a:rPr>
                <a:t>Kiều</a:t>
              </a:r>
              <a:r>
                <a:rPr lang="en-US" sz="3200" dirty="0">
                  <a:solidFill>
                    <a:schemeClr val="tx1"/>
                  </a:solidFill>
                  <a:effectLst>
                    <a:outerShdw blurRad="38100" dist="38100" dir="2700000" algn="tl">
                      <a:srgbClr val="C0C0C0"/>
                    </a:outerShdw>
                  </a:effectLst>
                  <a:latin typeface="UTM Azuki" panose="02040603050506020204" pitchFamily="18" charset="0"/>
                </a:rPr>
                <a:t> </a:t>
              </a:r>
              <a:r>
                <a:rPr lang="en-US" sz="3200" dirty="0" err="1">
                  <a:solidFill>
                    <a:schemeClr val="tx1"/>
                  </a:solidFill>
                  <a:effectLst>
                    <a:outerShdw blurRad="38100" dist="38100" dir="2700000" algn="tl">
                      <a:srgbClr val="C0C0C0"/>
                    </a:outerShdw>
                  </a:effectLst>
                  <a:latin typeface="UTM Azuki" panose="02040603050506020204" pitchFamily="18" charset="0"/>
                </a:rPr>
                <a:t>Công</a:t>
              </a:r>
              <a:r>
                <a:rPr lang="en-US" sz="3200" dirty="0">
                  <a:solidFill>
                    <a:schemeClr val="tx1"/>
                  </a:solidFill>
                  <a:effectLst>
                    <a:outerShdw blurRad="38100" dist="38100" dir="2700000" algn="tl">
                      <a:srgbClr val="C0C0C0"/>
                    </a:outerShdw>
                  </a:effectLst>
                  <a:latin typeface="UTM Azuki" panose="02040603050506020204" pitchFamily="18" charset="0"/>
                </a:rPr>
                <a:t> </a:t>
              </a:r>
              <a:r>
                <a:rPr lang="en-US" sz="3200" dirty="0" err="1">
                  <a:solidFill>
                    <a:schemeClr val="tx1"/>
                  </a:solidFill>
                  <a:effectLst>
                    <a:outerShdw blurRad="38100" dist="38100" dir="2700000" algn="tl">
                      <a:srgbClr val="C0C0C0"/>
                    </a:outerShdw>
                  </a:effectLst>
                  <a:latin typeface="UTM Azuki" panose="02040603050506020204" pitchFamily="18" charset="0"/>
                </a:rPr>
                <a:t>Tiễn</a:t>
              </a:r>
              <a:r>
                <a:rPr lang="en-US" sz="3200" dirty="0">
                  <a:solidFill>
                    <a:schemeClr val="tx1"/>
                  </a:solidFill>
                  <a:effectLst>
                    <a:outerShdw blurRad="38100" dist="38100" dir="2700000" algn="tl">
                      <a:srgbClr val="C0C0C0"/>
                    </a:outerShdw>
                  </a:effectLst>
                  <a:latin typeface="UTM Azuki" panose="02040603050506020204" pitchFamily="18" charset="0"/>
                </a:rPr>
                <a:t> </a:t>
              </a:r>
              <a:r>
                <a:rPr lang="en-US" sz="3200" dirty="0" err="1">
                  <a:solidFill>
                    <a:schemeClr val="tx1"/>
                  </a:solidFill>
                  <a:effectLst>
                    <a:outerShdw blurRad="38100" dist="38100" dir="2700000" algn="tl">
                      <a:srgbClr val="C0C0C0"/>
                    </a:outerShdw>
                  </a:effectLst>
                  <a:latin typeface="UTM Azuki" panose="02040603050506020204" pitchFamily="18" charset="0"/>
                </a:rPr>
                <a:t>giết</a:t>
              </a:r>
              <a:r>
                <a:rPr lang="en-US" sz="3200" dirty="0">
                  <a:solidFill>
                    <a:schemeClr val="tx1"/>
                  </a:solidFill>
                  <a:effectLst>
                    <a:outerShdw blurRad="38100" dist="38100" dir="2700000" algn="tl">
                      <a:srgbClr val="C0C0C0"/>
                    </a:outerShdw>
                  </a:effectLst>
                  <a:latin typeface="UTM Azuki" panose="02040603050506020204" pitchFamily="18" charset="0"/>
                </a:rPr>
                <a:t> </a:t>
              </a:r>
              <a:r>
                <a:rPr lang="en-US" sz="3200" dirty="0" err="1">
                  <a:solidFill>
                    <a:schemeClr val="tx1"/>
                  </a:solidFill>
                  <a:effectLst>
                    <a:outerShdw blurRad="38100" dist="38100" dir="2700000" algn="tl">
                      <a:srgbClr val="C0C0C0"/>
                    </a:outerShdw>
                  </a:effectLst>
                  <a:latin typeface="UTM Azuki" panose="02040603050506020204" pitchFamily="18" charset="0"/>
                </a:rPr>
                <a:t>hại</a:t>
              </a:r>
              <a:r>
                <a:rPr lang="en-US" sz="3200" dirty="0">
                  <a:solidFill>
                    <a:schemeClr val="tx1"/>
                  </a:solidFill>
                  <a:effectLst>
                    <a:outerShdw blurRad="38100" dist="38100" dir="2700000" algn="tl">
                      <a:srgbClr val="C0C0C0"/>
                    </a:outerShdw>
                  </a:effectLst>
                  <a:latin typeface="UTM Azuki" panose="02040603050506020204" pitchFamily="18" charset="0"/>
                </a:rPr>
                <a:t> </a:t>
              </a:r>
              <a:r>
                <a:rPr lang="en-US" sz="3200" dirty="0" err="1">
                  <a:solidFill>
                    <a:schemeClr val="tx1"/>
                  </a:solidFill>
                  <a:effectLst>
                    <a:outerShdw blurRad="38100" dist="38100" dir="2700000" algn="tl">
                      <a:srgbClr val="C0C0C0"/>
                    </a:outerShdw>
                  </a:effectLst>
                  <a:latin typeface="UTM Azuki" panose="02040603050506020204" pitchFamily="18" charset="0"/>
                </a:rPr>
                <a:t>để</a:t>
              </a:r>
              <a:r>
                <a:rPr lang="en-US" sz="3200" dirty="0">
                  <a:solidFill>
                    <a:schemeClr val="tx1"/>
                  </a:solidFill>
                  <a:effectLst>
                    <a:outerShdw blurRad="38100" dist="38100" dir="2700000" algn="tl">
                      <a:srgbClr val="C0C0C0"/>
                    </a:outerShdw>
                  </a:effectLst>
                  <a:latin typeface="UTM Azuki" panose="02040603050506020204" pitchFamily="18" charset="0"/>
                </a:rPr>
                <a:t> </a:t>
              </a:r>
              <a:r>
                <a:rPr lang="en-US" sz="3200" dirty="0" err="1">
                  <a:solidFill>
                    <a:schemeClr val="tx1"/>
                  </a:solidFill>
                  <a:effectLst>
                    <a:outerShdw blurRad="38100" dist="38100" dir="2700000" algn="tl">
                      <a:srgbClr val="C0C0C0"/>
                    </a:outerShdw>
                  </a:effectLst>
                  <a:latin typeface="UTM Azuki" panose="02040603050506020204" pitchFamily="18" charset="0"/>
                </a:rPr>
                <a:t>đoạt</a:t>
              </a:r>
              <a:r>
                <a:rPr lang="en-US" sz="3200" dirty="0">
                  <a:solidFill>
                    <a:schemeClr val="tx1"/>
                  </a:solidFill>
                  <a:effectLst>
                    <a:outerShdw blurRad="38100" dist="38100" dir="2700000" algn="tl">
                      <a:srgbClr val="C0C0C0"/>
                    </a:outerShdw>
                  </a:effectLst>
                  <a:latin typeface="UTM Azuki" panose="02040603050506020204" pitchFamily="18" charset="0"/>
                </a:rPr>
                <a:t> </a:t>
              </a:r>
              <a:r>
                <a:rPr lang="en-US" sz="3200" dirty="0" err="1">
                  <a:solidFill>
                    <a:schemeClr val="tx1"/>
                  </a:solidFill>
                  <a:effectLst>
                    <a:outerShdw blurRad="38100" dist="38100" dir="2700000" algn="tl">
                      <a:srgbClr val="C0C0C0"/>
                    </a:outerShdw>
                  </a:effectLst>
                  <a:latin typeface="UTM Azuki" panose="02040603050506020204" pitchFamily="18" charset="0"/>
                </a:rPr>
                <a:t>chức</a:t>
              </a:r>
              <a:r>
                <a:rPr lang="en-US" sz="3200" dirty="0">
                  <a:solidFill>
                    <a:schemeClr val="tx1"/>
                  </a:solidFill>
                  <a:effectLst>
                    <a:outerShdw blurRad="38100" dist="38100" dir="2700000" algn="tl">
                      <a:srgbClr val="C0C0C0"/>
                    </a:outerShdw>
                  </a:effectLst>
                  <a:latin typeface="UTM Azuki" panose="02040603050506020204" pitchFamily="18" charset="0"/>
                </a:rPr>
                <a:t> </a:t>
              </a:r>
              <a:r>
                <a:rPr lang="en-US" sz="3200" dirty="0" err="1">
                  <a:solidFill>
                    <a:schemeClr val="tx1"/>
                  </a:solidFill>
                  <a:effectLst>
                    <a:outerShdw blurRad="38100" dist="38100" dir="2700000" algn="tl">
                      <a:srgbClr val="C0C0C0"/>
                    </a:outerShdw>
                  </a:effectLst>
                  <a:latin typeface="UTM Azuki" panose="02040603050506020204" pitchFamily="18" charset="0"/>
                </a:rPr>
                <a:t>Tiết</a:t>
              </a:r>
              <a:r>
                <a:rPr lang="en-US" sz="3200" dirty="0">
                  <a:solidFill>
                    <a:schemeClr val="tx1"/>
                  </a:solidFill>
                  <a:effectLst>
                    <a:outerShdw blurRad="38100" dist="38100" dir="2700000" algn="tl">
                      <a:srgbClr val="C0C0C0"/>
                    </a:outerShdw>
                  </a:effectLst>
                  <a:latin typeface="UTM Azuki" panose="02040603050506020204" pitchFamily="18" charset="0"/>
                </a:rPr>
                <a:t> </a:t>
              </a:r>
              <a:r>
                <a:rPr lang="en-US" sz="3200" dirty="0" err="1">
                  <a:solidFill>
                    <a:schemeClr val="tx1"/>
                  </a:solidFill>
                  <a:effectLst>
                    <a:outerShdw blurRad="38100" dist="38100" dir="2700000" algn="tl">
                      <a:srgbClr val="C0C0C0"/>
                    </a:outerShdw>
                  </a:effectLst>
                  <a:latin typeface="UTM Azuki" panose="02040603050506020204" pitchFamily="18" charset="0"/>
                </a:rPr>
                <a:t>độ</a:t>
              </a:r>
              <a:r>
                <a:rPr lang="en-US" sz="3200" dirty="0">
                  <a:solidFill>
                    <a:schemeClr val="tx1"/>
                  </a:solidFill>
                  <a:effectLst>
                    <a:outerShdw blurRad="38100" dist="38100" dir="2700000" algn="tl">
                      <a:srgbClr val="C0C0C0"/>
                    </a:outerShdw>
                  </a:effectLst>
                  <a:latin typeface="UTM Azuki" panose="02040603050506020204" pitchFamily="18" charset="0"/>
                </a:rPr>
                <a:t> </a:t>
              </a:r>
              <a:r>
                <a:rPr lang="en-US" sz="3200" dirty="0" err="1">
                  <a:solidFill>
                    <a:schemeClr val="tx1"/>
                  </a:solidFill>
                  <a:effectLst>
                    <a:outerShdw blurRad="38100" dist="38100" dir="2700000" algn="tl">
                      <a:srgbClr val="C0C0C0"/>
                    </a:outerShdw>
                  </a:effectLst>
                  <a:latin typeface="UTM Azuki" panose="02040603050506020204" pitchFamily="18" charset="0"/>
                </a:rPr>
                <a:t>sứ</a:t>
              </a:r>
              <a:r>
                <a:rPr lang="en-US" sz="3200" dirty="0">
                  <a:solidFill>
                    <a:schemeClr val="tx1"/>
                  </a:solidFill>
                  <a:effectLst>
                    <a:outerShdw blurRad="38100" dist="38100" dir="2700000" algn="tl">
                      <a:srgbClr val="C0C0C0"/>
                    </a:outerShdw>
                  </a:effectLst>
                  <a:latin typeface="UTM Azuki" panose="02040603050506020204" pitchFamily="18" charset="0"/>
                </a:rPr>
                <a:t>.</a:t>
              </a:r>
            </a:p>
          </p:txBody>
        </p:sp>
      </p:grpSp>
      <p:pic>
        <p:nvPicPr>
          <p:cNvPr id="12" name="Picture 3" descr="slide0041_image019">
            <a:extLst>
              <a:ext uri="{FF2B5EF4-FFF2-40B4-BE49-F238E27FC236}">
                <a16:creationId xmlns:a16="http://schemas.microsoft.com/office/drawing/2014/main" id="{4DBE1FDA-7650-CFE7-2CE8-76A23F6251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83099" y="60645"/>
            <a:ext cx="7090176" cy="3413760"/>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35592953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p:tgtEl>
                                          <p:spTgt spid="6"/>
                                        </p:tgtEl>
                                        <p:attrNameLst>
                                          <p:attrName>ppt_x</p:attrName>
                                        </p:attrNameLst>
                                      </p:cBhvr>
                                      <p:tavLst>
                                        <p:tav tm="0">
                                          <p:val>
                                            <p:strVal val="#ppt_x-#ppt_w*1.125000"/>
                                          </p:val>
                                        </p:tav>
                                        <p:tav tm="100000">
                                          <p:val>
                                            <p:strVal val="#ppt_x"/>
                                          </p:val>
                                        </p:tav>
                                      </p:tavLst>
                                    </p:anim>
                                    <p:animEffect transition="in" filter="wipe(right)">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7" descr="梅花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6421" y="3843581"/>
            <a:ext cx="3038725" cy="117125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Slide1">
            <a:extLst>
              <a:ext uri="{FF2B5EF4-FFF2-40B4-BE49-F238E27FC236}">
                <a16:creationId xmlns:a16="http://schemas.microsoft.com/office/drawing/2014/main" id="{B039A283-8AE0-0AFE-BC48-587D03789E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0512" r="14423"/>
          <a:stretch>
            <a:fillRect/>
          </a:stretch>
        </p:blipFill>
        <p:spPr bwMode="auto">
          <a:xfrm>
            <a:off x="261842" y="669549"/>
            <a:ext cx="6146800" cy="3804401"/>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0" name="Line 27">
            <a:extLst>
              <a:ext uri="{FF2B5EF4-FFF2-40B4-BE49-F238E27FC236}">
                <a16:creationId xmlns:a16="http://schemas.microsoft.com/office/drawing/2014/main" id="{A1237549-2E23-3EFF-E43F-BA2495EE994A}"/>
              </a:ext>
            </a:extLst>
          </p:cNvPr>
          <p:cNvSpPr>
            <a:spLocks noChangeShapeType="1"/>
          </p:cNvSpPr>
          <p:nvPr/>
        </p:nvSpPr>
        <p:spPr bwMode="auto">
          <a:xfrm flipV="1">
            <a:off x="3064185" y="3078097"/>
            <a:ext cx="271057" cy="1112291"/>
          </a:xfrm>
          <a:prstGeom prst="line">
            <a:avLst/>
          </a:prstGeom>
          <a:noFill/>
          <a:ln w="10795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defRPr/>
            </a:pPr>
            <a:endParaRPr lang="en-US" sz="3600" b="1">
              <a:solidFill>
                <a:prstClr val="black"/>
              </a:solidFill>
              <a:effectLst>
                <a:outerShdw blurRad="38100" dist="38100" dir="2700000" algn="tl">
                  <a:srgbClr val="000000">
                    <a:alpha val="43137"/>
                  </a:srgbClr>
                </a:outerShdw>
              </a:effectLst>
              <a:latin typeface="Times New Roman" panose="02020603050405020304" pitchFamily="18" charset="0"/>
              <a:ea typeface="-윤고딕140" pitchFamily="18" charset="-127"/>
            </a:endParaRPr>
          </a:p>
        </p:txBody>
      </p:sp>
      <p:sp>
        <p:nvSpPr>
          <p:cNvPr id="11" name="Oval 15">
            <a:extLst>
              <a:ext uri="{FF2B5EF4-FFF2-40B4-BE49-F238E27FC236}">
                <a16:creationId xmlns:a16="http://schemas.microsoft.com/office/drawing/2014/main" id="{C989E082-B139-F257-03F3-BBAD56F47DCB}"/>
              </a:ext>
            </a:extLst>
          </p:cNvPr>
          <p:cNvSpPr>
            <a:spLocks noChangeArrowheads="1"/>
          </p:cNvSpPr>
          <p:nvPr/>
        </p:nvSpPr>
        <p:spPr bwMode="auto">
          <a:xfrm>
            <a:off x="3432082" y="2766637"/>
            <a:ext cx="312642" cy="238047"/>
          </a:xfrm>
          <a:prstGeom prst="ellipse">
            <a:avLst/>
          </a:prstGeom>
          <a:solidFill>
            <a:srgbClr val="990033"/>
          </a:solidFill>
          <a:ln w="9525">
            <a:solidFill>
              <a:srgbClr val="99003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defRPr/>
            </a:pPr>
            <a:endParaRPr lang="en-US" sz="3600" b="1">
              <a:solidFill>
                <a:prstClr val="black"/>
              </a:solidFill>
              <a:effectLst>
                <a:outerShdw blurRad="38100" dist="38100" dir="2700000" algn="tl">
                  <a:srgbClr val="000000">
                    <a:alpha val="43137"/>
                  </a:srgbClr>
                </a:outerShdw>
              </a:effectLst>
              <a:latin typeface="Times New Roman" panose="02020603050405020304" pitchFamily="18" charset="0"/>
              <a:ea typeface="-윤고딕140" pitchFamily="18" charset="-127"/>
            </a:endParaRPr>
          </a:p>
        </p:txBody>
      </p:sp>
      <p:grpSp>
        <p:nvGrpSpPr>
          <p:cNvPr id="6" name="Group 5">
            <a:extLst>
              <a:ext uri="{FF2B5EF4-FFF2-40B4-BE49-F238E27FC236}">
                <a16:creationId xmlns:a16="http://schemas.microsoft.com/office/drawing/2014/main" id="{10C8B892-470C-4546-B6EE-17B48FA812B3}"/>
              </a:ext>
            </a:extLst>
          </p:cNvPr>
          <p:cNvGrpSpPr/>
          <p:nvPr/>
        </p:nvGrpSpPr>
        <p:grpSpPr>
          <a:xfrm>
            <a:off x="6908800" y="467338"/>
            <a:ext cx="2235200" cy="4208824"/>
            <a:chOff x="7377545" y="872837"/>
            <a:chExt cx="4703650" cy="6645492"/>
          </a:xfrm>
        </p:grpSpPr>
        <p:sp>
          <p:nvSpPr>
            <p:cNvPr id="9" name="矩形 24">
              <a:extLst>
                <a:ext uri="{FF2B5EF4-FFF2-40B4-BE49-F238E27FC236}">
                  <a16:creationId xmlns:a16="http://schemas.microsoft.com/office/drawing/2014/main" id="{C216294C-0660-4EE2-BFF4-6979669A3D48}"/>
                </a:ext>
              </a:extLst>
            </p:cNvPr>
            <p:cNvSpPr/>
            <p:nvPr/>
          </p:nvSpPr>
          <p:spPr>
            <a:xfrm>
              <a:off x="7377545" y="872837"/>
              <a:ext cx="4703650" cy="6645492"/>
            </a:xfrm>
            <a:prstGeom prst="plaque">
              <a:avLst>
                <a:gd name="adj" fmla="val 5811"/>
              </a:avLst>
            </a:prstGeom>
            <a:solidFill>
              <a:srgbClr val="EBF9D3"/>
            </a:solidFill>
            <a:ln w="38100">
              <a:solidFill>
                <a:schemeClr val="bg2">
                  <a:lumMod val="50000"/>
                </a:schemeClr>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dirty="0">
                <a:solidFill>
                  <a:schemeClr val="tx1"/>
                </a:solidFill>
                <a:latin typeface="UTM Azuki" panose="02040603050506020204" pitchFamily="18" charset="0"/>
              </a:endParaRPr>
            </a:p>
          </p:txBody>
        </p:sp>
        <p:sp>
          <p:nvSpPr>
            <p:cNvPr id="8" name="TextBox 7">
              <a:extLst>
                <a:ext uri="{FF2B5EF4-FFF2-40B4-BE49-F238E27FC236}">
                  <a16:creationId xmlns:a16="http://schemas.microsoft.com/office/drawing/2014/main" id="{4809C835-98C3-4574-9221-BB5014D4D4FC}"/>
                </a:ext>
              </a:extLst>
            </p:cNvPr>
            <p:cNvSpPr txBox="1"/>
            <p:nvPr/>
          </p:nvSpPr>
          <p:spPr>
            <a:xfrm>
              <a:off x="7482557" y="1097895"/>
              <a:ext cx="4485954" cy="5762686"/>
            </a:xfrm>
            <a:prstGeom prst="rect">
              <a:avLst/>
            </a:prstGeom>
            <a:noFill/>
            <a:ln>
              <a:noFill/>
            </a:ln>
          </p:spPr>
          <p:txBody>
            <a:bodyPr wrap="square">
              <a:spAutoFit/>
            </a:bodyPr>
            <a:lstStyle/>
            <a:p>
              <a:pPr algn="ctr" fontAlgn="base">
                <a:spcBef>
                  <a:spcPct val="50000"/>
                </a:spcBef>
                <a:spcAft>
                  <a:spcPct val="0"/>
                </a:spcAft>
                <a:defRPr/>
              </a:pPr>
              <a:r>
                <a:rPr lang="en-US" altLang="en-US" sz="3200" b="1" dirty="0">
                  <a:solidFill>
                    <a:schemeClr val="tx1"/>
                  </a:solidFill>
                  <a:latin typeface="UTM Azuki" panose="02040603050506020204" pitchFamily="18" charset="0"/>
                  <a:cs typeface="Times New Roman" panose="02020603050405020304" pitchFamily="18" charset="0"/>
                </a:rPr>
                <a:t>   </a:t>
              </a:r>
              <a:r>
                <a:rPr lang="en-US" sz="2800" b="1" dirty="0" err="1">
                  <a:solidFill>
                    <a:schemeClr val="tx1"/>
                  </a:solidFill>
                  <a:latin typeface="UTM Azuki" panose="02040603050506020204" pitchFamily="18" charset="0"/>
                  <a:ea typeface="-윤고딕140" pitchFamily="18" charset="-127"/>
                  <a:cs typeface="Arial" charset="0"/>
                </a:rPr>
                <a:t>Đầu</a:t>
              </a:r>
              <a:r>
                <a:rPr lang="en-US" sz="2800" b="1" dirty="0">
                  <a:solidFill>
                    <a:schemeClr val="tx1"/>
                  </a:solidFill>
                  <a:latin typeface="UTM Azuki" panose="02040603050506020204" pitchFamily="18" charset="0"/>
                  <a:ea typeface="-윤고딕140" pitchFamily="18" charset="-127"/>
                  <a:cs typeface="Arial" charset="0"/>
                </a:rPr>
                <a:t> </a:t>
              </a:r>
              <a:r>
                <a:rPr lang="en-US" sz="2800" b="1" dirty="0" err="1">
                  <a:solidFill>
                    <a:schemeClr val="tx1"/>
                  </a:solidFill>
                  <a:latin typeface="UTM Azuki" panose="02040603050506020204" pitchFamily="18" charset="0"/>
                  <a:ea typeface="-윤고딕140" pitchFamily="18" charset="-127"/>
                  <a:cs typeface="Arial" charset="0"/>
                </a:rPr>
                <a:t>mùa</a:t>
              </a:r>
              <a:r>
                <a:rPr lang="en-US" sz="2800" b="1" dirty="0">
                  <a:solidFill>
                    <a:schemeClr val="tx1"/>
                  </a:solidFill>
                  <a:latin typeface="UTM Azuki" panose="02040603050506020204" pitchFamily="18" charset="0"/>
                  <a:ea typeface="-윤고딕140" pitchFamily="18" charset="-127"/>
                  <a:cs typeface="Arial" charset="0"/>
                </a:rPr>
                <a:t> </a:t>
              </a:r>
              <a:r>
                <a:rPr lang="en-US" sz="2800" b="1" dirty="0" err="1">
                  <a:solidFill>
                    <a:schemeClr val="tx1"/>
                  </a:solidFill>
                  <a:latin typeface="UTM Azuki" panose="02040603050506020204" pitchFamily="18" charset="0"/>
                  <a:ea typeface="-윤고딕140" pitchFamily="18" charset="-127"/>
                  <a:cs typeface="Arial" charset="0"/>
                </a:rPr>
                <a:t>đông</a:t>
              </a:r>
              <a:r>
                <a:rPr lang="en-US" sz="2800" b="1" dirty="0">
                  <a:solidFill>
                    <a:schemeClr val="tx1"/>
                  </a:solidFill>
                  <a:latin typeface="UTM Azuki" panose="02040603050506020204" pitchFamily="18" charset="0"/>
                  <a:ea typeface="-윤고딕140" pitchFamily="18" charset="-127"/>
                  <a:cs typeface="Arial" charset="0"/>
                </a:rPr>
                <a:t> </a:t>
              </a:r>
              <a:r>
                <a:rPr lang="en-US" sz="2800" b="1" dirty="0" err="1">
                  <a:solidFill>
                    <a:schemeClr val="tx1"/>
                  </a:solidFill>
                  <a:latin typeface="UTM Azuki" panose="02040603050506020204" pitchFamily="18" charset="0"/>
                  <a:ea typeface="-윤고딕140" pitchFamily="18" charset="-127"/>
                  <a:cs typeface="Arial" charset="0"/>
                </a:rPr>
                <a:t>năm</a:t>
              </a:r>
              <a:r>
                <a:rPr lang="en-US" sz="2800" b="1" dirty="0">
                  <a:solidFill>
                    <a:schemeClr val="tx1"/>
                  </a:solidFill>
                  <a:latin typeface="UTM Azuki" panose="02040603050506020204" pitchFamily="18" charset="0"/>
                  <a:ea typeface="-윤고딕140" pitchFamily="18" charset="-127"/>
                  <a:cs typeface="Arial" charset="0"/>
                </a:rPr>
                <a:t> </a:t>
              </a:r>
              <a:r>
                <a:rPr lang="en-US" sz="2800" b="1" dirty="0" err="1">
                  <a:solidFill>
                    <a:schemeClr val="tx1"/>
                  </a:solidFill>
                  <a:latin typeface="UTM Azuki" panose="02040603050506020204" pitchFamily="18" charset="0"/>
                  <a:ea typeface="-윤고딕140" pitchFamily="18" charset="-127"/>
                  <a:cs typeface="Arial" charset="0"/>
                </a:rPr>
                <a:t>Mậu</a:t>
              </a:r>
              <a:r>
                <a:rPr lang="en-US" sz="2800" b="1" dirty="0">
                  <a:solidFill>
                    <a:schemeClr val="tx1"/>
                  </a:solidFill>
                  <a:latin typeface="UTM Azuki" panose="02040603050506020204" pitchFamily="18" charset="0"/>
                  <a:ea typeface="-윤고딕140" pitchFamily="18" charset="-127"/>
                  <a:cs typeface="Arial" charset="0"/>
                </a:rPr>
                <a:t> </a:t>
              </a:r>
              <a:r>
                <a:rPr lang="en-US" sz="2800" b="1" dirty="0" err="1">
                  <a:solidFill>
                    <a:schemeClr val="tx1"/>
                  </a:solidFill>
                  <a:latin typeface="UTM Azuki" panose="02040603050506020204" pitchFamily="18" charset="0"/>
                  <a:ea typeface="-윤고딕140" pitchFamily="18" charset="-127"/>
                  <a:cs typeface="Arial" charset="0"/>
                </a:rPr>
                <a:t>Tuất</a:t>
              </a:r>
              <a:r>
                <a:rPr lang="en-US" sz="2800" b="1" dirty="0">
                  <a:solidFill>
                    <a:schemeClr val="tx1"/>
                  </a:solidFill>
                  <a:latin typeface="UTM Azuki" panose="02040603050506020204" pitchFamily="18" charset="0"/>
                  <a:ea typeface="-윤고딕140" pitchFamily="18" charset="-127"/>
                  <a:cs typeface="Arial" charset="0"/>
                </a:rPr>
                <a:t> (938) </a:t>
              </a:r>
              <a:r>
                <a:rPr lang="en-US" sz="2800" b="1" dirty="0" err="1">
                  <a:solidFill>
                    <a:schemeClr val="tx1"/>
                  </a:solidFill>
                  <a:latin typeface="UTM Azuki" panose="02040603050506020204" pitchFamily="18" charset="0"/>
                  <a:ea typeface="-윤고딕140" pitchFamily="18" charset="-127"/>
                  <a:cs typeface="Arial" charset="0"/>
                </a:rPr>
                <a:t>Ngô</a:t>
              </a:r>
              <a:r>
                <a:rPr lang="en-US" sz="2800" b="1" dirty="0">
                  <a:solidFill>
                    <a:schemeClr val="tx1"/>
                  </a:solidFill>
                  <a:latin typeface="UTM Azuki" panose="02040603050506020204" pitchFamily="18" charset="0"/>
                  <a:ea typeface="-윤고딕140" pitchFamily="18" charset="-127"/>
                  <a:cs typeface="Arial" charset="0"/>
                </a:rPr>
                <a:t> </a:t>
              </a:r>
              <a:r>
                <a:rPr lang="en-US" sz="2800" b="1" dirty="0" err="1">
                  <a:solidFill>
                    <a:schemeClr val="tx1"/>
                  </a:solidFill>
                  <a:latin typeface="UTM Azuki" panose="02040603050506020204" pitchFamily="18" charset="0"/>
                  <a:ea typeface="-윤고딕140" pitchFamily="18" charset="-127"/>
                  <a:cs typeface="Arial" charset="0"/>
                </a:rPr>
                <a:t>Quyền</a:t>
              </a:r>
              <a:r>
                <a:rPr lang="en-US" sz="2800" b="1" dirty="0">
                  <a:solidFill>
                    <a:schemeClr val="tx1"/>
                  </a:solidFill>
                  <a:latin typeface="UTM Azuki" panose="02040603050506020204" pitchFamily="18" charset="0"/>
                  <a:ea typeface="-윤고딕140" pitchFamily="18" charset="-127"/>
                  <a:cs typeface="Arial" charset="0"/>
                </a:rPr>
                <a:t> </a:t>
              </a:r>
              <a:r>
                <a:rPr lang="en-US" sz="2800" b="1" dirty="0" err="1">
                  <a:solidFill>
                    <a:schemeClr val="tx1"/>
                  </a:solidFill>
                  <a:latin typeface="UTM Azuki" panose="02040603050506020204" pitchFamily="18" charset="0"/>
                  <a:ea typeface="-윤고딕140" pitchFamily="18" charset="-127"/>
                  <a:cs typeface="Arial" charset="0"/>
                </a:rPr>
                <a:t>kéo</a:t>
              </a:r>
              <a:r>
                <a:rPr lang="en-US" sz="2800" b="1" dirty="0">
                  <a:solidFill>
                    <a:schemeClr val="tx1"/>
                  </a:solidFill>
                  <a:latin typeface="UTM Azuki" panose="02040603050506020204" pitchFamily="18" charset="0"/>
                  <a:ea typeface="-윤고딕140" pitchFamily="18" charset="-127"/>
                  <a:cs typeface="Arial" charset="0"/>
                </a:rPr>
                <a:t> </a:t>
              </a:r>
              <a:r>
                <a:rPr lang="en-US" sz="2800" b="1" dirty="0" err="1">
                  <a:solidFill>
                    <a:schemeClr val="tx1"/>
                  </a:solidFill>
                  <a:latin typeface="UTM Azuki" panose="02040603050506020204" pitchFamily="18" charset="0"/>
                  <a:ea typeface="-윤고딕140" pitchFamily="18" charset="-127"/>
                  <a:cs typeface="Arial" charset="0"/>
                </a:rPr>
                <a:t>quân</a:t>
              </a:r>
              <a:r>
                <a:rPr lang="en-US" sz="2800" b="1" dirty="0">
                  <a:solidFill>
                    <a:schemeClr val="tx1"/>
                  </a:solidFill>
                  <a:latin typeface="UTM Azuki" panose="02040603050506020204" pitchFamily="18" charset="0"/>
                  <a:ea typeface="-윤고딕140" pitchFamily="18" charset="-127"/>
                  <a:cs typeface="Arial" charset="0"/>
                </a:rPr>
                <a:t> </a:t>
              </a:r>
              <a:r>
                <a:rPr lang="en-US" sz="2800" b="1" dirty="0" err="1">
                  <a:solidFill>
                    <a:schemeClr val="tx1"/>
                  </a:solidFill>
                  <a:latin typeface="UTM Azuki" panose="02040603050506020204" pitchFamily="18" charset="0"/>
                  <a:ea typeface="-윤고딕140" pitchFamily="18" charset="-127"/>
                  <a:cs typeface="Arial" charset="0"/>
                </a:rPr>
                <a:t>ra</a:t>
              </a:r>
              <a:r>
                <a:rPr lang="en-US" sz="2800" b="1" dirty="0">
                  <a:solidFill>
                    <a:schemeClr val="tx1"/>
                  </a:solidFill>
                  <a:latin typeface="UTM Azuki" panose="02040603050506020204" pitchFamily="18" charset="0"/>
                  <a:ea typeface="-윤고딕140" pitchFamily="18" charset="-127"/>
                  <a:cs typeface="Arial" charset="0"/>
                </a:rPr>
                <a:t> </a:t>
              </a:r>
              <a:r>
                <a:rPr lang="en-US" sz="2800" b="1" dirty="0" err="1">
                  <a:solidFill>
                    <a:schemeClr val="tx1"/>
                  </a:solidFill>
                  <a:latin typeface="UTM Azuki" panose="02040603050506020204" pitchFamily="18" charset="0"/>
                  <a:ea typeface="-윤고딕140" pitchFamily="18" charset="-127"/>
                  <a:cs typeface="Arial" charset="0"/>
                </a:rPr>
                <a:t>Bắc</a:t>
              </a:r>
              <a:r>
                <a:rPr lang="en-US" sz="2800" b="1" dirty="0">
                  <a:solidFill>
                    <a:schemeClr val="tx1"/>
                  </a:solidFill>
                  <a:latin typeface="UTM Azuki" panose="02040603050506020204" pitchFamily="18" charset="0"/>
                  <a:ea typeface="-윤고딕140" pitchFamily="18" charset="-127"/>
                  <a:cs typeface="Arial" charset="0"/>
                </a:rPr>
                <a:t>, </a:t>
              </a:r>
              <a:r>
                <a:rPr lang="en-US" sz="2800" b="1" dirty="0" err="1">
                  <a:solidFill>
                    <a:schemeClr val="tx1"/>
                  </a:solidFill>
                  <a:latin typeface="UTM Azuki" panose="02040603050506020204" pitchFamily="18" charset="0"/>
                  <a:ea typeface="-윤고딕140" pitchFamily="18" charset="-127"/>
                  <a:cs typeface="Arial" charset="0"/>
                </a:rPr>
                <a:t>tiến</a:t>
              </a:r>
              <a:r>
                <a:rPr lang="en-US" sz="2800" b="1" dirty="0">
                  <a:solidFill>
                    <a:schemeClr val="tx1"/>
                  </a:solidFill>
                  <a:latin typeface="UTM Azuki" panose="02040603050506020204" pitchFamily="18" charset="0"/>
                  <a:ea typeface="-윤고딕140" pitchFamily="18" charset="-127"/>
                  <a:cs typeface="Arial" charset="0"/>
                </a:rPr>
                <a:t> </a:t>
              </a:r>
              <a:r>
                <a:rPr lang="en-US" sz="2800" b="1" dirty="0" err="1">
                  <a:solidFill>
                    <a:schemeClr val="tx1"/>
                  </a:solidFill>
                  <a:latin typeface="UTM Azuki" panose="02040603050506020204" pitchFamily="18" charset="0"/>
                  <a:ea typeface="-윤고딕140" pitchFamily="18" charset="-127"/>
                  <a:cs typeface="Arial" charset="0"/>
                </a:rPr>
                <a:t>như</a:t>
              </a:r>
              <a:r>
                <a:rPr lang="en-US" sz="2800" b="1" dirty="0">
                  <a:solidFill>
                    <a:schemeClr val="tx1"/>
                  </a:solidFill>
                  <a:latin typeface="UTM Azuki" panose="02040603050506020204" pitchFamily="18" charset="0"/>
                  <a:ea typeface="-윤고딕140" pitchFamily="18" charset="-127"/>
                  <a:cs typeface="Arial" charset="0"/>
                </a:rPr>
                <a:t> </a:t>
              </a:r>
              <a:r>
                <a:rPr lang="en-US" sz="2800" b="1" dirty="0" err="1">
                  <a:solidFill>
                    <a:schemeClr val="tx1"/>
                  </a:solidFill>
                  <a:latin typeface="UTM Azuki" panose="02040603050506020204" pitchFamily="18" charset="0"/>
                  <a:ea typeface="-윤고딕140" pitchFamily="18" charset="-127"/>
                  <a:cs typeface="Arial" charset="0"/>
                </a:rPr>
                <a:t>vũ</a:t>
              </a:r>
              <a:r>
                <a:rPr lang="en-US" sz="2800" b="1" dirty="0">
                  <a:solidFill>
                    <a:schemeClr val="tx1"/>
                  </a:solidFill>
                  <a:latin typeface="UTM Azuki" panose="02040603050506020204" pitchFamily="18" charset="0"/>
                  <a:ea typeface="-윤고딕140" pitchFamily="18" charset="-127"/>
                  <a:cs typeface="Arial" charset="0"/>
                </a:rPr>
                <a:t> </a:t>
              </a:r>
              <a:r>
                <a:rPr lang="en-US" sz="2800" b="1" dirty="0" err="1">
                  <a:solidFill>
                    <a:schemeClr val="tx1"/>
                  </a:solidFill>
                  <a:latin typeface="UTM Azuki" panose="02040603050506020204" pitchFamily="18" charset="0"/>
                  <a:ea typeface="-윤고딕140" pitchFamily="18" charset="-127"/>
                  <a:cs typeface="Arial" charset="0"/>
                </a:rPr>
                <a:t>bão</a:t>
              </a:r>
              <a:r>
                <a:rPr lang="en-US" sz="2800" b="1" dirty="0">
                  <a:solidFill>
                    <a:schemeClr val="tx1"/>
                  </a:solidFill>
                  <a:latin typeface="UTM Azuki" panose="02040603050506020204" pitchFamily="18" charset="0"/>
                  <a:ea typeface="-윤고딕140" pitchFamily="18" charset="-127"/>
                  <a:cs typeface="Arial" charset="0"/>
                </a:rPr>
                <a:t> </a:t>
              </a:r>
              <a:r>
                <a:rPr lang="en-US" sz="2800" b="1" dirty="0" err="1">
                  <a:solidFill>
                    <a:schemeClr val="tx1"/>
                  </a:solidFill>
                  <a:latin typeface="UTM Azuki" panose="02040603050506020204" pitchFamily="18" charset="0"/>
                  <a:ea typeface="-윤고딕140" pitchFamily="18" charset="-127"/>
                  <a:cs typeface="Arial" charset="0"/>
                </a:rPr>
                <a:t>về</a:t>
              </a:r>
              <a:r>
                <a:rPr lang="en-US" sz="2800" b="1" dirty="0">
                  <a:solidFill>
                    <a:schemeClr val="tx1"/>
                  </a:solidFill>
                  <a:latin typeface="UTM Azuki" panose="02040603050506020204" pitchFamily="18" charset="0"/>
                  <a:ea typeface="-윤고딕140" pitchFamily="18" charset="-127"/>
                  <a:cs typeface="Arial" charset="0"/>
                </a:rPr>
                <a:t> </a:t>
              </a:r>
              <a:r>
                <a:rPr lang="en-US" sz="2800" b="1" dirty="0" err="1">
                  <a:solidFill>
                    <a:schemeClr val="tx1"/>
                  </a:solidFill>
                  <a:latin typeface="UTM Azuki" panose="02040603050506020204" pitchFamily="18" charset="0"/>
                  <a:ea typeface="-윤고딕140" pitchFamily="18" charset="-127"/>
                  <a:cs typeface="Arial" charset="0"/>
                </a:rPr>
                <a:t>Đại</a:t>
              </a:r>
              <a:r>
                <a:rPr lang="en-US" sz="2800" b="1" dirty="0">
                  <a:solidFill>
                    <a:schemeClr val="tx1"/>
                  </a:solidFill>
                  <a:latin typeface="UTM Azuki" panose="02040603050506020204" pitchFamily="18" charset="0"/>
                  <a:ea typeface="-윤고딕140" pitchFamily="18" charset="-127"/>
                  <a:cs typeface="Arial" charset="0"/>
                </a:rPr>
                <a:t> La </a:t>
              </a:r>
              <a:r>
                <a:rPr lang="en-US" sz="2800" b="1" dirty="0" err="1">
                  <a:solidFill>
                    <a:schemeClr val="tx1"/>
                  </a:solidFill>
                  <a:latin typeface="UTM Azuki" panose="02040603050506020204" pitchFamily="18" charset="0"/>
                  <a:ea typeface="-윤고딕140" pitchFamily="18" charset="-127"/>
                  <a:cs typeface="Arial" charset="0"/>
                </a:rPr>
                <a:t>để</a:t>
              </a:r>
              <a:r>
                <a:rPr lang="en-US" sz="2800" b="1" dirty="0">
                  <a:solidFill>
                    <a:schemeClr val="tx1"/>
                  </a:solidFill>
                  <a:latin typeface="UTM Azuki" panose="02040603050506020204" pitchFamily="18" charset="0"/>
                  <a:ea typeface="-윤고딕140" pitchFamily="18" charset="-127"/>
                  <a:cs typeface="Arial" charset="0"/>
                </a:rPr>
                <a:t> </a:t>
              </a:r>
              <a:r>
                <a:rPr lang="en-US" sz="2800" b="1" dirty="0" err="1">
                  <a:solidFill>
                    <a:schemeClr val="tx1"/>
                  </a:solidFill>
                  <a:latin typeface="UTM Azuki" panose="02040603050506020204" pitchFamily="18" charset="0"/>
                  <a:ea typeface="-윤고딕140" pitchFamily="18" charset="-127"/>
                  <a:cs typeface="Arial" charset="0"/>
                </a:rPr>
                <a:t>báo</a:t>
              </a:r>
              <a:r>
                <a:rPr lang="en-US" sz="2800" b="1" dirty="0">
                  <a:solidFill>
                    <a:schemeClr val="tx1"/>
                  </a:solidFill>
                  <a:latin typeface="UTM Azuki" panose="02040603050506020204" pitchFamily="18" charset="0"/>
                  <a:ea typeface="-윤고딕140" pitchFamily="18" charset="-127"/>
                  <a:cs typeface="Arial" charset="0"/>
                </a:rPr>
                <a:t> </a:t>
              </a:r>
              <a:r>
                <a:rPr lang="en-US" sz="2800" b="1" dirty="0" err="1">
                  <a:solidFill>
                    <a:schemeClr val="tx1"/>
                  </a:solidFill>
                  <a:latin typeface="UTM Azuki" panose="02040603050506020204" pitchFamily="18" charset="0"/>
                  <a:ea typeface="-윤고딕140" pitchFamily="18" charset="-127"/>
                  <a:cs typeface="Arial" charset="0"/>
                </a:rPr>
                <a:t>thù</a:t>
              </a:r>
              <a:r>
                <a:rPr lang="en-US" sz="2800" b="1" dirty="0">
                  <a:solidFill>
                    <a:schemeClr val="tx1"/>
                  </a:solidFill>
                  <a:latin typeface="UTM Azuki" panose="02040603050506020204" pitchFamily="18" charset="0"/>
                  <a:ea typeface="-윤고딕140" pitchFamily="18" charset="-127"/>
                  <a:cs typeface="Arial" charset="0"/>
                </a:rPr>
                <a:t>.</a:t>
              </a:r>
            </a:p>
          </p:txBody>
        </p:sp>
      </p:grpSp>
    </p:spTree>
    <p:extLst>
      <p:ext uri="{BB962C8B-B14F-4D97-AF65-F5344CB8AC3E}">
        <p14:creationId xmlns:p14="http://schemas.microsoft.com/office/powerpoint/2010/main" val="158042784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p:tgtEl>
                                          <p:spTgt spid="6"/>
                                        </p:tgtEl>
                                        <p:attrNameLst>
                                          <p:attrName>ppt_x</p:attrName>
                                        </p:attrNameLst>
                                      </p:cBhvr>
                                      <p:tavLst>
                                        <p:tav tm="0">
                                          <p:val>
                                            <p:strVal val="#ppt_x-#ppt_w*1.125000"/>
                                          </p:val>
                                        </p:tav>
                                        <p:tav tm="100000">
                                          <p:val>
                                            <p:strVal val="#ppt_x"/>
                                          </p:val>
                                        </p:tav>
                                      </p:tavLst>
                                    </p:anim>
                                    <p:animEffect transition="in" filter="wipe(right)">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linds(horizontal)">
                                      <p:cBhvr>
                                        <p:cTn id="18" dur="500"/>
                                        <p:tgtEl>
                                          <p:spTgt spid="7"/>
                                        </p:tgtEl>
                                      </p:cBhvr>
                                    </p:animEffect>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circle(in)">
                                      <p:cBhvr>
                                        <p:cTn id="23" dur="2000"/>
                                        <p:tgtEl>
                                          <p:spTgt spid="10"/>
                                        </p:tgtEl>
                                      </p:cBhvr>
                                    </p:animEffect>
                                  </p:childTnLst>
                                  <p:subTnLst>
                                    <p:audio>
                                      <p:cMediaNode>
                                        <p:cTn display="0" masterRel="sameClick">
                                          <p:stCondLst>
                                            <p:cond evt="begin" delay="0">
                                              <p:tn val="21"/>
                                            </p:cond>
                                          </p:stCondLst>
                                          <p:endCondLst>
                                            <p:cond evt="onStopAudio" delay="0">
                                              <p:tgtEl>
                                                <p:sldTgt/>
                                              </p:tgtEl>
                                            </p:cond>
                                          </p:endCondLst>
                                        </p:cTn>
                                        <p:tgtEl>
                                          <p:sndTgt r:embed="rId2" name="chimes.wav"/>
                                        </p:tgtEl>
                                      </p:cMediaNode>
                                    </p:audio>
                                  </p:subTnLst>
                                </p:cTn>
                              </p:par>
                            </p:childTnLst>
                          </p:cTn>
                        </p:par>
                        <p:par>
                          <p:cTn id="24" fill="hold">
                            <p:stCondLst>
                              <p:cond delay="2000"/>
                            </p:stCondLst>
                            <p:childTnLst>
                              <p:par>
                                <p:cTn id="25" presetID="3" presetClass="entr" presetSubtype="10"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linds(horizontal)">
                                      <p:cBhvr>
                                        <p:cTn id="27" dur="500"/>
                                        <p:tgtEl>
                                          <p:spTgt spid="11"/>
                                        </p:tgtEl>
                                      </p:cBhvr>
                                    </p:animEffect>
                                  </p:childTnLst>
                                </p:cTn>
                              </p:par>
                            </p:childTnLst>
                          </p:cTn>
                        </p:par>
                        <p:par>
                          <p:cTn id="28" fill="hold">
                            <p:stCondLst>
                              <p:cond delay="2500"/>
                            </p:stCondLst>
                            <p:childTnLst>
                              <p:par>
                                <p:cTn id="29" presetID="30" presetClass="emph" presetSubtype="0" repeatCount="indefinite" fill="hold" grpId="1" nodeType="afterEffect">
                                  <p:stCondLst>
                                    <p:cond delay="0"/>
                                  </p:stCondLst>
                                  <p:childTnLst>
                                    <p:animClr clrSpc="hsl" dir="cw">
                                      <p:cBhvr override="childStyle">
                                        <p:cTn id="30" dur="500" fill="hold"/>
                                        <p:tgtEl>
                                          <p:spTgt spid="11"/>
                                        </p:tgtEl>
                                        <p:attrNameLst>
                                          <p:attrName>style.color</p:attrName>
                                        </p:attrNameLst>
                                      </p:cBhvr>
                                      <p:by>
                                        <p:hsl h="0" s="12549" l="25098"/>
                                      </p:by>
                                    </p:animClr>
                                    <p:animClr clrSpc="hsl" dir="cw">
                                      <p:cBhvr>
                                        <p:cTn id="31" dur="500" fill="hold"/>
                                        <p:tgtEl>
                                          <p:spTgt spid="11"/>
                                        </p:tgtEl>
                                        <p:attrNameLst>
                                          <p:attrName>fillcolor</p:attrName>
                                        </p:attrNameLst>
                                      </p:cBhvr>
                                      <p:by>
                                        <p:hsl h="0" s="12549" l="25098"/>
                                      </p:by>
                                    </p:animClr>
                                    <p:animClr clrSpc="hsl" dir="cw">
                                      <p:cBhvr>
                                        <p:cTn id="32" dur="500" fill="hold"/>
                                        <p:tgtEl>
                                          <p:spTgt spid="11"/>
                                        </p:tgtEl>
                                        <p:attrNameLst>
                                          <p:attrName>stroke.color</p:attrName>
                                        </p:attrNameLst>
                                      </p:cBhvr>
                                      <p:by>
                                        <p:hsl h="0" s="12549" l="25098"/>
                                      </p:by>
                                    </p:animClr>
                                    <p:set>
                                      <p:cBhvr>
                                        <p:cTn id="33" dur="500" fill="hold"/>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7" descr="梅花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6421" y="3843581"/>
            <a:ext cx="3038725" cy="117125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slide0044_image025">
            <a:extLst>
              <a:ext uri="{FF2B5EF4-FFF2-40B4-BE49-F238E27FC236}">
                <a16:creationId xmlns:a16="http://schemas.microsoft.com/office/drawing/2014/main" id="{AACAE91C-49A5-D4E7-B068-74835A571F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19100" y="497589"/>
            <a:ext cx="6731000" cy="3385658"/>
          </a:xfrm>
          <a:prstGeom prst="rect">
            <a:avLst/>
          </a:prstGeom>
          <a:ln w="228600" cap="sq" cmpd="thickThin">
            <a:solidFill>
              <a:srgbClr val="000000"/>
            </a:solidFill>
            <a:prstDash val="solid"/>
            <a:miter lim="800000"/>
          </a:ln>
          <a:effectLst>
            <a:innerShdw blurRad="76200">
              <a:srgbClr val="000000"/>
            </a:innerShdw>
          </a:effectLst>
        </p:spPr>
      </p:pic>
      <p:grpSp>
        <p:nvGrpSpPr>
          <p:cNvPr id="6" name="Group 5">
            <a:extLst>
              <a:ext uri="{FF2B5EF4-FFF2-40B4-BE49-F238E27FC236}">
                <a16:creationId xmlns:a16="http://schemas.microsoft.com/office/drawing/2014/main" id="{10C8B892-470C-4546-B6EE-17B48FA812B3}"/>
              </a:ext>
            </a:extLst>
          </p:cNvPr>
          <p:cNvGrpSpPr/>
          <p:nvPr/>
        </p:nvGrpSpPr>
        <p:grpSpPr>
          <a:xfrm>
            <a:off x="2425700" y="3843581"/>
            <a:ext cx="6527800" cy="1239995"/>
            <a:chOff x="7377545" y="872837"/>
            <a:chExt cx="4703650" cy="7035505"/>
          </a:xfrm>
        </p:grpSpPr>
        <p:sp>
          <p:nvSpPr>
            <p:cNvPr id="9" name="矩形 24">
              <a:extLst>
                <a:ext uri="{FF2B5EF4-FFF2-40B4-BE49-F238E27FC236}">
                  <a16:creationId xmlns:a16="http://schemas.microsoft.com/office/drawing/2014/main" id="{C216294C-0660-4EE2-BFF4-6979669A3D48}"/>
                </a:ext>
              </a:extLst>
            </p:cNvPr>
            <p:cNvSpPr/>
            <p:nvPr/>
          </p:nvSpPr>
          <p:spPr>
            <a:xfrm>
              <a:off x="7377545" y="872837"/>
              <a:ext cx="4703650" cy="6645492"/>
            </a:xfrm>
            <a:prstGeom prst="plaque">
              <a:avLst>
                <a:gd name="adj" fmla="val 5811"/>
              </a:avLst>
            </a:prstGeom>
            <a:solidFill>
              <a:srgbClr val="EBF9D3"/>
            </a:solidFill>
            <a:ln w="38100">
              <a:solidFill>
                <a:schemeClr val="bg2">
                  <a:lumMod val="50000"/>
                </a:schemeClr>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solidFill>
                  <a:schemeClr val="tx1"/>
                </a:solidFill>
              </a:endParaRPr>
            </a:p>
          </p:txBody>
        </p:sp>
        <p:sp>
          <p:nvSpPr>
            <p:cNvPr id="8" name="TextBox 7">
              <a:extLst>
                <a:ext uri="{FF2B5EF4-FFF2-40B4-BE49-F238E27FC236}">
                  <a16:creationId xmlns:a16="http://schemas.microsoft.com/office/drawing/2014/main" id="{4809C835-98C3-4574-9221-BB5014D4D4FC}"/>
                </a:ext>
              </a:extLst>
            </p:cNvPr>
            <p:cNvSpPr txBox="1"/>
            <p:nvPr/>
          </p:nvSpPr>
          <p:spPr>
            <a:xfrm>
              <a:off x="7482557" y="1097895"/>
              <a:ext cx="4485954" cy="6810447"/>
            </a:xfrm>
            <a:prstGeom prst="rect">
              <a:avLst/>
            </a:prstGeom>
            <a:noFill/>
            <a:ln>
              <a:noFill/>
            </a:ln>
          </p:spPr>
          <p:txBody>
            <a:bodyPr wrap="square">
              <a:spAutoFit/>
            </a:bodyPr>
            <a:lstStyle/>
            <a:p>
              <a:pPr algn="ctr">
                <a:spcBef>
                  <a:spcPct val="50000"/>
                </a:spcBef>
              </a:pPr>
              <a:r>
                <a:rPr lang="en-US" altLang="en-US" sz="3300" b="1" dirty="0">
                  <a:solidFill>
                    <a:schemeClr val="tx1"/>
                  </a:solidFill>
                  <a:latin typeface="UTM Azuki" panose="02040603050506020204" pitchFamily="18" charset="0"/>
                  <a:cs typeface="Times New Roman" panose="02020603050405020304" pitchFamily="18" charset="0"/>
                </a:rPr>
                <a:t> </a:t>
              </a:r>
              <a:r>
                <a:rPr lang="en-US" altLang="vi-VN" sz="3600" dirty="0" err="1">
                  <a:solidFill>
                    <a:schemeClr val="tx1"/>
                  </a:solidFill>
                  <a:latin typeface="UTM Azuki" panose="02040603050506020204" pitchFamily="18" charset="0"/>
                </a:rPr>
                <a:t>Kiều</a:t>
              </a:r>
              <a:r>
                <a:rPr lang="en-US" altLang="vi-VN" sz="3600" dirty="0">
                  <a:solidFill>
                    <a:schemeClr val="tx1"/>
                  </a:solidFill>
                  <a:latin typeface="UTM Azuki" panose="02040603050506020204" pitchFamily="18" charset="0"/>
                </a:rPr>
                <a:t> </a:t>
              </a:r>
              <a:r>
                <a:rPr lang="en-US" altLang="vi-VN" sz="3600" dirty="0" err="1">
                  <a:solidFill>
                    <a:schemeClr val="tx1"/>
                  </a:solidFill>
                  <a:latin typeface="UTM Azuki" panose="02040603050506020204" pitchFamily="18" charset="0"/>
                </a:rPr>
                <a:t>Công</a:t>
              </a:r>
              <a:r>
                <a:rPr lang="en-US" altLang="vi-VN" sz="3600" dirty="0">
                  <a:solidFill>
                    <a:schemeClr val="tx1"/>
                  </a:solidFill>
                  <a:latin typeface="UTM Azuki" panose="02040603050506020204" pitchFamily="18" charset="0"/>
                </a:rPr>
                <a:t> </a:t>
              </a:r>
              <a:r>
                <a:rPr lang="en-US" altLang="vi-VN" sz="3600" dirty="0" err="1">
                  <a:solidFill>
                    <a:schemeClr val="tx1"/>
                  </a:solidFill>
                  <a:latin typeface="UTM Azuki" panose="02040603050506020204" pitchFamily="18" charset="0"/>
                </a:rPr>
                <a:t>Tiễn</a:t>
              </a:r>
              <a:r>
                <a:rPr lang="en-US" altLang="vi-VN" sz="3600" dirty="0">
                  <a:solidFill>
                    <a:schemeClr val="tx1"/>
                  </a:solidFill>
                  <a:latin typeface="UTM Azuki" panose="02040603050506020204" pitchFamily="18" charset="0"/>
                </a:rPr>
                <a:t> </a:t>
              </a:r>
              <a:r>
                <a:rPr lang="en-US" altLang="vi-VN" sz="3600" dirty="0" err="1">
                  <a:solidFill>
                    <a:schemeClr val="tx1"/>
                  </a:solidFill>
                  <a:latin typeface="UTM Azuki" panose="02040603050506020204" pitchFamily="18" charset="0"/>
                </a:rPr>
                <a:t>nghe</a:t>
              </a:r>
              <a:r>
                <a:rPr lang="en-US" altLang="vi-VN" sz="3600" dirty="0">
                  <a:solidFill>
                    <a:schemeClr val="tx1"/>
                  </a:solidFill>
                  <a:latin typeface="UTM Azuki" panose="02040603050506020204" pitchFamily="18" charset="0"/>
                </a:rPr>
                <a:t> tin </a:t>
              </a:r>
              <a:r>
                <a:rPr lang="en-US" altLang="vi-VN" sz="3600" dirty="0" err="1">
                  <a:solidFill>
                    <a:schemeClr val="tx1"/>
                  </a:solidFill>
                  <a:latin typeface="UTM Azuki" panose="02040603050506020204" pitchFamily="18" charset="0"/>
                </a:rPr>
                <a:t>sai</a:t>
              </a:r>
              <a:r>
                <a:rPr lang="en-US" altLang="vi-VN" sz="3600" dirty="0">
                  <a:solidFill>
                    <a:schemeClr val="tx1"/>
                  </a:solidFill>
                  <a:latin typeface="UTM Azuki" panose="02040603050506020204" pitchFamily="18" charset="0"/>
                </a:rPr>
                <a:t> </a:t>
              </a:r>
              <a:r>
                <a:rPr lang="en-US" altLang="vi-VN" sz="3600" dirty="0" err="1">
                  <a:solidFill>
                    <a:schemeClr val="tx1"/>
                  </a:solidFill>
                  <a:latin typeface="UTM Azuki" panose="02040603050506020204" pitchFamily="18" charset="0"/>
                </a:rPr>
                <a:t>người</a:t>
              </a:r>
              <a:r>
                <a:rPr lang="en-US" altLang="vi-VN" sz="3600" dirty="0">
                  <a:solidFill>
                    <a:schemeClr val="tx1"/>
                  </a:solidFill>
                  <a:latin typeface="UTM Azuki" panose="02040603050506020204" pitchFamily="18" charset="0"/>
                </a:rPr>
                <a:t> </a:t>
              </a:r>
              <a:r>
                <a:rPr lang="en-US" altLang="vi-VN" sz="3600" dirty="0" err="1">
                  <a:solidFill>
                    <a:schemeClr val="tx1"/>
                  </a:solidFill>
                  <a:latin typeface="UTM Azuki" panose="02040603050506020204" pitchFamily="18" charset="0"/>
                </a:rPr>
                <a:t>cầu</a:t>
              </a:r>
              <a:r>
                <a:rPr lang="en-US" altLang="vi-VN" sz="3600" dirty="0">
                  <a:solidFill>
                    <a:schemeClr val="tx1"/>
                  </a:solidFill>
                  <a:latin typeface="UTM Azuki" panose="02040603050506020204" pitchFamily="18" charset="0"/>
                </a:rPr>
                <a:t> </a:t>
              </a:r>
              <a:r>
                <a:rPr lang="en-US" altLang="vi-VN" sz="3600" dirty="0" err="1">
                  <a:solidFill>
                    <a:schemeClr val="tx1"/>
                  </a:solidFill>
                  <a:latin typeface="UTM Azuki" panose="02040603050506020204" pitchFamily="18" charset="0"/>
                </a:rPr>
                <a:t>cứu</a:t>
              </a:r>
              <a:r>
                <a:rPr lang="en-US" altLang="vi-VN" sz="3600" dirty="0">
                  <a:solidFill>
                    <a:schemeClr val="tx1"/>
                  </a:solidFill>
                  <a:latin typeface="UTM Azuki" panose="02040603050506020204" pitchFamily="18" charset="0"/>
                </a:rPr>
                <a:t> </a:t>
              </a:r>
              <a:r>
                <a:rPr lang="en-US" altLang="vi-VN" sz="3600" dirty="0" err="1">
                  <a:solidFill>
                    <a:schemeClr val="tx1"/>
                  </a:solidFill>
                  <a:latin typeface="UTM Azuki" panose="02040603050506020204" pitchFamily="18" charset="0"/>
                </a:rPr>
                <a:t>vua</a:t>
              </a:r>
              <a:r>
                <a:rPr lang="en-US" altLang="vi-VN" sz="3600" dirty="0">
                  <a:solidFill>
                    <a:schemeClr val="tx1"/>
                  </a:solidFill>
                  <a:latin typeface="UTM Azuki" panose="02040603050506020204" pitchFamily="18" charset="0"/>
                </a:rPr>
                <a:t> Nam </a:t>
              </a:r>
              <a:r>
                <a:rPr lang="en-US" altLang="vi-VN" sz="3600" dirty="0" err="1">
                  <a:solidFill>
                    <a:schemeClr val="tx1"/>
                  </a:solidFill>
                  <a:latin typeface="UTM Azuki" panose="02040603050506020204" pitchFamily="18" charset="0"/>
                </a:rPr>
                <a:t>Hán</a:t>
              </a:r>
              <a:endParaRPr lang="en-US" altLang="en-US" sz="3150" b="1" dirty="0">
                <a:solidFill>
                  <a:schemeClr val="tx1"/>
                </a:solidFill>
                <a:latin typeface="UTM Azuki" panose="02040603050506020204" pitchFamily="18" charset="0"/>
              </a:endParaRPr>
            </a:p>
          </p:txBody>
        </p:sp>
      </p:grpSp>
    </p:spTree>
    <p:extLst>
      <p:ext uri="{BB962C8B-B14F-4D97-AF65-F5344CB8AC3E}">
        <p14:creationId xmlns:p14="http://schemas.microsoft.com/office/powerpoint/2010/main" val="328204916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p:tgtEl>
                                          <p:spTgt spid="6"/>
                                        </p:tgtEl>
                                        <p:attrNameLst>
                                          <p:attrName>ppt_x</p:attrName>
                                        </p:attrNameLst>
                                      </p:cBhvr>
                                      <p:tavLst>
                                        <p:tav tm="0">
                                          <p:val>
                                            <p:strVal val="#ppt_x-#ppt_w*1.125000"/>
                                          </p:val>
                                        </p:tav>
                                        <p:tav tm="100000">
                                          <p:val>
                                            <p:strVal val="#ppt_x"/>
                                          </p:val>
                                        </p:tav>
                                      </p:tavLst>
                                    </p:anim>
                                    <p:animEffect transition="in" filter="wipe(right)">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7" descr="梅花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6421" y="3843581"/>
            <a:ext cx="3038725" cy="1171255"/>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10C8B892-470C-4546-B6EE-17B48FA812B3}"/>
              </a:ext>
            </a:extLst>
          </p:cNvPr>
          <p:cNvGrpSpPr/>
          <p:nvPr/>
        </p:nvGrpSpPr>
        <p:grpSpPr>
          <a:xfrm>
            <a:off x="2400300" y="3779476"/>
            <a:ext cx="6527800" cy="1171256"/>
            <a:chOff x="7377545" y="872837"/>
            <a:chExt cx="4703650" cy="6645492"/>
          </a:xfrm>
        </p:grpSpPr>
        <p:sp>
          <p:nvSpPr>
            <p:cNvPr id="9" name="矩形 24">
              <a:extLst>
                <a:ext uri="{FF2B5EF4-FFF2-40B4-BE49-F238E27FC236}">
                  <a16:creationId xmlns:a16="http://schemas.microsoft.com/office/drawing/2014/main" id="{C216294C-0660-4EE2-BFF4-6979669A3D48}"/>
                </a:ext>
              </a:extLst>
            </p:cNvPr>
            <p:cNvSpPr/>
            <p:nvPr/>
          </p:nvSpPr>
          <p:spPr>
            <a:xfrm>
              <a:off x="7377545" y="872837"/>
              <a:ext cx="4703650" cy="6645492"/>
            </a:xfrm>
            <a:prstGeom prst="plaque">
              <a:avLst>
                <a:gd name="adj" fmla="val 5811"/>
              </a:avLst>
            </a:prstGeom>
            <a:solidFill>
              <a:srgbClr val="EBF9D3"/>
            </a:solidFill>
            <a:ln w="38100">
              <a:solidFill>
                <a:schemeClr val="bg2">
                  <a:lumMod val="50000"/>
                </a:schemeClr>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solidFill>
                  <a:schemeClr val="tx1"/>
                </a:solidFill>
              </a:endParaRPr>
            </a:p>
          </p:txBody>
        </p:sp>
        <p:sp>
          <p:nvSpPr>
            <p:cNvPr id="8" name="TextBox 7">
              <a:extLst>
                <a:ext uri="{FF2B5EF4-FFF2-40B4-BE49-F238E27FC236}">
                  <a16:creationId xmlns:a16="http://schemas.microsoft.com/office/drawing/2014/main" id="{4809C835-98C3-4574-9221-BB5014D4D4FC}"/>
                </a:ext>
              </a:extLst>
            </p:cNvPr>
            <p:cNvSpPr txBox="1"/>
            <p:nvPr/>
          </p:nvSpPr>
          <p:spPr>
            <a:xfrm>
              <a:off x="7482557" y="1097895"/>
              <a:ext cx="4485954" cy="6199252"/>
            </a:xfrm>
            <a:prstGeom prst="rect">
              <a:avLst/>
            </a:prstGeom>
            <a:noFill/>
            <a:ln>
              <a:noFill/>
            </a:ln>
          </p:spPr>
          <p:txBody>
            <a:bodyPr wrap="square">
              <a:spAutoFit/>
            </a:bodyPr>
            <a:lstStyle/>
            <a:p>
              <a:pPr algn="ctr">
                <a:spcBef>
                  <a:spcPct val="50000"/>
                </a:spcBef>
              </a:pPr>
              <a:r>
                <a:rPr lang="en-US" altLang="en-US" sz="3300" b="1" dirty="0">
                  <a:solidFill>
                    <a:schemeClr val="tx1"/>
                  </a:solidFill>
                  <a:latin typeface="UTM Azuki" panose="02040603050506020204" pitchFamily="18" charset="0"/>
                  <a:cs typeface="Times New Roman" panose="02020603050405020304" pitchFamily="18" charset="0"/>
                </a:rPr>
                <a:t>   </a:t>
              </a:r>
              <a:r>
                <a:rPr lang="en-US" altLang="vi-VN" sz="3200" dirty="0" err="1">
                  <a:solidFill>
                    <a:schemeClr val="tx1"/>
                  </a:solidFill>
                  <a:latin typeface="UTM Azuki" panose="02040603050506020204" pitchFamily="18" charset="0"/>
                </a:rPr>
                <a:t>Nhân</a:t>
              </a:r>
              <a:r>
                <a:rPr lang="en-US" altLang="vi-VN" sz="3200" dirty="0">
                  <a:solidFill>
                    <a:schemeClr val="tx1"/>
                  </a:solidFill>
                  <a:latin typeface="UTM Azuki" panose="02040603050506020204" pitchFamily="18" charset="0"/>
                </a:rPr>
                <a:t> </a:t>
              </a:r>
              <a:r>
                <a:rPr lang="en-US" altLang="vi-VN" sz="3200" dirty="0" err="1">
                  <a:solidFill>
                    <a:schemeClr val="tx1"/>
                  </a:solidFill>
                  <a:latin typeface="UTM Azuki" panose="02040603050506020204" pitchFamily="18" charset="0"/>
                </a:rPr>
                <a:t>cớ</a:t>
              </a:r>
              <a:r>
                <a:rPr lang="en-US" altLang="vi-VN" sz="3200" dirty="0">
                  <a:solidFill>
                    <a:schemeClr val="tx1"/>
                  </a:solidFill>
                  <a:latin typeface="UTM Azuki" panose="02040603050506020204" pitchFamily="18" charset="0"/>
                </a:rPr>
                <a:t> </a:t>
              </a:r>
              <a:r>
                <a:rPr lang="en-US" altLang="vi-VN" sz="3200" dirty="0" err="1">
                  <a:solidFill>
                    <a:schemeClr val="tx1"/>
                  </a:solidFill>
                  <a:latin typeface="UTM Azuki" panose="02040603050506020204" pitchFamily="18" charset="0"/>
                </a:rPr>
                <a:t>đó</a:t>
              </a:r>
              <a:r>
                <a:rPr lang="en-US" altLang="vi-VN" sz="3200" dirty="0">
                  <a:solidFill>
                    <a:schemeClr val="tx1"/>
                  </a:solidFill>
                  <a:latin typeface="UTM Azuki" panose="02040603050506020204" pitchFamily="18" charset="0"/>
                </a:rPr>
                <a:t> </a:t>
              </a:r>
              <a:r>
                <a:rPr lang="en-US" altLang="vi-VN" sz="3200" dirty="0" err="1">
                  <a:solidFill>
                    <a:schemeClr val="tx1"/>
                  </a:solidFill>
                  <a:latin typeface="UTM Azuki" panose="02040603050506020204" pitchFamily="18" charset="0"/>
                </a:rPr>
                <a:t>nhà</a:t>
              </a:r>
              <a:r>
                <a:rPr lang="en-US" altLang="vi-VN" sz="3200" dirty="0">
                  <a:solidFill>
                    <a:schemeClr val="tx1"/>
                  </a:solidFill>
                  <a:latin typeface="UTM Azuki" panose="02040603050506020204" pitchFamily="18" charset="0"/>
                </a:rPr>
                <a:t> Nam </a:t>
              </a:r>
              <a:r>
                <a:rPr lang="en-US" altLang="vi-VN" sz="3200" dirty="0" err="1">
                  <a:solidFill>
                    <a:schemeClr val="tx1"/>
                  </a:solidFill>
                  <a:latin typeface="UTM Azuki" panose="02040603050506020204" pitchFamily="18" charset="0"/>
                </a:rPr>
                <a:t>Hán</a:t>
              </a:r>
              <a:r>
                <a:rPr lang="en-US" altLang="vi-VN" sz="3200" dirty="0">
                  <a:solidFill>
                    <a:schemeClr val="tx1"/>
                  </a:solidFill>
                  <a:latin typeface="UTM Azuki" panose="02040603050506020204" pitchFamily="18" charset="0"/>
                </a:rPr>
                <a:t> </a:t>
              </a:r>
              <a:r>
                <a:rPr lang="en-US" altLang="vi-VN" sz="3200" dirty="0" err="1">
                  <a:solidFill>
                    <a:schemeClr val="tx1"/>
                  </a:solidFill>
                  <a:latin typeface="UTM Azuki" panose="02040603050506020204" pitchFamily="18" charset="0"/>
                </a:rPr>
                <a:t>đem</a:t>
              </a:r>
              <a:r>
                <a:rPr lang="en-US" altLang="vi-VN" sz="3200" dirty="0">
                  <a:solidFill>
                    <a:schemeClr val="tx1"/>
                  </a:solidFill>
                  <a:latin typeface="UTM Azuki" panose="02040603050506020204" pitchFamily="18" charset="0"/>
                </a:rPr>
                <a:t> </a:t>
              </a:r>
              <a:r>
                <a:rPr lang="en-US" altLang="vi-VN" sz="3200" dirty="0" err="1">
                  <a:solidFill>
                    <a:schemeClr val="tx1"/>
                  </a:solidFill>
                  <a:latin typeface="UTM Azuki" panose="02040603050506020204" pitchFamily="18" charset="0"/>
                </a:rPr>
                <a:t>quân</a:t>
              </a:r>
              <a:r>
                <a:rPr lang="en-US" altLang="vi-VN" sz="3200" dirty="0">
                  <a:solidFill>
                    <a:schemeClr val="tx1"/>
                  </a:solidFill>
                  <a:latin typeface="UTM Azuki" panose="02040603050506020204" pitchFamily="18" charset="0"/>
                </a:rPr>
                <a:t> sang </a:t>
              </a:r>
              <a:r>
                <a:rPr lang="en-US" altLang="vi-VN" sz="3200" dirty="0" err="1">
                  <a:solidFill>
                    <a:schemeClr val="tx1"/>
                  </a:solidFill>
                  <a:latin typeface="UTM Azuki" panose="02040603050506020204" pitchFamily="18" charset="0"/>
                </a:rPr>
                <a:t>xâm</a:t>
              </a:r>
              <a:r>
                <a:rPr lang="en-US" altLang="vi-VN" sz="3200" dirty="0">
                  <a:solidFill>
                    <a:schemeClr val="tx1"/>
                  </a:solidFill>
                  <a:latin typeface="UTM Azuki" panose="02040603050506020204" pitchFamily="18" charset="0"/>
                </a:rPr>
                <a:t> </a:t>
              </a:r>
              <a:r>
                <a:rPr lang="en-US" altLang="vi-VN" sz="3200" dirty="0" err="1">
                  <a:solidFill>
                    <a:schemeClr val="tx1"/>
                  </a:solidFill>
                  <a:latin typeface="UTM Azuki" panose="02040603050506020204" pitchFamily="18" charset="0"/>
                </a:rPr>
                <a:t>chiếm</a:t>
              </a:r>
              <a:r>
                <a:rPr lang="en-US" altLang="vi-VN" sz="3200" dirty="0">
                  <a:solidFill>
                    <a:schemeClr val="tx1"/>
                  </a:solidFill>
                  <a:latin typeface="UTM Azuki" panose="02040603050506020204" pitchFamily="18" charset="0"/>
                </a:rPr>
                <a:t> </a:t>
              </a:r>
              <a:r>
                <a:rPr lang="en-US" altLang="vi-VN" sz="3200" dirty="0" err="1">
                  <a:solidFill>
                    <a:schemeClr val="tx1"/>
                  </a:solidFill>
                  <a:latin typeface="UTM Azuki" panose="02040603050506020204" pitchFamily="18" charset="0"/>
                </a:rPr>
                <a:t>nước</a:t>
              </a:r>
              <a:r>
                <a:rPr lang="en-US" altLang="vi-VN" sz="3200" dirty="0">
                  <a:solidFill>
                    <a:schemeClr val="tx1"/>
                  </a:solidFill>
                  <a:latin typeface="UTM Azuki" panose="02040603050506020204" pitchFamily="18" charset="0"/>
                </a:rPr>
                <a:t> ta.</a:t>
              </a:r>
            </a:p>
          </p:txBody>
        </p:sp>
      </p:grpSp>
      <p:pic>
        <p:nvPicPr>
          <p:cNvPr id="7" name="Picture 8" descr="t32d0ad">
            <a:extLst>
              <a:ext uri="{FF2B5EF4-FFF2-40B4-BE49-F238E27FC236}">
                <a16:creationId xmlns:a16="http://schemas.microsoft.com/office/drawing/2014/main" id="{6F895B94-F970-B28F-BCAA-7B8ADCCA56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4197" y="192768"/>
            <a:ext cx="6894677" cy="3305175"/>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055910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p:tgtEl>
                                          <p:spTgt spid="6"/>
                                        </p:tgtEl>
                                        <p:attrNameLst>
                                          <p:attrName>ppt_x</p:attrName>
                                        </p:attrNameLst>
                                      </p:cBhvr>
                                      <p:tavLst>
                                        <p:tav tm="0">
                                          <p:val>
                                            <p:strVal val="#ppt_x-#ppt_w*1.125000"/>
                                          </p:val>
                                        </p:tav>
                                        <p:tav tm="100000">
                                          <p:val>
                                            <p:strVal val="#ppt_x"/>
                                          </p:val>
                                        </p:tav>
                                      </p:tavLst>
                                    </p:anim>
                                    <p:animEffect transition="in" filter="wipe(right)">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7" descr="梅花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6421" y="3843581"/>
            <a:ext cx="3038725" cy="117125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descr="slide0048_image023">
            <a:extLst>
              <a:ext uri="{FF2B5EF4-FFF2-40B4-BE49-F238E27FC236}">
                <a16:creationId xmlns:a16="http://schemas.microsoft.com/office/drawing/2014/main" id="{2425A259-3123-65BC-BFAF-54E8DE67EE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00206" y="192768"/>
            <a:ext cx="6852440" cy="3300414"/>
          </a:xfrm>
          <a:prstGeom prst="rect">
            <a:avLst/>
          </a:prstGeom>
          <a:ln w="228600" cap="sq" cmpd="thickThin">
            <a:solidFill>
              <a:srgbClr val="000000"/>
            </a:solidFill>
            <a:prstDash val="solid"/>
            <a:miter lim="800000"/>
          </a:ln>
          <a:effectLst>
            <a:innerShdw blurRad="76200">
              <a:srgbClr val="000000"/>
            </a:innerShdw>
          </a:effectLst>
        </p:spPr>
      </p:pic>
      <p:grpSp>
        <p:nvGrpSpPr>
          <p:cNvPr id="6" name="Group 5">
            <a:extLst>
              <a:ext uri="{FF2B5EF4-FFF2-40B4-BE49-F238E27FC236}">
                <a16:creationId xmlns:a16="http://schemas.microsoft.com/office/drawing/2014/main" id="{10C8B892-470C-4546-B6EE-17B48FA812B3}"/>
              </a:ext>
            </a:extLst>
          </p:cNvPr>
          <p:cNvGrpSpPr/>
          <p:nvPr/>
        </p:nvGrpSpPr>
        <p:grpSpPr>
          <a:xfrm>
            <a:off x="2400300" y="3779476"/>
            <a:ext cx="6527800" cy="1171256"/>
            <a:chOff x="7377545" y="872837"/>
            <a:chExt cx="4703650" cy="6645492"/>
          </a:xfrm>
        </p:grpSpPr>
        <p:sp>
          <p:nvSpPr>
            <p:cNvPr id="9" name="矩形 24">
              <a:extLst>
                <a:ext uri="{FF2B5EF4-FFF2-40B4-BE49-F238E27FC236}">
                  <a16:creationId xmlns:a16="http://schemas.microsoft.com/office/drawing/2014/main" id="{C216294C-0660-4EE2-BFF4-6979669A3D48}"/>
                </a:ext>
              </a:extLst>
            </p:cNvPr>
            <p:cNvSpPr/>
            <p:nvPr/>
          </p:nvSpPr>
          <p:spPr>
            <a:xfrm>
              <a:off x="7377545" y="872837"/>
              <a:ext cx="4703650" cy="6645492"/>
            </a:xfrm>
            <a:prstGeom prst="plaque">
              <a:avLst>
                <a:gd name="adj" fmla="val 5811"/>
              </a:avLst>
            </a:prstGeom>
            <a:solidFill>
              <a:srgbClr val="EBF9D3"/>
            </a:solidFill>
            <a:ln w="38100">
              <a:solidFill>
                <a:schemeClr val="bg2">
                  <a:lumMod val="50000"/>
                </a:schemeClr>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solidFill>
                  <a:schemeClr val="tx1"/>
                </a:solidFill>
              </a:endParaRPr>
            </a:p>
          </p:txBody>
        </p:sp>
        <p:sp>
          <p:nvSpPr>
            <p:cNvPr id="8" name="TextBox 7">
              <a:extLst>
                <a:ext uri="{FF2B5EF4-FFF2-40B4-BE49-F238E27FC236}">
                  <a16:creationId xmlns:a16="http://schemas.microsoft.com/office/drawing/2014/main" id="{4809C835-98C3-4574-9221-BB5014D4D4FC}"/>
                </a:ext>
              </a:extLst>
            </p:cNvPr>
            <p:cNvSpPr txBox="1"/>
            <p:nvPr/>
          </p:nvSpPr>
          <p:spPr>
            <a:xfrm>
              <a:off x="7482557" y="1097895"/>
              <a:ext cx="4485954" cy="6199252"/>
            </a:xfrm>
            <a:prstGeom prst="rect">
              <a:avLst/>
            </a:prstGeom>
            <a:noFill/>
            <a:ln>
              <a:noFill/>
            </a:ln>
          </p:spPr>
          <p:txBody>
            <a:bodyPr wrap="square">
              <a:spAutoFit/>
            </a:bodyPr>
            <a:lstStyle/>
            <a:p>
              <a:pPr algn="ctr">
                <a:spcBef>
                  <a:spcPct val="50000"/>
                </a:spcBef>
              </a:pPr>
              <a:r>
                <a:rPr lang="en-US" altLang="en-US" sz="3300" b="1" dirty="0">
                  <a:solidFill>
                    <a:schemeClr val="tx1"/>
                  </a:solidFill>
                  <a:latin typeface="UTM Azuki" panose="02040603050506020204" pitchFamily="18" charset="0"/>
                  <a:cs typeface="Times New Roman" panose="02020603050405020304" pitchFamily="18" charset="0"/>
                </a:rPr>
                <a:t>   </a:t>
              </a:r>
              <a:r>
                <a:rPr lang="en-US" altLang="vi-VN" sz="3200" dirty="0" err="1">
                  <a:solidFill>
                    <a:schemeClr val="tx1"/>
                  </a:solidFill>
                  <a:latin typeface="UTM Azuki" panose="02040603050506020204" pitchFamily="18" charset="0"/>
                </a:rPr>
                <a:t>Ngô</a:t>
              </a:r>
              <a:r>
                <a:rPr lang="en-US" altLang="vi-VN" sz="3200" dirty="0">
                  <a:solidFill>
                    <a:schemeClr val="tx1"/>
                  </a:solidFill>
                  <a:latin typeface="UTM Azuki" panose="02040603050506020204" pitchFamily="18" charset="0"/>
                </a:rPr>
                <a:t> </a:t>
              </a:r>
              <a:r>
                <a:rPr lang="en-US" altLang="vi-VN" sz="3200" dirty="0" err="1">
                  <a:solidFill>
                    <a:schemeClr val="tx1"/>
                  </a:solidFill>
                  <a:latin typeface="UTM Azuki" panose="02040603050506020204" pitchFamily="18" charset="0"/>
                </a:rPr>
                <a:t>Quyền</a:t>
              </a:r>
              <a:r>
                <a:rPr lang="en-US" altLang="vi-VN" sz="3200" dirty="0">
                  <a:solidFill>
                    <a:schemeClr val="tx1"/>
                  </a:solidFill>
                  <a:latin typeface="UTM Azuki" panose="02040603050506020204" pitchFamily="18" charset="0"/>
                </a:rPr>
                <a:t> </a:t>
              </a:r>
              <a:r>
                <a:rPr lang="en-US" altLang="vi-VN" sz="3200" dirty="0" err="1">
                  <a:solidFill>
                    <a:schemeClr val="tx1"/>
                  </a:solidFill>
                  <a:latin typeface="UTM Azuki" panose="02040603050506020204" pitchFamily="18" charset="0"/>
                </a:rPr>
                <a:t>bắt</a:t>
              </a:r>
              <a:r>
                <a:rPr lang="en-US" altLang="vi-VN" sz="3200" dirty="0">
                  <a:solidFill>
                    <a:schemeClr val="tx1"/>
                  </a:solidFill>
                  <a:latin typeface="UTM Azuki" panose="02040603050506020204" pitchFamily="18" charset="0"/>
                </a:rPr>
                <a:t> </a:t>
              </a:r>
              <a:r>
                <a:rPr lang="en-US" altLang="vi-VN" sz="3200" dirty="0" err="1">
                  <a:solidFill>
                    <a:schemeClr val="tx1"/>
                  </a:solidFill>
                  <a:latin typeface="UTM Azuki" panose="02040603050506020204" pitchFamily="18" charset="0"/>
                </a:rPr>
                <a:t>giết</a:t>
              </a:r>
              <a:r>
                <a:rPr lang="en-US" altLang="vi-VN" sz="3200" dirty="0">
                  <a:solidFill>
                    <a:schemeClr val="tx1"/>
                  </a:solidFill>
                  <a:latin typeface="UTM Azuki" panose="02040603050506020204" pitchFamily="18" charset="0"/>
                </a:rPr>
                <a:t> </a:t>
              </a:r>
              <a:r>
                <a:rPr lang="en-US" altLang="vi-VN" sz="3200" dirty="0" err="1">
                  <a:solidFill>
                    <a:schemeClr val="tx1"/>
                  </a:solidFill>
                  <a:latin typeface="UTM Azuki" panose="02040603050506020204" pitchFamily="18" charset="0"/>
                </a:rPr>
                <a:t>Kiều</a:t>
              </a:r>
              <a:r>
                <a:rPr lang="en-US" altLang="vi-VN" sz="3200" dirty="0">
                  <a:solidFill>
                    <a:schemeClr val="tx1"/>
                  </a:solidFill>
                  <a:latin typeface="UTM Azuki" panose="02040603050506020204" pitchFamily="18" charset="0"/>
                </a:rPr>
                <a:t> </a:t>
              </a:r>
              <a:r>
                <a:rPr lang="en-US" altLang="vi-VN" sz="3200" dirty="0" err="1">
                  <a:solidFill>
                    <a:schemeClr val="tx1"/>
                  </a:solidFill>
                  <a:latin typeface="UTM Azuki" panose="02040603050506020204" pitchFamily="18" charset="0"/>
                </a:rPr>
                <a:t>Công</a:t>
              </a:r>
              <a:r>
                <a:rPr lang="en-US" altLang="vi-VN" sz="3200" dirty="0">
                  <a:solidFill>
                    <a:schemeClr val="tx1"/>
                  </a:solidFill>
                  <a:latin typeface="UTM Azuki" panose="02040603050506020204" pitchFamily="18" charset="0"/>
                </a:rPr>
                <a:t> </a:t>
              </a:r>
              <a:r>
                <a:rPr lang="en-US" altLang="vi-VN" sz="3200" dirty="0" err="1">
                  <a:solidFill>
                    <a:schemeClr val="tx1"/>
                  </a:solidFill>
                  <a:latin typeface="UTM Azuki" panose="02040603050506020204" pitchFamily="18" charset="0"/>
                </a:rPr>
                <a:t>Tiễn</a:t>
              </a:r>
              <a:r>
                <a:rPr lang="en-US" altLang="vi-VN" sz="3200" dirty="0">
                  <a:solidFill>
                    <a:schemeClr val="tx1"/>
                  </a:solidFill>
                  <a:latin typeface="UTM Azuki" panose="02040603050506020204" pitchFamily="18" charset="0"/>
                </a:rPr>
                <a:t> </a:t>
              </a:r>
              <a:r>
                <a:rPr lang="en-US" altLang="vi-VN" sz="3200" dirty="0" err="1">
                  <a:solidFill>
                    <a:schemeClr val="tx1"/>
                  </a:solidFill>
                  <a:latin typeface="UTM Azuki" panose="02040603050506020204" pitchFamily="18" charset="0"/>
                </a:rPr>
                <a:t>và</a:t>
              </a:r>
              <a:r>
                <a:rPr lang="en-US" altLang="vi-VN" sz="3200" dirty="0">
                  <a:solidFill>
                    <a:schemeClr val="tx1"/>
                  </a:solidFill>
                  <a:latin typeface="UTM Azuki" panose="02040603050506020204" pitchFamily="18" charset="0"/>
                </a:rPr>
                <a:t> </a:t>
              </a:r>
              <a:r>
                <a:rPr lang="en-US" altLang="vi-VN" sz="3200" dirty="0" err="1">
                  <a:solidFill>
                    <a:schemeClr val="tx1"/>
                  </a:solidFill>
                  <a:latin typeface="UTM Azuki" panose="02040603050506020204" pitchFamily="18" charset="0"/>
                </a:rPr>
                <a:t>chuẩn</a:t>
              </a:r>
              <a:r>
                <a:rPr lang="en-US" altLang="vi-VN" sz="3200" dirty="0">
                  <a:solidFill>
                    <a:schemeClr val="tx1"/>
                  </a:solidFill>
                  <a:latin typeface="UTM Azuki" panose="02040603050506020204" pitchFamily="18" charset="0"/>
                </a:rPr>
                <a:t> </a:t>
              </a:r>
              <a:r>
                <a:rPr lang="en-US" altLang="vi-VN" sz="3200" dirty="0" err="1">
                  <a:solidFill>
                    <a:schemeClr val="tx1"/>
                  </a:solidFill>
                  <a:latin typeface="UTM Azuki" panose="02040603050506020204" pitchFamily="18" charset="0"/>
                </a:rPr>
                <a:t>bị</a:t>
              </a:r>
              <a:r>
                <a:rPr lang="en-US" altLang="vi-VN" sz="3200" dirty="0">
                  <a:solidFill>
                    <a:schemeClr val="tx1"/>
                  </a:solidFill>
                  <a:latin typeface="UTM Azuki" panose="02040603050506020204" pitchFamily="18" charset="0"/>
                </a:rPr>
                <a:t> </a:t>
              </a:r>
              <a:r>
                <a:rPr lang="en-US" altLang="vi-VN" sz="3200" dirty="0" err="1">
                  <a:solidFill>
                    <a:schemeClr val="tx1"/>
                  </a:solidFill>
                  <a:latin typeface="UTM Azuki" panose="02040603050506020204" pitchFamily="18" charset="0"/>
                </a:rPr>
                <a:t>đón</a:t>
              </a:r>
              <a:r>
                <a:rPr lang="en-US" altLang="vi-VN" sz="3200" dirty="0">
                  <a:solidFill>
                    <a:schemeClr val="tx1"/>
                  </a:solidFill>
                  <a:latin typeface="UTM Azuki" panose="02040603050506020204" pitchFamily="18" charset="0"/>
                </a:rPr>
                <a:t> </a:t>
              </a:r>
              <a:r>
                <a:rPr lang="en-US" altLang="vi-VN" sz="3200" dirty="0" err="1">
                  <a:solidFill>
                    <a:schemeClr val="tx1"/>
                  </a:solidFill>
                  <a:latin typeface="UTM Azuki" panose="02040603050506020204" pitchFamily="18" charset="0"/>
                </a:rPr>
                <a:t>đánh</a:t>
              </a:r>
              <a:r>
                <a:rPr lang="en-US" altLang="vi-VN" sz="3200" dirty="0">
                  <a:solidFill>
                    <a:schemeClr val="tx1"/>
                  </a:solidFill>
                  <a:latin typeface="UTM Azuki" panose="02040603050506020204" pitchFamily="18" charset="0"/>
                </a:rPr>
                <a:t> </a:t>
              </a:r>
              <a:r>
                <a:rPr lang="en-US" altLang="vi-VN" sz="3200" dirty="0" err="1">
                  <a:solidFill>
                    <a:schemeClr val="tx1"/>
                  </a:solidFill>
                  <a:latin typeface="UTM Azuki" panose="02040603050506020204" pitchFamily="18" charset="0"/>
                </a:rPr>
                <a:t>quân</a:t>
              </a:r>
              <a:r>
                <a:rPr lang="en-US" altLang="vi-VN" sz="3200" dirty="0">
                  <a:solidFill>
                    <a:schemeClr val="tx1"/>
                  </a:solidFill>
                  <a:latin typeface="UTM Azuki" panose="02040603050506020204" pitchFamily="18" charset="0"/>
                </a:rPr>
                <a:t> Nam </a:t>
              </a:r>
              <a:r>
                <a:rPr lang="en-US" altLang="vi-VN" sz="3200" dirty="0" err="1">
                  <a:solidFill>
                    <a:schemeClr val="tx1"/>
                  </a:solidFill>
                  <a:latin typeface="UTM Azuki" panose="02040603050506020204" pitchFamily="18" charset="0"/>
                </a:rPr>
                <a:t>Hán</a:t>
              </a:r>
              <a:r>
                <a:rPr lang="en-US" altLang="en-US" sz="3150" b="1" dirty="0">
                  <a:solidFill>
                    <a:schemeClr val="tx1"/>
                  </a:solidFill>
                  <a:latin typeface="UTM Azuki" panose="02040603050506020204" pitchFamily="18" charset="0"/>
                  <a:cs typeface="Times New Roman" panose="02020603050405020304" pitchFamily="18" charset="0"/>
                </a:rPr>
                <a:t>.</a:t>
              </a:r>
              <a:endParaRPr lang="en-US" altLang="en-US" sz="3150" b="1" dirty="0">
                <a:solidFill>
                  <a:schemeClr val="tx1"/>
                </a:solidFill>
                <a:latin typeface="UTM Azuki" panose="02040603050506020204" pitchFamily="18" charset="0"/>
              </a:endParaRPr>
            </a:p>
          </p:txBody>
        </p:sp>
      </p:grpSp>
    </p:spTree>
    <p:extLst>
      <p:ext uri="{BB962C8B-B14F-4D97-AF65-F5344CB8AC3E}">
        <p14:creationId xmlns:p14="http://schemas.microsoft.com/office/powerpoint/2010/main" val="43992570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p:tgtEl>
                                          <p:spTgt spid="6"/>
                                        </p:tgtEl>
                                        <p:attrNameLst>
                                          <p:attrName>ppt_x</p:attrName>
                                        </p:attrNameLst>
                                      </p:cBhvr>
                                      <p:tavLst>
                                        <p:tav tm="0">
                                          <p:val>
                                            <p:strVal val="#ppt_x-#ppt_w*1.125000"/>
                                          </p:val>
                                        </p:tav>
                                        <p:tav tm="100000">
                                          <p:val>
                                            <p:strVal val="#ppt_x"/>
                                          </p:val>
                                        </p:tav>
                                      </p:tavLst>
                                    </p:anim>
                                    <p:animEffect transition="in" filter="wipe(right)">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3"/>
          <p:cNvGrpSpPr>
            <a:grpSpLocks/>
          </p:cNvGrpSpPr>
          <p:nvPr/>
        </p:nvGrpSpPr>
        <p:grpSpPr bwMode="auto">
          <a:xfrm rot="5400000">
            <a:off x="-1009009" y="1441903"/>
            <a:ext cx="4633453" cy="2227243"/>
            <a:chOff x="336" y="804"/>
            <a:chExt cx="4846" cy="3007"/>
          </a:xfrm>
        </p:grpSpPr>
        <p:pic>
          <p:nvPicPr>
            <p:cNvPr id="25" name="Picture 227" descr="圈轴bg"/>
            <p:cNvPicPr>
              <a:picLocks noChangeAspect="1" noChangeArrowheads="1"/>
            </p:cNvPicPr>
            <p:nvPr/>
          </p:nvPicPr>
          <p:blipFill>
            <a:blip r:embed="rId2">
              <a:grayscl/>
              <a:extLst>
                <a:ext uri="{28A0092B-C50C-407E-A947-70E740481C1C}">
                  <a14:useLocalDpi xmlns:a14="http://schemas.microsoft.com/office/drawing/2010/main" val="0"/>
                </a:ext>
              </a:extLst>
            </a:blip>
            <a:srcRect/>
            <a:stretch>
              <a:fillRect/>
            </a:stretch>
          </p:blipFill>
          <p:spPr bwMode="auto">
            <a:xfrm>
              <a:off x="336" y="912"/>
              <a:ext cx="4704" cy="277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30" descr="圈轴左右"/>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4944" y="804"/>
              <a:ext cx="238" cy="3007"/>
            </a:xfrm>
            <a:prstGeom prst="rect">
              <a:avLst/>
            </a:prstGeom>
            <a:noFill/>
            <a:extLst>
              <a:ext uri="{909E8E84-426E-40DD-AFC4-6F175D3DCCD1}">
                <a14:hiddenFill xmlns:a14="http://schemas.microsoft.com/office/drawing/2010/main">
                  <a:solidFill>
                    <a:srgbClr val="FFFFFF"/>
                  </a:solidFill>
                </a14:hiddenFill>
              </a:ext>
            </a:extLst>
          </p:spPr>
        </p:pic>
      </p:grpSp>
      <p:pic>
        <p:nvPicPr>
          <p:cNvPr id="27" name="Picture 232" descr="圈轴左右"/>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rot="5400000">
            <a:off x="1205560" y="-909350"/>
            <a:ext cx="218389" cy="2227243"/>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p:cNvSpPr txBox="1"/>
          <p:nvPr/>
        </p:nvSpPr>
        <p:spPr>
          <a:xfrm>
            <a:off x="417200" y="678924"/>
            <a:ext cx="1781033" cy="3785652"/>
          </a:xfrm>
          <a:prstGeom prst="rect">
            <a:avLst/>
          </a:prstGeom>
          <a:noFill/>
        </p:spPr>
        <p:txBody>
          <a:bodyPr wrap="square" rtlCol="0">
            <a:spAutoFit/>
          </a:bodyPr>
          <a:lstStyle/>
          <a:p>
            <a:pPr algn="ctr"/>
            <a:r>
              <a:rPr lang="en-US" sz="4800" b="1" dirty="0" err="1">
                <a:latin typeface="UTM A&amp;S Signwriter" panose="02040603050506020204" pitchFamily="18" charset="0"/>
              </a:rPr>
              <a:t>Tìm</a:t>
            </a:r>
            <a:r>
              <a:rPr lang="en-US" sz="4800" b="1" dirty="0">
                <a:latin typeface="UTM A&amp;S Signwriter" panose="02040603050506020204" pitchFamily="18" charset="0"/>
              </a:rPr>
              <a:t> </a:t>
            </a:r>
            <a:r>
              <a:rPr lang="en-US" sz="4800" b="1" dirty="0" err="1">
                <a:latin typeface="UTM A&amp;S Signwriter" panose="02040603050506020204" pitchFamily="18" charset="0"/>
              </a:rPr>
              <a:t>hiểu</a:t>
            </a:r>
            <a:r>
              <a:rPr lang="en-US" sz="4800" b="1" dirty="0">
                <a:latin typeface="UTM A&amp;S Signwriter" panose="02040603050506020204" pitchFamily="18" charset="0"/>
              </a:rPr>
              <a:t> </a:t>
            </a:r>
            <a:r>
              <a:rPr lang="en-US" sz="4800" b="1" dirty="0" err="1">
                <a:latin typeface="UTM A&amp;S Signwriter" panose="02040603050506020204" pitchFamily="18" charset="0"/>
              </a:rPr>
              <a:t>về</a:t>
            </a:r>
            <a:r>
              <a:rPr lang="en-US" sz="4800" b="1" dirty="0">
                <a:latin typeface="UTM A&amp;S Signwriter" panose="02040603050506020204" pitchFamily="18" charset="0"/>
              </a:rPr>
              <a:t> </a:t>
            </a:r>
            <a:r>
              <a:rPr lang="en-US" sz="4800" b="1" dirty="0" err="1">
                <a:latin typeface="UTM A&amp;S Signwriter" panose="02040603050506020204" pitchFamily="18" charset="0"/>
              </a:rPr>
              <a:t>diễn</a:t>
            </a:r>
            <a:r>
              <a:rPr lang="en-US" sz="4800" b="1" dirty="0">
                <a:latin typeface="UTM A&amp;S Signwriter" panose="02040603050506020204" pitchFamily="18" charset="0"/>
              </a:rPr>
              <a:t> </a:t>
            </a:r>
            <a:r>
              <a:rPr lang="en-US" sz="4800" b="1" dirty="0" err="1">
                <a:latin typeface="UTM A&amp;S Signwriter" panose="02040603050506020204" pitchFamily="18" charset="0"/>
              </a:rPr>
              <a:t>biến</a:t>
            </a:r>
            <a:r>
              <a:rPr lang="en-US" sz="4800" b="1" dirty="0">
                <a:latin typeface="UTM A&amp;S Signwriter" panose="02040603050506020204" pitchFamily="18" charset="0"/>
              </a:rPr>
              <a:t> </a:t>
            </a:r>
            <a:r>
              <a:rPr lang="en-US" sz="4800" b="1" dirty="0" err="1">
                <a:latin typeface="UTM A&amp;S Signwriter" panose="02040603050506020204" pitchFamily="18" charset="0"/>
              </a:rPr>
              <a:t>của</a:t>
            </a:r>
            <a:r>
              <a:rPr lang="en-US" sz="4800" b="1" dirty="0">
                <a:latin typeface="UTM A&amp;S Signwriter" panose="02040603050506020204" pitchFamily="18" charset="0"/>
              </a:rPr>
              <a:t> </a:t>
            </a:r>
            <a:r>
              <a:rPr lang="en-US" sz="4800" b="1" dirty="0" err="1">
                <a:latin typeface="UTM A&amp;S Signwriter" panose="02040603050506020204" pitchFamily="18" charset="0"/>
              </a:rPr>
              <a:t>trận</a:t>
            </a:r>
            <a:r>
              <a:rPr lang="en-US" sz="4800" b="1" dirty="0">
                <a:latin typeface="UTM A&amp;S Signwriter" panose="02040603050506020204" pitchFamily="18" charset="0"/>
              </a:rPr>
              <a:t> </a:t>
            </a:r>
            <a:r>
              <a:rPr lang="en-US" sz="4800" b="1" dirty="0" err="1">
                <a:latin typeface="UTM A&amp;S Signwriter" panose="02040603050506020204" pitchFamily="18" charset="0"/>
              </a:rPr>
              <a:t>Bạch</a:t>
            </a:r>
            <a:r>
              <a:rPr lang="en-US" sz="4800" b="1" dirty="0">
                <a:latin typeface="UTM A&amp;S Signwriter" panose="02040603050506020204" pitchFamily="18" charset="0"/>
              </a:rPr>
              <a:t> </a:t>
            </a:r>
            <a:r>
              <a:rPr lang="en-US" sz="4800" b="1" dirty="0" err="1">
                <a:latin typeface="UTM A&amp;S Signwriter" panose="02040603050506020204" pitchFamily="18" charset="0"/>
              </a:rPr>
              <a:t>Đằng</a:t>
            </a:r>
            <a:endParaRPr lang="en-US" sz="4800" b="1" dirty="0">
              <a:latin typeface="UTM A&amp;S Signwriter" panose="02040603050506020204" pitchFamily="18" charset="0"/>
            </a:endParaRPr>
          </a:p>
        </p:txBody>
      </p:sp>
      <p:pic>
        <p:nvPicPr>
          <p:cNvPr id="4" name="Picture 3">
            <a:extLst>
              <a:ext uri="{FF2B5EF4-FFF2-40B4-BE49-F238E27FC236}">
                <a16:creationId xmlns:a16="http://schemas.microsoft.com/office/drawing/2014/main" id="{F811A262-224C-3766-BDEB-AB8F3F0447B9}"/>
              </a:ext>
            </a:extLst>
          </p:cNvPr>
          <p:cNvPicPr>
            <a:picLocks noChangeAspect="1"/>
          </p:cNvPicPr>
          <p:nvPr/>
        </p:nvPicPr>
        <p:blipFill>
          <a:blip r:embed="rId4"/>
          <a:stretch>
            <a:fillRect/>
          </a:stretch>
        </p:blipFill>
        <p:spPr>
          <a:xfrm>
            <a:off x="2755393" y="481632"/>
            <a:ext cx="5563107" cy="4163058"/>
          </a:xfrm>
          <a:prstGeom prst="rect">
            <a:avLst/>
          </a:prstGeom>
          <a:ln>
            <a:noFill/>
          </a:ln>
          <a:effectLst>
            <a:softEdge rad="112500"/>
          </a:effectLst>
        </p:spPr>
      </p:pic>
    </p:spTree>
    <p:extLst>
      <p:ext uri="{BB962C8B-B14F-4D97-AF65-F5344CB8AC3E}">
        <p14:creationId xmlns:p14="http://schemas.microsoft.com/office/powerpoint/2010/main" val="318611201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up)">
                                      <p:cBhvr>
                                        <p:cTn id="12" dur="1000"/>
                                        <p:tgtEl>
                                          <p:spTgt spid="24"/>
                                        </p:tgtEl>
                                      </p:cBhvr>
                                    </p:animEffect>
                                  </p:childTnLst>
                                </p:cTn>
                              </p:par>
                              <p:par>
                                <p:cTn id="13" presetID="22" presetClass="entr" presetSubtype="1" fill="hold" nodeType="withEffect">
                                  <p:stCondLst>
                                    <p:cond delay="700"/>
                                  </p:stCondLst>
                                  <p:childTnLst>
                                    <p:set>
                                      <p:cBhvr>
                                        <p:cTn id="14" dur="1" fill="hold">
                                          <p:stCondLst>
                                            <p:cond delay="0"/>
                                          </p:stCondLst>
                                        </p:cTn>
                                        <p:tgtEl>
                                          <p:spTgt spid="28">
                                            <p:txEl>
                                              <p:pRg st="0" end="0"/>
                                            </p:txEl>
                                          </p:spTgt>
                                        </p:tgtEl>
                                        <p:attrNameLst>
                                          <p:attrName>style.visibility</p:attrName>
                                        </p:attrNameLst>
                                      </p:cBhvr>
                                      <p:to>
                                        <p:strVal val="visible"/>
                                      </p:to>
                                    </p:set>
                                    <p:animEffect transition="in" filter="wipe(up)">
                                      <p:cBhvr>
                                        <p:cTn id="15" dur="50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8B65C-AEE0-8B38-86F2-D3E530036CC5}"/>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B5BB042C-90A3-E0BF-5AF0-B87B79F86935}"/>
              </a:ext>
            </a:extLst>
          </p:cNvPr>
          <p:cNvSpPr>
            <a:spLocks noGrp="1"/>
          </p:cNvSpPr>
          <p:nvPr>
            <p:ph type="subTitle" idx="1"/>
          </p:nvPr>
        </p:nvSpPr>
        <p:spPr/>
        <p:txBody>
          <a:bodyPr/>
          <a:lstStyle/>
          <a:p>
            <a:endParaRPr lang="en-US"/>
          </a:p>
        </p:txBody>
      </p:sp>
      <p:pic>
        <p:nvPicPr>
          <p:cNvPr id="4" name="Picture 4" descr="Anh chat go de dong coc song Bach Dang">
            <a:extLst>
              <a:ext uri="{FF2B5EF4-FFF2-40B4-BE49-F238E27FC236}">
                <a16:creationId xmlns:a16="http://schemas.microsoft.com/office/drawing/2014/main" id="{62DBC1F9-327F-64BD-7C34-F2DF9530AA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0395" y="766835"/>
            <a:ext cx="3805343" cy="1919789"/>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5">
            <a:extLst>
              <a:ext uri="{FF2B5EF4-FFF2-40B4-BE49-F238E27FC236}">
                <a16:creationId xmlns:a16="http://schemas.microsoft.com/office/drawing/2014/main" id="{7C4AB6DE-A7F8-7789-7570-A96C5DEE81F7}"/>
              </a:ext>
            </a:extLst>
          </p:cNvPr>
          <p:cNvSpPr txBox="1">
            <a:spLocks noChangeArrowheads="1"/>
          </p:cNvSpPr>
          <p:nvPr/>
        </p:nvSpPr>
        <p:spPr bwMode="auto">
          <a:xfrm>
            <a:off x="7748291" y="135597"/>
            <a:ext cx="775916" cy="2572125"/>
          </a:xfrm>
          <a:prstGeom prst="rect">
            <a:avLst/>
          </a:prstGeom>
          <a:solidFill>
            <a:schemeClr val="accent4"/>
          </a:solidFill>
          <a:ln>
            <a:solidFill>
              <a:schemeClr val="tx1"/>
            </a:solidFill>
          </a:ln>
        </p:spPr>
        <p:txBody>
          <a:bodyPr wrap="square" lIns="108852" tIns="54425" rIns="108852" bIns="54425">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761981" fontAlgn="base">
              <a:spcBef>
                <a:spcPct val="50000"/>
              </a:spcBef>
              <a:spcAft>
                <a:spcPct val="0"/>
              </a:spcAft>
            </a:pPr>
            <a:r>
              <a:rPr lang="en-US" altLang="vi-VN" sz="2000" b="1" dirty="0" err="1">
                <a:solidFill>
                  <a:srgbClr val="000000"/>
                </a:solidFill>
                <a:latin typeface="UTM Azuki" panose="02040603050506020204" pitchFamily="18" charset="0"/>
                <a:cs typeface="Arial" panose="020B0604020202020204" pitchFamily="34" charset="0"/>
              </a:rPr>
              <a:t>Quân</a:t>
            </a:r>
            <a:r>
              <a:rPr lang="en-US" altLang="vi-VN" sz="2000" b="1" dirty="0">
                <a:solidFill>
                  <a:srgbClr val="000000"/>
                </a:solidFill>
                <a:latin typeface="UTM Azuki" panose="02040603050506020204" pitchFamily="18" charset="0"/>
                <a:cs typeface="Arial" panose="020B0604020202020204" pitchFamily="34" charset="0"/>
              </a:rPr>
              <a:t> </a:t>
            </a:r>
            <a:r>
              <a:rPr lang="en-US" altLang="vi-VN" sz="2000" b="1" dirty="0" err="1">
                <a:solidFill>
                  <a:srgbClr val="000000"/>
                </a:solidFill>
                <a:latin typeface="UTM Azuki" panose="02040603050506020204" pitchFamily="18" charset="0"/>
                <a:cs typeface="Arial" panose="020B0604020202020204" pitchFamily="34" charset="0"/>
              </a:rPr>
              <a:t>và</a:t>
            </a:r>
            <a:r>
              <a:rPr lang="en-US" altLang="vi-VN" sz="2000" b="1" dirty="0">
                <a:solidFill>
                  <a:srgbClr val="000000"/>
                </a:solidFill>
                <a:latin typeface="UTM Azuki" panose="02040603050506020204" pitchFamily="18" charset="0"/>
                <a:cs typeface="Arial" panose="020B0604020202020204" pitchFamily="34" charset="0"/>
              </a:rPr>
              <a:t> </a:t>
            </a:r>
            <a:r>
              <a:rPr lang="en-US" altLang="vi-VN" sz="2000" b="1" dirty="0" err="1">
                <a:solidFill>
                  <a:srgbClr val="000000"/>
                </a:solidFill>
                <a:latin typeface="UTM Azuki" panose="02040603050506020204" pitchFamily="18" charset="0"/>
                <a:cs typeface="Arial" panose="020B0604020202020204" pitchFamily="34" charset="0"/>
              </a:rPr>
              <a:t>dân</a:t>
            </a:r>
            <a:r>
              <a:rPr lang="en-US" altLang="vi-VN" sz="2000" b="1" dirty="0">
                <a:solidFill>
                  <a:srgbClr val="000000"/>
                </a:solidFill>
                <a:latin typeface="UTM Azuki" panose="02040603050506020204" pitchFamily="18" charset="0"/>
                <a:cs typeface="Arial" panose="020B0604020202020204" pitchFamily="34" charset="0"/>
              </a:rPr>
              <a:t> </a:t>
            </a:r>
            <a:r>
              <a:rPr lang="en-US" altLang="vi-VN" sz="2000" b="1" dirty="0" err="1">
                <a:solidFill>
                  <a:srgbClr val="000000"/>
                </a:solidFill>
                <a:latin typeface="UTM Azuki" panose="02040603050506020204" pitchFamily="18" charset="0"/>
                <a:cs typeface="Arial" panose="020B0604020202020204" pitchFamily="34" charset="0"/>
              </a:rPr>
              <a:t>chặt</a:t>
            </a:r>
            <a:r>
              <a:rPr lang="en-US" altLang="vi-VN" sz="2000" b="1" dirty="0">
                <a:solidFill>
                  <a:srgbClr val="000000"/>
                </a:solidFill>
                <a:latin typeface="UTM Azuki" panose="02040603050506020204" pitchFamily="18" charset="0"/>
                <a:cs typeface="Arial" panose="020B0604020202020204" pitchFamily="34" charset="0"/>
              </a:rPr>
              <a:t> </a:t>
            </a:r>
            <a:r>
              <a:rPr lang="en-US" altLang="vi-VN" sz="2000" b="1" dirty="0" err="1">
                <a:solidFill>
                  <a:srgbClr val="000000"/>
                </a:solidFill>
                <a:latin typeface="UTM Azuki" panose="02040603050506020204" pitchFamily="18" charset="0"/>
                <a:cs typeface="Arial" panose="020B0604020202020204" pitchFamily="34" charset="0"/>
              </a:rPr>
              <a:t>gỗ</a:t>
            </a:r>
            <a:r>
              <a:rPr lang="en-US" altLang="vi-VN" sz="2000" b="1" dirty="0">
                <a:solidFill>
                  <a:srgbClr val="000000"/>
                </a:solidFill>
                <a:latin typeface="UTM Azuki" panose="02040603050506020204" pitchFamily="18" charset="0"/>
                <a:cs typeface="Arial" panose="020B0604020202020204" pitchFamily="34" charset="0"/>
              </a:rPr>
              <a:t> </a:t>
            </a:r>
            <a:r>
              <a:rPr lang="en-US" altLang="vi-VN" sz="2000" b="1" dirty="0" err="1">
                <a:solidFill>
                  <a:srgbClr val="000000"/>
                </a:solidFill>
                <a:latin typeface="UTM Azuki" panose="02040603050506020204" pitchFamily="18" charset="0"/>
                <a:cs typeface="Arial" panose="020B0604020202020204" pitchFamily="34" charset="0"/>
              </a:rPr>
              <a:t>đẽo</a:t>
            </a:r>
            <a:r>
              <a:rPr lang="en-US" altLang="vi-VN" sz="2000" b="1" dirty="0">
                <a:solidFill>
                  <a:srgbClr val="000000"/>
                </a:solidFill>
                <a:latin typeface="UTM Azuki" panose="02040603050506020204" pitchFamily="18" charset="0"/>
                <a:cs typeface="Arial" panose="020B0604020202020204" pitchFamily="34" charset="0"/>
              </a:rPr>
              <a:t> </a:t>
            </a:r>
            <a:r>
              <a:rPr lang="en-US" altLang="vi-VN" sz="2000" b="1" dirty="0" err="1">
                <a:solidFill>
                  <a:srgbClr val="000000"/>
                </a:solidFill>
                <a:latin typeface="UTM Azuki" panose="02040603050506020204" pitchFamily="18" charset="0"/>
                <a:cs typeface="Arial" panose="020B0604020202020204" pitchFamily="34" charset="0"/>
              </a:rPr>
              <a:t>cọc</a:t>
            </a:r>
            <a:r>
              <a:rPr lang="en-US" altLang="vi-VN" sz="2000" b="1" dirty="0">
                <a:solidFill>
                  <a:srgbClr val="000000"/>
                </a:solidFill>
                <a:latin typeface="UTM Azuki" panose="02040603050506020204" pitchFamily="18" charset="0"/>
                <a:cs typeface="Arial" panose="020B0604020202020204" pitchFamily="34" charset="0"/>
              </a:rPr>
              <a:t> </a:t>
            </a:r>
            <a:r>
              <a:rPr lang="en-US" altLang="vi-VN" sz="2000" b="1" dirty="0" err="1">
                <a:solidFill>
                  <a:srgbClr val="000000"/>
                </a:solidFill>
                <a:latin typeface="UTM Azuki" panose="02040603050506020204" pitchFamily="18" charset="0"/>
                <a:cs typeface="Arial" panose="020B0604020202020204" pitchFamily="34" charset="0"/>
              </a:rPr>
              <a:t>nhọn</a:t>
            </a:r>
            <a:endParaRPr lang="en-US" altLang="vi-VN" sz="2000" b="1" dirty="0">
              <a:solidFill>
                <a:srgbClr val="000000"/>
              </a:solidFill>
              <a:latin typeface="UTM Azuki" panose="02040603050506020204" pitchFamily="18" charset="0"/>
              <a:cs typeface="Arial" panose="020B0604020202020204" pitchFamily="34" charset="0"/>
            </a:endParaRPr>
          </a:p>
        </p:txBody>
      </p:sp>
      <p:pic>
        <p:nvPicPr>
          <p:cNvPr id="6" name="Picture 11" descr="slide0086_image027">
            <a:extLst>
              <a:ext uri="{FF2B5EF4-FFF2-40B4-BE49-F238E27FC236}">
                <a16:creationId xmlns:a16="http://schemas.microsoft.com/office/drawing/2014/main" id="{F4F863D5-18EB-83ED-DDCB-487516C0A8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6936" y="787934"/>
            <a:ext cx="3320665" cy="1919788"/>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7" descr="Dong coc song Bach Dang">
            <a:extLst>
              <a:ext uri="{FF2B5EF4-FFF2-40B4-BE49-F238E27FC236}">
                <a16:creationId xmlns:a16="http://schemas.microsoft.com/office/drawing/2014/main" id="{EA7D10E3-5695-34DA-EC38-71B51A068B7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56808" y="2917147"/>
            <a:ext cx="2228076" cy="2025044"/>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9" descr="slide0087_image029">
            <a:extLst>
              <a:ext uri="{FF2B5EF4-FFF2-40B4-BE49-F238E27FC236}">
                <a16:creationId xmlns:a16="http://schemas.microsoft.com/office/drawing/2014/main" id="{1A583121-33E2-3176-D1E2-212049A539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16166" y="2903183"/>
            <a:ext cx="2460312" cy="2108838"/>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11" descr="coc bach dang">
            <a:extLst>
              <a:ext uri="{FF2B5EF4-FFF2-40B4-BE49-F238E27FC236}">
                <a16:creationId xmlns:a16="http://schemas.microsoft.com/office/drawing/2014/main" id="{AFD5FA9B-B402-5F99-36CB-CEB7FD14BDB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30128" y="2865200"/>
            <a:ext cx="2229358" cy="2089682"/>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1" name="Text Box 12">
            <a:extLst>
              <a:ext uri="{FF2B5EF4-FFF2-40B4-BE49-F238E27FC236}">
                <a16:creationId xmlns:a16="http://schemas.microsoft.com/office/drawing/2014/main" id="{077512E5-F2FD-AEB3-A6C9-BF708E2014DF}"/>
              </a:ext>
            </a:extLst>
          </p:cNvPr>
          <p:cNvSpPr txBox="1">
            <a:spLocks noChangeArrowheads="1"/>
          </p:cNvSpPr>
          <p:nvPr/>
        </p:nvSpPr>
        <p:spPr bwMode="auto">
          <a:xfrm>
            <a:off x="66411" y="900966"/>
            <a:ext cx="959115" cy="3341567"/>
          </a:xfrm>
          <a:prstGeom prst="rect">
            <a:avLst/>
          </a:prstGeom>
          <a:solidFill>
            <a:srgbClr val="FFFF99"/>
          </a:solidFill>
          <a:ln w="28575">
            <a:solidFill>
              <a:schemeClr val="tx1"/>
            </a:solidFill>
            <a:miter lim="800000"/>
            <a:headEnd/>
            <a:tailEnd/>
          </a:ln>
        </p:spPr>
        <p:txBody>
          <a:bodyPr wrap="square" lIns="108852" tIns="54425" rIns="108852" bIns="54425">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761981" fontAlgn="base">
              <a:spcBef>
                <a:spcPct val="50000"/>
              </a:spcBef>
              <a:spcAft>
                <a:spcPct val="0"/>
              </a:spcAft>
            </a:pPr>
            <a:r>
              <a:rPr lang="en-US" altLang="vi-VN" b="1" dirty="0" err="1">
                <a:latin typeface="UTM Azuki" panose="02040603050506020204" pitchFamily="18" charset="0"/>
                <a:cs typeface="Arial" panose="020B0604020202020204" pitchFamily="34" charset="0"/>
              </a:rPr>
              <a:t>Ngô</a:t>
            </a:r>
            <a:r>
              <a:rPr lang="en-US" altLang="vi-VN" b="1" dirty="0">
                <a:latin typeface="UTM Azuki" panose="02040603050506020204" pitchFamily="18" charset="0"/>
                <a:cs typeface="Arial" panose="020B0604020202020204" pitchFamily="34" charset="0"/>
              </a:rPr>
              <a:t> </a:t>
            </a:r>
            <a:r>
              <a:rPr lang="en-US" altLang="vi-VN" b="1" dirty="0" err="1">
                <a:latin typeface="UTM Azuki" panose="02040603050506020204" pitchFamily="18" charset="0"/>
                <a:cs typeface="Arial" panose="020B0604020202020204" pitchFamily="34" charset="0"/>
              </a:rPr>
              <a:t>Quyền</a:t>
            </a:r>
            <a:r>
              <a:rPr lang="en-US" altLang="vi-VN" b="1" dirty="0">
                <a:latin typeface="UTM Azuki" panose="02040603050506020204" pitchFamily="18" charset="0"/>
                <a:cs typeface="Arial" panose="020B0604020202020204" pitchFamily="34" charset="0"/>
              </a:rPr>
              <a:t> </a:t>
            </a:r>
            <a:r>
              <a:rPr lang="en-US" altLang="vi-VN" b="1" dirty="0" err="1">
                <a:latin typeface="UTM Azuki" panose="02040603050506020204" pitchFamily="18" charset="0"/>
                <a:cs typeface="Arial" panose="020B0604020202020204" pitchFamily="34" charset="0"/>
              </a:rPr>
              <a:t>đã</a:t>
            </a:r>
            <a:r>
              <a:rPr lang="en-US" altLang="vi-VN" b="1" dirty="0">
                <a:latin typeface="UTM Azuki" panose="02040603050506020204" pitchFamily="18" charset="0"/>
                <a:cs typeface="Arial" panose="020B0604020202020204" pitchFamily="34" charset="0"/>
              </a:rPr>
              <a:t> </a:t>
            </a:r>
            <a:r>
              <a:rPr lang="en-US" altLang="vi-VN" b="1" dirty="0" err="1">
                <a:latin typeface="UTM Azuki" panose="02040603050506020204" pitchFamily="18" charset="0"/>
                <a:cs typeface="Arial" panose="020B0604020202020204" pitchFamily="34" charset="0"/>
              </a:rPr>
              <a:t>dùng</a:t>
            </a:r>
            <a:r>
              <a:rPr lang="en-US" altLang="vi-VN" b="1" dirty="0">
                <a:latin typeface="UTM Azuki" panose="02040603050506020204" pitchFamily="18" charset="0"/>
                <a:cs typeface="Arial" panose="020B0604020202020204" pitchFamily="34" charset="0"/>
              </a:rPr>
              <a:t> </a:t>
            </a:r>
            <a:r>
              <a:rPr lang="en-US" altLang="vi-VN" b="1" dirty="0" err="1">
                <a:latin typeface="UTM Azuki" panose="02040603050506020204" pitchFamily="18" charset="0"/>
                <a:cs typeface="Arial" panose="020B0604020202020204" pitchFamily="34" charset="0"/>
              </a:rPr>
              <a:t>kế</a:t>
            </a:r>
            <a:r>
              <a:rPr lang="en-US" altLang="vi-VN" b="1" dirty="0">
                <a:latin typeface="UTM Azuki" panose="02040603050506020204" pitchFamily="18" charset="0"/>
                <a:cs typeface="Arial" panose="020B0604020202020204" pitchFamily="34" charset="0"/>
              </a:rPr>
              <a:t> </a:t>
            </a:r>
            <a:r>
              <a:rPr lang="en-US" altLang="vi-VN" b="1" dirty="0" err="1">
                <a:latin typeface="UTM Azuki" panose="02040603050506020204" pitchFamily="18" charset="0"/>
                <a:cs typeface="Arial" panose="020B0604020202020204" pitchFamily="34" charset="0"/>
              </a:rPr>
              <a:t>chôn</a:t>
            </a:r>
            <a:r>
              <a:rPr lang="en-US" altLang="vi-VN" b="1" dirty="0">
                <a:latin typeface="UTM Azuki" panose="02040603050506020204" pitchFamily="18" charset="0"/>
                <a:cs typeface="Arial" panose="020B0604020202020204" pitchFamily="34" charset="0"/>
              </a:rPr>
              <a:t> </a:t>
            </a:r>
            <a:r>
              <a:rPr lang="en-US" altLang="vi-VN" b="1" dirty="0" err="1">
                <a:latin typeface="UTM Azuki" panose="02040603050506020204" pitchFamily="18" charset="0"/>
                <a:cs typeface="Arial" panose="020B0604020202020204" pitchFamily="34" charset="0"/>
              </a:rPr>
              <a:t>cọc</a:t>
            </a:r>
            <a:r>
              <a:rPr lang="en-US" altLang="vi-VN" b="1" dirty="0">
                <a:latin typeface="UTM Azuki" panose="02040603050506020204" pitchFamily="18" charset="0"/>
                <a:cs typeface="Arial" panose="020B0604020202020204" pitchFamily="34" charset="0"/>
              </a:rPr>
              <a:t> </a:t>
            </a:r>
            <a:r>
              <a:rPr lang="en-US" altLang="vi-VN" b="1" dirty="0" err="1">
                <a:latin typeface="UTM Azuki" panose="02040603050506020204" pitchFamily="18" charset="0"/>
                <a:cs typeface="Arial" panose="020B0604020202020204" pitchFamily="34" charset="0"/>
              </a:rPr>
              <a:t>gỗ</a:t>
            </a:r>
            <a:r>
              <a:rPr lang="en-US" altLang="vi-VN" b="1" dirty="0">
                <a:latin typeface="UTM Azuki" panose="02040603050506020204" pitchFamily="18" charset="0"/>
                <a:cs typeface="Arial" panose="020B0604020202020204" pitchFamily="34" charset="0"/>
              </a:rPr>
              <a:t> </a:t>
            </a:r>
            <a:r>
              <a:rPr lang="en-US" altLang="vi-VN" b="1" dirty="0" err="1">
                <a:latin typeface="UTM Azuki" panose="02040603050506020204" pitchFamily="18" charset="0"/>
                <a:cs typeface="Arial" panose="020B0604020202020204" pitchFamily="34" charset="0"/>
              </a:rPr>
              <a:t>đầu</a:t>
            </a:r>
            <a:r>
              <a:rPr lang="en-US" altLang="vi-VN" b="1" dirty="0">
                <a:latin typeface="UTM Azuki" panose="02040603050506020204" pitchFamily="18" charset="0"/>
                <a:cs typeface="Arial" panose="020B0604020202020204" pitchFamily="34" charset="0"/>
              </a:rPr>
              <a:t> </a:t>
            </a:r>
            <a:r>
              <a:rPr lang="en-US" altLang="vi-VN" b="1" dirty="0" err="1">
                <a:latin typeface="UTM Azuki" panose="02040603050506020204" pitchFamily="18" charset="0"/>
                <a:cs typeface="Arial" panose="020B0604020202020204" pitchFamily="34" charset="0"/>
              </a:rPr>
              <a:t>nhọn</a:t>
            </a:r>
            <a:r>
              <a:rPr lang="en-US" altLang="vi-VN" b="1" dirty="0">
                <a:latin typeface="UTM Azuki" panose="02040603050506020204" pitchFamily="18" charset="0"/>
                <a:cs typeface="Arial" panose="020B0604020202020204" pitchFamily="34" charset="0"/>
              </a:rPr>
              <a:t> </a:t>
            </a:r>
            <a:r>
              <a:rPr lang="en-US" altLang="vi-VN" b="1" dirty="0" err="1">
                <a:latin typeface="UTM Azuki" panose="02040603050506020204" pitchFamily="18" charset="0"/>
                <a:cs typeface="Arial" panose="020B0604020202020204" pitchFamily="34" charset="0"/>
              </a:rPr>
              <a:t>xuống</a:t>
            </a:r>
            <a:r>
              <a:rPr lang="en-US" altLang="vi-VN" b="1" dirty="0">
                <a:latin typeface="UTM Azuki" panose="02040603050506020204" pitchFamily="18" charset="0"/>
                <a:cs typeface="Arial" panose="020B0604020202020204" pitchFamily="34" charset="0"/>
              </a:rPr>
              <a:t> </a:t>
            </a:r>
            <a:r>
              <a:rPr lang="en-US" altLang="vi-VN" b="1" dirty="0" err="1">
                <a:latin typeface="UTM Azuki" panose="02040603050506020204" pitchFamily="18" charset="0"/>
                <a:cs typeface="Arial" panose="020B0604020202020204" pitchFamily="34" charset="0"/>
              </a:rPr>
              <a:t>nơi</a:t>
            </a:r>
            <a:r>
              <a:rPr lang="en-US" altLang="vi-VN" b="1" dirty="0">
                <a:latin typeface="UTM Azuki" panose="02040603050506020204" pitchFamily="18" charset="0"/>
                <a:cs typeface="Arial" panose="020B0604020202020204" pitchFamily="34" charset="0"/>
              </a:rPr>
              <a:t> </a:t>
            </a:r>
            <a:r>
              <a:rPr lang="en-US" altLang="vi-VN" b="1" dirty="0" err="1">
                <a:latin typeface="UTM Azuki" panose="02040603050506020204" pitchFamily="18" charset="0"/>
                <a:cs typeface="Arial" panose="020B0604020202020204" pitchFamily="34" charset="0"/>
              </a:rPr>
              <a:t>hiểm</a:t>
            </a:r>
            <a:r>
              <a:rPr lang="en-US" altLang="vi-VN" b="1" dirty="0">
                <a:latin typeface="UTM Azuki" panose="02040603050506020204" pitchFamily="18" charset="0"/>
                <a:cs typeface="Arial" panose="020B0604020202020204" pitchFamily="34" charset="0"/>
              </a:rPr>
              <a:t> </a:t>
            </a:r>
            <a:r>
              <a:rPr lang="en-US" altLang="vi-VN" b="1" dirty="0" err="1">
                <a:latin typeface="UTM Azuki" panose="02040603050506020204" pitchFamily="18" charset="0"/>
                <a:cs typeface="Arial" panose="020B0604020202020204" pitchFamily="34" charset="0"/>
              </a:rPr>
              <a:t>yếu</a:t>
            </a:r>
            <a:r>
              <a:rPr lang="en-US" altLang="vi-VN" b="1" dirty="0">
                <a:latin typeface="UTM Azuki" panose="02040603050506020204" pitchFamily="18" charset="0"/>
                <a:cs typeface="Arial" panose="020B0604020202020204" pitchFamily="34" charset="0"/>
              </a:rPr>
              <a:t> ở </a:t>
            </a:r>
            <a:r>
              <a:rPr lang="en-US" altLang="vi-VN" b="1" dirty="0" err="1">
                <a:latin typeface="UTM Azuki" panose="02040603050506020204" pitchFamily="18" charset="0"/>
                <a:cs typeface="Arial" panose="020B0604020202020204" pitchFamily="34" charset="0"/>
              </a:rPr>
              <a:t>cửa</a:t>
            </a:r>
            <a:r>
              <a:rPr lang="en-US" altLang="vi-VN" b="1" dirty="0">
                <a:latin typeface="UTM Azuki" panose="02040603050506020204" pitchFamily="18" charset="0"/>
                <a:cs typeface="Arial" panose="020B0604020202020204" pitchFamily="34" charset="0"/>
              </a:rPr>
              <a:t> </a:t>
            </a:r>
            <a:r>
              <a:rPr lang="en-US" altLang="vi-VN" b="1" dirty="0" err="1">
                <a:latin typeface="UTM Azuki" panose="02040603050506020204" pitchFamily="18" charset="0"/>
                <a:cs typeface="Arial" panose="020B0604020202020204" pitchFamily="34" charset="0"/>
              </a:rPr>
              <a:t>sông</a:t>
            </a:r>
            <a:r>
              <a:rPr lang="en-US" altLang="vi-VN" b="1" dirty="0">
                <a:latin typeface="UTM Azuki" panose="02040603050506020204" pitchFamily="18" charset="0"/>
                <a:cs typeface="Arial" panose="020B0604020202020204" pitchFamily="34" charset="0"/>
              </a:rPr>
              <a:t> </a:t>
            </a:r>
            <a:r>
              <a:rPr lang="en-US" altLang="vi-VN" b="1" dirty="0" err="1">
                <a:latin typeface="UTM Azuki" panose="02040603050506020204" pitchFamily="18" charset="0"/>
                <a:cs typeface="Arial" panose="020B0604020202020204" pitchFamily="34" charset="0"/>
              </a:rPr>
              <a:t>Bạch</a:t>
            </a:r>
            <a:r>
              <a:rPr lang="en-US" altLang="vi-VN" b="1" dirty="0">
                <a:latin typeface="UTM Azuki" panose="02040603050506020204" pitchFamily="18" charset="0"/>
                <a:cs typeface="Arial" panose="020B0604020202020204" pitchFamily="34" charset="0"/>
              </a:rPr>
              <a:t> </a:t>
            </a:r>
            <a:r>
              <a:rPr lang="en-US" altLang="vi-VN" b="1" dirty="0" err="1">
                <a:latin typeface="UTM Azuki" panose="02040603050506020204" pitchFamily="18" charset="0"/>
                <a:cs typeface="Arial" panose="020B0604020202020204" pitchFamily="34" charset="0"/>
              </a:rPr>
              <a:t>Đằng</a:t>
            </a:r>
            <a:r>
              <a:rPr lang="en-US" altLang="vi-VN" b="1" dirty="0">
                <a:latin typeface="UTM Azuki" panose="02040603050506020204" pitchFamily="18" charset="0"/>
                <a:cs typeface="Arial" panose="020B0604020202020204" pitchFamily="34" charset="0"/>
              </a:rPr>
              <a:t> (</a:t>
            </a:r>
            <a:r>
              <a:rPr lang="en-US" altLang="vi-VN" b="1" dirty="0" err="1">
                <a:latin typeface="UTM Azuki" panose="02040603050506020204" pitchFamily="18" charset="0"/>
                <a:cs typeface="Arial" panose="020B0604020202020204" pitchFamily="34" charset="0"/>
              </a:rPr>
              <a:t>tỉnh</a:t>
            </a:r>
            <a:r>
              <a:rPr lang="en-US" altLang="vi-VN" b="1" dirty="0">
                <a:latin typeface="UTM Azuki" panose="02040603050506020204" pitchFamily="18" charset="0"/>
                <a:cs typeface="Arial" panose="020B0604020202020204" pitchFamily="34" charset="0"/>
              </a:rPr>
              <a:t> </a:t>
            </a:r>
            <a:r>
              <a:rPr lang="en-US" altLang="vi-VN" b="1" dirty="0" err="1">
                <a:latin typeface="UTM Azuki" panose="02040603050506020204" pitchFamily="18" charset="0"/>
                <a:cs typeface="Arial" panose="020B0604020202020204" pitchFamily="34" charset="0"/>
              </a:rPr>
              <a:t>Quảng</a:t>
            </a:r>
            <a:r>
              <a:rPr lang="en-US" altLang="vi-VN" b="1" dirty="0">
                <a:latin typeface="UTM Azuki" panose="02040603050506020204" pitchFamily="18" charset="0"/>
                <a:cs typeface="Arial" panose="020B0604020202020204" pitchFamily="34" charset="0"/>
              </a:rPr>
              <a:t> </a:t>
            </a:r>
            <a:r>
              <a:rPr lang="en-US" altLang="vi-VN" b="1" dirty="0" err="1">
                <a:latin typeface="UTM Azuki" panose="02040603050506020204" pitchFamily="18" charset="0"/>
                <a:cs typeface="Arial" panose="020B0604020202020204" pitchFamily="34" charset="0"/>
              </a:rPr>
              <a:t>Ninh</a:t>
            </a:r>
            <a:r>
              <a:rPr lang="en-US" altLang="vi-VN" b="1" dirty="0">
                <a:latin typeface="UTM Azuki" panose="02040603050506020204" pitchFamily="18" charset="0"/>
                <a:cs typeface="Arial" panose="020B0604020202020204" pitchFamily="34" charset="0"/>
              </a:rPr>
              <a:t> </a:t>
            </a:r>
            <a:r>
              <a:rPr lang="en-US" altLang="vi-VN" b="1" dirty="0" err="1">
                <a:latin typeface="UTM Azuki" panose="02040603050506020204" pitchFamily="18" charset="0"/>
                <a:cs typeface="Arial" panose="020B0604020202020204" pitchFamily="34" charset="0"/>
              </a:rPr>
              <a:t>vào</a:t>
            </a:r>
            <a:r>
              <a:rPr lang="en-US" altLang="vi-VN" b="1" dirty="0">
                <a:latin typeface="UTM Azuki" panose="02040603050506020204" pitchFamily="18" charset="0"/>
                <a:cs typeface="Arial" panose="020B0604020202020204" pitchFamily="34" charset="0"/>
              </a:rPr>
              <a:t> </a:t>
            </a:r>
            <a:r>
              <a:rPr lang="en-US" altLang="vi-VN" b="1" dirty="0" err="1">
                <a:latin typeface="UTM Azuki" panose="02040603050506020204" pitchFamily="18" charset="0"/>
                <a:cs typeface="Arial" panose="020B0604020202020204" pitchFamily="34" charset="0"/>
              </a:rPr>
              <a:t>cuối</a:t>
            </a:r>
            <a:r>
              <a:rPr lang="en-US" altLang="vi-VN" b="1" dirty="0">
                <a:latin typeface="UTM Azuki" panose="02040603050506020204" pitchFamily="18" charset="0"/>
                <a:cs typeface="Arial" panose="020B0604020202020204" pitchFamily="34" charset="0"/>
              </a:rPr>
              <a:t> </a:t>
            </a:r>
            <a:r>
              <a:rPr lang="en-US" altLang="vi-VN" b="1" dirty="0" err="1">
                <a:latin typeface="UTM Azuki" panose="02040603050506020204" pitchFamily="18" charset="0"/>
                <a:cs typeface="Arial" panose="020B0604020202020204" pitchFamily="34" charset="0"/>
              </a:rPr>
              <a:t>năm</a:t>
            </a:r>
            <a:r>
              <a:rPr lang="en-US" altLang="vi-VN" b="1" dirty="0">
                <a:latin typeface="UTM Azuki" panose="02040603050506020204" pitchFamily="18" charset="0"/>
                <a:cs typeface="Arial" panose="020B0604020202020204" pitchFamily="34" charset="0"/>
              </a:rPr>
              <a:t> 938)</a:t>
            </a:r>
          </a:p>
        </p:txBody>
      </p:sp>
      <p:sp>
        <p:nvSpPr>
          <p:cNvPr id="12" name="Text Box 13">
            <a:extLst>
              <a:ext uri="{FF2B5EF4-FFF2-40B4-BE49-F238E27FC236}">
                <a16:creationId xmlns:a16="http://schemas.microsoft.com/office/drawing/2014/main" id="{8F6C3C08-F222-CA47-22CB-62919532EBE9}"/>
              </a:ext>
            </a:extLst>
          </p:cNvPr>
          <p:cNvSpPr txBox="1">
            <a:spLocks noChangeArrowheads="1"/>
          </p:cNvSpPr>
          <p:nvPr/>
        </p:nvSpPr>
        <p:spPr bwMode="auto">
          <a:xfrm>
            <a:off x="1995681" y="50933"/>
            <a:ext cx="5152637" cy="502911"/>
          </a:xfrm>
          <a:prstGeom prst="plaque">
            <a:avLst/>
          </a:prstGeom>
          <a:solidFill>
            <a:schemeClr val="bg1"/>
          </a:solidFill>
          <a:ln w="28575">
            <a:solidFill>
              <a:schemeClr val="bg2">
                <a:lumMod val="50000"/>
              </a:schemeClr>
            </a:solidFill>
            <a:miter lim="800000"/>
            <a:headEnd/>
            <a:tailEnd/>
          </a:ln>
        </p:spPr>
        <p:txBody>
          <a:bodyPr wrap="square" lIns="108852" tIns="54425" rIns="108852" bIns="54425">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761981" fontAlgn="base">
              <a:spcBef>
                <a:spcPct val="50000"/>
              </a:spcBef>
              <a:spcAft>
                <a:spcPct val="0"/>
              </a:spcAft>
            </a:pPr>
            <a:r>
              <a:rPr lang="en-US" altLang="vi-VN" b="1" dirty="0">
                <a:latin typeface="UTM Azuki" panose="02040603050506020204" pitchFamily="18" charset="0"/>
                <a:cs typeface="Arial" panose="020B0604020202020204" pitchFamily="34" charset="0"/>
              </a:rPr>
              <a:t>   </a:t>
            </a:r>
            <a:r>
              <a:rPr lang="en-US" altLang="vi-VN" sz="1800" b="1" dirty="0">
                <a:latin typeface="UTM Azuki" panose="02040603050506020204" pitchFamily="18" charset="0"/>
                <a:cs typeface="Arial" panose="020B0604020202020204" pitchFamily="34" charset="0"/>
              </a:rPr>
              <a:t>CHUẨN BỊ  ỨNG PHÓ VỚI QUÂN NAM HÁN</a:t>
            </a:r>
          </a:p>
        </p:txBody>
      </p:sp>
      <p:sp>
        <p:nvSpPr>
          <p:cNvPr id="8" name="Text Box 8">
            <a:extLst>
              <a:ext uri="{FF2B5EF4-FFF2-40B4-BE49-F238E27FC236}">
                <a16:creationId xmlns:a16="http://schemas.microsoft.com/office/drawing/2014/main" id="{7FEB105C-6B9A-DF9A-1DAF-C42ED0BB951E}"/>
              </a:ext>
            </a:extLst>
          </p:cNvPr>
          <p:cNvSpPr txBox="1">
            <a:spLocks noChangeArrowheads="1"/>
          </p:cNvSpPr>
          <p:nvPr/>
        </p:nvSpPr>
        <p:spPr bwMode="auto">
          <a:xfrm>
            <a:off x="1136136" y="4605067"/>
            <a:ext cx="7643196" cy="417690"/>
          </a:xfrm>
          <a:prstGeom prst="rect">
            <a:avLst/>
          </a:prstGeom>
          <a:solidFill>
            <a:schemeClr val="accent4"/>
          </a:solidFill>
          <a:ln w="9525">
            <a:solidFill>
              <a:schemeClr val="tx1"/>
            </a:solidFill>
            <a:miter lim="800000"/>
            <a:headEnd/>
            <a:tailEnd/>
          </a:ln>
          <a:effectLst>
            <a:prstShdw prst="shdw17" dist="17961" dir="2700000">
              <a:schemeClr val="accent1">
                <a:gamma/>
                <a:shade val="60000"/>
                <a:invGamma/>
              </a:schemeClr>
            </a:prstShdw>
          </a:effectLst>
        </p:spPr>
        <p:txBody>
          <a:bodyPr wrap="square" lIns="108852" tIns="54425" rIns="108852" bIns="54425">
            <a:spAutoFit/>
          </a:bodyPr>
          <a:lstStyle/>
          <a:p>
            <a:pPr algn="ctr" defTabSz="761981" fontAlgn="base">
              <a:spcBef>
                <a:spcPct val="50000"/>
              </a:spcBef>
              <a:spcAft>
                <a:spcPct val="0"/>
              </a:spcAft>
              <a:defRPr/>
            </a:pPr>
            <a:r>
              <a:rPr lang="en-US" sz="2000" b="1" dirty="0">
                <a:solidFill>
                  <a:srgbClr val="000000"/>
                </a:solidFill>
                <a:latin typeface="UTM Azuki" panose="02040603050506020204" pitchFamily="18" charset="0"/>
                <a:cs typeface="Arial" charset="0"/>
              </a:rPr>
              <a:t>Di </a:t>
            </a:r>
            <a:r>
              <a:rPr lang="en-US" sz="2000" b="1" dirty="0" err="1">
                <a:solidFill>
                  <a:srgbClr val="000000"/>
                </a:solidFill>
                <a:latin typeface="UTM Azuki" panose="02040603050506020204" pitchFamily="18" charset="0"/>
                <a:cs typeface="Arial" charset="0"/>
              </a:rPr>
              <a:t>chuyển</a:t>
            </a:r>
            <a:r>
              <a:rPr lang="en-US" sz="2000" b="1" dirty="0">
                <a:solidFill>
                  <a:srgbClr val="000000"/>
                </a:solidFill>
                <a:latin typeface="UTM Azuki" panose="02040603050506020204" pitchFamily="18" charset="0"/>
                <a:cs typeface="Arial" charset="0"/>
              </a:rPr>
              <a:t> </a:t>
            </a:r>
            <a:r>
              <a:rPr lang="en-US" sz="2000" b="1" dirty="0" err="1">
                <a:solidFill>
                  <a:srgbClr val="000000"/>
                </a:solidFill>
                <a:latin typeface="UTM Azuki" panose="02040603050506020204" pitchFamily="18" charset="0"/>
                <a:cs typeface="Arial" charset="0"/>
              </a:rPr>
              <a:t>hàng</a:t>
            </a:r>
            <a:r>
              <a:rPr lang="en-US" sz="2000" b="1" dirty="0">
                <a:solidFill>
                  <a:srgbClr val="000000"/>
                </a:solidFill>
                <a:latin typeface="UTM Azuki" panose="02040603050506020204" pitchFamily="18" charset="0"/>
                <a:cs typeface="Arial" charset="0"/>
              </a:rPr>
              <a:t> </a:t>
            </a:r>
            <a:r>
              <a:rPr lang="en-US" sz="2000" b="1" dirty="0" err="1">
                <a:solidFill>
                  <a:srgbClr val="000000"/>
                </a:solidFill>
                <a:latin typeface="UTM Azuki" panose="02040603050506020204" pitchFamily="18" charset="0"/>
                <a:cs typeface="Arial" charset="0"/>
              </a:rPr>
              <a:t>ngàn</a:t>
            </a:r>
            <a:r>
              <a:rPr lang="en-US" sz="2000" b="1" dirty="0">
                <a:solidFill>
                  <a:srgbClr val="000000"/>
                </a:solidFill>
                <a:latin typeface="UTM Azuki" panose="02040603050506020204" pitchFamily="18" charset="0"/>
                <a:cs typeface="Arial" charset="0"/>
              </a:rPr>
              <a:t> </a:t>
            </a:r>
            <a:r>
              <a:rPr lang="en-US" sz="2000" b="1" dirty="0" err="1">
                <a:solidFill>
                  <a:srgbClr val="000000"/>
                </a:solidFill>
                <a:latin typeface="UTM Azuki" panose="02040603050506020204" pitchFamily="18" charset="0"/>
                <a:cs typeface="Arial" charset="0"/>
              </a:rPr>
              <a:t>cọc</a:t>
            </a:r>
            <a:r>
              <a:rPr lang="en-US" sz="2000" b="1" dirty="0">
                <a:solidFill>
                  <a:srgbClr val="000000"/>
                </a:solidFill>
                <a:latin typeface="UTM Azuki" panose="02040603050506020204" pitchFamily="18" charset="0"/>
                <a:cs typeface="Arial" charset="0"/>
              </a:rPr>
              <a:t> </a:t>
            </a:r>
            <a:r>
              <a:rPr lang="en-US" sz="2000" b="1" dirty="0" err="1">
                <a:solidFill>
                  <a:srgbClr val="000000"/>
                </a:solidFill>
                <a:latin typeface="UTM Azuki" panose="02040603050506020204" pitchFamily="18" charset="0"/>
                <a:cs typeface="Arial" charset="0"/>
              </a:rPr>
              <a:t>gỗ</a:t>
            </a:r>
            <a:r>
              <a:rPr lang="en-US" sz="2000" b="1" dirty="0">
                <a:solidFill>
                  <a:srgbClr val="000000"/>
                </a:solidFill>
                <a:latin typeface="UTM Azuki" panose="02040603050506020204" pitchFamily="18" charset="0"/>
                <a:cs typeface="Arial" charset="0"/>
              </a:rPr>
              <a:t> </a:t>
            </a:r>
            <a:r>
              <a:rPr lang="en-US" sz="2000" b="1" dirty="0" err="1">
                <a:solidFill>
                  <a:srgbClr val="000000"/>
                </a:solidFill>
                <a:latin typeface="UTM Azuki" panose="02040603050506020204" pitchFamily="18" charset="0"/>
                <a:cs typeface="Arial" charset="0"/>
              </a:rPr>
              <a:t>ra</a:t>
            </a:r>
            <a:r>
              <a:rPr lang="en-US" sz="2000" b="1" dirty="0">
                <a:solidFill>
                  <a:srgbClr val="000000"/>
                </a:solidFill>
                <a:latin typeface="UTM Azuki" panose="02040603050506020204" pitchFamily="18" charset="0"/>
                <a:cs typeface="Arial" charset="0"/>
              </a:rPr>
              <a:t> </a:t>
            </a:r>
            <a:r>
              <a:rPr lang="en-US" sz="2000" b="1" dirty="0" err="1">
                <a:solidFill>
                  <a:srgbClr val="000000"/>
                </a:solidFill>
                <a:latin typeface="UTM Azuki" panose="02040603050506020204" pitchFamily="18" charset="0"/>
                <a:cs typeface="Arial" charset="0"/>
              </a:rPr>
              <a:t>sông</a:t>
            </a:r>
            <a:r>
              <a:rPr lang="en-US" sz="2000" b="1" dirty="0">
                <a:solidFill>
                  <a:srgbClr val="000000"/>
                </a:solidFill>
                <a:latin typeface="UTM Azuki" panose="02040603050506020204" pitchFamily="18" charset="0"/>
                <a:cs typeface="Arial" charset="0"/>
              </a:rPr>
              <a:t> </a:t>
            </a:r>
            <a:r>
              <a:rPr lang="en-US" sz="2000" b="1" dirty="0" err="1">
                <a:solidFill>
                  <a:srgbClr val="000000"/>
                </a:solidFill>
                <a:latin typeface="UTM Azuki" panose="02040603050506020204" pitchFamily="18" charset="0"/>
                <a:cs typeface="Arial" charset="0"/>
              </a:rPr>
              <a:t>Bạch</a:t>
            </a:r>
            <a:r>
              <a:rPr lang="en-US" sz="2000" b="1" dirty="0">
                <a:solidFill>
                  <a:srgbClr val="000000"/>
                </a:solidFill>
                <a:latin typeface="UTM Azuki" panose="02040603050506020204" pitchFamily="18" charset="0"/>
                <a:cs typeface="Arial" charset="0"/>
              </a:rPr>
              <a:t> </a:t>
            </a:r>
            <a:r>
              <a:rPr lang="en-US" sz="2000" b="1" dirty="0" err="1">
                <a:solidFill>
                  <a:srgbClr val="000000"/>
                </a:solidFill>
                <a:latin typeface="UTM Azuki" panose="02040603050506020204" pitchFamily="18" charset="0"/>
                <a:cs typeface="Arial" charset="0"/>
              </a:rPr>
              <a:t>Đằng</a:t>
            </a:r>
            <a:r>
              <a:rPr lang="en-US" sz="2000" b="1" dirty="0">
                <a:solidFill>
                  <a:srgbClr val="000000"/>
                </a:solidFill>
                <a:latin typeface="UTM Azuki" panose="02040603050506020204" pitchFamily="18" charset="0"/>
                <a:cs typeface="Arial" charset="0"/>
              </a:rPr>
              <a:t> </a:t>
            </a:r>
            <a:r>
              <a:rPr lang="en-US" sz="2000" b="1" dirty="0" err="1">
                <a:solidFill>
                  <a:srgbClr val="000000"/>
                </a:solidFill>
                <a:latin typeface="UTM Azuki" panose="02040603050506020204" pitchFamily="18" charset="0"/>
              </a:rPr>
              <a:t>và</a:t>
            </a:r>
            <a:r>
              <a:rPr lang="en-US" sz="2000" b="1" dirty="0">
                <a:solidFill>
                  <a:srgbClr val="000000"/>
                </a:solidFill>
                <a:latin typeface="UTM Azuki" panose="02040603050506020204" pitchFamily="18" charset="0"/>
              </a:rPr>
              <a:t> </a:t>
            </a:r>
            <a:r>
              <a:rPr lang="en-US" sz="2000" b="1" dirty="0" err="1">
                <a:solidFill>
                  <a:srgbClr val="000000"/>
                </a:solidFill>
                <a:latin typeface="UTM Azuki" panose="02040603050506020204" pitchFamily="18" charset="0"/>
              </a:rPr>
              <a:t>đóng</a:t>
            </a:r>
            <a:r>
              <a:rPr lang="en-US" sz="2000" b="1" dirty="0">
                <a:solidFill>
                  <a:srgbClr val="000000"/>
                </a:solidFill>
                <a:latin typeface="UTM Azuki" panose="02040603050506020204" pitchFamily="18" charset="0"/>
              </a:rPr>
              <a:t> </a:t>
            </a:r>
            <a:r>
              <a:rPr lang="en-US" sz="2000" b="1" dirty="0" err="1">
                <a:solidFill>
                  <a:srgbClr val="000000"/>
                </a:solidFill>
                <a:latin typeface="UTM Azuki" panose="02040603050506020204" pitchFamily="18" charset="0"/>
              </a:rPr>
              <a:t>cọc</a:t>
            </a:r>
            <a:r>
              <a:rPr lang="en-US" sz="2000" b="1" dirty="0">
                <a:solidFill>
                  <a:srgbClr val="000000"/>
                </a:solidFill>
                <a:latin typeface="UTM Azuki" panose="02040603050506020204" pitchFamily="18" charset="0"/>
              </a:rPr>
              <a:t> ở </a:t>
            </a:r>
            <a:r>
              <a:rPr lang="en-US" sz="2000" b="1" dirty="0" err="1">
                <a:solidFill>
                  <a:srgbClr val="000000"/>
                </a:solidFill>
                <a:latin typeface="UTM Azuki" panose="02040603050506020204" pitchFamily="18" charset="0"/>
              </a:rPr>
              <a:t>lòng</a:t>
            </a:r>
            <a:r>
              <a:rPr lang="en-US" sz="2000" b="1" dirty="0">
                <a:solidFill>
                  <a:srgbClr val="000000"/>
                </a:solidFill>
                <a:latin typeface="UTM Azuki" panose="02040603050506020204" pitchFamily="18" charset="0"/>
              </a:rPr>
              <a:t> </a:t>
            </a:r>
            <a:r>
              <a:rPr lang="en-US" sz="2000" b="1" dirty="0" err="1">
                <a:solidFill>
                  <a:srgbClr val="000000"/>
                </a:solidFill>
                <a:latin typeface="UTM Azuki" panose="02040603050506020204" pitchFamily="18" charset="0"/>
              </a:rPr>
              <a:t>sông</a:t>
            </a:r>
            <a:endParaRPr lang="en-US" sz="2000" dirty="0">
              <a:solidFill>
                <a:srgbClr val="000000"/>
              </a:solidFill>
              <a:latin typeface="UTM Azuki" panose="02040603050506020204" pitchFamily="18" charset="0"/>
            </a:endParaRPr>
          </a:p>
        </p:txBody>
      </p:sp>
    </p:spTree>
    <p:extLst>
      <p:ext uri="{BB962C8B-B14F-4D97-AF65-F5344CB8AC3E}">
        <p14:creationId xmlns:p14="http://schemas.microsoft.com/office/powerpoint/2010/main" val="3599205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6"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down)">
                                      <p:cBhvr>
                                        <p:cTn id="26" dur="580">
                                          <p:stCondLst>
                                            <p:cond delay="0"/>
                                          </p:stCondLst>
                                        </p:cTn>
                                        <p:tgtEl>
                                          <p:spTgt spid="5"/>
                                        </p:tgtEl>
                                      </p:cBhvr>
                                    </p:animEffect>
                                    <p:anim calcmode="lin" valueType="num">
                                      <p:cBhvr>
                                        <p:cTn id="27"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2" dur="26">
                                          <p:stCondLst>
                                            <p:cond delay="650"/>
                                          </p:stCondLst>
                                        </p:cTn>
                                        <p:tgtEl>
                                          <p:spTgt spid="5"/>
                                        </p:tgtEl>
                                      </p:cBhvr>
                                      <p:to x="100000" y="60000"/>
                                    </p:animScale>
                                    <p:animScale>
                                      <p:cBhvr>
                                        <p:cTn id="33" dur="166" decel="50000">
                                          <p:stCondLst>
                                            <p:cond delay="676"/>
                                          </p:stCondLst>
                                        </p:cTn>
                                        <p:tgtEl>
                                          <p:spTgt spid="5"/>
                                        </p:tgtEl>
                                      </p:cBhvr>
                                      <p:to x="100000" y="100000"/>
                                    </p:animScale>
                                    <p:animScale>
                                      <p:cBhvr>
                                        <p:cTn id="34" dur="26">
                                          <p:stCondLst>
                                            <p:cond delay="1312"/>
                                          </p:stCondLst>
                                        </p:cTn>
                                        <p:tgtEl>
                                          <p:spTgt spid="5"/>
                                        </p:tgtEl>
                                      </p:cBhvr>
                                      <p:to x="100000" y="80000"/>
                                    </p:animScale>
                                    <p:animScale>
                                      <p:cBhvr>
                                        <p:cTn id="35" dur="166" decel="50000">
                                          <p:stCondLst>
                                            <p:cond delay="1338"/>
                                          </p:stCondLst>
                                        </p:cTn>
                                        <p:tgtEl>
                                          <p:spTgt spid="5"/>
                                        </p:tgtEl>
                                      </p:cBhvr>
                                      <p:to x="100000" y="100000"/>
                                    </p:animScale>
                                    <p:animScale>
                                      <p:cBhvr>
                                        <p:cTn id="36" dur="26">
                                          <p:stCondLst>
                                            <p:cond delay="1642"/>
                                          </p:stCondLst>
                                        </p:cTn>
                                        <p:tgtEl>
                                          <p:spTgt spid="5"/>
                                        </p:tgtEl>
                                      </p:cBhvr>
                                      <p:to x="100000" y="90000"/>
                                    </p:animScale>
                                    <p:animScale>
                                      <p:cBhvr>
                                        <p:cTn id="37" dur="166" decel="50000">
                                          <p:stCondLst>
                                            <p:cond delay="1668"/>
                                          </p:stCondLst>
                                        </p:cTn>
                                        <p:tgtEl>
                                          <p:spTgt spid="5"/>
                                        </p:tgtEl>
                                      </p:cBhvr>
                                      <p:to x="100000" y="100000"/>
                                    </p:animScale>
                                    <p:animScale>
                                      <p:cBhvr>
                                        <p:cTn id="38" dur="26">
                                          <p:stCondLst>
                                            <p:cond delay="1808"/>
                                          </p:stCondLst>
                                        </p:cTn>
                                        <p:tgtEl>
                                          <p:spTgt spid="5"/>
                                        </p:tgtEl>
                                      </p:cBhvr>
                                      <p:to x="100000" y="95000"/>
                                    </p:animScale>
                                    <p:animScale>
                                      <p:cBhvr>
                                        <p:cTn id="39" dur="166" decel="50000">
                                          <p:stCondLst>
                                            <p:cond delay="1834"/>
                                          </p:stCondLst>
                                        </p:cTn>
                                        <p:tgtEl>
                                          <p:spTgt spid="5"/>
                                        </p:tgtEl>
                                      </p:cBhvr>
                                      <p:to x="100000" y="100000"/>
                                    </p:animScale>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1000"/>
                                        <p:tgtEl>
                                          <p:spTgt spid="7"/>
                                        </p:tgtEl>
                                      </p:cBhvr>
                                    </p:animEffect>
                                    <p:anim calcmode="lin" valueType="num">
                                      <p:cBhvr>
                                        <p:cTn id="45" dur="1000" fill="hold"/>
                                        <p:tgtEl>
                                          <p:spTgt spid="7"/>
                                        </p:tgtEl>
                                        <p:attrNameLst>
                                          <p:attrName>ppt_x</p:attrName>
                                        </p:attrNameLst>
                                      </p:cBhvr>
                                      <p:tavLst>
                                        <p:tav tm="0">
                                          <p:val>
                                            <p:strVal val="#ppt_x"/>
                                          </p:val>
                                        </p:tav>
                                        <p:tav tm="100000">
                                          <p:val>
                                            <p:strVal val="#ppt_x"/>
                                          </p:val>
                                        </p:tav>
                                      </p:tavLst>
                                    </p:anim>
                                    <p:anim calcmode="lin" valueType="num">
                                      <p:cBhvr>
                                        <p:cTn id="4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fade">
                                      <p:cBhvr>
                                        <p:cTn id="51" dur="1000"/>
                                        <p:tgtEl>
                                          <p:spTgt spid="9"/>
                                        </p:tgtEl>
                                      </p:cBhvr>
                                    </p:animEffect>
                                    <p:anim calcmode="lin" valueType="num">
                                      <p:cBhvr>
                                        <p:cTn id="52" dur="1000" fill="hold"/>
                                        <p:tgtEl>
                                          <p:spTgt spid="9"/>
                                        </p:tgtEl>
                                        <p:attrNameLst>
                                          <p:attrName>ppt_x</p:attrName>
                                        </p:attrNameLst>
                                      </p:cBhvr>
                                      <p:tavLst>
                                        <p:tav tm="0">
                                          <p:val>
                                            <p:strVal val="#ppt_x"/>
                                          </p:val>
                                        </p:tav>
                                        <p:tav tm="100000">
                                          <p:val>
                                            <p:strVal val="#ppt_x"/>
                                          </p:val>
                                        </p:tav>
                                      </p:tavLst>
                                    </p:anim>
                                    <p:anim calcmode="lin" valueType="num">
                                      <p:cBhvr>
                                        <p:cTn id="5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fade">
                                      <p:cBhvr>
                                        <p:cTn id="58" dur="1000"/>
                                        <p:tgtEl>
                                          <p:spTgt spid="10"/>
                                        </p:tgtEl>
                                      </p:cBhvr>
                                    </p:animEffect>
                                    <p:anim calcmode="lin" valueType="num">
                                      <p:cBhvr>
                                        <p:cTn id="59" dur="1000" fill="hold"/>
                                        <p:tgtEl>
                                          <p:spTgt spid="10"/>
                                        </p:tgtEl>
                                        <p:attrNameLst>
                                          <p:attrName>ppt_x</p:attrName>
                                        </p:attrNameLst>
                                      </p:cBhvr>
                                      <p:tavLst>
                                        <p:tav tm="0">
                                          <p:val>
                                            <p:strVal val="#ppt_x"/>
                                          </p:val>
                                        </p:tav>
                                        <p:tav tm="100000">
                                          <p:val>
                                            <p:strVal val="#ppt_x"/>
                                          </p:val>
                                        </p:tav>
                                      </p:tavLst>
                                    </p:anim>
                                    <p:anim calcmode="lin" valueType="num">
                                      <p:cBhvr>
                                        <p:cTn id="6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6" presetClass="entr" presetSubtype="0" fill="hold" grpId="0" nodeType="click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wipe(down)">
                                      <p:cBhvr>
                                        <p:cTn id="65" dur="580">
                                          <p:stCondLst>
                                            <p:cond delay="0"/>
                                          </p:stCondLst>
                                        </p:cTn>
                                        <p:tgtEl>
                                          <p:spTgt spid="8"/>
                                        </p:tgtEl>
                                      </p:cBhvr>
                                    </p:animEffect>
                                    <p:anim calcmode="lin" valueType="num">
                                      <p:cBhvr>
                                        <p:cTn id="66"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67"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68"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69"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70"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71" dur="26">
                                          <p:stCondLst>
                                            <p:cond delay="650"/>
                                          </p:stCondLst>
                                        </p:cTn>
                                        <p:tgtEl>
                                          <p:spTgt spid="8"/>
                                        </p:tgtEl>
                                      </p:cBhvr>
                                      <p:to x="100000" y="60000"/>
                                    </p:animScale>
                                    <p:animScale>
                                      <p:cBhvr>
                                        <p:cTn id="72" dur="166" decel="50000">
                                          <p:stCondLst>
                                            <p:cond delay="676"/>
                                          </p:stCondLst>
                                        </p:cTn>
                                        <p:tgtEl>
                                          <p:spTgt spid="8"/>
                                        </p:tgtEl>
                                      </p:cBhvr>
                                      <p:to x="100000" y="100000"/>
                                    </p:animScale>
                                    <p:animScale>
                                      <p:cBhvr>
                                        <p:cTn id="73" dur="26">
                                          <p:stCondLst>
                                            <p:cond delay="1312"/>
                                          </p:stCondLst>
                                        </p:cTn>
                                        <p:tgtEl>
                                          <p:spTgt spid="8"/>
                                        </p:tgtEl>
                                      </p:cBhvr>
                                      <p:to x="100000" y="80000"/>
                                    </p:animScale>
                                    <p:animScale>
                                      <p:cBhvr>
                                        <p:cTn id="74" dur="166" decel="50000">
                                          <p:stCondLst>
                                            <p:cond delay="1338"/>
                                          </p:stCondLst>
                                        </p:cTn>
                                        <p:tgtEl>
                                          <p:spTgt spid="8"/>
                                        </p:tgtEl>
                                      </p:cBhvr>
                                      <p:to x="100000" y="100000"/>
                                    </p:animScale>
                                    <p:animScale>
                                      <p:cBhvr>
                                        <p:cTn id="75" dur="26">
                                          <p:stCondLst>
                                            <p:cond delay="1642"/>
                                          </p:stCondLst>
                                        </p:cTn>
                                        <p:tgtEl>
                                          <p:spTgt spid="8"/>
                                        </p:tgtEl>
                                      </p:cBhvr>
                                      <p:to x="100000" y="90000"/>
                                    </p:animScale>
                                    <p:animScale>
                                      <p:cBhvr>
                                        <p:cTn id="76" dur="166" decel="50000">
                                          <p:stCondLst>
                                            <p:cond delay="1668"/>
                                          </p:stCondLst>
                                        </p:cTn>
                                        <p:tgtEl>
                                          <p:spTgt spid="8"/>
                                        </p:tgtEl>
                                      </p:cBhvr>
                                      <p:to x="100000" y="100000"/>
                                    </p:animScale>
                                    <p:animScale>
                                      <p:cBhvr>
                                        <p:cTn id="77" dur="26">
                                          <p:stCondLst>
                                            <p:cond delay="1808"/>
                                          </p:stCondLst>
                                        </p:cTn>
                                        <p:tgtEl>
                                          <p:spTgt spid="8"/>
                                        </p:tgtEl>
                                      </p:cBhvr>
                                      <p:to x="100000" y="95000"/>
                                    </p:animScale>
                                    <p:animScale>
                                      <p:cBhvr>
                                        <p:cTn id="78"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13">
            <a:extLst>
              <a:ext uri="{FF2B5EF4-FFF2-40B4-BE49-F238E27FC236}">
                <a16:creationId xmlns:a16="http://schemas.microsoft.com/office/drawing/2014/main" id="{8F6C3C08-F222-CA47-22CB-62919532EBE9}"/>
              </a:ext>
            </a:extLst>
          </p:cNvPr>
          <p:cNvSpPr txBox="1">
            <a:spLocks noChangeArrowheads="1"/>
          </p:cNvSpPr>
          <p:nvPr/>
        </p:nvSpPr>
        <p:spPr bwMode="auto">
          <a:xfrm>
            <a:off x="1451811" y="72499"/>
            <a:ext cx="5638800" cy="542916"/>
          </a:xfrm>
          <a:prstGeom prst="plaque">
            <a:avLst/>
          </a:prstGeom>
          <a:solidFill>
            <a:schemeClr val="bg1"/>
          </a:solidFill>
          <a:ln w="28575">
            <a:solidFill>
              <a:schemeClr val="bg2">
                <a:lumMod val="50000"/>
              </a:schemeClr>
            </a:solidFill>
            <a:miter lim="800000"/>
            <a:headEnd/>
            <a:tailEnd/>
          </a:ln>
        </p:spPr>
        <p:txBody>
          <a:bodyPr wrap="square" lIns="108852" tIns="54425" rIns="108852" bIns="54425">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761981" fontAlgn="base">
              <a:spcBef>
                <a:spcPct val="50000"/>
              </a:spcBef>
              <a:spcAft>
                <a:spcPct val="0"/>
              </a:spcAft>
            </a:pPr>
            <a:r>
              <a:rPr lang="en-US" altLang="vi-VN" sz="2000" b="1" dirty="0" err="1">
                <a:latin typeface="UTM Azuki" panose="02040603050506020204" pitchFamily="18" charset="0"/>
                <a:cs typeface="Arial" panose="020B0604020202020204" pitchFamily="34" charset="0"/>
              </a:rPr>
              <a:t>Diễn</a:t>
            </a:r>
            <a:r>
              <a:rPr lang="en-US" altLang="vi-VN" sz="2000" b="1" dirty="0">
                <a:latin typeface="UTM Azuki" panose="02040603050506020204" pitchFamily="18" charset="0"/>
                <a:cs typeface="Arial" panose="020B0604020202020204" pitchFamily="34" charset="0"/>
              </a:rPr>
              <a:t> </a:t>
            </a:r>
            <a:r>
              <a:rPr lang="en-US" altLang="vi-VN" sz="2000" b="1" dirty="0" err="1">
                <a:latin typeface="UTM Azuki" panose="02040603050506020204" pitchFamily="18" charset="0"/>
                <a:cs typeface="Arial" panose="020B0604020202020204" pitchFamily="34" charset="0"/>
              </a:rPr>
              <a:t>biến</a:t>
            </a:r>
            <a:r>
              <a:rPr lang="en-US" altLang="vi-VN" sz="2000" b="1" dirty="0">
                <a:latin typeface="UTM Azuki" panose="02040603050506020204" pitchFamily="18" charset="0"/>
                <a:cs typeface="Arial" panose="020B0604020202020204" pitchFamily="34" charset="0"/>
              </a:rPr>
              <a:t> </a:t>
            </a:r>
            <a:r>
              <a:rPr lang="en-US" altLang="vi-VN" sz="2000" b="1" dirty="0" err="1">
                <a:latin typeface="UTM Azuki" panose="02040603050506020204" pitchFamily="18" charset="0"/>
                <a:cs typeface="Arial" panose="020B0604020202020204" pitchFamily="34" charset="0"/>
              </a:rPr>
              <a:t>trận</a:t>
            </a:r>
            <a:r>
              <a:rPr lang="en-US" altLang="vi-VN" sz="2000" b="1" dirty="0">
                <a:latin typeface="UTM Azuki" panose="02040603050506020204" pitchFamily="18" charset="0"/>
                <a:cs typeface="Arial" panose="020B0604020202020204" pitchFamily="34" charset="0"/>
              </a:rPr>
              <a:t> </a:t>
            </a:r>
            <a:r>
              <a:rPr lang="en-US" altLang="vi-VN" sz="2000" b="1" dirty="0" err="1">
                <a:latin typeface="UTM Azuki" panose="02040603050506020204" pitchFamily="18" charset="0"/>
                <a:cs typeface="Arial" panose="020B0604020202020204" pitchFamily="34" charset="0"/>
              </a:rPr>
              <a:t>đánh</a:t>
            </a:r>
            <a:r>
              <a:rPr lang="en-US" altLang="vi-VN" sz="2000" b="1" dirty="0">
                <a:latin typeface="UTM Azuki" panose="02040603050506020204" pitchFamily="18" charset="0"/>
                <a:cs typeface="Arial" panose="020B0604020202020204" pitchFamily="34" charset="0"/>
              </a:rPr>
              <a:t> </a:t>
            </a:r>
            <a:r>
              <a:rPr lang="en-US" altLang="vi-VN" sz="2000" b="1" dirty="0" err="1">
                <a:latin typeface="UTM Azuki" panose="02040603050506020204" pitchFamily="18" charset="0"/>
                <a:cs typeface="Arial" panose="020B0604020202020204" pitchFamily="34" charset="0"/>
              </a:rPr>
              <a:t>trên</a:t>
            </a:r>
            <a:r>
              <a:rPr lang="en-US" altLang="vi-VN" sz="2000" b="1" dirty="0">
                <a:latin typeface="UTM Azuki" panose="02040603050506020204" pitchFamily="18" charset="0"/>
                <a:cs typeface="Arial" panose="020B0604020202020204" pitchFamily="34" charset="0"/>
              </a:rPr>
              <a:t> </a:t>
            </a:r>
            <a:r>
              <a:rPr lang="en-US" altLang="vi-VN" sz="2000" b="1" dirty="0" err="1">
                <a:latin typeface="UTM Azuki" panose="02040603050506020204" pitchFamily="18" charset="0"/>
                <a:cs typeface="Arial" panose="020B0604020202020204" pitchFamily="34" charset="0"/>
              </a:rPr>
              <a:t>sông</a:t>
            </a:r>
            <a:r>
              <a:rPr lang="en-US" altLang="vi-VN" sz="2000" b="1" dirty="0">
                <a:latin typeface="UTM Azuki" panose="02040603050506020204" pitchFamily="18" charset="0"/>
                <a:cs typeface="Arial" panose="020B0604020202020204" pitchFamily="34" charset="0"/>
              </a:rPr>
              <a:t> </a:t>
            </a:r>
            <a:r>
              <a:rPr lang="en-US" altLang="vi-VN" sz="2000" b="1" dirty="0" err="1">
                <a:latin typeface="UTM Azuki" panose="02040603050506020204" pitchFamily="18" charset="0"/>
                <a:cs typeface="Arial" panose="020B0604020202020204" pitchFamily="34" charset="0"/>
              </a:rPr>
              <a:t>Bạch</a:t>
            </a:r>
            <a:r>
              <a:rPr lang="en-US" altLang="vi-VN" sz="2000" b="1" dirty="0">
                <a:latin typeface="UTM Azuki" panose="02040603050506020204" pitchFamily="18" charset="0"/>
                <a:cs typeface="Arial" panose="020B0604020202020204" pitchFamily="34" charset="0"/>
              </a:rPr>
              <a:t> </a:t>
            </a:r>
            <a:r>
              <a:rPr lang="en-US" altLang="vi-VN" sz="2000" b="1" dirty="0" err="1">
                <a:latin typeface="UTM Azuki" panose="02040603050506020204" pitchFamily="18" charset="0"/>
                <a:cs typeface="Arial" panose="020B0604020202020204" pitchFamily="34" charset="0"/>
              </a:rPr>
              <a:t>Đằng</a:t>
            </a:r>
            <a:endParaRPr lang="en-US" altLang="vi-VN" sz="2000" b="1" dirty="0">
              <a:latin typeface="UTM Azuki" panose="02040603050506020204" pitchFamily="18" charset="0"/>
              <a:cs typeface="Arial" panose="020B0604020202020204" pitchFamily="34" charset="0"/>
            </a:endParaRPr>
          </a:p>
        </p:txBody>
      </p:sp>
      <p:pic>
        <p:nvPicPr>
          <p:cNvPr id="13" name="Picture 4" descr="slide0089_image033">
            <a:extLst>
              <a:ext uri="{FF2B5EF4-FFF2-40B4-BE49-F238E27FC236}">
                <a16:creationId xmlns:a16="http://schemas.microsoft.com/office/drawing/2014/main" id="{712F391A-5360-4036-52FE-CD86742563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669705"/>
            <a:ext cx="2895600" cy="21336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4" name="Text Box 5">
            <a:extLst>
              <a:ext uri="{FF2B5EF4-FFF2-40B4-BE49-F238E27FC236}">
                <a16:creationId xmlns:a16="http://schemas.microsoft.com/office/drawing/2014/main" id="{5B4F11FB-8C71-6ACC-6C0E-90487AB04C4B}"/>
              </a:ext>
            </a:extLst>
          </p:cNvPr>
          <p:cNvSpPr txBox="1">
            <a:spLocks noChangeArrowheads="1"/>
          </p:cNvSpPr>
          <p:nvPr/>
        </p:nvSpPr>
        <p:spPr bwMode="auto">
          <a:xfrm>
            <a:off x="3200400" y="2064641"/>
            <a:ext cx="2895600" cy="738664"/>
          </a:xfrm>
          <a:prstGeom prst="rect">
            <a:avLst/>
          </a:prstGeom>
          <a:solidFill>
            <a:schemeClr val="accent4"/>
          </a:solidFill>
          <a:ln w="12700">
            <a:solidFill>
              <a:schemeClr val="tx1"/>
            </a:solid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50000"/>
              </a:spcBef>
              <a:spcAft>
                <a:spcPct val="0"/>
              </a:spcAft>
            </a:pPr>
            <a:r>
              <a:rPr lang="en-US" altLang="vi-VN" sz="1400" b="1" dirty="0" err="1">
                <a:solidFill>
                  <a:srgbClr val="000000"/>
                </a:solidFill>
                <a:latin typeface="UTM Azuki" panose="02040603050506020204" pitchFamily="18" charset="0"/>
              </a:rPr>
              <a:t>Quân</a:t>
            </a:r>
            <a:r>
              <a:rPr lang="en-US" altLang="vi-VN" sz="1400" b="1" dirty="0">
                <a:solidFill>
                  <a:srgbClr val="000000"/>
                </a:solidFill>
                <a:latin typeface="UTM Azuki" panose="02040603050506020204" pitchFamily="18" charset="0"/>
              </a:rPr>
              <a:t> Nam </a:t>
            </a:r>
            <a:r>
              <a:rPr lang="en-US" altLang="vi-VN" sz="1400" b="1" dirty="0" err="1">
                <a:solidFill>
                  <a:srgbClr val="000000"/>
                </a:solidFill>
                <a:latin typeface="UTM Azuki" panose="02040603050506020204" pitchFamily="18" charset="0"/>
              </a:rPr>
              <a:t>Hán</a:t>
            </a:r>
            <a:r>
              <a:rPr lang="en-US" altLang="vi-VN" sz="1400" b="1" dirty="0">
                <a:solidFill>
                  <a:srgbClr val="000000"/>
                </a:solidFill>
                <a:latin typeface="UTM Azuki" panose="02040603050506020204" pitchFamily="18" charset="0"/>
              </a:rPr>
              <a:t> </a:t>
            </a:r>
            <a:r>
              <a:rPr lang="en-US" altLang="vi-VN" sz="1400" b="1" dirty="0" err="1">
                <a:solidFill>
                  <a:srgbClr val="000000"/>
                </a:solidFill>
                <a:latin typeface="UTM Azuki" panose="02040603050506020204" pitchFamily="18" charset="0"/>
              </a:rPr>
              <a:t>đến</a:t>
            </a:r>
            <a:r>
              <a:rPr lang="en-US" altLang="vi-VN" sz="1400" b="1" dirty="0">
                <a:solidFill>
                  <a:srgbClr val="000000"/>
                </a:solidFill>
                <a:latin typeface="UTM Azuki" panose="02040603050506020204" pitchFamily="18" charset="0"/>
              </a:rPr>
              <a:t> </a:t>
            </a:r>
            <a:r>
              <a:rPr lang="en-US" altLang="vi-VN" sz="1400" b="1" dirty="0" err="1">
                <a:solidFill>
                  <a:srgbClr val="000000"/>
                </a:solidFill>
                <a:latin typeface="UTM Azuki" panose="02040603050506020204" pitchFamily="18" charset="0"/>
              </a:rPr>
              <a:t>cửa</a:t>
            </a:r>
            <a:r>
              <a:rPr lang="en-US" altLang="vi-VN" sz="1400" b="1" dirty="0">
                <a:solidFill>
                  <a:srgbClr val="000000"/>
                </a:solidFill>
                <a:latin typeface="UTM Azuki" panose="02040603050506020204" pitchFamily="18" charset="0"/>
              </a:rPr>
              <a:t> </a:t>
            </a:r>
            <a:r>
              <a:rPr lang="en-US" altLang="vi-VN" sz="1400" b="1" dirty="0" err="1">
                <a:solidFill>
                  <a:srgbClr val="000000"/>
                </a:solidFill>
                <a:latin typeface="UTM Azuki" panose="02040603050506020204" pitchFamily="18" charset="0"/>
              </a:rPr>
              <a:t>sông</a:t>
            </a:r>
            <a:r>
              <a:rPr lang="en-US" altLang="vi-VN" sz="1400" b="1" dirty="0">
                <a:solidFill>
                  <a:srgbClr val="000000"/>
                </a:solidFill>
                <a:latin typeface="UTM Azuki" panose="02040603050506020204" pitchFamily="18" charset="0"/>
              </a:rPr>
              <a:t> </a:t>
            </a:r>
            <a:r>
              <a:rPr lang="en-US" altLang="vi-VN" sz="1400" b="1" dirty="0" err="1">
                <a:solidFill>
                  <a:srgbClr val="000000"/>
                </a:solidFill>
                <a:latin typeface="UTM Azuki" panose="02040603050506020204" pitchFamily="18" charset="0"/>
              </a:rPr>
              <a:t>vào</a:t>
            </a:r>
            <a:r>
              <a:rPr lang="en-US" altLang="vi-VN" sz="1400" b="1" dirty="0">
                <a:solidFill>
                  <a:srgbClr val="000000"/>
                </a:solidFill>
                <a:latin typeface="UTM Azuki" panose="02040603050506020204" pitchFamily="18" charset="0"/>
              </a:rPr>
              <a:t> </a:t>
            </a:r>
            <a:r>
              <a:rPr lang="en-US" altLang="vi-VN" sz="1400" b="1" dirty="0" err="1">
                <a:solidFill>
                  <a:srgbClr val="000000"/>
                </a:solidFill>
                <a:latin typeface="UTM Azuki" panose="02040603050506020204" pitchFamily="18" charset="0"/>
              </a:rPr>
              <a:t>lúc</a:t>
            </a:r>
            <a:r>
              <a:rPr lang="en-US" altLang="vi-VN" sz="1400" b="1" dirty="0">
                <a:solidFill>
                  <a:srgbClr val="000000"/>
                </a:solidFill>
                <a:latin typeface="UTM Azuki" panose="02040603050506020204" pitchFamily="18" charset="0"/>
              </a:rPr>
              <a:t> </a:t>
            </a:r>
            <a:r>
              <a:rPr lang="en-US" altLang="vi-VN" sz="1400" b="1" u="sng" dirty="0" err="1">
                <a:solidFill>
                  <a:srgbClr val="000000"/>
                </a:solidFill>
                <a:latin typeface="UTM Azuki" panose="02040603050506020204" pitchFamily="18" charset="0"/>
              </a:rPr>
              <a:t>thủy</a:t>
            </a:r>
            <a:r>
              <a:rPr lang="en-US" altLang="vi-VN" sz="1400" b="1" u="sng" dirty="0">
                <a:solidFill>
                  <a:srgbClr val="000000"/>
                </a:solidFill>
                <a:latin typeface="UTM Azuki" panose="02040603050506020204" pitchFamily="18" charset="0"/>
              </a:rPr>
              <a:t> </a:t>
            </a:r>
            <a:r>
              <a:rPr lang="en-US" altLang="vi-VN" sz="1400" b="1" u="sng" dirty="0" err="1">
                <a:solidFill>
                  <a:srgbClr val="000000"/>
                </a:solidFill>
                <a:latin typeface="UTM Azuki" panose="02040603050506020204" pitchFamily="18" charset="0"/>
              </a:rPr>
              <a:t>triều</a:t>
            </a:r>
            <a:r>
              <a:rPr lang="en-US" altLang="vi-VN" sz="1400" b="1" u="sng" dirty="0">
                <a:solidFill>
                  <a:srgbClr val="000000"/>
                </a:solidFill>
                <a:latin typeface="UTM Azuki" panose="02040603050506020204" pitchFamily="18" charset="0"/>
              </a:rPr>
              <a:t> </a:t>
            </a:r>
            <a:r>
              <a:rPr lang="en-US" altLang="vi-VN" sz="1400" b="1" u="sng" dirty="0" err="1">
                <a:solidFill>
                  <a:srgbClr val="000000"/>
                </a:solidFill>
                <a:latin typeface="UTM Azuki" panose="02040603050506020204" pitchFamily="18" charset="0"/>
              </a:rPr>
              <a:t>lên</a:t>
            </a:r>
            <a:r>
              <a:rPr lang="en-US" altLang="vi-VN" sz="1400" b="1" dirty="0">
                <a:solidFill>
                  <a:srgbClr val="000000"/>
                </a:solidFill>
                <a:latin typeface="UTM Azuki" panose="02040603050506020204" pitchFamily="18" charset="0"/>
              </a:rPr>
              <a:t>, </a:t>
            </a:r>
            <a:r>
              <a:rPr lang="en-US" altLang="vi-VN" sz="1400" b="1" dirty="0" err="1">
                <a:solidFill>
                  <a:srgbClr val="000000"/>
                </a:solidFill>
                <a:latin typeface="UTM Azuki" panose="02040603050506020204" pitchFamily="18" charset="0"/>
              </a:rPr>
              <a:t>nước</a:t>
            </a:r>
            <a:r>
              <a:rPr lang="en-US" altLang="vi-VN" sz="1400" b="1" dirty="0">
                <a:solidFill>
                  <a:srgbClr val="000000"/>
                </a:solidFill>
                <a:latin typeface="UTM Azuki" panose="02040603050506020204" pitchFamily="18" charset="0"/>
              </a:rPr>
              <a:t> </a:t>
            </a:r>
            <a:r>
              <a:rPr lang="en-US" altLang="vi-VN" sz="1400" b="1" dirty="0" err="1">
                <a:solidFill>
                  <a:srgbClr val="000000"/>
                </a:solidFill>
                <a:latin typeface="UTM Azuki" panose="02040603050506020204" pitchFamily="18" charset="0"/>
              </a:rPr>
              <a:t>che</a:t>
            </a:r>
            <a:r>
              <a:rPr lang="en-US" altLang="vi-VN" sz="1400" b="1" dirty="0">
                <a:solidFill>
                  <a:srgbClr val="000000"/>
                </a:solidFill>
                <a:latin typeface="UTM Azuki" panose="02040603050506020204" pitchFamily="18" charset="0"/>
              </a:rPr>
              <a:t> </a:t>
            </a:r>
            <a:r>
              <a:rPr lang="en-US" altLang="vi-VN" sz="1400" b="1" dirty="0" err="1">
                <a:solidFill>
                  <a:srgbClr val="000000"/>
                </a:solidFill>
                <a:latin typeface="UTM Azuki" panose="02040603050506020204" pitchFamily="18" charset="0"/>
              </a:rPr>
              <a:t>lấp</a:t>
            </a:r>
            <a:r>
              <a:rPr lang="en-US" altLang="vi-VN" sz="1400" b="1" dirty="0">
                <a:solidFill>
                  <a:srgbClr val="000000"/>
                </a:solidFill>
                <a:latin typeface="UTM Azuki" panose="02040603050506020204" pitchFamily="18" charset="0"/>
              </a:rPr>
              <a:t> </a:t>
            </a:r>
            <a:r>
              <a:rPr lang="en-US" altLang="vi-VN" sz="1400" b="1" dirty="0" err="1">
                <a:solidFill>
                  <a:srgbClr val="000000"/>
                </a:solidFill>
                <a:latin typeface="UTM Azuki" panose="02040603050506020204" pitchFamily="18" charset="0"/>
              </a:rPr>
              <a:t>các</a:t>
            </a:r>
            <a:r>
              <a:rPr lang="en-US" altLang="vi-VN" sz="1400" b="1" dirty="0">
                <a:solidFill>
                  <a:srgbClr val="000000"/>
                </a:solidFill>
                <a:latin typeface="UTM Azuki" panose="02040603050506020204" pitchFamily="18" charset="0"/>
              </a:rPr>
              <a:t> </a:t>
            </a:r>
            <a:r>
              <a:rPr lang="en-US" altLang="vi-VN" sz="1400" b="1" dirty="0" err="1">
                <a:solidFill>
                  <a:srgbClr val="000000"/>
                </a:solidFill>
                <a:latin typeface="UTM Azuki" panose="02040603050506020204" pitchFamily="18" charset="0"/>
              </a:rPr>
              <a:t>cọc</a:t>
            </a:r>
            <a:r>
              <a:rPr lang="en-US" altLang="vi-VN" sz="1400" b="1" dirty="0">
                <a:solidFill>
                  <a:srgbClr val="000000"/>
                </a:solidFill>
                <a:latin typeface="UTM Azuki" panose="02040603050506020204" pitchFamily="18" charset="0"/>
              </a:rPr>
              <a:t> </a:t>
            </a:r>
            <a:r>
              <a:rPr lang="en-US" altLang="vi-VN" sz="1400" b="1" dirty="0" err="1">
                <a:solidFill>
                  <a:srgbClr val="000000"/>
                </a:solidFill>
                <a:latin typeface="UTM Azuki" panose="02040603050506020204" pitchFamily="18" charset="0"/>
              </a:rPr>
              <a:t>nhọn</a:t>
            </a:r>
            <a:r>
              <a:rPr lang="en-US" altLang="vi-VN" sz="1400" b="1" dirty="0">
                <a:solidFill>
                  <a:srgbClr val="000000"/>
                </a:solidFill>
                <a:latin typeface="UTM Azuki" panose="02040603050506020204" pitchFamily="18" charset="0"/>
              </a:rPr>
              <a:t>.</a:t>
            </a:r>
          </a:p>
        </p:txBody>
      </p:sp>
      <p:pic>
        <p:nvPicPr>
          <p:cNvPr id="17" name="Picture 10" descr="Khieu chien tai cua song Bach Dang">
            <a:extLst>
              <a:ext uri="{FF2B5EF4-FFF2-40B4-BE49-F238E27FC236}">
                <a16:creationId xmlns:a16="http://schemas.microsoft.com/office/drawing/2014/main" id="{849179F1-272B-D085-C314-E9D5121566E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48400" y="669705"/>
            <a:ext cx="2743200" cy="2057400"/>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8" name="Picture 11" descr="Phuc kich quan dich tran Bach Dang">
            <a:extLst>
              <a:ext uri="{FF2B5EF4-FFF2-40B4-BE49-F238E27FC236}">
                <a16:creationId xmlns:a16="http://schemas.microsoft.com/office/drawing/2014/main" id="{00067C9A-150B-94ED-4035-FCD48123247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0500" y="686694"/>
            <a:ext cx="2895600" cy="2057400"/>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9" name="Text Box 12">
            <a:extLst>
              <a:ext uri="{FF2B5EF4-FFF2-40B4-BE49-F238E27FC236}">
                <a16:creationId xmlns:a16="http://schemas.microsoft.com/office/drawing/2014/main" id="{E499ABD9-E762-2197-107B-85C18AAD78B3}"/>
              </a:ext>
            </a:extLst>
          </p:cNvPr>
          <p:cNvSpPr txBox="1">
            <a:spLocks noChangeArrowheads="1"/>
          </p:cNvSpPr>
          <p:nvPr/>
        </p:nvSpPr>
        <p:spPr bwMode="auto">
          <a:xfrm>
            <a:off x="190500" y="2258975"/>
            <a:ext cx="2895600" cy="523220"/>
          </a:xfrm>
          <a:prstGeom prst="rect">
            <a:avLst/>
          </a:prstGeom>
          <a:solidFill>
            <a:schemeClr val="accent4"/>
          </a:solidFill>
          <a:ln w="12700">
            <a:solidFill>
              <a:schemeClr val="tx1"/>
            </a:solidFill>
            <a:miter lim="800000"/>
            <a:headEnd/>
            <a:tailEnd/>
          </a:ln>
          <a:effectLst>
            <a:prstShdw prst="shdw17" dist="17961" dir="2700000">
              <a:schemeClr val="accent1">
                <a:gamma/>
                <a:shade val="60000"/>
                <a:invGamma/>
              </a:schemeClr>
            </a:prstShdw>
          </a:effectLst>
        </p:spPr>
        <p:txBody>
          <a:bodyPr>
            <a:spAutoFit/>
          </a:bodyPr>
          <a:lstStyle/>
          <a:p>
            <a:pPr algn="ctr" fontAlgn="base">
              <a:spcBef>
                <a:spcPct val="50000"/>
              </a:spcBef>
              <a:spcAft>
                <a:spcPct val="0"/>
              </a:spcAft>
              <a:defRPr/>
            </a:pPr>
            <a:r>
              <a:rPr lang="en-US" sz="1400" b="1" dirty="0" err="1">
                <a:solidFill>
                  <a:srgbClr val="000000"/>
                </a:solidFill>
                <a:latin typeface="UTM Azuki" panose="02040603050506020204" pitchFamily="18" charset="0"/>
                <a:cs typeface="Arial" charset="0"/>
              </a:rPr>
              <a:t>Quân</a:t>
            </a:r>
            <a:r>
              <a:rPr lang="en-US" sz="1400" b="1" dirty="0">
                <a:solidFill>
                  <a:srgbClr val="000000"/>
                </a:solidFill>
                <a:latin typeface="UTM Azuki" panose="02040603050506020204" pitchFamily="18" charset="0"/>
                <a:cs typeface="Arial" charset="0"/>
              </a:rPr>
              <a:t> ta </a:t>
            </a:r>
            <a:r>
              <a:rPr lang="en-US" sz="1400" b="1" u="sng" dirty="0" err="1">
                <a:solidFill>
                  <a:srgbClr val="000000"/>
                </a:solidFill>
                <a:latin typeface="UTM Azuki" panose="02040603050506020204" pitchFamily="18" charset="0"/>
                <a:cs typeface="Arial" charset="0"/>
              </a:rPr>
              <a:t>mai</a:t>
            </a:r>
            <a:r>
              <a:rPr lang="en-US" sz="1400" b="1" u="sng" dirty="0">
                <a:solidFill>
                  <a:srgbClr val="000000"/>
                </a:solidFill>
                <a:latin typeface="UTM Azuki" panose="02040603050506020204" pitchFamily="18" charset="0"/>
                <a:cs typeface="Arial" charset="0"/>
              </a:rPr>
              <a:t> </a:t>
            </a:r>
            <a:r>
              <a:rPr lang="en-US" sz="1400" b="1" u="sng" dirty="0" err="1">
                <a:solidFill>
                  <a:srgbClr val="000000"/>
                </a:solidFill>
                <a:latin typeface="UTM Azuki" panose="02040603050506020204" pitchFamily="18" charset="0"/>
                <a:cs typeface="Arial" charset="0"/>
              </a:rPr>
              <a:t>phục</a:t>
            </a:r>
            <a:r>
              <a:rPr lang="en-US" sz="1400" b="1" dirty="0">
                <a:solidFill>
                  <a:srgbClr val="000000"/>
                </a:solidFill>
                <a:latin typeface="UTM Azuki" panose="02040603050506020204" pitchFamily="18" charset="0"/>
                <a:cs typeface="Arial" charset="0"/>
              </a:rPr>
              <a:t> </a:t>
            </a:r>
            <a:r>
              <a:rPr lang="en-US" sz="1400" b="1" dirty="0" err="1">
                <a:solidFill>
                  <a:srgbClr val="000000"/>
                </a:solidFill>
                <a:latin typeface="UTM Azuki" panose="02040603050506020204" pitchFamily="18" charset="0"/>
                <a:cs typeface="Arial" charset="0"/>
              </a:rPr>
              <a:t>sẵn</a:t>
            </a:r>
            <a:r>
              <a:rPr lang="en-US" sz="1400" b="1" dirty="0">
                <a:solidFill>
                  <a:srgbClr val="000000"/>
                </a:solidFill>
                <a:latin typeface="UTM Azuki" panose="02040603050506020204" pitchFamily="18" charset="0"/>
                <a:cs typeface="Arial" charset="0"/>
              </a:rPr>
              <a:t> </a:t>
            </a:r>
            <a:r>
              <a:rPr lang="en-US" sz="1400" b="1" dirty="0" err="1">
                <a:solidFill>
                  <a:srgbClr val="000000"/>
                </a:solidFill>
                <a:latin typeface="UTM Azuki" panose="02040603050506020204" pitchFamily="18" charset="0"/>
                <a:cs typeface="Arial" charset="0"/>
              </a:rPr>
              <a:t>sàng</a:t>
            </a:r>
            <a:r>
              <a:rPr lang="en-US" sz="1400" b="1" dirty="0">
                <a:solidFill>
                  <a:srgbClr val="000000"/>
                </a:solidFill>
                <a:latin typeface="UTM Azuki" panose="02040603050506020204" pitchFamily="18" charset="0"/>
                <a:cs typeface="Arial" charset="0"/>
              </a:rPr>
              <a:t> </a:t>
            </a:r>
            <a:r>
              <a:rPr lang="en-US" sz="1400" b="1" dirty="0" err="1">
                <a:solidFill>
                  <a:srgbClr val="000000"/>
                </a:solidFill>
                <a:latin typeface="UTM Azuki" panose="02040603050506020204" pitchFamily="18" charset="0"/>
                <a:cs typeface="Arial" charset="0"/>
              </a:rPr>
              <a:t>hai</a:t>
            </a:r>
            <a:r>
              <a:rPr lang="en-US" sz="1400" b="1" dirty="0">
                <a:solidFill>
                  <a:srgbClr val="000000"/>
                </a:solidFill>
                <a:latin typeface="UTM Azuki" panose="02040603050506020204" pitchFamily="18" charset="0"/>
                <a:cs typeface="Arial" charset="0"/>
              </a:rPr>
              <a:t> </a:t>
            </a:r>
            <a:r>
              <a:rPr lang="en-US" sz="1400" b="1" dirty="0" err="1">
                <a:solidFill>
                  <a:srgbClr val="000000"/>
                </a:solidFill>
                <a:latin typeface="UTM Azuki" panose="02040603050506020204" pitchFamily="18" charset="0"/>
                <a:cs typeface="Arial" charset="0"/>
              </a:rPr>
              <a:t>bên</a:t>
            </a:r>
            <a:r>
              <a:rPr lang="en-US" sz="1400" b="1" dirty="0">
                <a:solidFill>
                  <a:srgbClr val="000000"/>
                </a:solidFill>
                <a:latin typeface="UTM Azuki" panose="02040603050506020204" pitchFamily="18" charset="0"/>
                <a:cs typeface="Arial" charset="0"/>
              </a:rPr>
              <a:t> </a:t>
            </a:r>
            <a:r>
              <a:rPr lang="en-US" sz="1400" b="1" dirty="0" err="1">
                <a:solidFill>
                  <a:srgbClr val="000000"/>
                </a:solidFill>
                <a:latin typeface="UTM Azuki" panose="02040603050506020204" pitchFamily="18" charset="0"/>
                <a:cs typeface="Arial" charset="0"/>
              </a:rPr>
              <a:t>bờ</a:t>
            </a:r>
            <a:r>
              <a:rPr lang="en-US" sz="1400" b="1" dirty="0">
                <a:solidFill>
                  <a:srgbClr val="000000"/>
                </a:solidFill>
                <a:latin typeface="UTM Azuki" panose="02040603050506020204" pitchFamily="18" charset="0"/>
                <a:cs typeface="Arial" charset="0"/>
              </a:rPr>
              <a:t> </a:t>
            </a:r>
            <a:r>
              <a:rPr lang="en-US" sz="1400" b="1" dirty="0" err="1">
                <a:solidFill>
                  <a:srgbClr val="000000"/>
                </a:solidFill>
                <a:latin typeface="UTM Azuki" panose="02040603050506020204" pitchFamily="18" charset="0"/>
                <a:cs typeface="Arial" charset="0"/>
              </a:rPr>
              <a:t>sông</a:t>
            </a:r>
            <a:r>
              <a:rPr lang="en-US" sz="1400" b="1" dirty="0">
                <a:solidFill>
                  <a:srgbClr val="000000"/>
                </a:solidFill>
                <a:latin typeface="UTM Azuki" panose="02040603050506020204" pitchFamily="18" charset="0"/>
                <a:cs typeface="Arial" charset="0"/>
              </a:rPr>
              <a:t> </a:t>
            </a:r>
            <a:r>
              <a:rPr lang="en-US" sz="1400" b="1" dirty="0" err="1">
                <a:solidFill>
                  <a:srgbClr val="000000"/>
                </a:solidFill>
                <a:latin typeface="UTM Azuki" panose="02040603050506020204" pitchFamily="18" charset="0"/>
                <a:cs typeface="Arial" charset="0"/>
              </a:rPr>
              <a:t>Bạch</a:t>
            </a:r>
            <a:r>
              <a:rPr lang="en-US" sz="1400" b="1" dirty="0">
                <a:solidFill>
                  <a:srgbClr val="000000"/>
                </a:solidFill>
                <a:latin typeface="UTM Azuki" panose="02040603050506020204" pitchFamily="18" charset="0"/>
                <a:cs typeface="Arial" charset="0"/>
              </a:rPr>
              <a:t> </a:t>
            </a:r>
            <a:r>
              <a:rPr lang="en-US" sz="1400" b="1" dirty="0" err="1">
                <a:solidFill>
                  <a:srgbClr val="000000"/>
                </a:solidFill>
                <a:latin typeface="UTM Azuki" panose="02040603050506020204" pitchFamily="18" charset="0"/>
                <a:cs typeface="Arial" charset="0"/>
              </a:rPr>
              <a:t>Đằng</a:t>
            </a:r>
            <a:endParaRPr lang="en-US" sz="1400" b="1" dirty="0">
              <a:solidFill>
                <a:srgbClr val="000000"/>
              </a:solidFill>
              <a:latin typeface="UTM Azuki" panose="02040603050506020204" pitchFamily="18" charset="0"/>
              <a:cs typeface="Arial" charset="0"/>
            </a:endParaRPr>
          </a:p>
        </p:txBody>
      </p:sp>
      <p:pic>
        <p:nvPicPr>
          <p:cNvPr id="20" name="Picture 13" descr="Gia thua de du dich">
            <a:extLst>
              <a:ext uri="{FF2B5EF4-FFF2-40B4-BE49-F238E27FC236}">
                <a16:creationId xmlns:a16="http://schemas.microsoft.com/office/drawing/2014/main" id="{4F59924F-4ECA-3EC2-E32F-5D477D31D5C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0474" y="2815373"/>
            <a:ext cx="2971800" cy="2328127"/>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1" name="Picture 15" descr="Chien thang Bach Dang">
            <a:extLst>
              <a:ext uri="{FF2B5EF4-FFF2-40B4-BE49-F238E27FC236}">
                <a16:creationId xmlns:a16="http://schemas.microsoft.com/office/drawing/2014/main" id="{0041E00B-5BB6-6EF8-FBF5-FDA129955E4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14309" y="2829281"/>
            <a:ext cx="2677028" cy="2315267"/>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2" name="Picture 16" descr="Phan cong tran Bach Dang">
            <a:extLst>
              <a:ext uri="{FF2B5EF4-FFF2-40B4-BE49-F238E27FC236}">
                <a16:creationId xmlns:a16="http://schemas.microsoft.com/office/drawing/2014/main" id="{36CD478C-C010-4E86-C9A4-896D9EE5BF3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a:xfrm>
            <a:off x="3314700" y="2870757"/>
            <a:ext cx="2677028" cy="2196536"/>
          </a:xfrm>
          <a:prstGeom prst="rect">
            <a:avLst/>
          </a:prstGeom>
          <a:noFill/>
          <a:ln w="38100">
            <a:solidFill>
              <a:srgbClr val="000000"/>
            </a:solidFill>
            <a:miter lim="800000"/>
            <a:headEnd/>
            <a:tailEnd/>
          </a:ln>
        </p:spPr>
      </p:pic>
      <p:sp>
        <p:nvSpPr>
          <p:cNvPr id="23" name="Text Box 17">
            <a:extLst>
              <a:ext uri="{FF2B5EF4-FFF2-40B4-BE49-F238E27FC236}">
                <a16:creationId xmlns:a16="http://schemas.microsoft.com/office/drawing/2014/main" id="{F742A4E1-7A55-64AF-DE08-862E93A949D9}"/>
              </a:ext>
            </a:extLst>
          </p:cNvPr>
          <p:cNvSpPr txBox="1">
            <a:spLocks noChangeArrowheads="1"/>
          </p:cNvSpPr>
          <p:nvPr/>
        </p:nvSpPr>
        <p:spPr bwMode="auto">
          <a:xfrm>
            <a:off x="3186364" y="4600784"/>
            <a:ext cx="2895600" cy="523220"/>
          </a:xfrm>
          <a:prstGeom prst="rect">
            <a:avLst/>
          </a:prstGeom>
          <a:solidFill>
            <a:schemeClr val="accent4"/>
          </a:solidFill>
          <a:ln w="12700">
            <a:solidFill>
              <a:schemeClr val="tx1"/>
            </a:solidFill>
            <a:miter lim="800000"/>
            <a:headEnd/>
            <a:tailEnd/>
          </a:ln>
          <a:effectLst>
            <a:prstShdw prst="shdw17" dist="17961" dir="2700000">
              <a:schemeClr val="accent1">
                <a:gamma/>
                <a:shade val="60000"/>
                <a:invGamma/>
              </a:schemeClr>
            </a:prstShdw>
          </a:effectLst>
        </p:spPr>
        <p:txBody>
          <a:bodyPr>
            <a:spAutoFit/>
          </a:bodyPr>
          <a:lstStyle/>
          <a:p>
            <a:pPr algn="ctr" fontAlgn="base">
              <a:spcBef>
                <a:spcPct val="50000"/>
              </a:spcBef>
              <a:spcAft>
                <a:spcPct val="0"/>
              </a:spcAft>
              <a:defRPr/>
            </a:pPr>
            <a:r>
              <a:rPr lang="en-US" sz="1400" b="1" u="sng" dirty="0" err="1">
                <a:solidFill>
                  <a:srgbClr val="000000"/>
                </a:solidFill>
                <a:latin typeface="UTM Azuki" panose="02040603050506020204" pitchFamily="18" charset="0"/>
                <a:cs typeface="Arial" charset="0"/>
              </a:rPr>
              <a:t>Thủy</a:t>
            </a:r>
            <a:r>
              <a:rPr lang="en-US" sz="1400" b="1" u="sng" dirty="0">
                <a:solidFill>
                  <a:srgbClr val="000000"/>
                </a:solidFill>
                <a:latin typeface="UTM Azuki" panose="02040603050506020204" pitchFamily="18" charset="0"/>
                <a:cs typeface="Arial" charset="0"/>
              </a:rPr>
              <a:t> </a:t>
            </a:r>
            <a:r>
              <a:rPr lang="en-US" sz="1400" b="1" u="sng" dirty="0" err="1">
                <a:solidFill>
                  <a:srgbClr val="000000"/>
                </a:solidFill>
                <a:latin typeface="UTM Azuki" panose="02040603050506020204" pitchFamily="18" charset="0"/>
                <a:cs typeface="Arial" charset="0"/>
              </a:rPr>
              <a:t>triều</a:t>
            </a:r>
            <a:r>
              <a:rPr lang="en-US" sz="1400" b="1" u="sng" dirty="0">
                <a:solidFill>
                  <a:srgbClr val="000000"/>
                </a:solidFill>
                <a:latin typeface="UTM Azuki" panose="02040603050506020204" pitchFamily="18" charset="0"/>
                <a:cs typeface="Arial" charset="0"/>
              </a:rPr>
              <a:t> </a:t>
            </a:r>
            <a:r>
              <a:rPr lang="en-US" sz="1400" b="1" u="sng" dirty="0" err="1">
                <a:solidFill>
                  <a:srgbClr val="000000"/>
                </a:solidFill>
                <a:latin typeface="UTM Azuki" panose="02040603050506020204" pitchFamily="18" charset="0"/>
                <a:cs typeface="Arial" charset="0"/>
              </a:rPr>
              <a:t>xuống</a:t>
            </a:r>
            <a:r>
              <a:rPr lang="en-US" sz="1400" b="1" dirty="0">
                <a:solidFill>
                  <a:srgbClr val="000000"/>
                </a:solidFill>
                <a:latin typeface="UTM Azuki" panose="02040603050506020204" pitchFamily="18" charset="0"/>
                <a:cs typeface="Arial" charset="0"/>
              </a:rPr>
              <a:t>, </a:t>
            </a:r>
            <a:r>
              <a:rPr lang="en-US" sz="1400" b="1" dirty="0" err="1">
                <a:solidFill>
                  <a:srgbClr val="000000"/>
                </a:solidFill>
                <a:latin typeface="UTM Azuki" panose="02040603050506020204" pitchFamily="18" charset="0"/>
                <a:cs typeface="Arial" charset="0"/>
              </a:rPr>
              <a:t>quân</a:t>
            </a:r>
            <a:r>
              <a:rPr lang="en-US" sz="1400" b="1" dirty="0">
                <a:solidFill>
                  <a:srgbClr val="000000"/>
                </a:solidFill>
                <a:latin typeface="UTM Azuki" panose="02040603050506020204" pitchFamily="18" charset="0"/>
                <a:cs typeface="Arial" charset="0"/>
              </a:rPr>
              <a:t> ta </a:t>
            </a:r>
            <a:r>
              <a:rPr lang="en-US" sz="1400" b="1" dirty="0" err="1">
                <a:solidFill>
                  <a:srgbClr val="000000"/>
                </a:solidFill>
                <a:latin typeface="UTM Azuki" panose="02040603050506020204" pitchFamily="18" charset="0"/>
                <a:cs typeface="Arial" charset="0"/>
              </a:rPr>
              <a:t>bắt</a:t>
            </a:r>
            <a:r>
              <a:rPr lang="en-US" sz="1400" b="1" dirty="0">
                <a:solidFill>
                  <a:srgbClr val="000000"/>
                </a:solidFill>
                <a:latin typeface="UTM Azuki" panose="02040603050506020204" pitchFamily="18" charset="0"/>
                <a:cs typeface="Arial" charset="0"/>
              </a:rPr>
              <a:t> </a:t>
            </a:r>
            <a:r>
              <a:rPr lang="en-US" sz="1400" b="1" dirty="0" err="1">
                <a:solidFill>
                  <a:srgbClr val="000000"/>
                </a:solidFill>
                <a:latin typeface="UTM Azuki" panose="02040603050506020204" pitchFamily="18" charset="0"/>
                <a:cs typeface="Arial" charset="0"/>
              </a:rPr>
              <a:t>đầu</a:t>
            </a:r>
            <a:r>
              <a:rPr lang="en-US" sz="1400" b="1" dirty="0">
                <a:solidFill>
                  <a:srgbClr val="000000"/>
                </a:solidFill>
                <a:latin typeface="UTM Azuki" panose="02040603050506020204" pitchFamily="18" charset="0"/>
                <a:cs typeface="Arial" charset="0"/>
              </a:rPr>
              <a:t> </a:t>
            </a:r>
            <a:r>
              <a:rPr lang="en-US" sz="1400" b="1" u="sng" dirty="0" err="1">
                <a:solidFill>
                  <a:srgbClr val="000000"/>
                </a:solidFill>
                <a:latin typeface="UTM Azuki" panose="02040603050506020204" pitchFamily="18" charset="0"/>
                <a:cs typeface="Arial" charset="0"/>
              </a:rPr>
              <a:t>phản</a:t>
            </a:r>
            <a:r>
              <a:rPr lang="en-US" sz="1400" b="1" u="sng" dirty="0">
                <a:solidFill>
                  <a:srgbClr val="000000"/>
                </a:solidFill>
                <a:latin typeface="UTM Azuki" panose="02040603050506020204" pitchFamily="18" charset="0"/>
                <a:cs typeface="Arial" charset="0"/>
              </a:rPr>
              <a:t> </a:t>
            </a:r>
            <a:r>
              <a:rPr lang="en-US" sz="1400" b="1" u="sng" dirty="0" err="1">
                <a:solidFill>
                  <a:srgbClr val="000000"/>
                </a:solidFill>
                <a:latin typeface="UTM Azuki" panose="02040603050506020204" pitchFamily="18" charset="0"/>
                <a:cs typeface="Arial" charset="0"/>
              </a:rPr>
              <a:t>công</a:t>
            </a:r>
            <a:r>
              <a:rPr lang="en-US" sz="1400" b="1" u="sng" dirty="0">
                <a:solidFill>
                  <a:srgbClr val="000000"/>
                </a:solidFill>
                <a:latin typeface="UTM Azuki" panose="02040603050506020204" pitchFamily="18" charset="0"/>
                <a:cs typeface="Arial" charset="0"/>
              </a:rPr>
              <a:t> </a:t>
            </a:r>
            <a:r>
              <a:rPr lang="en-US" sz="1400" b="1" u="sng" dirty="0" err="1">
                <a:solidFill>
                  <a:srgbClr val="000000"/>
                </a:solidFill>
                <a:latin typeface="UTM Azuki" panose="02040603050506020204" pitchFamily="18" charset="0"/>
                <a:cs typeface="Arial" charset="0"/>
              </a:rPr>
              <a:t>quyết</a:t>
            </a:r>
            <a:r>
              <a:rPr lang="en-US" sz="1400" b="1" u="sng" dirty="0">
                <a:solidFill>
                  <a:srgbClr val="000000"/>
                </a:solidFill>
                <a:latin typeface="UTM Azuki" panose="02040603050506020204" pitchFamily="18" charset="0"/>
                <a:cs typeface="Arial" charset="0"/>
              </a:rPr>
              <a:t> </a:t>
            </a:r>
            <a:r>
              <a:rPr lang="en-US" sz="1400" b="1" u="sng" dirty="0" err="1">
                <a:solidFill>
                  <a:srgbClr val="000000"/>
                </a:solidFill>
                <a:latin typeface="UTM Azuki" panose="02040603050506020204" pitchFamily="18" charset="0"/>
                <a:cs typeface="Arial" charset="0"/>
              </a:rPr>
              <a:t>liệt</a:t>
            </a:r>
            <a:r>
              <a:rPr lang="en-US" sz="1400" b="1" dirty="0">
                <a:solidFill>
                  <a:srgbClr val="000000"/>
                </a:solidFill>
                <a:latin typeface="UTM Azuki" panose="02040603050506020204" pitchFamily="18" charset="0"/>
                <a:cs typeface="Arial" charset="0"/>
              </a:rPr>
              <a:t>.</a:t>
            </a:r>
          </a:p>
        </p:txBody>
      </p:sp>
      <p:sp>
        <p:nvSpPr>
          <p:cNvPr id="15" name="Text Box 7">
            <a:extLst>
              <a:ext uri="{FF2B5EF4-FFF2-40B4-BE49-F238E27FC236}">
                <a16:creationId xmlns:a16="http://schemas.microsoft.com/office/drawing/2014/main" id="{8E868113-5C61-C389-6B64-177E57F71D71}"/>
              </a:ext>
            </a:extLst>
          </p:cNvPr>
          <p:cNvSpPr txBox="1">
            <a:spLocks noChangeArrowheads="1"/>
          </p:cNvSpPr>
          <p:nvPr/>
        </p:nvSpPr>
        <p:spPr bwMode="auto">
          <a:xfrm>
            <a:off x="6248400" y="2141586"/>
            <a:ext cx="2819400" cy="585519"/>
          </a:xfrm>
          <a:prstGeom prst="rect">
            <a:avLst/>
          </a:prstGeom>
          <a:solidFill>
            <a:schemeClr val="accent4"/>
          </a:solidFill>
          <a:ln w="12700">
            <a:solidFill>
              <a:schemeClr val="tx1"/>
            </a:solid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50000"/>
              </a:spcBef>
              <a:spcAft>
                <a:spcPct val="0"/>
              </a:spcAft>
            </a:pPr>
            <a:r>
              <a:rPr lang="en-US" altLang="vi-VN" sz="1600" b="1" dirty="0" err="1">
                <a:solidFill>
                  <a:srgbClr val="000000"/>
                </a:solidFill>
                <a:latin typeface="UTM Azuki" panose="02040603050506020204" pitchFamily="18" charset="0"/>
              </a:rPr>
              <a:t>Ngô</a:t>
            </a:r>
            <a:r>
              <a:rPr lang="en-US" altLang="vi-VN" sz="1600" b="1" dirty="0">
                <a:solidFill>
                  <a:srgbClr val="000000"/>
                </a:solidFill>
                <a:latin typeface="UTM Azuki" panose="02040603050506020204" pitchFamily="18" charset="0"/>
              </a:rPr>
              <a:t> </a:t>
            </a:r>
            <a:r>
              <a:rPr lang="en-US" altLang="vi-VN" sz="1600" b="1" dirty="0" err="1">
                <a:solidFill>
                  <a:srgbClr val="000000"/>
                </a:solidFill>
                <a:latin typeface="UTM Azuki" panose="02040603050506020204" pitchFamily="18" charset="0"/>
              </a:rPr>
              <a:t>Quyền</a:t>
            </a:r>
            <a:r>
              <a:rPr lang="en-US" altLang="vi-VN" sz="1600" b="1" dirty="0">
                <a:solidFill>
                  <a:srgbClr val="000000"/>
                </a:solidFill>
                <a:latin typeface="UTM Azuki" panose="02040603050506020204" pitchFamily="18" charset="0"/>
              </a:rPr>
              <a:t> </a:t>
            </a:r>
            <a:r>
              <a:rPr lang="en-US" altLang="vi-VN" sz="1600" b="1" dirty="0" err="1">
                <a:solidFill>
                  <a:srgbClr val="000000"/>
                </a:solidFill>
                <a:latin typeface="UTM Azuki" panose="02040603050506020204" pitchFamily="18" charset="0"/>
              </a:rPr>
              <a:t>cho</a:t>
            </a:r>
            <a:r>
              <a:rPr lang="en-US" altLang="vi-VN" sz="1600" b="1" dirty="0">
                <a:solidFill>
                  <a:srgbClr val="000000"/>
                </a:solidFill>
                <a:latin typeface="UTM Azuki" panose="02040603050506020204" pitchFamily="18" charset="0"/>
              </a:rPr>
              <a:t> </a:t>
            </a:r>
            <a:r>
              <a:rPr lang="en-US" altLang="vi-VN" sz="1600" b="1" dirty="0" err="1">
                <a:solidFill>
                  <a:srgbClr val="000000"/>
                </a:solidFill>
                <a:latin typeface="UTM Azuki" panose="02040603050506020204" pitchFamily="18" charset="0"/>
              </a:rPr>
              <a:t>quân</a:t>
            </a:r>
            <a:r>
              <a:rPr lang="en-US" altLang="vi-VN" sz="1600" b="1" dirty="0">
                <a:solidFill>
                  <a:srgbClr val="000000"/>
                </a:solidFill>
                <a:latin typeface="UTM Azuki" panose="02040603050506020204" pitchFamily="18" charset="0"/>
              </a:rPr>
              <a:t> </a:t>
            </a:r>
            <a:r>
              <a:rPr lang="en-US" altLang="vi-VN" sz="1600" b="1" dirty="0" err="1">
                <a:solidFill>
                  <a:srgbClr val="000000"/>
                </a:solidFill>
                <a:latin typeface="UTM Azuki" panose="02040603050506020204" pitchFamily="18" charset="0"/>
              </a:rPr>
              <a:t>bơi</a:t>
            </a:r>
            <a:r>
              <a:rPr lang="en-US" altLang="vi-VN" sz="1600" b="1" dirty="0">
                <a:solidFill>
                  <a:srgbClr val="000000"/>
                </a:solidFill>
                <a:latin typeface="UTM Azuki" panose="02040603050506020204" pitchFamily="18" charset="0"/>
              </a:rPr>
              <a:t> </a:t>
            </a:r>
            <a:r>
              <a:rPr lang="en-US" altLang="vi-VN" sz="1600" b="1" u="sng" dirty="0" err="1">
                <a:solidFill>
                  <a:srgbClr val="000000"/>
                </a:solidFill>
                <a:latin typeface="UTM Azuki" panose="02040603050506020204" pitchFamily="18" charset="0"/>
              </a:rPr>
              <a:t>thuyền</a:t>
            </a:r>
            <a:r>
              <a:rPr lang="en-US" altLang="vi-VN" sz="1600" b="1" u="sng" dirty="0">
                <a:solidFill>
                  <a:srgbClr val="000000"/>
                </a:solidFill>
                <a:latin typeface="UTM Azuki" panose="02040603050506020204" pitchFamily="18" charset="0"/>
              </a:rPr>
              <a:t> </a:t>
            </a:r>
            <a:r>
              <a:rPr lang="en-US" altLang="vi-VN" sz="1600" b="1" u="sng" dirty="0" err="1">
                <a:solidFill>
                  <a:srgbClr val="000000"/>
                </a:solidFill>
                <a:latin typeface="UTM Azuki" panose="02040603050506020204" pitchFamily="18" charset="0"/>
              </a:rPr>
              <a:t>nhẹ</a:t>
            </a:r>
            <a:r>
              <a:rPr lang="en-US" altLang="vi-VN" sz="1600" b="1" u="sng" dirty="0">
                <a:solidFill>
                  <a:srgbClr val="000000"/>
                </a:solidFill>
                <a:latin typeface="UTM Azuki" panose="02040603050506020204" pitchFamily="18" charset="0"/>
              </a:rPr>
              <a:t> </a:t>
            </a:r>
            <a:r>
              <a:rPr lang="en-US" altLang="vi-VN" sz="1600" b="1" u="sng" dirty="0" err="1">
                <a:solidFill>
                  <a:srgbClr val="000000"/>
                </a:solidFill>
                <a:latin typeface="UTM Azuki" panose="02040603050506020204" pitchFamily="18" charset="0"/>
              </a:rPr>
              <a:t>ra</a:t>
            </a:r>
            <a:r>
              <a:rPr lang="en-US" altLang="vi-VN" sz="1600" b="1" u="sng" dirty="0">
                <a:solidFill>
                  <a:srgbClr val="000000"/>
                </a:solidFill>
                <a:latin typeface="UTM Azuki" panose="02040603050506020204" pitchFamily="18" charset="0"/>
              </a:rPr>
              <a:t> </a:t>
            </a:r>
            <a:r>
              <a:rPr lang="en-US" altLang="vi-VN" sz="1600" b="1" u="sng" dirty="0" err="1">
                <a:solidFill>
                  <a:srgbClr val="000000"/>
                </a:solidFill>
                <a:latin typeface="UTM Azuki" panose="02040603050506020204" pitchFamily="18" charset="0"/>
              </a:rPr>
              <a:t>khiêu</a:t>
            </a:r>
            <a:r>
              <a:rPr lang="en-US" altLang="vi-VN" sz="1600" b="1" u="sng" dirty="0">
                <a:solidFill>
                  <a:srgbClr val="000000"/>
                </a:solidFill>
                <a:latin typeface="UTM Azuki" panose="02040603050506020204" pitchFamily="18" charset="0"/>
              </a:rPr>
              <a:t> </a:t>
            </a:r>
            <a:r>
              <a:rPr lang="en-US" altLang="vi-VN" sz="1600" b="1" u="sng" dirty="0" err="1">
                <a:solidFill>
                  <a:srgbClr val="000000"/>
                </a:solidFill>
                <a:latin typeface="UTM Azuki" panose="02040603050506020204" pitchFamily="18" charset="0"/>
              </a:rPr>
              <a:t>chiến</a:t>
            </a:r>
            <a:r>
              <a:rPr lang="en-US" altLang="vi-VN" sz="1600" b="1" dirty="0">
                <a:solidFill>
                  <a:srgbClr val="000000"/>
                </a:solidFill>
                <a:latin typeface="UTM Azuki" panose="02040603050506020204" pitchFamily="18" charset="0"/>
              </a:rPr>
              <a:t>, </a:t>
            </a:r>
          </a:p>
        </p:txBody>
      </p:sp>
      <p:sp>
        <p:nvSpPr>
          <p:cNvPr id="16" name="Text Box 9">
            <a:extLst>
              <a:ext uri="{FF2B5EF4-FFF2-40B4-BE49-F238E27FC236}">
                <a16:creationId xmlns:a16="http://schemas.microsoft.com/office/drawing/2014/main" id="{CB2B62D9-F874-A35E-6962-E3B537B0E68C}"/>
              </a:ext>
            </a:extLst>
          </p:cNvPr>
          <p:cNvSpPr txBox="1">
            <a:spLocks noChangeArrowheads="1"/>
          </p:cNvSpPr>
          <p:nvPr/>
        </p:nvSpPr>
        <p:spPr bwMode="auto">
          <a:xfrm>
            <a:off x="28074" y="4404836"/>
            <a:ext cx="3124200" cy="738664"/>
          </a:xfrm>
          <a:prstGeom prst="rect">
            <a:avLst/>
          </a:prstGeom>
          <a:solidFill>
            <a:schemeClr val="accent4"/>
          </a:solidFill>
          <a:ln w="12700">
            <a:solidFill>
              <a:schemeClr val="tx1"/>
            </a:solid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50000"/>
              </a:spcBef>
              <a:spcAft>
                <a:spcPct val="0"/>
              </a:spcAft>
            </a:pPr>
            <a:r>
              <a:rPr lang="en-US" altLang="vi-VN" sz="1400" b="1" dirty="0" err="1">
                <a:solidFill>
                  <a:srgbClr val="000000"/>
                </a:solidFill>
                <a:latin typeface="UTM Azuki" panose="02040603050506020204" pitchFamily="18" charset="0"/>
              </a:rPr>
              <a:t>Quân</a:t>
            </a:r>
            <a:r>
              <a:rPr lang="en-US" altLang="vi-VN" sz="1400" b="1" dirty="0">
                <a:solidFill>
                  <a:srgbClr val="000000"/>
                </a:solidFill>
                <a:latin typeface="UTM Azuki" panose="02040603050506020204" pitchFamily="18" charset="0"/>
              </a:rPr>
              <a:t> ta </a:t>
            </a:r>
            <a:r>
              <a:rPr lang="en-US" altLang="vi-VN" sz="1400" b="1" u="sng" dirty="0" err="1">
                <a:solidFill>
                  <a:srgbClr val="000000"/>
                </a:solidFill>
                <a:latin typeface="UTM Azuki" panose="02040603050506020204" pitchFamily="18" charset="0"/>
              </a:rPr>
              <a:t>giả</a:t>
            </a:r>
            <a:r>
              <a:rPr lang="en-US" altLang="vi-VN" sz="1400" b="1" u="sng" dirty="0">
                <a:solidFill>
                  <a:srgbClr val="000000"/>
                </a:solidFill>
                <a:latin typeface="UTM Azuki" panose="02040603050506020204" pitchFamily="18" charset="0"/>
              </a:rPr>
              <a:t> </a:t>
            </a:r>
            <a:r>
              <a:rPr lang="en-US" altLang="vi-VN" sz="1400" b="1" u="sng" dirty="0" err="1">
                <a:solidFill>
                  <a:srgbClr val="000000"/>
                </a:solidFill>
                <a:latin typeface="UTM Azuki" panose="02040603050506020204" pitchFamily="18" charset="0"/>
              </a:rPr>
              <a:t>thua</a:t>
            </a:r>
            <a:r>
              <a:rPr lang="en-US" altLang="vi-VN" sz="1400" b="1" u="sng" dirty="0">
                <a:solidFill>
                  <a:srgbClr val="000000"/>
                </a:solidFill>
                <a:latin typeface="UTM Azuki" panose="02040603050506020204" pitchFamily="18" charset="0"/>
              </a:rPr>
              <a:t> </a:t>
            </a:r>
            <a:r>
              <a:rPr lang="en-US" altLang="vi-VN" sz="1400" b="1" u="sng" dirty="0" err="1">
                <a:solidFill>
                  <a:srgbClr val="000000"/>
                </a:solidFill>
                <a:latin typeface="UTM Azuki" panose="02040603050506020204" pitchFamily="18" charset="0"/>
              </a:rPr>
              <a:t>để</a:t>
            </a:r>
            <a:r>
              <a:rPr lang="en-US" altLang="vi-VN" sz="1400" b="1" u="sng" dirty="0">
                <a:solidFill>
                  <a:srgbClr val="000000"/>
                </a:solidFill>
                <a:latin typeface="UTM Azuki" panose="02040603050506020204" pitchFamily="18" charset="0"/>
              </a:rPr>
              <a:t> </a:t>
            </a:r>
            <a:r>
              <a:rPr lang="en-US" altLang="vi-VN" sz="1400" b="1" u="sng" dirty="0" err="1">
                <a:solidFill>
                  <a:srgbClr val="000000"/>
                </a:solidFill>
                <a:latin typeface="UTM Azuki" panose="02040603050506020204" pitchFamily="18" charset="0"/>
              </a:rPr>
              <a:t>nhử</a:t>
            </a:r>
            <a:r>
              <a:rPr lang="en-US" altLang="vi-VN" sz="1400" b="1" u="sng" dirty="0">
                <a:solidFill>
                  <a:srgbClr val="000000"/>
                </a:solidFill>
                <a:latin typeface="UTM Azuki" panose="02040603050506020204" pitchFamily="18" charset="0"/>
              </a:rPr>
              <a:t> </a:t>
            </a:r>
            <a:r>
              <a:rPr lang="en-US" altLang="vi-VN" sz="1400" b="1" u="sng" dirty="0" err="1">
                <a:solidFill>
                  <a:srgbClr val="000000"/>
                </a:solidFill>
                <a:latin typeface="UTM Azuki" panose="02040603050506020204" pitchFamily="18" charset="0"/>
              </a:rPr>
              <a:t>địch</a:t>
            </a:r>
            <a:r>
              <a:rPr lang="en-US" altLang="vi-VN" sz="1400" b="1" dirty="0">
                <a:solidFill>
                  <a:srgbClr val="000000"/>
                </a:solidFill>
                <a:latin typeface="UTM Azuki" panose="02040603050506020204" pitchFamily="18" charset="0"/>
              </a:rPr>
              <a:t> </a:t>
            </a:r>
            <a:r>
              <a:rPr lang="en-US" altLang="vi-VN" sz="1400" b="1" dirty="0" err="1">
                <a:solidFill>
                  <a:srgbClr val="000000"/>
                </a:solidFill>
                <a:latin typeface="UTM Azuki" panose="02040603050506020204" pitchFamily="18" charset="0"/>
              </a:rPr>
              <a:t>vào</a:t>
            </a:r>
            <a:r>
              <a:rPr lang="en-US" altLang="vi-VN" sz="1400" b="1" dirty="0">
                <a:solidFill>
                  <a:srgbClr val="000000"/>
                </a:solidFill>
                <a:latin typeface="UTM Azuki" panose="02040603050506020204" pitchFamily="18" charset="0"/>
              </a:rPr>
              <a:t> </a:t>
            </a:r>
            <a:r>
              <a:rPr lang="en-US" altLang="vi-VN" sz="1400" b="1" dirty="0" err="1">
                <a:solidFill>
                  <a:srgbClr val="000000"/>
                </a:solidFill>
                <a:latin typeface="UTM Azuki" panose="02040603050506020204" pitchFamily="18" charset="0"/>
              </a:rPr>
              <a:t>bãi</a:t>
            </a:r>
            <a:r>
              <a:rPr lang="en-US" altLang="vi-VN" sz="1400" b="1" dirty="0">
                <a:solidFill>
                  <a:srgbClr val="000000"/>
                </a:solidFill>
                <a:latin typeface="UTM Azuki" panose="02040603050506020204" pitchFamily="18" charset="0"/>
              </a:rPr>
              <a:t> </a:t>
            </a:r>
            <a:r>
              <a:rPr lang="en-US" altLang="vi-VN" sz="1400" b="1" dirty="0" err="1">
                <a:solidFill>
                  <a:srgbClr val="000000"/>
                </a:solidFill>
                <a:latin typeface="UTM Azuki" panose="02040603050506020204" pitchFamily="18" charset="0"/>
              </a:rPr>
              <a:t>cọc</a:t>
            </a:r>
            <a:r>
              <a:rPr lang="en-US" altLang="vi-VN" sz="1400" b="1" dirty="0">
                <a:solidFill>
                  <a:srgbClr val="000000"/>
                </a:solidFill>
                <a:latin typeface="UTM Azuki" panose="02040603050506020204" pitchFamily="18" charset="0"/>
              </a:rPr>
              <a:t>. </a:t>
            </a:r>
            <a:r>
              <a:rPr lang="en-US" altLang="vi-VN" sz="1400" b="1" dirty="0" err="1">
                <a:solidFill>
                  <a:srgbClr val="000000"/>
                </a:solidFill>
                <a:latin typeface="UTM Azuki" panose="02040603050506020204" pitchFamily="18" charset="0"/>
              </a:rPr>
              <a:t>Hoằng</a:t>
            </a:r>
            <a:r>
              <a:rPr lang="en-US" altLang="vi-VN" sz="1400" b="1" dirty="0">
                <a:solidFill>
                  <a:srgbClr val="000000"/>
                </a:solidFill>
                <a:latin typeface="UTM Azuki" panose="02040603050506020204" pitchFamily="18" charset="0"/>
              </a:rPr>
              <a:t> </a:t>
            </a:r>
            <a:r>
              <a:rPr lang="en-US" altLang="vi-VN" sz="1400" b="1" dirty="0" err="1">
                <a:solidFill>
                  <a:srgbClr val="000000"/>
                </a:solidFill>
                <a:latin typeface="UTM Azuki" panose="02040603050506020204" pitchFamily="18" charset="0"/>
              </a:rPr>
              <a:t>Tháo</a:t>
            </a:r>
            <a:r>
              <a:rPr lang="en-US" altLang="vi-VN" sz="1400" b="1" dirty="0">
                <a:solidFill>
                  <a:srgbClr val="000000"/>
                </a:solidFill>
                <a:latin typeface="UTM Azuki" panose="02040603050506020204" pitchFamily="18" charset="0"/>
              </a:rPr>
              <a:t> </a:t>
            </a:r>
            <a:r>
              <a:rPr lang="en-US" altLang="vi-VN" sz="1400" b="1" dirty="0" err="1">
                <a:solidFill>
                  <a:srgbClr val="000000"/>
                </a:solidFill>
                <a:latin typeface="UTM Azuki" panose="02040603050506020204" pitchFamily="18" charset="0"/>
              </a:rPr>
              <a:t>thúc</a:t>
            </a:r>
            <a:r>
              <a:rPr lang="en-US" altLang="vi-VN" sz="1400" b="1" dirty="0">
                <a:solidFill>
                  <a:srgbClr val="000000"/>
                </a:solidFill>
                <a:latin typeface="UTM Azuki" panose="02040603050506020204" pitchFamily="18" charset="0"/>
              </a:rPr>
              <a:t> </a:t>
            </a:r>
            <a:r>
              <a:rPr lang="en-US" altLang="vi-VN" sz="1400" b="1" dirty="0" err="1">
                <a:solidFill>
                  <a:srgbClr val="000000"/>
                </a:solidFill>
                <a:latin typeface="UTM Azuki" panose="02040603050506020204" pitchFamily="18" charset="0"/>
              </a:rPr>
              <a:t>quân</a:t>
            </a:r>
            <a:r>
              <a:rPr lang="en-US" altLang="vi-VN" sz="1400" b="1" dirty="0">
                <a:solidFill>
                  <a:srgbClr val="000000"/>
                </a:solidFill>
                <a:latin typeface="UTM Azuki" panose="02040603050506020204" pitchFamily="18" charset="0"/>
              </a:rPr>
              <a:t> </a:t>
            </a:r>
            <a:r>
              <a:rPr lang="en-US" altLang="vi-VN" sz="1400" b="1" dirty="0" err="1">
                <a:solidFill>
                  <a:srgbClr val="000000"/>
                </a:solidFill>
                <a:latin typeface="UTM Azuki" panose="02040603050506020204" pitchFamily="18" charset="0"/>
              </a:rPr>
              <a:t>hăm</a:t>
            </a:r>
            <a:r>
              <a:rPr lang="en-US" altLang="vi-VN" sz="1400" b="1" dirty="0">
                <a:solidFill>
                  <a:srgbClr val="000000"/>
                </a:solidFill>
                <a:latin typeface="UTM Azuki" panose="02040603050506020204" pitchFamily="18" charset="0"/>
              </a:rPr>
              <a:t> </a:t>
            </a:r>
            <a:r>
              <a:rPr lang="en-US" altLang="vi-VN" sz="1400" b="1" dirty="0" err="1">
                <a:solidFill>
                  <a:srgbClr val="000000"/>
                </a:solidFill>
                <a:latin typeface="UTM Azuki" panose="02040603050506020204" pitchFamily="18" charset="0"/>
              </a:rPr>
              <a:t>hở</a:t>
            </a:r>
            <a:r>
              <a:rPr lang="en-US" altLang="vi-VN" sz="1400" b="1" dirty="0">
                <a:solidFill>
                  <a:srgbClr val="000000"/>
                </a:solidFill>
                <a:latin typeface="UTM Azuki" panose="02040603050506020204" pitchFamily="18" charset="0"/>
              </a:rPr>
              <a:t> </a:t>
            </a:r>
            <a:r>
              <a:rPr lang="en-US" altLang="vi-VN" sz="1400" b="1" dirty="0" err="1">
                <a:solidFill>
                  <a:srgbClr val="000000"/>
                </a:solidFill>
                <a:latin typeface="UTM Azuki" panose="02040603050506020204" pitchFamily="18" charset="0"/>
              </a:rPr>
              <a:t>đuổi</a:t>
            </a:r>
            <a:r>
              <a:rPr lang="en-US" altLang="vi-VN" sz="1400" b="1" dirty="0">
                <a:solidFill>
                  <a:srgbClr val="000000"/>
                </a:solidFill>
                <a:latin typeface="UTM Azuki" panose="02040603050506020204" pitchFamily="18" charset="0"/>
              </a:rPr>
              <a:t> </a:t>
            </a:r>
            <a:r>
              <a:rPr lang="en-US" altLang="vi-VN" sz="1400" b="1" dirty="0" err="1">
                <a:solidFill>
                  <a:srgbClr val="000000"/>
                </a:solidFill>
                <a:latin typeface="UTM Azuki" panose="02040603050506020204" pitchFamily="18" charset="0"/>
              </a:rPr>
              <a:t>theo</a:t>
            </a:r>
            <a:r>
              <a:rPr lang="en-US" altLang="vi-VN" sz="1400" b="1" dirty="0">
                <a:solidFill>
                  <a:srgbClr val="000000"/>
                </a:solidFill>
                <a:latin typeface="UTM Azuki" panose="02040603050506020204" pitchFamily="18" charset="0"/>
              </a:rPr>
              <a:t>, </a:t>
            </a:r>
            <a:r>
              <a:rPr lang="en-US" altLang="vi-VN" sz="1400" b="1" dirty="0" err="1">
                <a:solidFill>
                  <a:srgbClr val="000000"/>
                </a:solidFill>
                <a:latin typeface="UTM Azuki" panose="02040603050506020204" pitchFamily="18" charset="0"/>
              </a:rPr>
              <a:t>vượt</a:t>
            </a:r>
            <a:r>
              <a:rPr lang="en-US" altLang="vi-VN" sz="1400" b="1" dirty="0">
                <a:solidFill>
                  <a:srgbClr val="000000"/>
                </a:solidFill>
                <a:latin typeface="UTM Azuki" panose="02040603050506020204" pitchFamily="18" charset="0"/>
              </a:rPr>
              <a:t> qua </a:t>
            </a:r>
            <a:r>
              <a:rPr lang="en-US" altLang="vi-VN" sz="1400" b="1" dirty="0" err="1">
                <a:solidFill>
                  <a:srgbClr val="000000"/>
                </a:solidFill>
                <a:latin typeface="UTM Azuki" panose="02040603050506020204" pitchFamily="18" charset="0"/>
              </a:rPr>
              <a:t>bãi</a:t>
            </a:r>
            <a:r>
              <a:rPr lang="en-US" altLang="vi-VN" sz="1400" b="1" dirty="0">
                <a:solidFill>
                  <a:srgbClr val="000000"/>
                </a:solidFill>
                <a:latin typeface="UTM Azuki" panose="02040603050506020204" pitchFamily="18" charset="0"/>
              </a:rPr>
              <a:t> </a:t>
            </a:r>
            <a:r>
              <a:rPr lang="en-US" altLang="vi-VN" sz="1400" b="1" dirty="0" err="1">
                <a:solidFill>
                  <a:srgbClr val="000000"/>
                </a:solidFill>
                <a:latin typeface="UTM Azuki" panose="02040603050506020204" pitchFamily="18" charset="0"/>
              </a:rPr>
              <a:t>cọc</a:t>
            </a:r>
            <a:r>
              <a:rPr lang="en-US" altLang="vi-VN" sz="1400" b="1" dirty="0">
                <a:solidFill>
                  <a:srgbClr val="000000"/>
                </a:solidFill>
                <a:latin typeface="UTM Azuki" panose="02040603050506020204" pitchFamily="18" charset="0"/>
              </a:rPr>
              <a:t> </a:t>
            </a:r>
            <a:r>
              <a:rPr lang="en-US" altLang="vi-VN" sz="1400" b="1" dirty="0" err="1">
                <a:solidFill>
                  <a:srgbClr val="000000"/>
                </a:solidFill>
                <a:latin typeface="UTM Azuki" panose="02040603050506020204" pitchFamily="18" charset="0"/>
              </a:rPr>
              <a:t>ngầm</a:t>
            </a:r>
            <a:r>
              <a:rPr lang="en-US" altLang="vi-VN" sz="1400" b="1" dirty="0">
                <a:solidFill>
                  <a:srgbClr val="000000"/>
                </a:solidFill>
                <a:latin typeface="UTM Azuki" panose="02040603050506020204" pitchFamily="18" charset="0"/>
              </a:rPr>
              <a:t> </a:t>
            </a:r>
            <a:r>
              <a:rPr lang="en-US" altLang="vi-VN" sz="1400" b="1" dirty="0" err="1">
                <a:solidFill>
                  <a:srgbClr val="000000"/>
                </a:solidFill>
                <a:latin typeface="UTM Azuki" panose="02040603050506020204" pitchFamily="18" charset="0"/>
              </a:rPr>
              <a:t>mà</a:t>
            </a:r>
            <a:r>
              <a:rPr lang="en-US" altLang="vi-VN" sz="1400" b="1" dirty="0">
                <a:solidFill>
                  <a:srgbClr val="000000"/>
                </a:solidFill>
                <a:latin typeface="UTM Azuki" panose="02040603050506020204" pitchFamily="18" charset="0"/>
              </a:rPr>
              <a:t> </a:t>
            </a:r>
            <a:r>
              <a:rPr lang="en-US" altLang="vi-VN" sz="1400" b="1" dirty="0" err="1">
                <a:solidFill>
                  <a:srgbClr val="000000"/>
                </a:solidFill>
                <a:latin typeface="UTM Azuki" panose="02040603050506020204" pitchFamily="18" charset="0"/>
              </a:rPr>
              <a:t>không</a:t>
            </a:r>
            <a:r>
              <a:rPr lang="en-US" altLang="vi-VN" sz="1400" b="1" dirty="0">
                <a:solidFill>
                  <a:srgbClr val="000000"/>
                </a:solidFill>
                <a:latin typeface="UTM Azuki" panose="02040603050506020204" pitchFamily="18" charset="0"/>
              </a:rPr>
              <a:t> </a:t>
            </a:r>
            <a:r>
              <a:rPr lang="en-US" altLang="vi-VN" sz="1400" b="1" dirty="0" err="1">
                <a:solidFill>
                  <a:srgbClr val="000000"/>
                </a:solidFill>
                <a:latin typeface="UTM Azuki" panose="02040603050506020204" pitchFamily="18" charset="0"/>
              </a:rPr>
              <a:t>biết</a:t>
            </a:r>
            <a:r>
              <a:rPr lang="en-US" altLang="vi-VN" sz="1400" b="1" dirty="0">
                <a:solidFill>
                  <a:srgbClr val="000000"/>
                </a:solidFill>
                <a:latin typeface="UTM Azuki" panose="02040603050506020204" pitchFamily="18" charset="0"/>
              </a:rPr>
              <a:t>.</a:t>
            </a:r>
          </a:p>
        </p:txBody>
      </p:sp>
      <p:sp>
        <p:nvSpPr>
          <p:cNvPr id="24" name="Text Box 18">
            <a:extLst>
              <a:ext uri="{FF2B5EF4-FFF2-40B4-BE49-F238E27FC236}">
                <a16:creationId xmlns:a16="http://schemas.microsoft.com/office/drawing/2014/main" id="{00C94DD8-4A24-D491-754F-5CD81B519D36}"/>
              </a:ext>
            </a:extLst>
          </p:cNvPr>
          <p:cNvSpPr txBox="1">
            <a:spLocks noChangeArrowheads="1"/>
          </p:cNvSpPr>
          <p:nvPr/>
        </p:nvSpPr>
        <p:spPr bwMode="auto">
          <a:xfrm>
            <a:off x="6172200" y="4600784"/>
            <a:ext cx="2895600" cy="523220"/>
          </a:xfrm>
          <a:prstGeom prst="rect">
            <a:avLst/>
          </a:prstGeom>
          <a:solidFill>
            <a:schemeClr val="accent4"/>
          </a:solidFill>
          <a:ln w="12700">
            <a:solidFill>
              <a:schemeClr val="tx1"/>
            </a:solidFill>
            <a:miter lim="800000"/>
            <a:headEnd/>
            <a:tailEnd/>
          </a:ln>
          <a:effectLst>
            <a:prstShdw prst="shdw17" dist="17961" dir="2700000">
              <a:schemeClr val="accent1">
                <a:gamma/>
                <a:shade val="60000"/>
                <a:invGamma/>
              </a:schemeClr>
            </a:prstShdw>
          </a:effectLst>
        </p:spPr>
        <p:txBody>
          <a:bodyPr>
            <a:spAutoFit/>
          </a:bodyPr>
          <a:lstStyle/>
          <a:p>
            <a:pPr algn="ctr" fontAlgn="base">
              <a:spcBef>
                <a:spcPct val="50000"/>
              </a:spcBef>
              <a:spcAft>
                <a:spcPct val="0"/>
              </a:spcAft>
              <a:defRPr/>
            </a:pPr>
            <a:r>
              <a:rPr lang="en-US" sz="1400" b="1" dirty="0" err="1">
                <a:solidFill>
                  <a:srgbClr val="000000"/>
                </a:solidFill>
                <a:latin typeface="UTM Azuki" panose="02040603050506020204" pitchFamily="18" charset="0"/>
                <a:cs typeface="Arial" charset="0"/>
              </a:rPr>
              <a:t>Quân</a:t>
            </a:r>
            <a:r>
              <a:rPr lang="en-US" sz="1400" b="1" dirty="0">
                <a:solidFill>
                  <a:srgbClr val="000000"/>
                </a:solidFill>
                <a:latin typeface="UTM Azuki" panose="02040603050506020204" pitchFamily="18" charset="0"/>
                <a:cs typeface="Arial" charset="0"/>
              </a:rPr>
              <a:t> </a:t>
            </a:r>
            <a:r>
              <a:rPr lang="en-US" sz="1400" b="1" dirty="0" err="1">
                <a:solidFill>
                  <a:srgbClr val="000000"/>
                </a:solidFill>
                <a:latin typeface="UTM Azuki" panose="02040603050506020204" pitchFamily="18" charset="0"/>
                <a:cs typeface="Arial" charset="0"/>
              </a:rPr>
              <a:t>giặc</a:t>
            </a:r>
            <a:r>
              <a:rPr lang="en-US" sz="1400" b="1" dirty="0">
                <a:solidFill>
                  <a:srgbClr val="000000"/>
                </a:solidFill>
                <a:latin typeface="UTM Azuki" panose="02040603050506020204" pitchFamily="18" charset="0"/>
                <a:cs typeface="Arial" charset="0"/>
              </a:rPr>
              <a:t> </a:t>
            </a:r>
            <a:r>
              <a:rPr lang="en-US" sz="1400" b="1" dirty="0" err="1">
                <a:solidFill>
                  <a:srgbClr val="000000"/>
                </a:solidFill>
                <a:latin typeface="UTM Azuki" panose="02040603050506020204" pitchFamily="18" charset="0"/>
                <a:cs typeface="Arial" charset="0"/>
              </a:rPr>
              <a:t>hốt</a:t>
            </a:r>
            <a:r>
              <a:rPr lang="en-US" sz="1400" b="1" dirty="0">
                <a:solidFill>
                  <a:srgbClr val="000000"/>
                </a:solidFill>
                <a:latin typeface="UTM Azuki" panose="02040603050506020204" pitchFamily="18" charset="0"/>
                <a:cs typeface="Arial" charset="0"/>
              </a:rPr>
              <a:t> </a:t>
            </a:r>
            <a:r>
              <a:rPr lang="en-US" sz="1400" b="1" dirty="0" err="1">
                <a:solidFill>
                  <a:srgbClr val="000000"/>
                </a:solidFill>
                <a:latin typeface="UTM Azuki" panose="02040603050506020204" pitchFamily="18" charset="0"/>
                <a:cs typeface="Arial" charset="0"/>
              </a:rPr>
              <a:t>hoảng</a:t>
            </a:r>
            <a:r>
              <a:rPr lang="en-US" sz="1400" b="1" dirty="0">
                <a:solidFill>
                  <a:srgbClr val="000000"/>
                </a:solidFill>
                <a:latin typeface="UTM Azuki" panose="02040603050506020204" pitchFamily="18" charset="0"/>
                <a:cs typeface="Arial" charset="0"/>
              </a:rPr>
              <a:t> </a:t>
            </a:r>
            <a:r>
              <a:rPr lang="en-US" sz="1400" b="1" dirty="0" err="1">
                <a:solidFill>
                  <a:srgbClr val="000000"/>
                </a:solidFill>
                <a:latin typeface="UTM Azuki" panose="02040603050506020204" pitchFamily="18" charset="0"/>
                <a:cs typeface="Arial" charset="0"/>
              </a:rPr>
              <a:t>bỏ</a:t>
            </a:r>
            <a:r>
              <a:rPr lang="en-US" sz="1400" b="1" dirty="0">
                <a:solidFill>
                  <a:srgbClr val="000000"/>
                </a:solidFill>
                <a:latin typeface="UTM Azuki" panose="02040603050506020204" pitchFamily="18" charset="0"/>
                <a:cs typeface="Arial" charset="0"/>
              </a:rPr>
              <a:t> </a:t>
            </a:r>
            <a:r>
              <a:rPr lang="en-US" sz="1400" b="1" dirty="0" err="1">
                <a:solidFill>
                  <a:srgbClr val="000000"/>
                </a:solidFill>
                <a:latin typeface="UTM Azuki" panose="02040603050506020204" pitchFamily="18" charset="0"/>
                <a:cs typeface="Arial" charset="0"/>
              </a:rPr>
              <a:t>chạy</a:t>
            </a:r>
            <a:r>
              <a:rPr lang="en-US" sz="1400" b="1" dirty="0">
                <a:solidFill>
                  <a:srgbClr val="000000"/>
                </a:solidFill>
                <a:latin typeface="UTM Azuki" panose="02040603050506020204" pitchFamily="18" charset="0"/>
                <a:cs typeface="Arial" charset="0"/>
              </a:rPr>
              <a:t> </a:t>
            </a:r>
            <a:r>
              <a:rPr lang="en-US" sz="1400" b="1" dirty="0" err="1">
                <a:solidFill>
                  <a:srgbClr val="000000"/>
                </a:solidFill>
                <a:latin typeface="UTM Azuki" panose="02040603050506020204" pitchFamily="18" charset="0"/>
                <a:cs typeface="Arial" charset="0"/>
              </a:rPr>
              <a:t>thì</a:t>
            </a:r>
            <a:r>
              <a:rPr lang="en-US" sz="1400" b="1" dirty="0">
                <a:solidFill>
                  <a:srgbClr val="000000"/>
                </a:solidFill>
                <a:latin typeface="UTM Azuki" panose="02040603050506020204" pitchFamily="18" charset="0"/>
                <a:cs typeface="Arial" charset="0"/>
              </a:rPr>
              <a:t> </a:t>
            </a:r>
            <a:r>
              <a:rPr lang="en-US" sz="1400" b="1" u="sng" dirty="0" err="1">
                <a:solidFill>
                  <a:srgbClr val="000000"/>
                </a:solidFill>
                <a:latin typeface="UTM Azuki" panose="02040603050506020204" pitchFamily="18" charset="0"/>
                <a:cs typeface="Arial" charset="0"/>
              </a:rPr>
              <a:t>thuyền</a:t>
            </a:r>
            <a:r>
              <a:rPr lang="en-US" sz="1400" b="1" u="sng" dirty="0">
                <a:solidFill>
                  <a:srgbClr val="000000"/>
                </a:solidFill>
                <a:latin typeface="UTM Azuki" panose="02040603050506020204" pitchFamily="18" charset="0"/>
                <a:cs typeface="Arial" charset="0"/>
              </a:rPr>
              <a:t> </a:t>
            </a:r>
            <a:r>
              <a:rPr lang="en-US" sz="1400" b="1" u="sng" dirty="0" err="1">
                <a:solidFill>
                  <a:srgbClr val="000000"/>
                </a:solidFill>
                <a:latin typeface="UTM Azuki" panose="02040603050506020204" pitchFamily="18" charset="0"/>
                <a:cs typeface="Arial" charset="0"/>
              </a:rPr>
              <a:t>va</a:t>
            </a:r>
            <a:r>
              <a:rPr lang="en-US" sz="1400" b="1" u="sng" dirty="0">
                <a:solidFill>
                  <a:srgbClr val="000000"/>
                </a:solidFill>
                <a:latin typeface="UTM Azuki" panose="02040603050506020204" pitchFamily="18" charset="0"/>
                <a:cs typeface="Arial" charset="0"/>
              </a:rPr>
              <a:t> </a:t>
            </a:r>
            <a:r>
              <a:rPr lang="en-US" sz="1400" b="1" u="sng" dirty="0" err="1">
                <a:solidFill>
                  <a:srgbClr val="000000"/>
                </a:solidFill>
                <a:latin typeface="UTM Azuki" panose="02040603050506020204" pitchFamily="18" charset="0"/>
                <a:cs typeface="Arial" charset="0"/>
              </a:rPr>
              <a:t>vào</a:t>
            </a:r>
            <a:r>
              <a:rPr lang="en-US" sz="1400" b="1" u="sng" dirty="0">
                <a:solidFill>
                  <a:srgbClr val="000000"/>
                </a:solidFill>
                <a:latin typeface="UTM Azuki" panose="02040603050506020204" pitchFamily="18" charset="0"/>
                <a:cs typeface="Arial" charset="0"/>
              </a:rPr>
              <a:t> </a:t>
            </a:r>
            <a:r>
              <a:rPr lang="en-US" sz="1400" b="1" u="sng" dirty="0" err="1">
                <a:solidFill>
                  <a:srgbClr val="000000"/>
                </a:solidFill>
                <a:latin typeface="UTM Azuki" panose="02040603050506020204" pitchFamily="18" charset="0"/>
                <a:cs typeface="Arial" charset="0"/>
              </a:rPr>
              <a:t>bãi</a:t>
            </a:r>
            <a:r>
              <a:rPr lang="en-US" sz="1400" b="1" u="sng" dirty="0">
                <a:solidFill>
                  <a:srgbClr val="000000"/>
                </a:solidFill>
                <a:latin typeface="UTM Azuki" panose="02040603050506020204" pitchFamily="18" charset="0"/>
                <a:cs typeface="Arial" charset="0"/>
              </a:rPr>
              <a:t> </a:t>
            </a:r>
            <a:r>
              <a:rPr lang="en-US" sz="1400" b="1" u="sng" dirty="0" err="1">
                <a:solidFill>
                  <a:srgbClr val="000000"/>
                </a:solidFill>
                <a:latin typeface="UTM Azuki" panose="02040603050506020204" pitchFamily="18" charset="0"/>
                <a:cs typeface="Arial" charset="0"/>
              </a:rPr>
              <a:t>cọc</a:t>
            </a:r>
            <a:r>
              <a:rPr lang="en-US" sz="1400" b="1" u="sng" dirty="0">
                <a:solidFill>
                  <a:srgbClr val="000000"/>
                </a:solidFill>
                <a:latin typeface="UTM Azuki" panose="02040603050506020204" pitchFamily="18" charset="0"/>
                <a:cs typeface="Arial" charset="0"/>
              </a:rPr>
              <a:t> </a:t>
            </a:r>
            <a:r>
              <a:rPr lang="en-US" sz="1400" b="1" u="sng" dirty="0" err="1">
                <a:solidFill>
                  <a:srgbClr val="000000"/>
                </a:solidFill>
                <a:latin typeface="UTM Azuki" panose="02040603050506020204" pitchFamily="18" charset="0"/>
                <a:cs typeface="Arial" charset="0"/>
              </a:rPr>
              <a:t>nhọn</a:t>
            </a:r>
            <a:endParaRPr lang="en-US" sz="1400" b="1" u="sng" dirty="0">
              <a:solidFill>
                <a:srgbClr val="000000"/>
              </a:solidFill>
              <a:latin typeface="UTM Azuki" panose="02040603050506020204" pitchFamily="18" charset="0"/>
              <a:cs typeface="Arial" charset="0"/>
            </a:endParaRPr>
          </a:p>
        </p:txBody>
      </p:sp>
    </p:spTree>
    <p:extLst>
      <p:ext uri="{BB962C8B-B14F-4D97-AF65-F5344CB8AC3E}">
        <p14:creationId xmlns:p14="http://schemas.microsoft.com/office/powerpoint/2010/main" val="3246049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wipe(down)">
                                      <p:cBhvr>
                                        <p:cTn id="14" dur="580">
                                          <p:stCondLst>
                                            <p:cond delay="0"/>
                                          </p:stCondLst>
                                        </p:cTn>
                                        <p:tgtEl>
                                          <p:spTgt spid="19"/>
                                        </p:tgtEl>
                                      </p:cBhvr>
                                    </p:animEffect>
                                    <p:anim calcmode="lin" valueType="num">
                                      <p:cBhvr>
                                        <p:cTn id="15"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20" dur="26">
                                          <p:stCondLst>
                                            <p:cond delay="650"/>
                                          </p:stCondLst>
                                        </p:cTn>
                                        <p:tgtEl>
                                          <p:spTgt spid="19"/>
                                        </p:tgtEl>
                                      </p:cBhvr>
                                      <p:to x="100000" y="60000"/>
                                    </p:animScale>
                                    <p:animScale>
                                      <p:cBhvr>
                                        <p:cTn id="21" dur="166" decel="50000">
                                          <p:stCondLst>
                                            <p:cond delay="676"/>
                                          </p:stCondLst>
                                        </p:cTn>
                                        <p:tgtEl>
                                          <p:spTgt spid="19"/>
                                        </p:tgtEl>
                                      </p:cBhvr>
                                      <p:to x="100000" y="100000"/>
                                    </p:animScale>
                                    <p:animScale>
                                      <p:cBhvr>
                                        <p:cTn id="22" dur="26">
                                          <p:stCondLst>
                                            <p:cond delay="1312"/>
                                          </p:stCondLst>
                                        </p:cTn>
                                        <p:tgtEl>
                                          <p:spTgt spid="19"/>
                                        </p:tgtEl>
                                      </p:cBhvr>
                                      <p:to x="100000" y="80000"/>
                                    </p:animScale>
                                    <p:animScale>
                                      <p:cBhvr>
                                        <p:cTn id="23" dur="166" decel="50000">
                                          <p:stCondLst>
                                            <p:cond delay="1338"/>
                                          </p:stCondLst>
                                        </p:cTn>
                                        <p:tgtEl>
                                          <p:spTgt spid="19"/>
                                        </p:tgtEl>
                                      </p:cBhvr>
                                      <p:to x="100000" y="100000"/>
                                    </p:animScale>
                                    <p:animScale>
                                      <p:cBhvr>
                                        <p:cTn id="24" dur="26">
                                          <p:stCondLst>
                                            <p:cond delay="1642"/>
                                          </p:stCondLst>
                                        </p:cTn>
                                        <p:tgtEl>
                                          <p:spTgt spid="19"/>
                                        </p:tgtEl>
                                      </p:cBhvr>
                                      <p:to x="100000" y="90000"/>
                                    </p:animScale>
                                    <p:animScale>
                                      <p:cBhvr>
                                        <p:cTn id="25" dur="166" decel="50000">
                                          <p:stCondLst>
                                            <p:cond delay="1668"/>
                                          </p:stCondLst>
                                        </p:cTn>
                                        <p:tgtEl>
                                          <p:spTgt spid="19"/>
                                        </p:tgtEl>
                                      </p:cBhvr>
                                      <p:to x="100000" y="100000"/>
                                    </p:animScale>
                                    <p:animScale>
                                      <p:cBhvr>
                                        <p:cTn id="26" dur="26">
                                          <p:stCondLst>
                                            <p:cond delay="1808"/>
                                          </p:stCondLst>
                                        </p:cTn>
                                        <p:tgtEl>
                                          <p:spTgt spid="19"/>
                                        </p:tgtEl>
                                      </p:cBhvr>
                                      <p:to x="100000" y="95000"/>
                                    </p:animScale>
                                    <p:animScale>
                                      <p:cBhvr>
                                        <p:cTn id="27" dur="166" decel="50000">
                                          <p:stCondLst>
                                            <p:cond delay="1834"/>
                                          </p:stCondLst>
                                        </p:cTn>
                                        <p:tgtEl>
                                          <p:spTgt spid="19"/>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6"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down)">
                                      <p:cBhvr>
                                        <p:cTn id="39" dur="580">
                                          <p:stCondLst>
                                            <p:cond delay="0"/>
                                          </p:stCondLst>
                                        </p:cTn>
                                        <p:tgtEl>
                                          <p:spTgt spid="14"/>
                                        </p:tgtEl>
                                      </p:cBhvr>
                                    </p:animEffect>
                                    <p:anim calcmode="lin" valueType="num">
                                      <p:cBhvr>
                                        <p:cTn id="40"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45" dur="26">
                                          <p:stCondLst>
                                            <p:cond delay="650"/>
                                          </p:stCondLst>
                                        </p:cTn>
                                        <p:tgtEl>
                                          <p:spTgt spid="14"/>
                                        </p:tgtEl>
                                      </p:cBhvr>
                                      <p:to x="100000" y="60000"/>
                                    </p:animScale>
                                    <p:animScale>
                                      <p:cBhvr>
                                        <p:cTn id="46" dur="166" decel="50000">
                                          <p:stCondLst>
                                            <p:cond delay="676"/>
                                          </p:stCondLst>
                                        </p:cTn>
                                        <p:tgtEl>
                                          <p:spTgt spid="14"/>
                                        </p:tgtEl>
                                      </p:cBhvr>
                                      <p:to x="100000" y="100000"/>
                                    </p:animScale>
                                    <p:animScale>
                                      <p:cBhvr>
                                        <p:cTn id="47" dur="26">
                                          <p:stCondLst>
                                            <p:cond delay="1312"/>
                                          </p:stCondLst>
                                        </p:cTn>
                                        <p:tgtEl>
                                          <p:spTgt spid="14"/>
                                        </p:tgtEl>
                                      </p:cBhvr>
                                      <p:to x="100000" y="80000"/>
                                    </p:animScale>
                                    <p:animScale>
                                      <p:cBhvr>
                                        <p:cTn id="48" dur="166" decel="50000">
                                          <p:stCondLst>
                                            <p:cond delay="1338"/>
                                          </p:stCondLst>
                                        </p:cTn>
                                        <p:tgtEl>
                                          <p:spTgt spid="14"/>
                                        </p:tgtEl>
                                      </p:cBhvr>
                                      <p:to x="100000" y="100000"/>
                                    </p:animScale>
                                    <p:animScale>
                                      <p:cBhvr>
                                        <p:cTn id="49" dur="26">
                                          <p:stCondLst>
                                            <p:cond delay="1642"/>
                                          </p:stCondLst>
                                        </p:cTn>
                                        <p:tgtEl>
                                          <p:spTgt spid="14"/>
                                        </p:tgtEl>
                                      </p:cBhvr>
                                      <p:to x="100000" y="90000"/>
                                    </p:animScale>
                                    <p:animScale>
                                      <p:cBhvr>
                                        <p:cTn id="50" dur="166" decel="50000">
                                          <p:stCondLst>
                                            <p:cond delay="1668"/>
                                          </p:stCondLst>
                                        </p:cTn>
                                        <p:tgtEl>
                                          <p:spTgt spid="14"/>
                                        </p:tgtEl>
                                      </p:cBhvr>
                                      <p:to x="100000" y="100000"/>
                                    </p:animScale>
                                    <p:animScale>
                                      <p:cBhvr>
                                        <p:cTn id="51" dur="26">
                                          <p:stCondLst>
                                            <p:cond delay="1808"/>
                                          </p:stCondLst>
                                        </p:cTn>
                                        <p:tgtEl>
                                          <p:spTgt spid="14"/>
                                        </p:tgtEl>
                                      </p:cBhvr>
                                      <p:to x="100000" y="95000"/>
                                    </p:animScale>
                                    <p:animScale>
                                      <p:cBhvr>
                                        <p:cTn id="52" dur="166" decel="50000">
                                          <p:stCondLst>
                                            <p:cond delay="1834"/>
                                          </p:stCondLst>
                                        </p:cTn>
                                        <p:tgtEl>
                                          <p:spTgt spid="14"/>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1000"/>
                                        <p:tgtEl>
                                          <p:spTgt spid="17"/>
                                        </p:tgtEl>
                                      </p:cBhvr>
                                    </p:animEffect>
                                    <p:anim calcmode="lin" valueType="num">
                                      <p:cBhvr>
                                        <p:cTn id="58" dur="1000" fill="hold"/>
                                        <p:tgtEl>
                                          <p:spTgt spid="17"/>
                                        </p:tgtEl>
                                        <p:attrNameLst>
                                          <p:attrName>ppt_x</p:attrName>
                                        </p:attrNameLst>
                                      </p:cBhvr>
                                      <p:tavLst>
                                        <p:tav tm="0">
                                          <p:val>
                                            <p:strVal val="#ppt_x"/>
                                          </p:val>
                                        </p:tav>
                                        <p:tav tm="100000">
                                          <p:val>
                                            <p:strVal val="#ppt_x"/>
                                          </p:val>
                                        </p:tav>
                                      </p:tavLst>
                                    </p:anim>
                                    <p:anim calcmode="lin" valueType="num">
                                      <p:cBhvr>
                                        <p:cTn id="5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6" presetClass="entr" presetSubtype="0" fill="hold" grpId="0" nodeType="clickEffect">
                                  <p:stCondLst>
                                    <p:cond delay="0"/>
                                  </p:stCondLst>
                                  <p:childTnLst>
                                    <p:set>
                                      <p:cBhvr>
                                        <p:cTn id="63" dur="1" fill="hold">
                                          <p:stCondLst>
                                            <p:cond delay="0"/>
                                          </p:stCondLst>
                                        </p:cTn>
                                        <p:tgtEl>
                                          <p:spTgt spid="15"/>
                                        </p:tgtEl>
                                        <p:attrNameLst>
                                          <p:attrName>style.visibility</p:attrName>
                                        </p:attrNameLst>
                                      </p:cBhvr>
                                      <p:to>
                                        <p:strVal val="visible"/>
                                      </p:to>
                                    </p:set>
                                    <p:animEffect transition="in" filter="wipe(down)">
                                      <p:cBhvr>
                                        <p:cTn id="64" dur="580">
                                          <p:stCondLst>
                                            <p:cond delay="0"/>
                                          </p:stCondLst>
                                        </p:cTn>
                                        <p:tgtEl>
                                          <p:spTgt spid="15"/>
                                        </p:tgtEl>
                                      </p:cBhvr>
                                    </p:animEffect>
                                    <p:anim calcmode="lin" valueType="num">
                                      <p:cBhvr>
                                        <p:cTn id="65"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66"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67"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68"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69"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70" dur="26">
                                          <p:stCondLst>
                                            <p:cond delay="650"/>
                                          </p:stCondLst>
                                        </p:cTn>
                                        <p:tgtEl>
                                          <p:spTgt spid="15"/>
                                        </p:tgtEl>
                                      </p:cBhvr>
                                      <p:to x="100000" y="60000"/>
                                    </p:animScale>
                                    <p:animScale>
                                      <p:cBhvr>
                                        <p:cTn id="71" dur="166" decel="50000">
                                          <p:stCondLst>
                                            <p:cond delay="676"/>
                                          </p:stCondLst>
                                        </p:cTn>
                                        <p:tgtEl>
                                          <p:spTgt spid="15"/>
                                        </p:tgtEl>
                                      </p:cBhvr>
                                      <p:to x="100000" y="100000"/>
                                    </p:animScale>
                                    <p:animScale>
                                      <p:cBhvr>
                                        <p:cTn id="72" dur="26">
                                          <p:stCondLst>
                                            <p:cond delay="1312"/>
                                          </p:stCondLst>
                                        </p:cTn>
                                        <p:tgtEl>
                                          <p:spTgt spid="15"/>
                                        </p:tgtEl>
                                      </p:cBhvr>
                                      <p:to x="100000" y="80000"/>
                                    </p:animScale>
                                    <p:animScale>
                                      <p:cBhvr>
                                        <p:cTn id="73" dur="166" decel="50000">
                                          <p:stCondLst>
                                            <p:cond delay="1338"/>
                                          </p:stCondLst>
                                        </p:cTn>
                                        <p:tgtEl>
                                          <p:spTgt spid="15"/>
                                        </p:tgtEl>
                                      </p:cBhvr>
                                      <p:to x="100000" y="100000"/>
                                    </p:animScale>
                                    <p:animScale>
                                      <p:cBhvr>
                                        <p:cTn id="74" dur="26">
                                          <p:stCondLst>
                                            <p:cond delay="1642"/>
                                          </p:stCondLst>
                                        </p:cTn>
                                        <p:tgtEl>
                                          <p:spTgt spid="15"/>
                                        </p:tgtEl>
                                      </p:cBhvr>
                                      <p:to x="100000" y="90000"/>
                                    </p:animScale>
                                    <p:animScale>
                                      <p:cBhvr>
                                        <p:cTn id="75" dur="166" decel="50000">
                                          <p:stCondLst>
                                            <p:cond delay="1668"/>
                                          </p:stCondLst>
                                        </p:cTn>
                                        <p:tgtEl>
                                          <p:spTgt spid="15"/>
                                        </p:tgtEl>
                                      </p:cBhvr>
                                      <p:to x="100000" y="100000"/>
                                    </p:animScale>
                                    <p:animScale>
                                      <p:cBhvr>
                                        <p:cTn id="76" dur="26">
                                          <p:stCondLst>
                                            <p:cond delay="1808"/>
                                          </p:stCondLst>
                                        </p:cTn>
                                        <p:tgtEl>
                                          <p:spTgt spid="15"/>
                                        </p:tgtEl>
                                      </p:cBhvr>
                                      <p:to x="100000" y="95000"/>
                                    </p:animScale>
                                    <p:animScale>
                                      <p:cBhvr>
                                        <p:cTn id="77" dur="166" decel="50000">
                                          <p:stCondLst>
                                            <p:cond delay="1834"/>
                                          </p:stCondLst>
                                        </p:cTn>
                                        <p:tgtEl>
                                          <p:spTgt spid="15"/>
                                        </p:tgtEl>
                                      </p:cBhvr>
                                      <p:to x="100000" y="100000"/>
                                    </p:animScale>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nodeType="clickEffect">
                                  <p:stCondLst>
                                    <p:cond delay="0"/>
                                  </p:stCondLst>
                                  <p:childTnLst>
                                    <p:set>
                                      <p:cBhvr>
                                        <p:cTn id="81" dur="1" fill="hold">
                                          <p:stCondLst>
                                            <p:cond delay="0"/>
                                          </p:stCondLst>
                                        </p:cTn>
                                        <p:tgtEl>
                                          <p:spTgt spid="20"/>
                                        </p:tgtEl>
                                        <p:attrNameLst>
                                          <p:attrName>style.visibility</p:attrName>
                                        </p:attrNameLst>
                                      </p:cBhvr>
                                      <p:to>
                                        <p:strVal val="visible"/>
                                      </p:to>
                                    </p:set>
                                    <p:animEffect transition="in" filter="fade">
                                      <p:cBhvr>
                                        <p:cTn id="82" dur="1000"/>
                                        <p:tgtEl>
                                          <p:spTgt spid="20"/>
                                        </p:tgtEl>
                                      </p:cBhvr>
                                    </p:animEffect>
                                    <p:anim calcmode="lin" valueType="num">
                                      <p:cBhvr>
                                        <p:cTn id="83" dur="1000" fill="hold"/>
                                        <p:tgtEl>
                                          <p:spTgt spid="20"/>
                                        </p:tgtEl>
                                        <p:attrNameLst>
                                          <p:attrName>ppt_x</p:attrName>
                                        </p:attrNameLst>
                                      </p:cBhvr>
                                      <p:tavLst>
                                        <p:tav tm="0">
                                          <p:val>
                                            <p:strVal val="#ppt_x"/>
                                          </p:val>
                                        </p:tav>
                                        <p:tav tm="100000">
                                          <p:val>
                                            <p:strVal val="#ppt_x"/>
                                          </p:val>
                                        </p:tav>
                                      </p:tavLst>
                                    </p:anim>
                                    <p:anim calcmode="lin" valueType="num">
                                      <p:cBhvr>
                                        <p:cTn id="8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6" presetClass="entr" presetSubtype="0" fill="hold" grpId="0" nodeType="clickEffect">
                                  <p:stCondLst>
                                    <p:cond delay="0"/>
                                  </p:stCondLst>
                                  <p:childTnLst>
                                    <p:set>
                                      <p:cBhvr>
                                        <p:cTn id="88" dur="1" fill="hold">
                                          <p:stCondLst>
                                            <p:cond delay="0"/>
                                          </p:stCondLst>
                                        </p:cTn>
                                        <p:tgtEl>
                                          <p:spTgt spid="16"/>
                                        </p:tgtEl>
                                        <p:attrNameLst>
                                          <p:attrName>style.visibility</p:attrName>
                                        </p:attrNameLst>
                                      </p:cBhvr>
                                      <p:to>
                                        <p:strVal val="visible"/>
                                      </p:to>
                                    </p:set>
                                    <p:animEffect transition="in" filter="wipe(down)">
                                      <p:cBhvr>
                                        <p:cTn id="89" dur="580">
                                          <p:stCondLst>
                                            <p:cond delay="0"/>
                                          </p:stCondLst>
                                        </p:cTn>
                                        <p:tgtEl>
                                          <p:spTgt spid="16"/>
                                        </p:tgtEl>
                                      </p:cBhvr>
                                    </p:animEffect>
                                    <p:anim calcmode="lin" valueType="num">
                                      <p:cBhvr>
                                        <p:cTn id="90"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91"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92"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93"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94"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95" dur="26">
                                          <p:stCondLst>
                                            <p:cond delay="650"/>
                                          </p:stCondLst>
                                        </p:cTn>
                                        <p:tgtEl>
                                          <p:spTgt spid="16"/>
                                        </p:tgtEl>
                                      </p:cBhvr>
                                      <p:to x="100000" y="60000"/>
                                    </p:animScale>
                                    <p:animScale>
                                      <p:cBhvr>
                                        <p:cTn id="96" dur="166" decel="50000">
                                          <p:stCondLst>
                                            <p:cond delay="676"/>
                                          </p:stCondLst>
                                        </p:cTn>
                                        <p:tgtEl>
                                          <p:spTgt spid="16"/>
                                        </p:tgtEl>
                                      </p:cBhvr>
                                      <p:to x="100000" y="100000"/>
                                    </p:animScale>
                                    <p:animScale>
                                      <p:cBhvr>
                                        <p:cTn id="97" dur="26">
                                          <p:stCondLst>
                                            <p:cond delay="1312"/>
                                          </p:stCondLst>
                                        </p:cTn>
                                        <p:tgtEl>
                                          <p:spTgt spid="16"/>
                                        </p:tgtEl>
                                      </p:cBhvr>
                                      <p:to x="100000" y="80000"/>
                                    </p:animScale>
                                    <p:animScale>
                                      <p:cBhvr>
                                        <p:cTn id="98" dur="166" decel="50000">
                                          <p:stCondLst>
                                            <p:cond delay="1338"/>
                                          </p:stCondLst>
                                        </p:cTn>
                                        <p:tgtEl>
                                          <p:spTgt spid="16"/>
                                        </p:tgtEl>
                                      </p:cBhvr>
                                      <p:to x="100000" y="100000"/>
                                    </p:animScale>
                                    <p:animScale>
                                      <p:cBhvr>
                                        <p:cTn id="99" dur="26">
                                          <p:stCondLst>
                                            <p:cond delay="1642"/>
                                          </p:stCondLst>
                                        </p:cTn>
                                        <p:tgtEl>
                                          <p:spTgt spid="16"/>
                                        </p:tgtEl>
                                      </p:cBhvr>
                                      <p:to x="100000" y="90000"/>
                                    </p:animScale>
                                    <p:animScale>
                                      <p:cBhvr>
                                        <p:cTn id="100" dur="166" decel="50000">
                                          <p:stCondLst>
                                            <p:cond delay="1668"/>
                                          </p:stCondLst>
                                        </p:cTn>
                                        <p:tgtEl>
                                          <p:spTgt spid="16"/>
                                        </p:tgtEl>
                                      </p:cBhvr>
                                      <p:to x="100000" y="100000"/>
                                    </p:animScale>
                                    <p:animScale>
                                      <p:cBhvr>
                                        <p:cTn id="101" dur="26">
                                          <p:stCondLst>
                                            <p:cond delay="1808"/>
                                          </p:stCondLst>
                                        </p:cTn>
                                        <p:tgtEl>
                                          <p:spTgt spid="16"/>
                                        </p:tgtEl>
                                      </p:cBhvr>
                                      <p:to x="100000" y="95000"/>
                                    </p:animScale>
                                    <p:animScale>
                                      <p:cBhvr>
                                        <p:cTn id="102" dur="166" decel="50000">
                                          <p:stCondLst>
                                            <p:cond delay="1834"/>
                                          </p:stCondLst>
                                        </p:cTn>
                                        <p:tgtEl>
                                          <p:spTgt spid="16"/>
                                        </p:tgtEl>
                                      </p:cBhvr>
                                      <p:to x="100000" y="100000"/>
                                    </p:animScale>
                                  </p:childTnLst>
                                </p:cTn>
                              </p:par>
                            </p:childTnLst>
                          </p:cTn>
                        </p:par>
                      </p:childTnLst>
                    </p:cTn>
                  </p:par>
                  <p:par>
                    <p:cTn id="103" fill="hold">
                      <p:stCondLst>
                        <p:cond delay="indefinite"/>
                      </p:stCondLst>
                      <p:childTnLst>
                        <p:par>
                          <p:cTn id="104" fill="hold">
                            <p:stCondLst>
                              <p:cond delay="0"/>
                            </p:stCondLst>
                            <p:childTnLst>
                              <p:par>
                                <p:cTn id="105" presetID="42" presetClass="entr" presetSubtype="0" fill="hold" nodeType="clickEffect">
                                  <p:stCondLst>
                                    <p:cond delay="0"/>
                                  </p:stCondLst>
                                  <p:childTnLst>
                                    <p:set>
                                      <p:cBhvr>
                                        <p:cTn id="106" dur="1" fill="hold">
                                          <p:stCondLst>
                                            <p:cond delay="0"/>
                                          </p:stCondLst>
                                        </p:cTn>
                                        <p:tgtEl>
                                          <p:spTgt spid="22"/>
                                        </p:tgtEl>
                                        <p:attrNameLst>
                                          <p:attrName>style.visibility</p:attrName>
                                        </p:attrNameLst>
                                      </p:cBhvr>
                                      <p:to>
                                        <p:strVal val="visible"/>
                                      </p:to>
                                    </p:set>
                                    <p:animEffect transition="in" filter="fade">
                                      <p:cBhvr>
                                        <p:cTn id="107" dur="1000"/>
                                        <p:tgtEl>
                                          <p:spTgt spid="22"/>
                                        </p:tgtEl>
                                      </p:cBhvr>
                                    </p:animEffect>
                                    <p:anim calcmode="lin" valueType="num">
                                      <p:cBhvr>
                                        <p:cTn id="108" dur="1000" fill="hold"/>
                                        <p:tgtEl>
                                          <p:spTgt spid="22"/>
                                        </p:tgtEl>
                                        <p:attrNameLst>
                                          <p:attrName>ppt_x</p:attrName>
                                        </p:attrNameLst>
                                      </p:cBhvr>
                                      <p:tavLst>
                                        <p:tav tm="0">
                                          <p:val>
                                            <p:strVal val="#ppt_x"/>
                                          </p:val>
                                        </p:tav>
                                        <p:tav tm="100000">
                                          <p:val>
                                            <p:strVal val="#ppt_x"/>
                                          </p:val>
                                        </p:tav>
                                      </p:tavLst>
                                    </p:anim>
                                    <p:anim calcmode="lin" valueType="num">
                                      <p:cBhvr>
                                        <p:cTn id="10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26" presetClass="entr" presetSubtype="0" fill="hold" grpId="0" nodeType="clickEffect">
                                  <p:stCondLst>
                                    <p:cond delay="0"/>
                                  </p:stCondLst>
                                  <p:childTnLst>
                                    <p:set>
                                      <p:cBhvr>
                                        <p:cTn id="113" dur="1" fill="hold">
                                          <p:stCondLst>
                                            <p:cond delay="0"/>
                                          </p:stCondLst>
                                        </p:cTn>
                                        <p:tgtEl>
                                          <p:spTgt spid="23"/>
                                        </p:tgtEl>
                                        <p:attrNameLst>
                                          <p:attrName>style.visibility</p:attrName>
                                        </p:attrNameLst>
                                      </p:cBhvr>
                                      <p:to>
                                        <p:strVal val="visible"/>
                                      </p:to>
                                    </p:set>
                                    <p:animEffect transition="in" filter="wipe(down)">
                                      <p:cBhvr>
                                        <p:cTn id="114" dur="580">
                                          <p:stCondLst>
                                            <p:cond delay="0"/>
                                          </p:stCondLst>
                                        </p:cTn>
                                        <p:tgtEl>
                                          <p:spTgt spid="23"/>
                                        </p:tgtEl>
                                      </p:cBhvr>
                                    </p:animEffect>
                                    <p:anim calcmode="lin" valueType="num">
                                      <p:cBhvr>
                                        <p:cTn id="115"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116"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17"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118"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119"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120" dur="26">
                                          <p:stCondLst>
                                            <p:cond delay="650"/>
                                          </p:stCondLst>
                                        </p:cTn>
                                        <p:tgtEl>
                                          <p:spTgt spid="23"/>
                                        </p:tgtEl>
                                      </p:cBhvr>
                                      <p:to x="100000" y="60000"/>
                                    </p:animScale>
                                    <p:animScale>
                                      <p:cBhvr>
                                        <p:cTn id="121" dur="166" decel="50000">
                                          <p:stCondLst>
                                            <p:cond delay="676"/>
                                          </p:stCondLst>
                                        </p:cTn>
                                        <p:tgtEl>
                                          <p:spTgt spid="23"/>
                                        </p:tgtEl>
                                      </p:cBhvr>
                                      <p:to x="100000" y="100000"/>
                                    </p:animScale>
                                    <p:animScale>
                                      <p:cBhvr>
                                        <p:cTn id="122" dur="26">
                                          <p:stCondLst>
                                            <p:cond delay="1312"/>
                                          </p:stCondLst>
                                        </p:cTn>
                                        <p:tgtEl>
                                          <p:spTgt spid="23"/>
                                        </p:tgtEl>
                                      </p:cBhvr>
                                      <p:to x="100000" y="80000"/>
                                    </p:animScale>
                                    <p:animScale>
                                      <p:cBhvr>
                                        <p:cTn id="123" dur="166" decel="50000">
                                          <p:stCondLst>
                                            <p:cond delay="1338"/>
                                          </p:stCondLst>
                                        </p:cTn>
                                        <p:tgtEl>
                                          <p:spTgt spid="23"/>
                                        </p:tgtEl>
                                      </p:cBhvr>
                                      <p:to x="100000" y="100000"/>
                                    </p:animScale>
                                    <p:animScale>
                                      <p:cBhvr>
                                        <p:cTn id="124" dur="26">
                                          <p:stCondLst>
                                            <p:cond delay="1642"/>
                                          </p:stCondLst>
                                        </p:cTn>
                                        <p:tgtEl>
                                          <p:spTgt spid="23"/>
                                        </p:tgtEl>
                                      </p:cBhvr>
                                      <p:to x="100000" y="90000"/>
                                    </p:animScale>
                                    <p:animScale>
                                      <p:cBhvr>
                                        <p:cTn id="125" dur="166" decel="50000">
                                          <p:stCondLst>
                                            <p:cond delay="1668"/>
                                          </p:stCondLst>
                                        </p:cTn>
                                        <p:tgtEl>
                                          <p:spTgt spid="23"/>
                                        </p:tgtEl>
                                      </p:cBhvr>
                                      <p:to x="100000" y="100000"/>
                                    </p:animScale>
                                    <p:animScale>
                                      <p:cBhvr>
                                        <p:cTn id="126" dur="26">
                                          <p:stCondLst>
                                            <p:cond delay="1808"/>
                                          </p:stCondLst>
                                        </p:cTn>
                                        <p:tgtEl>
                                          <p:spTgt spid="23"/>
                                        </p:tgtEl>
                                      </p:cBhvr>
                                      <p:to x="100000" y="95000"/>
                                    </p:animScale>
                                    <p:animScale>
                                      <p:cBhvr>
                                        <p:cTn id="127" dur="166" decel="50000">
                                          <p:stCondLst>
                                            <p:cond delay="1834"/>
                                          </p:stCondLst>
                                        </p:cTn>
                                        <p:tgtEl>
                                          <p:spTgt spid="23"/>
                                        </p:tgtEl>
                                      </p:cBhvr>
                                      <p:to x="100000" y="100000"/>
                                    </p:animScale>
                                  </p:childTnLst>
                                </p:cTn>
                              </p:par>
                            </p:childTnLst>
                          </p:cTn>
                        </p:par>
                      </p:childTnLst>
                    </p:cTn>
                  </p:par>
                  <p:par>
                    <p:cTn id="128" fill="hold">
                      <p:stCondLst>
                        <p:cond delay="indefinite"/>
                      </p:stCondLst>
                      <p:childTnLst>
                        <p:par>
                          <p:cTn id="129" fill="hold">
                            <p:stCondLst>
                              <p:cond delay="0"/>
                            </p:stCondLst>
                            <p:childTnLst>
                              <p:par>
                                <p:cTn id="130" presetID="42" presetClass="entr" presetSubtype="0" fill="hold" nodeType="clickEffect">
                                  <p:stCondLst>
                                    <p:cond delay="0"/>
                                  </p:stCondLst>
                                  <p:childTnLst>
                                    <p:set>
                                      <p:cBhvr>
                                        <p:cTn id="131" dur="1" fill="hold">
                                          <p:stCondLst>
                                            <p:cond delay="0"/>
                                          </p:stCondLst>
                                        </p:cTn>
                                        <p:tgtEl>
                                          <p:spTgt spid="21"/>
                                        </p:tgtEl>
                                        <p:attrNameLst>
                                          <p:attrName>style.visibility</p:attrName>
                                        </p:attrNameLst>
                                      </p:cBhvr>
                                      <p:to>
                                        <p:strVal val="visible"/>
                                      </p:to>
                                    </p:set>
                                    <p:animEffect transition="in" filter="fade">
                                      <p:cBhvr>
                                        <p:cTn id="132" dur="1000"/>
                                        <p:tgtEl>
                                          <p:spTgt spid="21"/>
                                        </p:tgtEl>
                                      </p:cBhvr>
                                    </p:animEffect>
                                    <p:anim calcmode="lin" valueType="num">
                                      <p:cBhvr>
                                        <p:cTn id="133" dur="1000" fill="hold"/>
                                        <p:tgtEl>
                                          <p:spTgt spid="21"/>
                                        </p:tgtEl>
                                        <p:attrNameLst>
                                          <p:attrName>ppt_x</p:attrName>
                                        </p:attrNameLst>
                                      </p:cBhvr>
                                      <p:tavLst>
                                        <p:tav tm="0">
                                          <p:val>
                                            <p:strVal val="#ppt_x"/>
                                          </p:val>
                                        </p:tav>
                                        <p:tav tm="100000">
                                          <p:val>
                                            <p:strVal val="#ppt_x"/>
                                          </p:val>
                                        </p:tav>
                                      </p:tavLst>
                                    </p:anim>
                                    <p:anim calcmode="lin" valueType="num">
                                      <p:cBhvr>
                                        <p:cTn id="13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26" presetClass="entr" presetSubtype="0" fill="hold" grpId="0" nodeType="clickEffect">
                                  <p:stCondLst>
                                    <p:cond delay="0"/>
                                  </p:stCondLst>
                                  <p:childTnLst>
                                    <p:set>
                                      <p:cBhvr>
                                        <p:cTn id="138" dur="1" fill="hold">
                                          <p:stCondLst>
                                            <p:cond delay="0"/>
                                          </p:stCondLst>
                                        </p:cTn>
                                        <p:tgtEl>
                                          <p:spTgt spid="24"/>
                                        </p:tgtEl>
                                        <p:attrNameLst>
                                          <p:attrName>style.visibility</p:attrName>
                                        </p:attrNameLst>
                                      </p:cBhvr>
                                      <p:to>
                                        <p:strVal val="visible"/>
                                      </p:to>
                                    </p:set>
                                    <p:animEffect transition="in" filter="wipe(down)">
                                      <p:cBhvr>
                                        <p:cTn id="139" dur="580">
                                          <p:stCondLst>
                                            <p:cond delay="0"/>
                                          </p:stCondLst>
                                        </p:cTn>
                                        <p:tgtEl>
                                          <p:spTgt spid="24"/>
                                        </p:tgtEl>
                                      </p:cBhvr>
                                    </p:animEffect>
                                    <p:anim calcmode="lin" valueType="num">
                                      <p:cBhvr>
                                        <p:cTn id="140"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141"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42"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43"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44"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45" dur="26">
                                          <p:stCondLst>
                                            <p:cond delay="650"/>
                                          </p:stCondLst>
                                        </p:cTn>
                                        <p:tgtEl>
                                          <p:spTgt spid="24"/>
                                        </p:tgtEl>
                                      </p:cBhvr>
                                      <p:to x="100000" y="60000"/>
                                    </p:animScale>
                                    <p:animScale>
                                      <p:cBhvr>
                                        <p:cTn id="146" dur="166" decel="50000">
                                          <p:stCondLst>
                                            <p:cond delay="676"/>
                                          </p:stCondLst>
                                        </p:cTn>
                                        <p:tgtEl>
                                          <p:spTgt spid="24"/>
                                        </p:tgtEl>
                                      </p:cBhvr>
                                      <p:to x="100000" y="100000"/>
                                    </p:animScale>
                                    <p:animScale>
                                      <p:cBhvr>
                                        <p:cTn id="147" dur="26">
                                          <p:stCondLst>
                                            <p:cond delay="1312"/>
                                          </p:stCondLst>
                                        </p:cTn>
                                        <p:tgtEl>
                                          <p:spTgt spid="24"/>
                                        </p:tgtEl>
                                      </p:cBhvr>
                                      <p:to x="100000" y="80000"/>
                                    </p:animScale>
                                    <p:animScale>
                                      <p:cBhvr>
                                        <p:cTn id="148" dur="166" decel="50000">
                                          <p:stCondLst>
                                            <p:cond delay="1338"/>
                                          </p:stCondLst>
                                        </p:cTn>
                                        <p:tgtEl>
                                          <p:spTgt spid="24"/>
                                        </p:tgtEl>
                                      </p:cBhvr>
                                      <p:to x="100000" y="100000"/>
                                    </p:animScale>
                                    <p:animScale>
                                      <p:cBhvr>
                                        <p:cTn id="149" dur="26">
                                          <p:stCondLst>
                                            <p:cond delay="1642"/>
                                          </p:stCondLst>
                                        </p:cTn>
                                        <p:tgtEl>
                                          <p:spTgt spid="24"/>
                                        </p:tgtEl>
                                      </p:cBhvr>
                                      <p:to x="100000" y="90000"/>
                                    </p:animScale>
                                    <p:animScale>
                                      <p:cBhvr>
                                        <p:cTn id="150" dur="166" decel="50000">
                                          <p:stCondLst>
                                            <p:cond delay="1668"/>
                                          </p:stCondLst>
                                        </p:cTn>
                                        <p:tgtEl>
                                          <p:spTgt spid="24"/>
                                        </p:tgtEl>
                                      </p:cBhvr>
                                      <p:to x="100000" y="100000"/>
                                    </p:animScale>
                                    <p:animScale>
                                      <p:cBhvr>
                                        <p:cTn id="151" dur="26">
                                          <p:stCondLst>
                                            <p:cond delay="1808"/>
                                          </p:stCondLst>
                                        </p:cTn>
                                        <p:tgtEl>
                                          <p:spTgt spid="24"/>
                                        </p:tgtEl>
                                      </p:cBhvr>
                                      <p:to x="100000" y="95000"/>
                                    </p:animScale>
                                    <p:animScale>
                                      <p:cBhvr>
                                        <p:cTn id="152" dur="166" decel="50000">
                                          <p:stCondLst>
                                            <p:cond delay="1834"/>
                                          </p:stCondLst>
                                        </p:cTn>
                                        <p:tgtEl>
                                          <p:spTgt spid="2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9" grpId="0" animBg="1"/>
      <p:bldP spid="23" grpId="0" animBg="1"/>
      <p:bldP spid="15" grpId="0" animBg="1"/>
      <p:bldP spid="16" grpId="0" animBg="1"/>
      <p:bldP spid="2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 y="2099482"/>
            <a:ext cx="9141198" cy="3044018"/>
          </a:xfrm>
          <a:prstGeom prst="rect">
            <a:avLst/>
          </a:prstGeom>
        </p:spPr>
      </p:pic>
      <p:pic>
        <p:nvPicPr>
          <p:cNvPr id="3"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 y="-5555"/>
            <a:ext cx="9149031" cy="703872"/>
          </a:xfrm>
          <a:prstGeom prst="rect">
            <a:avLst/>
          </a:prstGeom>
        </p:spPr>
      </p:pic>
      <p:pic>
        <p:nvPicPr>
          <p:cNvPr id="4" name="图片 6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2137" y="928897"/>
            <a:ext cx="2702883" cy="2822480"/>
          </a:xfrm>
          <a:prstGeom prst="rect">
            <a:avLst/>
          </a:prstGeom>
        </p:spPr>
      </p:pic>
      <p:sp>
        <p:nvSpPr>
          <p:cNvPr id="5" name="Rectangle 217"/>
          <p:cNvSpPr>
            <a:spLocks noChangeArrowheads="1"/>
          </p:cNvSpPr>
          <p:nvPr/>
        </p:nvSpPr>
        <p:spPr bwMode="auto">
          <a:xfrm>
            <a:off x="3034967" y="1634135"/>
            <a:ext cx="6104973" cy="1412004"/>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1613" tIns="40806" rIns="81613" bIns="40806" anchor="ctr">
            <a:spAutoFit/>
          </a:bodyPr>
          <a:lstStyle>
            <a:lvl1pPr defTabSz="815975" eaLnBrk="0" hangingPunct="0">
              <a:defRPr sz="1600" baseline="-25000">
                <a:solidFill>
                  <a:schemeClr val="tx1"/>
                </a:solidFill>
                <a:latin typeface="Arial" panose="020B0604020202020204" pitchFamily="34" charset="0"/>
                <a:ea typeface="宋体" panose="02010600030101010101" pitchFamily="2" charset="-122"/>
              </a:defRPr>
            </a:lvl1pPr>
            <a:lvl2pPr marL="742950" indent="-285750" defTabSz="815975" eaLnBrk="0" hangingPunct="0">
              <a:defRPr sz="1600" baseline="-25000">
                <a:solidFill>
                  <a:schemeClr val="tx1"/>
                </a:solidFill>
                <a:latin typeface="Arial" panose="020B0604020202020204" pitchFamily="34" charset="0"/>
                <a:ea typeface="宋体" panose="02010600030101010101" pitchFamily="2" charset="-122"/>
              </a:defRPr>
            </a:lvl2pPr>
            <a:lvl3pPr marL="1143000" indent="-228600" defTabSz="815975" eaLnBrk="0" hangingPunct="0">
              <a:defRPr sz="1600" baseline="-25000">
                <a:solidFill>
                  <a:schemeClr val="tx1"/>
                </a:solidFill>
                <a:latin typeface="Arial" panose="020B0604020202020204" pitchFamily="34" charset="0"/>
                <a:ea typeface="宋体" panose="02010600030101010101" pitchFamily="2" charset="-122"/>
              </a:defRPr>
            </a:lvl3pPr>
            <a:lvl4pPr marL="1600200" indent="-228600" defTabSz="815975" eaLnBrk="0" hangingPunct="0">
              <a:defRPr sz="1600" baseline="-25000">
                <a:solidFill>
                  <a:schemeClr val="tx1"/>
                </a:solidFill>
                <a:latin typeface="Arial" panose="020B0604020202020204" pitchFamily="34" charset="0"/>
                <a:ea typeface="宋体" panose="02010600030101010101" pitchFamily="2" charset="-122"/>
              </a:defRPr>
            </a:lvl4pPr>
            <a:lvl5pPr marL="2057400" indent="-228600" defTabSz="815975" eaLnBrk="0" hangingPunct="0">
              <a:defRPr sz="1600" baseline="-25000">
                <a:solidFill>
                  <a:schemeClr val="tx1"/>
                </a:solidFill>
                <a:latin typeface="Arial" panose="020B0604020202020204" pitchFamily="34" charset="0"/>
                <a:ea typeface="宋体" panose="02010600030101010101" pitchFamily="2" charset="-122"/>
              </a:defRPr>
            </a:lvl5pPr>
            <a:lvl6pPr marL="25146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6pPr>
            <a:lvl7pPr marL="29718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7pPr>
            <a:lvl8pPr marL="34290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8pPr>
            <a:lvl9pPr marL="38862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9pPr>
          </a:lstStyle>
          <a:p>
            <a:pPr algn="l" eaLnBrk="1" hangingPunct="1">
              <a:lnSpc>
                <a:spcPct val="120000"/>
              </a:lnSpc>
            </a:pPr>
            <a:r>
              <a:rPr lang="en-US" altLang="zh-CN" sz="7200" b="1" baseline="0" dirty="0" err="1">
                <a:latin typeface="UTM ThuPhap Thien An" panose="02040603050506020204" pitchFamily="18" charset="0"/>
                <a:ea typeface="楷体" panose="02010609060101010101" pitchFamily="49" charset="-122"/>
                <a:cs typeface="Turbayne" panose="020B0506030404030204" pitchFamily="34" charset="0"/>
              </a:rPr>
              <a:t>Khởi</a:t>
            </a:r>
            <a:r>
              <a:rPr lang="en-US" altLang="zh-CN" sz="7200" b="1" baseline="0" dirty="0">
                <a:latin typeface="UTM ThuPhap Thien An" panose="02040603050506020204" pitchFamily="18" charset="0"/>
                <a:ea typeface="楷体" panose="02010609060101010101" pitchFamily="49" charset="-122"/>
                <a:cs typeface="Turbayne" panose="020B0506030404030204" pitchFamily="34" charset="0"/>
              </a:rPr>
              <a:t> </a:t>
            </a:r>
            <a:r>
              <a:rPr lang="en-US" altLang="zh-CN" sz="7200" b="1" baseline="0" dirty="0" err="1">
                <a:latin typeface="UTM ThuPhap Thien An" panose="02040603050506020204" pitchFamily="18" charset="0"/>
                <a:ea typeface="楷体" panose="02010609060101010101" pitchFamily="49" charset="-122"/>
                <a:cs typeface="Turbayne" panose="020B0506030404030204" pitchFamily="34" charset="0"/>
              </a:rPr>
              <a:t>động</a:t>
            </a:r>
            <a:endParaRPr kumimoji="1" lang="en-US" altLang="zh-CN" sz="7200" b="1" baseline="0" dirty="0">
              <a:latin typeface="UTM ThuPhap Thien An" panose="02040603050506020204" pitchFamily="18" charset="0"/>
              <a:ea typeface="楷体" panose="02010609060101010101" pitchFamily="49" charset="-122"/>
              <a:cs typeface="Turbayne" panose="020B0506030404030204" pitchFamily="34" charset="0"/>
            </a:endParaRPr>
          </a:p>
        </p:txBody>
      </p:sp>
      <p:pic>
        <p:nvPicPr>
          <p:cNvPr id="6" name="Google Shape;869;p41">
            <a:extLst>
              <a:ext uri="{FF2B5EF4-FFF2-40B4-BE49-F238E27FC236}">
                <a16:creationId xmlns:a16="http://schemas.microsoft.com/office/drawing/2014/main" id="{DCAA3B3C-A96C-78A5-3B3B-9D01750C9E98}"/>
              </a:ext>
            </a:extLst>
          </p:cNvPr>
          <p:cNvPicPr preferRelativeResize="0"/>
          <p:nvPr/>
        </p:nvPicPr>
        <p:blipFill rotWithShape="1">
          <a:blip r:embed="rId5">
            <a:alphaModFix/>
          </a:blip>
          <a:srcRect l="-1579" t="1047" r="-1" b="1047"/>
          <a:stretch/>
        </p:blipFill>
        <p:spPr>
          <a:xfrm>
            <a:off x="2197101" y="3035300"/>
            <a:ext cx="5524500" cy="2162141"/>
          </a:xfrm>
          <a:prstGeom prst="rect">
            <a:avLst/>
          </a:prstGeom>
          <a:noFill/>
          <a:ln>
            <a:noFill/>
          </a:ln>
        </p:spPr>
      </p:pic>
      <p:pic>
        <p:nvPicPr>
          <p:cNvPr id="7" name="Google Shape;869;p41">
            <a:extLst>
              <a:ext uri="{FF2B5EF4-FFF2-40B4-BE49-F238E27FC236}">
                <a16:creationId xmlns:a16="http://schemas.microsoft.com/office/drawing/2014/main" id="{34C2E643-4A5D-22A3-C6ED-363362F20C0E}"/>
              </a:ext>
            </a:extLst>
          </p:cNvPr>
          <p:cNvPicPr preferRelativeResize="0"/>
          <p:nvPr/>
        </p:nvPicPr>
        <p:blipFill rotWithShape="1">
          <a:blip r:embed="rId5">
            <a:alphaModFix/>
          </a:blip>
          <a:srcRect l="-1579" t="1047" r="-1" b="1047"/>
          <a:stretch/>
        </p:blipFill>
        <p:spPr>
          <a:xfrm>
            <a:off x="1820319" y="3953564"/>
            <a:ext cx="3272538" cy="1243877"/>
          </a:xfrm>
          <a:prstGeom prst="rect">
            <a:avLst/>
          </a:prstGeom>
          <a:noFill/>
          <a:ln>
            <a:noFill/>
          </a:ln>
        </p:spPr>
      </p:pic>
      <p:pic>
        <p:nvPicPr>
          <p:cNvPr id="8" name="Google Shape;869;p41">
            <a:extLst>
              <a:ext uri="{FF2B5EF4-FFF2-40B4-BE49-F238E27FC236}">
                <a16:creationId xmlns:a16="http://schemas.microsoft.com/office/drawing/2014/main" id="{F18E46C8-C351-E56B-73A9-76472099BC4B}"/>
              </a:ext>
            </a:extLst>
          </p:cNvPr>
          <p:cNvPicPr preferRelativeResize="0"/>
          <p:nvPr/>
        </p:nvPicPr>
        <p:blipFill rotWithShape="1">
          <a:blip r:embed="rId5">
            <a:alphaModFix/>
          </a:blip>
          <a:srcRect l="-1579" t="1047" r="-1" b="1047"/>
          <a:stretch/>
        </p:blipFill>
        <p:spPr>
          <a:xfrm>
            <a:off x="608393" y="3953564"/>
            <a:ext cx="2820607" cy="1030123"/>
          </a:xfrm>
          <a:prstGeom prst="rect">
            <a:avLst/>
          </a:prstGeom>
          <a:noFill/>
          <a:ln>
            <a:noFill/>
          </a:ln>
        </p:spPr>
      </p:pic>
    </p:spTree>
    <p:extLst>
      <p:ext uri="{BB962C8B-B14F-4D97-AF65-F5344CB8AC3E}">
        <p14:creationId xmlns:p14="http://schemas.microsoft.com/office/powerpoint/2010/main" val="2361923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1000"/>
                                        <p:tgtEl>
                                          <p:spTgt spid="3"/>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par>
                          <p:cTn id="18" fill="hold">
                            <p:stCondLst>
                              <p:cond delay="2500"/>
                            </p:stCondLst>
                            <p:childTnLst>
                              <p:par>
                                <p:cTn id="19" presetID="8" presetClass="emph" presetSubtype="0" fill="hold" nodeType="afterEffect">
                                  <p:stCondLst>
                                    <p:cond delay="0"/>
                                  </p:stCondLst>
                                  <p:childTnLst>
                                    <p:animRot by="43200000">
                                      <p:cBhvr>
                                        <p:cTn id="20" dur="5500" fill="hold"/>
                                        <p:tgtEl>
                                          <p:spTgt spid="4"/>
                                        </p:tgtEl>
                                        <p:attrNameLst>
                                          <p:attrName>r</p:attrName>
                                        </p:attrNameLst>
                                      </p:cBhvr>
                                    </p:animRot>
                                  </p:childTnLst>
                                </p:cTn>
                              </p:par>
                            </p:childTnLst>
                          </p:cTn>
                        </p:par>
                        <p:par>
                          <p:cTn id="21" fill="hold">
                            <p:stCondLst>
                              <p:cond delay="8000"/>
                            </p:stCondLst>
                            <p:childTnLst>
                              <p:par>
                                <p:cTn id="22" presetID="10" presetClass="entr" presetSubtype="0"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childTnLst>
                                </p:cTn>
                              </p:par>
                              <p:par>
                                <p:cTn id="25" presetID="2" presetClass="entr" presetSubtype="3"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1750" fill="hold"/>
                                        <p:tgtEl>
                                          <p:spTgt spid="6"/>
                                        </p:tgtEl>
                                        <p:attrNameLst>
                                          <p:attrName>ppt_x</p:attrName>
                                        </p:attrNameLst>
                                      </p:cBhvr>
                                      <p:tavLst>
                                        <p:tav tm="0">
                                          <p:val>
                                            <p:strVal val="1+#ppt_w/2"/>
                                          </p:val>
                                        </p:tav>
                                        <p:tav tm="100000">
                                          <p:val>
                                            <p:strVal val="#ppt_x"/>
                                          </p:val>
                                        </p:tav>
                                      </p:tavLst>
                                    </p:anim>
                                    <p:anim calcmode="lin" valueType="num">
                                      <p:cBhvr additive="base">
                                        <p:cTn id="28" dur="1750" fill="hold"/>
                                        <p:tgtEl>
                                          <p:spTgt spid="6"/>
                                        </p:tgtEl>
                                        <p:attrNameLst>
                                          <p:attrName>ppt_y</p:attrName>
                                        </p:attrNameLst>
                                      </p:cBhvr>
                                      <p:tavLst>
                                        <p:tav tm="0">
                                          <p:val>
                                            <p:strVal val="0-#ppt_h/2"/>
                                          </p:val>
                                        </p:tav>
                                        <p:tav tm="100000">
                                          <p:val>
                                            <p:strVal val="#ppt_y"/>
                                          </p:val>
                                        </p:tav>
                                      </p:tavLst>
                                    </p:anim>
                                  </p:childTnLst>
                                </p:cTn>
                              </p:par>
                              <p:par>
                                <p:cTn id="29" presetID="2" presetClass="entr" presetSubtype="3"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1750" fill="hold"/>
                                        <p:tgtEl>
                                          <p:spTgt spid="7"/>
                                        </p:tgtEl>
                                        <p:attrNameLst>
                                          <p:attrName>ppt_x</p:attrName>
                                        </p:attrNameLst>
                                      </p:cBhvr>
                                      <p:tavLst>
                                        <p:tav tm="0">
                                          <p:val>
                                            <p:strVal val="1+#ppt_w/2"/>
                                          </p:val>
                                        </p:tav>
                                        <p:tav tm="100000">
                                          <p:val>
                                            <p:strVal val="#ppt_x"/>
                                          </p:val>
                                        </p:tav>
                                      </p:tavLst>
                                    </p:anim>
                                    <p:anim calcmode="lin" valueType="num">
                                      <p:cBhvr additive="base">
                                        <p:cTn id="32" dur="1750" fill="hold"/>
                                        <p:tgtEl>
                                          <p:spTgt spid="7"/>
                                        </p:tgtEl>
                                        <p:attrNameLst>
                                          <p:attrName>ppt_y</p:attrName>
                                        </p:attrNameLst>
                                      </p:cBhvr>
                                      <p:tavLst>
                                        <p:tav tm="0">
                                          <p:val>
                                            <p:strVal val="0-#ppt_h/2"/>
                                          </p:val>
                                        </p:tav>
                                        <p:tav tm="100000">
                                          <p:val>
                                            <p:strVal val="#ppt_y"/>
                                          </p:val>
                                        </p:tav>
                                      </p:tavLst>
                                    </p:anim>
                                  </p:childTnLst>
                                </p:cTn>
                              </p:par>
                              <p:par>
                                <p:cTn id="33" presetID="2" presetClass="entr" presetSubtype="3" fill="hold" nodeType="with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1750" fill="hold"/>
                                        <p:tgtEl>
                                          <p:spTgt spid="8"/>
                                        </p:tgtEl>
                                        <p:attrNameLst>
                                          <p:attrName>ppt_x</p:attrName>
                                        </p:attrNameLst>
                                      </p:cBhvr>
                                      <p:tavLst>
                                        <p:tav tm="0">
                                          <p:val>
                                            <p:strVal val="1+#ppt_w/2"/>
                                          </p:val>
                                        </p:tav>
                                        <p:tav tm="100000">
                                          <p:val>
                                            <p:strVal val="#ppt_x"/>
                                          </p:val>
                                        </p:tav>
                                      </p:tavLst>
                                    </p:anim>
                                    <p:anim calcmode="lin" valueType="num">
                                      <p:cBhvr additive="base">
                                        <p:cTn id="36" dur="175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13">
            <a:extLst>
              <a:ext uri="{FF2B5EF4-FFF2-40B4-BE49-F238E27FC236}">
                <a16:creationId xmlns:a16="http://schemas.microsoft.com/office/drawing/2014/main" id="{8F6C3C08-F222-CA47-22CB-62919532EBE9}"/>
              </a:ext>
            </a:extLst>
          </p:cNvPr>
          <p:cNvSpPr txBox="1">
            <a:spLocks noChangeArrowheads="1"/>
          </p:cNvSpPr>
          <p:nvPr/>
        </p:nvSpPr>
        <p:spPr bwMode="auto">
          <a:xfrm>
            <a:off x="1451811" y="72499"/>
            <a:ext cx="5638800" cy="542916"/>
          </a:xfrm>
          <a:prstGeom prst="plaque">
            <a:avLst/>
          </a:prstGeom>
          <a:solidFill>
            <a:schemeClr val="bg1"/>
          </a:solidFill>
          <a:ln w="28575">
            <a:solidFill>
              <a:schemeClr val="bg2">
                <a:lumMod val="50000"/>
              </a:schemeClr>
            </a:solidFill>
            <a:miter lim="800000"/>
            <a:headEnd/>
            <a:tailEnd/>
          </a:ln>
        </p:spPr>
        <p:txBody>
          <a:bodyPr wrap="square" lIns="108852" tIns="54425" rIns="108852" bIns="54425">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761981" fontAlgn="base">
              <a:spcBef>
                <a:spcPct val="50000"/>
              </a:spcBef>
              <a:spcAft>
                <a:spcPct val="0"/>
              </a:spcAft>
            </a:pPr>
            <a:r>
              <a:rPr lang="en-US" altLang="vi-VN" sz="2000" b="1" dirty="0" err="1">
                <a:latin typeface="UTM Azuki" panose="02040603050506020204" pitchFamily="18" charset="0"/>
                <a:cs typeface="Arial" panose="020B0604020202020204" pitchFamily="34" charset="0"/>
              </a:rPr>
              <a:t>Diễn</a:t>
            </a:r>
            <a:r>
              <a:rPr lang="en-US" altLang="vi-VN" sz="2000" b="1" dirty="0">
                <a:latin typeface="UTM Azuki" panose="02040603050506020204" pitchFamily="18" charset="0"/>
                <a:cs typeface="Arial" panose="020B0604020202020204" pitchFamily="34" charset="0"/>
              </a:rPr>
              <a:t> </a:t>
            </a:r>
            <a:r>
              <a:rPr lang="en-US" altLang="vi-VN" sz="2000" b="1" dirty="0" err="1">
                <a:latin typeface="UTM Azuki" panose="02040603050506020204" pitchFamily="18" charset="0"/>
                <a:cs typeface="Arial" panose="020B0604020202020204" pitchFamily="34" charset="0"/>
              </a:rPr>
              <a:t>biến</a:t>
            </a:r>
            <a:r>
              <a:rPr lang="en-US" altLang="vi-VN" sz="2000" b="1" dirty="0">
                <a:latin typeface="UTM Azuki" panose="02040603050506020204" pitchFamily="18" charset="0"/>
                <a:cs typeface="Arial" panose="020B0604020202020204" pitchFamily="34" charset="0"/>
              </a:rPr>
              <a:t> </a:t>
            </a:r>
            <a:r>
              <a:rPr lang="en-US" altLang="vi-VN" sz="2000" b="1" dirty="0" err="1">
                <a:latin typeface="UTM Azuki" panose="02040603050506020204" pitchFamily="18" charset="0"/>
                <a:cs typeface="Arial" panose="020B0604020202020204" pitchFamily="34" charset="0"/>
              </a:rPr>
              <a:t>trận</a:t>
            </a:r>
            <a:r>
              <a:rPr lang="en-US" altLang="vi-VN" sz="2000" b="1" dirty="0">
                <a:latin typeface="UTM Azuki" panose="02040603050506020204" pitchFamily="18" charset="0"/>
                <a:cs typeface="Arial" panose="020B0604020202020204" pitchFamily="34" charset="0"/>
              </a:rPr>
              <a:t> </a:t>
            </a:r>
            <a:r>
              <a:rPr lang="en-US" altLang="vi-VN" sz="2000" b="1" dirty="0" err="1">
                <a:latin typeface="UTM Azuki" panose="02040603050506020204" pitchFamily="18" charset="0"/>
                <a:cs typeface="Arial" panose="020B0604020202020204" pitchFamily="34" charset="0"/>
              </a:rPr>
              <a:t>đánh</a:t>
            </a:r>
            <a:r>
              <a:rPr lang="en-US" altLang="vi-VN" sz="2000" b="1" dirty="0">
                <a:latin typeface="UTM Azuki" panose="02040603050506020204" pitchFamily="18" charset="0"/>
                <a:cs typeface="Arial" panose="020B0604020202020204" pitchFamily="34" charset="0"/>
              </a:rPr>
              <a:t> </a:t>
            </a:r>
            <a:r>
              <a:rPr lang="en-US" altLang="vi-VN" sz="2000" b="1" dirty="0" err="1">
                <a:latin typeface="UTM Azuki" panose="02040603050506020204" pitchFamily="18" charset="0"/>
                <a:cs typeface="Arial" panose="020B0604020202020204" pitchFamily="34" charset="0"/>
              </a:rPr>
              <a:t>trên</a:t>
            </a:r>
            <a:r>
              <a:rPr lang="en-US" altLang="vi-VN" sz="2000" b="1" dirty="0">
                <a:latin typeface="UTM Azuki" panose="02040603050506020204" pitchFamily="18" charset="0"/>
                <a:cs typeface="Arial" panose="020B0604020202020204" pitchFamily="34" charset="0"/>
              </a:rPr>
              <a:t> </a:t>
            </a:r>
            <a:r>
              <a:rPr lang="en-US" altLang="vi-VN" sz="2000" b="1" dirty="0" err="1">
                <a:latin typeface="UTM Azuki" panose="02040603050506020204" pitchFamily="18" charset="0"/>
                <a:cs typeface="Arial" panose="020B0604020202020204" pitchFamily="34" charset="0"/>
              </a:rPr>
              <a:t>sông</a:t>
            </a:r>
            <a:r>
              <a:rPr lang="en-US" altLang="vi-VN" sz="2000" b="1" dirty="0">
                <a:latin typeface="UTM Azuki" panose="02040603050506020204" pitchFamily="18" charset="0"/>
                <a:cs typeface="Arial" panose="020B0604020202020204" pitchFamily="34" charset="0"/>
              </a:rPr>
              <a:t> </a:t>
            </a:r>
            <a:r>
              <a:rPr lang="en-US" altLang="vi-VN" sz="2000" b="1" dirty="0" err="1">
                <a:latin typeface="UTM Azuki" panose="02040603050506020204" pitchFamily="18" charset="0"/>
                <a:cs typeface="Arial" panose="020B0604020202020204" pitchFamily="34" charset="0"/>
              </a:rPr>
              <a:t>Bạch</a:t>
            </a:r>
            <a:r>
              <a:rPr lang="en-US" altLang="vi-VN" sz="2000" b="1" dirty="0">
                <a:latin typeface="UTM Azuki" panose="02040603050506020204" pitchFamily="18" charset="0"/>
                <a:cs typeface="Arial" panose="020B0604020202020204" pitchFamily="34" charset="0"/>
              </a:rPr>
              <a:t> </a:t>
            </a:r>
            <a:r>
              <a:rPr lang="en-US" altLang="vi-VN" sz="2000" b="1" dirty="0" err="1">
                <a:latin typeface="UTM Azuki" panose="02040603050506020204" pitchFamily="18" charset="0"/>
                <a:cs typeface="Arial" panose="020B0604020202020204" pitchFamily="34" charset="0"/>
              </a:rPr>
              <a:t>Đằng</a:t>
            </a:r>
            <a:endParaRPr lang="en-US" altLang="vi-VN" sz="2000" b="1" dirty="0">
              <a:latin typeface="UTM Azuki" panose="02040603050506020204" pitchFamily="18" charset="0"/>
              <a:cs typeface="Arial" panose="020B0604020202020204" pitchFamily="34" charset="0"/>
            </a:endParaRPr>
          </a:p>
        </p:txBody>
      </p:sp>
      <p:pic>
        <p:nvPicPr>
          <p:cNvPr id="26" name="Picture 12" descr="Bachdang Ngo Quyen">
            <a:extLst>
              <a:ext uri="{FF2B5EF4-FFF2-40B4-BE49-F238E27FC236}">
                <a16:creationId xmlns:a16="http://schemas.microsoft.com/office/drawing/2014/main" id="{173753AB-05E3-8B19-F9BC-F960AC28F9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66428"/>
            <a:ext cx="4270662" cy="2148952"/>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7" name="Picture 4" descr="800px-Chienthangbachdang">
            <a:extLst>
              <a:ext uri="{FF2B5EF4-FFF2-40B4-BE49-F238E27FC236}">
                <a16:creationId xmlns:a16="http://schemas.microsoft.com/office/drawing/2014/main" id="{D22D027C-2865-FC0E-5A33-7D21D3A6B0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1066" y="756010"/>
            <a:ext cx="4822934" cy="1932124"/>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29" name="Picture 28">
            <a:extLst>
              <a:ext uri="{FF2B5EF4-FFF2-40B4-BE49-F238E27FC236}">
                <a16:creationId xmlns:a16="http://schemas.microsoft.com/office/drawing/2014/main" id="{A2B97808-9036-260D-9307-B8AF4C132E5F}"/>
              </a:ext>
            </a:extLst>
          </p:cNvPr>
          <p:cNvPicPr>
            <a:picLocks noChangeAspect="1"/>
          </p:cNvPicPr>
          <p:nvPr/>
        </p:nvPicPr>
        <p:blipFill>
          <a:blip r:embed="rId4"/>
          <a:stretch>
            <a:fillRect/>
          </a:stretch>
        </p:blipFill>
        <p:spPr>
          <a:xfrm>
            <a:off x="-63841" y="787610"/>
            <a:ext cx="4348215" cy="1922157"/>
          </a:xfrm>
          <a:prstGeom prst="rect">
            <a:avLst/>
          </a:prstGeom>
        </p:spPr>
      </p:pic>
      <p:sp>
        <p:nvSpPr>
          <p:cNvPr id="30" name="TextBox 29">
            <a:extLst>
              <a:ext uri="{FF2B5EF4-FFF2-40B4-BE49-F238E27FC236}">
                <a16:creationId xmlns:a16="http://schemas.microsoft.com/office/drawing/2014/main" id="{9A8A1EE2-105D-293E-E2A7-F9C1BDCDB359}"/>
              </a:ext>
            </a:extLst>
          </p:cNvPr>
          <p:cNvSpPr txBox="1"/>
          <p:nvPr/>
        </p:nvSpPr>
        <p:spPr>
          <a:xfrm>
            <a:off x="12193" y="1980248"/>
            <a:ext cx="4270662" cy="707886"/>
          </a:xfrm>
          <a:prstGeom prst="rect">
            <a:avLst/>
          </a:prstGeom>
          <a:solidFill>
            <a:schemeClr val="accent4"/>
          </a:solidFill>
          <a:ln>
            <a:solidFill>
              <a:schemeClr val="tx1"/>
            </a:solidFill>
          </a:ln>
        </p:spPr>
        <p:txBody>
          <a:bodyPr wrap="square">
            <a:spAutoFit/>
          </a:bodyPr>
          <a:lstStyle/>
          <a:p>
            <a:pPr algn="ctr" defTabSz="1219170" fontAlgn="base">
              <a:spcBef>
                <a:spcPct val="50000"/>
              </a:spcBef>
              <a:spcAft>
                <a:spcPct val="0"/>
              </a:spcAft>
              <a:defRPr/>
            </a:pPr>
            <a:r>
              <a:rPr lang="en-US" sz="2000" b="1" dirty="0" err="1">
                <a:solidFill>
                  <a:schemeClr val="tx1"/>
                </a:solidFill>
                <a:latin typeface="UTM Azuki" panose="02040603050506020204" pitchFamily="18" charset="0"/>
                <a:ea typeface="-윤고딕140" pitchFamily="18" charset="-127"/>
                <a:cs typeface="Times New Roman" panose="02020603050405020304" pitchFamily="18" charset="0"/>
              </a:rPr>
              <a:t>Quân</a:t>
            </a:r>
            <a:r>
              <a:rPr lang="en-US" sz="2000" b="1" dirty="0">
                <a:solidFill>
                  <a:schemeClr val="tx1"/>
                </a:solidFill>
                <a:latin typeface="UTM Azuki" panose="02040603050506020204" pitchFamily="18" charset="0"/>
                <a:ea typeface="-윤고딕140" pitchFamily="18" charset="-127"/>
                <a:cs typeface="Times New Roman" panose="02020603050405020304" pitchFamily="18" charset="0"/>
              </a:rPr>
              <a:t> ta </a:t>
            </a:r>
            <a:r>
              <a:rPr lang="en-US" sz="2000" b="1" dirty="0" err="1">
                <a:solidFill>
                  <a:schemeClr val="tx1"/>
                </a:solidFill>
                <a:latin typeface="UTM Azuki" panose="02040603050506020204" pitchFamily="18" charset="0"/>
                <a:ea typeface="-윤고딕140" pitchFamily="18" charset="-127"/>
                <a:cs typeface="Times New Roman" panose="02020603050405020304" pitchFamily="18" charset="0"/>
              </a:rPr>
              <a:t>tiếp</a:t>
            </a:r>
            <a:r>
              <a:rPr lang="en-US" sz="2000" b="1" dirty="0">
                <a:solidFill>
                  <a:schemeClr val="tx1"/>
                </a:solidFill>
                <a:latin typeface="UTM Azuki" panose="02040603050506020204" pitchFamily="18" charset="0"/>
                <a:ea typeface="-윤고딕140" pitchFamily="18" charset="-127"/>
                <a:cs typeface="Times New Roman" panose="02020603050405020304" pitchFamily="18" charset="0"/>
              </a:rPr>
              <a:t> </a:t>
            </a:r>
            <a:r>
              <a:rPr lang="en-US" sz="2000" b="1" dirty="0" err="1">
                <a:solidFill>
                  <a:schemeClr val="tx1"/>
                </a:solidFill>
                <a:latin typeface="UTM Azuki" panose="02040603050506020204" pitchFamily="18" charset="0"/>
                <a:ea typeface="-윤고딕140" pitchFamily="18" charset="-127"/>
                <a:cs typeface="Times New Roman" panose="02020603050405020304" pitchFamily="18" charset="0"/>
              </a:rPr>
              <a:t>tục</a:t>
            </a:r>
            <a:r>
              <a:rPr lang="en-US" sz="2000" b="1" dirty="0">
                <a:solidFill>
                  <a:schemeClr val="tx1"/>
                </a:solidFill>
                <a:latin typeface="UTM Azuki" panose="02040603050506020204" pitchFamily="18" charset="0"/>
                <a:ea typeface="-윤고딕140" pitchFamily="18" charset="-127"/>
                <a:cs typeface="Times New Roman" panose="02020603050405020304" pitchFamily="18" charset="0"/>
              </a:rPr>
              <a:t> </a:t>
            </a:r>
            <a:r>
              <a:rPr lang="en-US" sz="2000" b="1" dirty="0" err="1">
                <a:solidFill>
                  <a:schemeClr val="tx1"/>
                </a:solidFill>
                <a:latin typeface="UTM Azuki" panose="02040603050506020204" pitchFamily="18" charset="0"/>
                <a:ea typeface="-윤고딕140" pitchFamily="18" charset="-127"/>
                <a:cs typeface="Times New Roman" panose="02020603050405020304" pitchFamily="18" charset="0"/>
              </a:rPr>
              <a:t>truy</a:t>
            </a:r>
            <a:r>
              <a:rPr lang="en-US" sz="2000" b="1" dirty="0">
                <a:solidFill>
                  <a:schemeClr val="tx1"/>
                </a:solidFill>
                <a:latin typeface="UTM Azuki" panose="02040603050506020204" pitchFamily="18" charset="0"/>
                <a:ea typeface="-윤고딕140" pitchFamily="18" charset="-127"/>
                <a:cs typeface="Times New Roman" panose="02020603050405020304" pitchFamily="18" charset="0"/>
              </a:rPr>
              <a:t> </a:t>
            </a:r>
            <a:r>
              <a:rPr lang="en-US" sz="2000" b="1" dirty="0" err="1">
                <a:solidFill>
                  <a:schemeClr val="tx1"/>
                </a:solidFill>
                <a:latin typeface="UTM Azuki" panose="02040603050506020204" pitchFamily="18" charset="0"/>
                <a:ea typeface="-윤고딕140" pitchFamily="18" charset="-127"/>
                <a:cs typeface="Times New Roman" panose="02020603050405020304" pitchFamily="18" charset="0"/>
              </a:rPr>
              <a:t>kích</a:t>
            </a:r>
            <a:r>
              <a:rPr lang="en-US" sz="2000" b="1" u="sng" dirty="0">
                <a:solidFill>
                  <a:schemeClr val="tx1"/>
                </a:solidFill>
                <a:latin typeface="UTM Azuki" panose="02040603050506020204" pitchFamily="18" charset="0"/>
                <a:ea typeface="-윤고딕140" pitchFamily="18" charset="-127"/>
                <a:cs typeface="Times New Roman" panose="02020603050405020304" pitchFamily="18" charset="0"/>
              </a:rPr>
              <a:t>,</a:t>
            </a:r>
            <a:r>
              <a:rPr lang="en-US" sz="2000" b="1" dirty="0">
                <a:solidFill>
                  <a:schemeClr val="tx1"/>
                </a:solidFill>
                <a:latin typeface="UTM Azuki" panose="02040603050506020204" pitchFamily="18" charset="0"/>
                <a:ea typeface="-윤고딕140" pitchFamily="18" charset="-127"/>
                <a:cs typeface="Times New Roman" panose="02020603050405020304" pitchFamily="18" charset="0"/>
              </a:rPr>
              <a:t> </a:t>
            </a:r>
            <a:r>
              <a:rPr lang="en-US" sz="2000" b="1" dirty="0" err="1">
                <a:solidFill>
                  <a:schemeClr val="tx1"/>
                </a:solidFill>
                <a:latin typeface="UTM Azuki" panose="02040603050506020204" pitchFamily="18" charset="0"/>
                <a:ea typeface="-윤고딕140" pitchFamily="18" charset="-127"/>
                <a:cs typeface="Times New Roman" panose="02020603050405020304" pitchFamily="18" charset="0"/>
              </a:rPr>
              <a:t>quân</a:t>
            </a:r>
            <a:r>
              <a:rPr lang="en-US" sz="2000" b="1" dirty="0">
                <a:solidFill>
                  <a:schemeClr val="tx1"/>
                </a:solidFill>
                <a:latin typeface="UTM Azuki" panose="02040603050506020204" pitchFamily="18" charset="0"/>
                <a:ea typeface="-윤고딕140" pitchFamily="18" charset="-127"/>
                <a:cs typeface="Times New Roman" panose="02020603050405020304" pitchFamily="18" charset="0"/>
              </a:rPr>
              <a:t> </a:t>
            </a:r>
            <a:r>
              <a:rPr lang="en-US" sz="2000" b="1" dirty="0" err="1">
                <a:solidFill>
                  <a:schemeClr val="tx1"/>
                </a:solidFill>
                <a:latin typeface="UTM Azuki" panose="02040603050506020204" pitchFamily="18" charset="0"/>
                <a:ea typeface="-윤고딕140" pitchFamily="18" charset="-127"/>
                <a:cs typeface="Times New Roman" panose="02020603050405020304" pitchFamily="18" charset="0"/>
              </a:rPr>
              <a:t>giặc</a:t>
            </a:r>
            <a:r>
              <a:rPr lang="en-US" sz="2000" b="1" dirty="0">
                <a:solidFill>
                  <a:schemeClr val="tx1"/>
                </a:solidFill>
                <a:latin typeface="UTM Azuki" panose="02040603050506020204" pitchFamily="18" charset="0"/>
                <a:ea typeface="-윤고딕140" pitchFamily="18" charset="-127"/>
                <a:cs typeface="Times New Roman" panose="02020603050405020304" pitchFamily="18" charset="0"/>
              </a:rPr>
              <a:t> </a:t>
            </a:r>
            <a:r>
              <a:rPr lang="en-US" sz="2000" b="1" dirty="0" err="1">
                <a:solidFill>
                  <a:schemeClr val="tx1"/>
                </a:solidFill>
                <a:latin typeface="UTM Azuki" panose="02040603050506020204" pitchFamily="18" charset="0"/>
                <a:ea typeface="-윤고딕140" pitchFamily="18" charset="-127"/>
                <a:cs typeface="Times New Roman" panose="02020603050405020304" pitchFamily="18" charset="0"/>
              </a:rPr>
              <a:t>chết</a:t>
            </a:r>
            <a:r>
              <a:rPr lang="en-US" sz="2000" b="1" dirty="0">
                <a:solidFill>
                  <a:schemeClr val="tx1"/>
                </a:solidFill>
                <a:latin typeface="UTM Azuki" panose="02040603050506020204" pitchFamily="18" charset="0"/>
                <a:ea typeface="-윤고딕140" pitchFamily="18" charset="-127"/>
                <a:cs typeface="Times New Roman" panose="02020603050405020304" pitchFamily="18" charset="0"/>
              </a:rPr>
              <a:t> </a:t>
            </a:r>
            <a:r>
              <a:rPr lang="en-US" sz="2000" b="1" dirty="0" err="1">
                <a:solidFill>
                  <a:schemeClr val="tx1"/>
                </a:solidFill>
                <a:latin typeface="UTM Azuki" panose="02040603050506020204" pitchFamily="18" charset="0"/>
                <a:ea typeface="-윤고딕140" pitchFamily="18" charset="-127"/>
                <a:cs typeface="Times New Roman" panose="02020603050405020304" pitchFamily="18" charset="0"/>
              </a:rPr>
              <a:t>quá</a:t>
            </a:r>
            <a:r>
              <a:rPr lang="en-US" sz="2000" b="1" dirty="0">
                <a:solidFill>
                  <a:schemeClr val="tx1"/>
                </a:solidFill>
                <a:latin typeface="UTM Azuki" panose="02040603050506020204" pitchFamily="18" charset="0"/>
                <a:ea typeface="-윤고딕140" pitchFamily="18" charset="-127"/>
                <a:cs typeface="Times New Roman" panose="02020603050405020304" pitchFamily="18" charset="0"/>
              </a:rPr>
              <a:t> </a:t>
            </a:r>
            <a:r>
              <a:rPr lang="en-US" sz="2000" b="1" dirty="0" err="1">
                <a:solidFill>
                  <a:schemeClr val="tx1"/>
                </a:solidFill>
                <a:latin typeface="UTM Azuki" panose="02040603050506020204" pitchFamily="18" charset="0"/>
                <a:ea typeface="-윤고딕140" pitchFamily="18" charset="-127"/>
                <a:cs typeface="Times New Roman" panose="02020603050405020304" pitchFamily="18" charset="0"/>
              </a:rPr>
              <a:t>nửa</a:t>
            </a:r>
            <a:r>
              <a:rPr lang="en-US" sz="2000" b="1" dirty="0">
                <a:solidFill>
                  <a:schemeClr val="tx1"/>
                </a:solidFill>
                <a:latin typeface="UTM Azuki" panose="02040603050506020204" pitchFamily="18" charset="0"/>
                <a:ea typeface="-윤고딕140" pitchFamily="18" charset="-127"/>
                <a:cs typeface="Times New Roman" panose="02020603050405020304" pitchFamily="18" charset="0"/>
              </a:rPr>
              <a:t>.</a:t>
            </a:r>
          </a:p>
        </p:txBody>
      </p:sp>
      <p:pic>
        <p:nvPicPr>
          <p:cNvPr id="31" name="Picture 30">
            <a:extLst>
              <a:ext uri="{FF2B5EF4-FFF2-40B4-BE49-F238E27FC236}">
                <a16:creationId xmlns:a16="http://schemas.microsoft.com/office/drawing/2014/main" id="{291DE9CA-B933-A611-82DC-42CF0FB57DF4}"/>
              </a:ext>
            </a:extLst>
          </p:cNvPr>
          <p:cNvPicPr>
            <a:picLocks noChangeAspect="1"/>
          </p:cNvPicPr>
          <p:nvPr/>
        </p:nvPicPr>
        <p:blipFill>
          <a:blip r:embed="rId5"/>
          <a:stretch>
            <a:fillRect/>
          </a:stretch>
        </p:blipFill>
        <p:spPr>
          <a:xfrm>
            <a:off x="4321066" y="2777856"/>
            <a:ext cx="4822934" cy="2162095"/>
          </a:xfrm>
          <a:prstGeom prst="rect">
            <a:avLst/>
          </a:prstGeom>
        </p:spPr>
      </p:pic>
      <p:sp>
        <p:nvSpPr>
          <p:cNvPr id="25" name="Text Box 11">
            <a:extLst>
              <a:ext uri="{FF2B5EF4-FFF2-40B4-BE49-F238E27FC236}">
                <a16:creationId xmlns:a16="http://schemas.microsoft.com/office/drawing/2014/main" id="{7E45A587-5FA7-CFAA-AFC4-4E8298D0105B}"/>
              </a:ext>
            </a:extLst>
          </p:cNvPr>
          <p:cNvSpPr txBox="1">
            <a:spLocks noChangeArrowheads="1"/>
          </p:cNvSpPr>
          <p:nvPr/>
        </p:nvSpPr>
        <p:spPr bwMode="auto">
          <a:xfrm>
            <a:off x="4282855" y="1995182"/>
            <a:ext cx="5012645" cy="707886"/>
          </a:xfrm>
          <a:prstGeom prst="rect">
            <a:avLst/>
          </a:prstGeom>
          <a:solidFill>
            <a:schemeClr val="accent4"/>
          </a:solidFill>
          <a:ln>
            <a:solidFill>
              <a:schemeClr val="tx1"/>
            </a:solidFill>
          </a:ln>
          <a:effectLst>
            <a:prstShdw prst="shdw17" dist="17961" dir="2700000">
              <a:schemeClr val="bg1">
                <a:gamma/>
                <a:shade val="60000"/>
                <a:invGamma/>
              </a:schemeClr>
            </a:prstShdw>
          </a:effectLst>
        </p:spPr>
        <p:txBody>
          <a:bodyPr wrap="square">
            <a:spAutoFit/>
          </a:bodyPr>
          <a:lstStyle/>
          <a:p>
            <a:pPr algn="ctr" fontAlgn="base">
              <a:spcBef>
                <a:spcPct val="50000"/>
              </a:spcBef>
              <a:spcAft>
                <a:spcPct val="0"/>
              </a:spcAft>
              <a:defRPr/>
            </a:pPr>
            <a:r>
              <a:rPr lang="en-US" sz="2000" b="1" dirty="0" err="1">
                <a:solidFill>
                  <a:schemeClr val="tx1"/>
                </a:solidFill>
                <a:latin typeface="UTM Azuki" panose="02040603050506020204" pitchFamily="18" charset="0"/>
                <a:ea typeface="-윤고딕140" pitchFamily="18" charset="-127"/>
                <a:cs typeface="Times New Roman" panose="02020603050405020304" pitchFamily="18" charset="0"/>
              </a:rPr>
              <a:t>Hoằng</a:t>
            </a:r>
            <a:r>
              <a:rPr lang="en-US" sz="2000" b="1" dirty="0">
                <a:solidFill>
                  <a:schemeClr val="tx1"/>
                </a:solidFill>
                <a:latin typeface="UTM Azuki" panose="02040603050506020204" pitchFamily="18" charset="0"/>
                <a:ea typeface="-윤고딕140" pitchFamily="18" charset="-127"/>
                <a:cs typeface="Times New Roman" panose="02020603050405020304" pitchFamily="18" charset="0"/>
              </a:rPr>
              <a:t> </a:t>
            </a:r>
            <a:r>
              <a:rPr lang="en-US" sz="2000" b="1" dirty="0" err="1">
                <a:solidFill>
                  <a:schemeClr val="tx1"/>
                </a:solidFill>
                <a:latin typeface="UTM Azuki" panose="02040603050506020204" pitchFamily="18" charset="0"/>
                <a:ea typeface="-윤고딕140" pitchFamily="18" charset="-127"/>
                <a:cs typeface="Times New Roman" panose="02020603050405020304" pitchFamily="18" charset="0"/>
              </a:rPr>
              <a:t>Tháo</a:t>
            </a:r>
            <a:r>
              <a:rPr lang="en-US" sz="2000" b="1" dirty="0">
                <a:solidFill>
                  <a:schemeClr val="tx1"/>
                </a:solidFill>
                <a:latin typeface="UTM Azuki" panose="02040603050506020204" pitchFamily="18" charset="0"/>
                <a:ea typeface="-윤고딕140" pitchFamily="18" charset="-127"/>
                <a:cs typeface="Times New Roman" panose="02020603050405020304" pitchFamily="18" charset="0"/>
              </a:rPr>
              <a:t> </a:t>
            </a:r>
            <a:r>
              <a:rPr lang="en-US" sz="2000" b="1" dirty="0" err="1">
                <a:solidFill>
                  <a:schemeClr val="tx1"/>
                </a:solidFill>
                <a:latin typeface="UTM Azuki" panose="02040603050506020204" pitchFamily="18" charset="0"/>
                <a:ea typeface="-윤고딕140" pitchFamily="18" charset="-127"/>
                <a:cs typeface="Times New Roman" panose="02020603050405020304" pitchFamily="18" charset="0"/>
              </a:rPr>
              <a:t>tử</a:t>
            </a:r>
            <a:r>
              <a:rPr lang="en-US" sz="2000" b="1" dirty="0">
                <a:solidFill>
                  <a:schemeClr val="tx1"/>
                </a:solidFill>
                <a:latin typeface="UTM Azuki" panose="02040603050506020204" pitchFamily="18" charset="0"/>
                <a:ea typeface="-윤고딕140" pitchFamily="18" charset="-127"/>
                <a:cs typeface="Times New Roman" panose="02020603050405020304" pitchFamily="18" charset="0"/>
              </a:rPr>
              <a:t> </a:t>
            </a:r>
            <a:r>
              <a:rPr lang="en-US" sz="2000" b="1" dirty="0" err="1">
                <a:solidFill>
                  <a:schemeClr val="tx1"/>
                </a:solidFill>
                <a:latin typeface="UTM Azuki" panose="02040603050506020204" pitchFamily="18" charset="0"/>
                <a:ea typeface="-윤고딕140" pitchFamily="18" charset="-127"/>
                <a:cs typeface="Times New Roman" panose="02020603050405020304" pitchFamily="18" charset="0"/>
              </a:rPr>
              <a:t>trận</a:t>
            </a:r>
            <a:r>
              <a:rPr lang="en-US" sz="2000" b="1" dirty="0">
                <a:solidFill>
                  <a:schemeClr val="tx1"/>
                </a:solidFill>
                <a:latin typeface="UTM Azuki" panose="02040603050506020204" pitchFamily="18" charset="0"/>
                <a:ea typeface="-윤고딕140" pitchFamily="18" charset="-127"/>
                <a:cs typeface="Times New Roman" panose="02020603050405020304" pitchFamily="18" charset="0"/>
              </a:rPr>
              <a:t>. </a:t>
            </a:r>
            <a:r>
              <a:rPr lang="en-US" sz="2000" b="1" dirty="0" err="1">
                <a:solidFill>
                  <a:schemeClr val="tx1"/>
                </a:solidFill>
                <a:latin typeface="UTM Azuki" panose="02040603050506020204" pitchFamily="18" charset="0"/>
                <a:ea typeface="-윤고딕140" pitchFamily="18" charset="-127"/>
                <a:cs typeface="Times New Roman" panose="02020603050405020304" pitchFamily="18" charset="0"/>
              </a:rPr>
              <a:t>Cuộc</a:t>
            </a:r>
            <a:r>
              <a:rPr lang="en-US" sz="2000" b="1" dirty="0">
                <a:solidFill>
                  <a:schemeClr val="tx1"/>
                </a:solidFill>
                <a:latin typeface="UTM Azuki" panose="02040603050506020204" pitchFamily="18" charset="0"/>
                <a:ea typeface="-윤고딕140" pitchFamily="18" charset="-127"/>
                <a:cs typeface="Times New Roman" panose="02020603050405020304" pitchFamily="18" charset="0"/>
              </a:rPr>
              <a:t> </a:t>
            </a:r>
            <a:r>
              <a:rPr lang="en-US" sz="2000" b="1" dirty="0" err="1">
                <a:solidFill>
                  <a:schemeClr val="tx1"/>
                </a:solidFill>
                <a:latin typeface="UTM Azuki" panose="02040603050506020204" pitchFamily="18" charset="0"/>
                <a:ea typeface="-윤고딕140" pitchFamily="18" charset="-127"/>
                <a:cs typeface="Times New Roman" panose="02020603050405020304" pitchFamily="18" charset="0"/>
              </a:rPr>
              <a:t>xâm</a:t>
            </a:r>
            <a:r>
              <a:rPr lang="en-US" sz="2000" b="1" dirty="0">
                <a:solidFill>
                  <a:schemeClr val="tx1"/>
                </a:solidFill>
                <a:latin typeface="UTM Azuki" panose="02040603050506020204" pitchFamily="18" charset="0"/>
                <a:ea typeface="-윤고딕140" pitchFamily="18" charset="-127"/>
                <a:cs typeface="Times New Roman" panose="02020603050405020304" pitchFamily="18" charset="0"/>
              </a:rPr>
              <a:t> </a:t>
            </a:r>
            <a:r>
              <a:rPr lang="en-US" sz="2000" b="1" dirty="0" err="1">
                <a:solidFill>
                  <a:schemeClr val="tx1"/>
                </a:solidFill>
                <a:latin typeface="UTM Azuki" panose="02040603050506020204" pitchFamily="18" charset="0"/>
                <a:ea typeface="-윤고딕140" pitchFamily="18" charset="-127"/>
                <a:cs typeface="Times New Roman" panose="02020603050405020304" pitchFamily="18" charset="0"/>
              </a:rPr>
              <a:t>lược</a:t>
            </a:r>
            <a:r>
              <a:rPr lang="en-US" sz="2000" b="1" dirty="0">
                <a:solidFill>
                  <a:schemeClr val="tx1"/>
                </a:solidFill>
                <a:latin typeface="UTM Azuki" panose="02040603050506020204" pitchFamily="18" charset="0"/>
                <a:ea typeface="-윤고딕140" pitchFamily="18" charset="-127"/>
                <a:cs typeface="Times New Roman" panose="02020603050405020304" pitchFamily="18" charset="0"/>
              </a:rPr>
              <a:t> </a:t>
            </a:r>
            <a:r>
              <a:rPr lang="en-US" sz="2000" b="1" dirty="0" err="1">
                <a:solidFill>
                  <a:schemeClr val="tx1"/>
                </a:solidFill>
                <a:latin typeface="UTM Azuki" panose="02040603050506020204" pitchFamily="18" charset="0"/>
                <a:ea typeface="-윤고딕140" pitchFamily="18" charset="-127"/>
                <a:cs typeface="Times New Roman" panose="02020603050405020304" pitchFamily="18" charset="0"/>
              </a:rPr>
              <a:t>của</a:t>
            </a:r>
            <a:r>
              <a:rPr lang="en-US" sz="2000" b="1" dirty="0">
                <a:solidFill>
                  <a:schemeClr val="tx1"/>
                </a:solidFill>
                <a:latin typeface="UTM Azuki" panose="02040603050506020204" pitchFamily="18" charset="0"/>
                <a:ea typeface="-윤고딕140" pitchFamily="18" charset="-127"/>
                <a:cs typeface="Times New Roman" panose="02020603050405020304" pitchFamily="18" charset="0"/>
              </a:rPr>
              <a:t> </a:t>
            </a:r>
            <a:r>
              <a:rPr lang="en-US" sz="2000" b="1" dirty="0" err="1">
                <a:solidFill>
                  <a:schemeClr val="tx1"/>
                </a:solidFill>
                <a:latin typeface="UTM Azuki" panose="02040603050506020204" pitchFamily="18" charset="0"/>
                <a:ea typeface="-윤고딕140" pitchFamily="18" charset="-127"/>
                <a:cs typeface="Times New Roman" panose="02020603050405020304" pitchFamily="18" charset="0"/>
              </a:rPr>
              <a:t>quân</a:t>
            </a:r>
            <a:r>
              <a:rPr lang="en-US" sz="2000" b="1" dirty="0">
                <a:solidFill>
                  <a:schemeClr val="tx1"/>
                </a:solidFill>
                <a:latin typeface="UTM Azuki" panose="02040603050506020204" pitchFamily="18" charset="0"/>
                <a:ea typeface="-윤고딕140" pitchFamily="18" charset="-127"/>
                <a:cs typeface="Times New Roman" panose="02020603050405020304" pitchFamily="18" charset="0"/>
              </a:rPr>
              <a:t> Nam </a:t>
            </a:r>
            <a:r>
              <a:rPr lang="en-US" sz="2000" b="1" dirty="0" err="1">
                <a:solidFill>
                  <a:schemeClr val="tx1"/>
                </a:solidFill>
                <a:latin typeface="UTM Azuki" panose="02040603050506020204" pitchFamily="18" charset="0"/>
                <a:ea typeface="-윤고딕140" pitchFamily="18" charset="-127"/>
                <a:cs typeface="Times New Roman" panose="02020603050405020304" pitchFamily="18" charset="0"/>
              </a:rPr>
              <a:t>Hán</a:t>
            </a:r>
            <a:r>
              <a:rPr lang="en-US" sz="2000" b="1" dirty="0">
                <a:solidFill>
                  <a:schemeClr val="tx1"/>
                </a:solidFill>
                <a:latin typeface="UTM Azuki" panose="02040603050506020204" pitchFamily="18" charset="0"/>
                <a:ea typeface="-윤고딕140" pitchFamily="18" charset="-127"/>
                <a:cs typeface="Times New Roman" panose="02020603050405020304" pitchFamily="18" charset="0"/>
              </a:rPr>
              <a:t> </a:t>
            </a:r>
            <a:r>
              <a:rPr lang="en-US" sz="2000" b="1" dirty="0" err="1">
                <a:solidFill>
                  <a:schemeClr val="tx1"/>
                </a:solidFill>
                <a:latin typeface="UTM Azuki" panose="02040603050506020204" pitchFamily="18" charset="0"/>
                <a:ea typeface="-윤고딕140" pitchFamily="18" charset="-127"/>
                <a:cs typeface="Times New Roman" panose="02020603050405020304" pitchFamily="18" charset="0"/>
              </a:rPr>
              <a:t>hoàn</a:t>
            </a:r>
            <a:r>
              <a:rPr lang="en-US" sz="2000" b="1" dirty="0">
                <a:solidFill>
                  <a:schemeClr val="tx1"/>
                </a:solidFill>
                <a:latin typeface="UTM Azuki" panose="02040603050506020204" pitchFamily="18" charset="0"/>
                <a:ea typeface="-윤고딕140" pitchFamily="18" charset="-127"/>
                <a:cs typeface="Times New Roman" panose="02020603050405020304" pitchFamily="18" charset="0"/>
              </a:rPr>
              <a:t> </a:t>
            </a:r>
            <a:r>
              <a:rPr lang="en-US" sz="2000" b="1" dirty="0" err="1">
                <a:solidFill>
                  <a:schemeClr val="tx1"/>
                </a:solidFill>
                <a:latin typeface="UTM Azuki" panose="02040603050506020204" pitchFamily="18" charset="0"/>
                <a:ea typeface="-윤고딕140" pitchFamily="18" charset="-127"/>
                <a:cs typeface="Times New Roman" panose="02020603050405020304" pitchFamily="18" charset="0"/>
              </a:rPr>
              <a:t>toàn</a:t>
            </a:r>
            <a:r>
              <a:rPr lang="en-US" sz="2000" b="1" dirty="0">
                <a:solidFill>
                  <a:schemeClr val="tx1"/>
                </a:solidFill>
                <a:latin typeface="UTM Azuki" panose="02040603050506020204" pitchFamily="18" charset="0"/>
                <a:ea typeface="-윤고딕140" pitchFamily="18" charset="-127"/>
                <a:cs typeface="Times New Roman" panose="02020603050405020304" pitchFamily="18" charset="0"/>
              </a:rPr>
              <a:t> </a:t>
            </a:r>
            <a:r>
              <a:rPr lang="en-US" sz="2000" b="1" dirty="0" err="1">
                <a:solidFill>
                  <a:schemeClr val="tx1"/>
                </a:solidFill>
                <a:latin typeface="UTM Azuki" panose="02040603050506020204" pitchFamily="18" charset="0"/>
                <a:ea typeface="-윤고딕140" pitchFamily="18" charset="-127"/>
                <a:cs typeface="Times New Roman" panose="02020603050405020304" pitchFamily="18" charset="0"/>
              </a:rPr>
              <a:t>thất</a:t>
            </a:r>
            <a:r>
              <a:rPr lang="en-US" sz="2000" b="1" dirty="0">
                <a:solidFill>
                  <a:schemeClr val="tx1"/>
                </a:solidFill>
                <a:latin typeface="UTM Azuki" panose="02040603050506020204" pitchFamily="18" charset="0"/>
                <a:ea typeface="-윤고딕140" pitchFamily="18" charset="-127"/>
                <a:cs typeface="Times New Roman" panose="02020603050405020304" pitchFamily="18" charset="0"/>
              </a:rPr>
              <a:t> </a:t>
            </a:r>
            <a:r>
              <a:rPr lang="en-US" sz="2000" b="1" dirty="0" err="1">
                <a:solidFill>
                  <a:schemeClr val="tx1"/>
                </a:solidFill>
                <a:latin typeface="UTM Azuki" panose="02040603050506020204" pitchFamily="18" charset="0"/>
                <a:ea typeface="-윤고딕140" pitchFamily="18" charset="-127"/>
                <a:cs typeface="Times New Roman" panose="02020603050405020304" pitchFamily="18" charset="0"/>
              </a:rPr>
              <a:t>bại</a:t>
            </a:r>
            <a:r>
              <a:rPr lang="en-US" sz="2000" b="1" dirty="0">
                <a:solidFill>
                  <a:schemeClr val="tx1"/>
                </a:solidFill>
                <a:latin typeface="UTM Azuki" panose="02040603050506020204" pitchFamily="18" charset="0"/>
                <a:ea typeface="-윤고딕140" pitchFamily="18" charset="-127"/>
                <a:cs typeface="Times New Roman" panose="02020603050405020304" pitchFamily="18" charset="0"/>
              </a:rPr>
              <a:t>.</a:t>
            </a:r>
          </a:p>
        </p:txBody>
      </p:sp>
      <p:sp>
        <p:nvSpPr>
          <p:cNvPr id="28" name="Text Box 14">
            <a:extLst>
              <a:ext uri="{FF2B5EF4-FFF2-40B4-BE49-F238E27FC236}">
                <a16:creationId xmlns:a16="http://schemas.microsoft.com/office/drawing/2014/main" id="{5B2A2E34-C2A8-5B22-AE46-8CD60FDB07ED}"/>
              </a:ext>
            </a:extLst>
          </p:cNvPr>
          <p:cNvSpPr txBox="1">
            <a:spLocks noChangeArrowheads="1"/>
          </p:cNvSpPr>
          <p:nvPr/>
        </p:nvSpPr>
        <p:spPr bwMode="auto">
          <a:xfrm>
            <a:off x="1451811" y="4419685"/>
            <a:ext cx="6522476" cy="584775"/>
          </a:xfrm>
          <a:prstGeom prst="rect">
            <a:avLst/>
          </a:prstGeom>
          <a:solidFill>
            <a:schemeClr val="accent4"/>
          </a:solidFill>
          <a:ln>
            <a:solidFill>
              <a:schemeClr val="tx1"/>
            </a:solidFill>
          </a:ln>
          <a:effectLst/>
        </p:spPr>
        <p:txBody>
          <a:bodyPr wrap="square">
            <a:spAutoFit/>
          </a:bodyPr>
          <a:lstStyle>
            <a:lvl1pPr eaLnBrk="0" hangingPunct="0">
              <a:defRPr sz="3600" b="1">
                <a:solidFill>
                  <a:schemeClr val="tx1"/>
                </a:solidFill>
                <a:latin typeface="Times New Roman" panose="02020603050405020304" pitchFamily="18" charset="0"/>
                <a:ea typeface="-윤고딕140" pitchFamily="18" charset="-127"/>
              </a:defRPr>
            </a:lvl1pPr>
            <a:lvl2pPr marL="742950" indent="-285750" eaLnBrk="0" hangingPunct="0">
              <a:defRPr sz="3600" b="1">
                <a:solidFill>
                  <a:schemeClr val="tx1"/>
                </a:solidFill>
                <a:latin typeface="Times New Roman" panose="02020603050405020304" pitchFamily="18" charset="0"/>
                <a:ea typeface="-윤고딕140" pitchFamily="18" charset="-127"/>
              </a:defRPr>
            </a:lvl2pPr>
            <a:lvl3pPr marL="1143000" indent="-228600" eaLnBrk="0" hangingPunct="0">
              <a:defRPr sz="3600" b="1">
                <a:solidFill>
                  <a:schemeClr val="tx1"/>
                </a:solidFill>
                <a:latin typeface="Times New Roman" panose="02020603050405020304" pitchFamily="18" charset="0"/>
                <a:ea typeface="-윤고딕140" pitchFamily="18" charset="-127"/>
              </a:defRPr>
            </a:lvl3pPr>
            <a:lvl4pPr marL="1600200" indent="-228600" eaLnBrk="0" hangingPunct="0">
              <a:defRPr sz="3600" b="1">
                <a:solidFill>
                  <a:schemeClr val="tx1"/>
                </a:solidFill>
                <a:latin typeface="Times New Roman" panose="02020603050405020304" pitchFamily="18" charset="0"/>
                <a:ea typeface="-윤고딕140" pitchFamily="18" charset="-127"/>
              </a:defRPr>
            </a:lvl4pPr>
            <a:lvl5pPr marL="2057400" indent="-228600" eaLnBrk="0" hangingPunct="0">
              <a:defRPr sz="3600" b="1">
                <a:solidFill>
                  <a:schemeClr val="tx1"/>
                </a:solidFill>
                <a:latin typeface="Times New Roman" panose="02020603050405020304" pitchFamily="18" charset="0"/>
                <a:ea typeface="-윤고딕140" pitchFamily="18" charset="-127"/>
              </a:defRPr>
            </a:lvl5pPr>
            <a:lvl6pPr marL="2514600" indent="-228600" algn="ctr" eaLnBrk="0" fontAlgn="base" hangingPunct="0">
              <a:spcBef>
                <a:spcPct val="0"/>
              </a:spcBef>
              <a:spcAft>
                <a:spcPct val="0"/>
              </a:spcAft>
              <a:defRPr sz="3600" b="1">
                <a:solidFill>
                  <a:schemeClr val="tx1"/>
                </a:solidFill>
                <a:latin typeface="Times New Roman" panose="02020603050405020304" pitchFamily="18" charset="0"/>
                <a:ea typeface="-윤고딕140" pitchFamily="18" charset="-127"/>
              </a:defRPr>
            </a:lvl6pPr>
            <a:lvl7pPr marL="2971800" indent="-228600" algn="ctr" eaLnBrk="0" fontAlgn="base" hangingPunct="0">
              <a:spcBef>
                <a:spcPct val="0"/>
              </a:spcBef>
              <a:spcAft>
                <a:spcPct val="0"/>
              </a:spcAft>
              <a:defRPr sz="3600" b="1">
                <a:solidFill>
                  <a:schemeClr val="tx1"/>
                </a:solidFill>
                <a:latin typeface="Times New Roman" panose="02020603050405020304" pitchFamily="18" charset="0"/>
                <a:ea typeface="-윤고딕140" pitchFamily="18" charset="-127"/>
              </a:defRPr>
            </a:lvl7pPr>
            <a:lvl8pPr marL="3429000" indent="-228600" algn="ctr" eaLnBrk="0" fontAlgn="base" hangingPunct="0">
              <a:spcBef>
                <a:spcPct val="0"/>
              </a:spcBef>
              <a:spcAft>
                <a:spcPct val="0"/>
              </a:spcAft>
              <a:defRPr sz="3600" b="1">
                <a:solidFill>
                  <a:schemeClr val="tx1"/>
                </a:solidFill>
                <a:latin typeface="Times New Roman" panose="02020603050405020304" pitchFamily="18" charset="0"/>
                <a:ea typeface="-윤고딕140" pitchFamily="18" charset="-127"/>
              </a:defRPr>
            </a:lvl8pPr>
            <a:lvl9pPr marL="3886200" indent="-228600" algn="ctr" eaLnBrk="0" fontAlgn="base" hangingPunct="0">
              <a:spcBef>
                <a:spcPct val="0"/>
              </a:spcBef>
              <a:spcAft>
                <a:spcPct val="0"/>
              </a:spcAft>
              <a:defRPr sz="3600" b="1">
                <a:solidFill>
                  <a:schemeClr val="tx1"/>
                </a:solidFill>
                <a:latin typeface="Times New Roman" panose="02020603050405020304" pitchFamily="18" charset="0"/>
                <a:ea typeface="-윤고딕140" pitchFamily="18" charset="-127"/>
              </a:defRPr>
            </a:lvl9pPr>
          </a:lstStyle>
          <a:p>
            <a:pPr algn="ctr" eaLnBrk="1" fontAlgn="base" hangingPunct="1">
              <a:spcBef>
                <a:spcPct val="50000"/>
              </a:spcBef>
              <a:spcAft>
                <a:spcPct val="0"/>
              </a:spcAft>
            </a:pPr>
            <a:r>
              <a:rPr lang="en-US" altLang="vi-VN" sz="3200" dirty="0" err="1">
                <a:latin typeface="UTM Azuki" panose="02040603050506020204" pitchFamily="18" charset="0"/>
                <a:cs typeface="Times New Roman" panose="02020603050405020304" pitchFamily="18" charset="0"/>
              </a:rPr>
              <a:t>Toàn</a:t>
            </a:r>
            <a:r>
              <a:rPr lang="en-US" altLang="vi-VN" sz="3200" dirty="0">
                <a:latin typeface="UTM Azuki" panose="02040603050506020204" pitchFamily="18" charset="0"/>
                <a:cs typeface="Times New Roman" panose="02020603050405020304" pitchFamily="18" charset="0"/>
              </a:rPr>
              <a:t> </a:t>
            </a:r>
            <a:r>
              <a:rPr lang="en-US" altLang="vi-VN" sz="3200" dirty="0" err="1">
                <a:latin typeface="UTM Azuki" panose="02040603050506020204" pitchFamily="18" charset="0"/>
                <a:cs typeface="Times New Roman" panose="02020603050405020304" pitchFamily="18" charset="0"/>
              </a:rPr>
              <a:t>cảnh</a:t>
            </a:r>
            <a:r>
              <a:rPr lang="en-US" altLang="vi-VN" sz="3200" dirty="0">
                <a:latin typeface="UTM Azuki" panose="02040603050506020204" pitchFamily="18" charset="0"/>
                <a:cs typeface="Times New Roman" panose="02020603050405020304" pitchFamily="18" charset="0"/>
              </a:rPr>
              <a:t> </a:t>
            </a:r>
            <a:r>
              <a:rPr lang="en-US" altLang="vi-VN" sz="3200" dirty="0" err="1">
                <a:latin typeface="UTM Azuki" panose="02040603050506020204" pitchFamily="18" charset="0"/>
                <a:cs typeface="Times New Roman" panose="02020603050405020304" pitchFamily="18" charset="0"/>
              </a:rPr>
              <a:t>Chiến</a:t>
            </a:r>
            <a:r>
              <a:rPr lang="en-US" altLang="vi-VN" sz="3200" dirty="0">
                <a:latin typeface="UTM Azuki" panose="02040603050506020204" pitchFamily="18" charset="0"/>
                <a:cs typeface="Times New Roman" panose="02020603050405020304" pitchFamily="18" charset="0"/>
              </a:rPr>
              <a:t> </a:t>
            </a:r>
            <a:r>
              <a:rPr lang="en-US" altLang="vi-VN" sz="3200" dirty="0" err="1">
                <a:latin typeface="UTM Azuki" panose="02040603050506020204" pitchFamily="18" charset="0"/>
                <a:cs typeface="Times New Roman" panose="02020603050405020304" pitchFamily="18" charset="0"/>
              </a:rPr>
              <a:t>thắng</a:t>
            </a:r>
            <a:r>
              <a:rPr lang="en-US" altLang="vi-VN" sz="3200" dirty="0">
                <a:latin typeface="UTM Azuki" panose="02040603050506020204" pitchFamily="18" charset="0"/>
                <a:cs typeface="Times New Roman" panose="02020603050405020304" pitchFamily="18" charset="0"/>
              </a:rPr>
              <a:t>  </a:t>
            </a:r>
            <a:r>
              <a:rPr lang="en-US" altLang="vi-VN" sz="3200" dirty="0" err="1">
                <a:latin typeface="UTM Azuki" panose="02040603050506020204" pitchFamily="18" charset="0"/>
                <a:cs typeface="Times New Roman" panose="02020603050405020304" pitchFamily="18" charset="0"/>
              </a:rPr>
              <a:t>Bạch</a:t>
            </a:r>
            <a:r>
              <a:rPr lang="en-US" altLang="vi-VN" sz="3200" dirty="0">
                <a:latin typeface="UTM Azuki" panose="02040603050506020204" pitchFamily="18" charset="0"/>
                <a:cs typeface="Times New Roman" panose="02020603050405020304" pitchFamily="18" charset="0"/>
              </a:rPr>
              <a:t> </a:t>
            </a:r>
            <a:r>
              <a:rPr lang="en-US" altLang="vi-VN" sz="3200" dirty="0" err="1">
                <a:latin typeface="UTM Azuki" panose="02040603050506020204" pitchFamily="18" charset="0"/>
                <a:cs typeface="Times New Roman" panose="02020603050405020304" pitchFamily="18" charset="0"/>
              </a:rPr>
              <a:t>Đằng</a:t>
            </a:r>
            <a:r>
              <a:rPr lang="en-US" altLang="vi-VN" sz="3200" dirty="0">
                <a:latin typeface="UTM Azuki" panose="02040603050506020204" pitchFamily="18" charset="0"/>
                <a:cs typeface="Times New Roman" panose="02020603050405020304" pitchFamily="18" charset="0"/>
              </a:rPr>
              <a:t> 938</a:t>
            </a:r>
          </a:p>
        </p:txBody>
      </p:sp>
    </p:spTree>
    <p:extLst>
      <p:ext uri="{BB962C8B-B14F-4D97-AF65-F5344CB8AC3E}">
        <p14:creationId xmlns:p14="http://schemas.microsoft.com/office/powerpoint/2010/main" val="2959707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wipe(down)">
                                      <p:cBhvr>
                                        <p:cTn id="14" dur="580">
                                          <p:stCondLst>
                                            <p:cond delay="0"/>
                                          </p:stCondLst>
                                        </p:cTn>
                                        <p:tgtEl>
                                          <p:spTgt spid="30"/>
                                        </p:tgtEl>
                                      </p:cBhvr>
                                    </p:animEffect>
                                    <p:anim calcmode="lin" valueType="num">
                                      <p:cBhvr>
                                        <p:cTn id="15"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20" dur="26">
                                          <p:stCondLst>
                                            <p:cond delay="650"/>
                                          </p:stCondLst>
                                        </p:cTn>
                                        <p:tgtEl>
                                          <p:spTgt spid="30"/>
                                        </p:tgtEl>
                                      </p:cBhvr>
                                      <p:to x="100000" y="60000"/>
                                    </p:animScale>
                                    <p:animScale>
                                      <p:cBhvr>
                                        <p:cTn id="21" dur="166" decel="50000">
                                          <p:stCondLst>
                                            <p:cond delay="676"/>
                                          </p:stCondLst>
                                        </p:cTn>
                                        <p:tgtEl>
                                          <p:spTgt spid="30"/>
                                        </p:tgtEl>
                                      </p:cBhvr>
                                      <p:to x="100000" y="100000"/>
                                    </p:animScale>
                                    <p:animScale>
                                      <p:cBhvr>
                                        <p:cTn id="22" dur="26">
                                          <p:stCondLst>
                                            <p:cond delay="1312"/>
                                          </p:stCondLst>
                                        </p:cTn>
                                        <p:tgtEl>
                                          <p:spTgt spid="30"/>
                                        </p:tgtEl>
                                      </p:cBhvr>
                                      <p:to x="100000" y="80000"/>
                                    </p:animScale>
                                    <p:animScale>
                                      <p:cBhvr>
                                        <p:cTn id="23" dur="166" decel="50000">
                                          <p:stCondLst>
                                            <p:cond delay="1338"/>
                                          </p:stCondLst>
                                        </p:cTn>
                                        <p:tgtEl>
                                          <p:spTgt spid="30"/>
                                        </p:tgtEl>
                                      </p:cBhvr>
                                      <p:to x="100000" y="100000"/>
                                    </p:animScale>
                                    <p:animScale>
                                      <p:cBhvr>
                                        <p:cTn id="24" dur="26">
                                          <p:stCondLst>
                                            <p:cond delay="1642"/>
                                          </p:stCondLst>
                                        </p:cTn>
                                        <p:tgtEl>
                                          <p:spTgt spid="30"/>
                                        </p:tgtEl>
                                      </p:cBhvr>
                                      <p:to x="100000" y="90000"/>
                                    </p:animScale>
                                    <p:animScale>
                                      <p:cBhvr>
                                        <p:cTn id="25" dur="166" decel="50000">
                                          <p:stCondLst>
                                            <p:cond delay="1668"/>
                                          </p:stCondLst>
                                        </p:cTn>
                                        <p:tgtEl>
                                          <p:spTgt spid="30"/>
                                        </p:tgtEl>
                                      </p:cBhvr>
                                      <p:to x="100000" y="100000"/>
                                    </p:animScale>
                                    <p:animScale>
                                      <p:cBhvr>
                                        <p:cTn id="26" dur="26">
                                          <p:stCondLst>
                                            <p:cond delay="1808"/>
                                          </p:stCondLst>
                                        </p:cTn>
                                        <p:tgtEl>
                                          <p:spTgt spid="30"/>
                                        </p:tgtEl>
                                      </p:cBhvr>
                                      <p:to x="100000" y="95000"/>
                                    </p:animScale>
                                    <p:animScale>
                                      <p:cBhvr>
                                        <p:cTn id="27" dur="166" decel="50000">
                                          <p:stCondLst>
                                            <p:cond delay="1834"/>
                                          </p:stCondLst>
                                        </p:cTn>
                                        <p:tgtEl>
                                          <p:spTgt spid="30"/>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1000"/>
                                        <p:tgtEl>
                                          <p:spTgt spid="27"/>
                                        </p:tgtEl>
                                      </p:cBhvr>
                                    </p:animEffect>
                                    <p:anim calcmode="lin" valueType="num">
                                      <p:cBhvr>
                                        <p:cTn id="33" dur="1000" fill="hold"/>
                                        <p:tgtEl>
                                          <p:spTgt spid="27"/>
                                        </p:tgtEl>
                                        <p:attrNameLst>
                                          <p:attrName>ppt_x</p:attrName>
                                        </p:attrNameLst>
                                      </p:cBhvr>
                                      <p:tavLst>
                                        <p:tav tm="0">
                                          <p:val>
                                            <p:strVal val="#ppt_x"/>
                                          </p:val>
                                        </p:tav>
                                        <p:tav tm="100000">
                                          <p:val>
                                            <p:strVal val="#ppt_x"/>
                                          </p:val>
                                        </p:tav>
                                      </p:tavLst>
                                    </p:anim>
                                    <p:anim calcmode="lin" valueType="num">
                                      <p:cBhvr>
                                        <p:cTn id="34"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6" presetClass="entr"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wipe(down)">
                                      <p:cBhvr>
                                        <p:cTn id="39" dur="580">
                                          <p:stCondLst>
                                            <p:cond delay="0"/>
                                          </p:stCondLst>
                                        </p:cTn>
                                        <p:tgtEl>
                                          <p:spTgt spid="25"/>
                                        </p:tgtEl>
                                      </p:cBhvr>
                                    </p:animEffect>
                                    <p:anim calcmode="lin" valueType="num">
                                      <p:cBhvr>
                                        <p:cTn id="40"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45" dur="26">
                                          <p:stCondLst>
                                            <p:cond delay="650"/>
                                          </p:stCondLst>
                                        </p:cTn>
                                        <p:tgtEl>
                                          <p:spTgt spid="25"/>
                                        </p:tgtEl>
                                      </p:cBhvr>
                                      <p:to x="100000" y="60000"/>
                                    </p:animScale>
                                    <p:animScale>
                                      <p:cBhvr>
                                        <p:cTn id="46" dur="166" decel="50000">
                                          <p:stCondLst>
                                            <p:cond delay="676"/>
                                          </p:stCondLst>
                                        </p:cTn>
                                        <p:tgtEl>
                                          <p:spTgt spid="25"/>
                                        </p:tgtEl>
                                      </p:cBhvr>
                                      <p:to x="100000" y="100000"/>
                                    </p:animScale>
                                    <p:animScale>
                                      <p:cBhvr>
                                        <p:cTn id="47" dur="26">
                                          <p:stCondLst>
                                            <p:cond delay="1312"/>
                                          </p:stCondLst>
                                        </p:cTn>
                                        <p:tgtEl>
                                          <p:spTgt spid="25"/>
                                        </p:tgtEl>
                                      </p:cBhvr>
                                      <p:to x="100000" y="80000"/>
                                    </p:animScale>
                                    <p:animScale>
                                      <p:cBhvr>
                                        <p:cTn id="48" dur="166" decel="50000">
                                          <p:stCondLst>
                                            <p:cond delay="1338"/>
                                          </p:stCondLst>
                                        </p:cTn>
                                        <p:tgtEl>
                                          <p:spTgt spid="25"/>
                                        </p:tgtEl>
                                      </p:cBhvr>
                                      <p:to x="100000" y="100000"/>
                                    </p:animScale>
                                    <p:animScale>
                                      <p:cBhvr>
                                        <p:cTn id="49" dur="26">
                                          <p:stCondLst>
                                            <p:cond delay="1642"/>
                                          </p:stCondLst>
                                        </p:cTn>
                                        <p:tgtEl>
                                          <p:spTgt spid="25"/>
                                        </p:tgtEl>
                                      </p:cBhvr>
                                      <p:to x="100000" y="90000"/>
                                    </p:animScale>
                                    <p:animScale>
                                      <p:cBhvr>
                                        <p:cTn id="50" dur="166" decel="50000">
                                          <p:stCondLst>
                                            <p:cond delay="1668"/>
                                          </p:stCondLst>
                                        </p:cTn>
                                        <p:tgtEl>
                                          <p:spTgt spid="25"/>
                                        </p:tgtEl>
                                      </p:cBhvr>
                                      <p:to x="100000" y="100000"/>
                                    </p:animScale>
                                    <p:animScale>
                                      <p:cBhvr>
                                        <p:cTn id="51" dur="26">
                                          <p:stCondLst>
                                            <p:cond delay="1808"/>
                                          </p:stCondLst>
                                        </p:cTn>
                                        <p:tgtEl>
                                          <p:spTgt spid="25"/>
                                        </p:tgtEl>
                                      </p:cBhvr>
                                      <p:to x="100000" y="95000"/>
                                    </p:animScale>
                                    <p:animScale>
                                      <p:cBhvr>
                                        <p:cTn id="52" dur="166" decel="50000">
                                          <p:stCondLst>
                                            <p:cond delay="1834"/>
                                          </p:stCondLst>
                                        </p:cTn>
                                        <p:tgtEl>
                                          <p:spTgt spid="25"/>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fade">
                                      <p:cBhvr>
                                        <p:cTn id="57" dur="1000"/>
                                        <p:tgtEl>
                                          <p:spTgt spid="26"/>
                                        </p:tgtEl>
                                      </p:cBhvr>
                                    </p:animEffect>
                                    <p:anim calcmode="lin" valueType="num">
                                      <p:cBhvr>
                                        <p:cTn id="58" dur="1000" fill="hold"/>
                                        <p:tgtEl>
                                          <p:spTgt spid="26"/>
                                        </p:tgtEl>
                                        <p:attrNameLst>
                                          <p:attrName>ppt_x</p:attrName>
                                        </p:attrNameLst>
                                      </p:cBhvr>
                                      <p:tavLst>
                                        <p:tav tm="0">
                                          <p:val>
                                            <p:strVal val="#ppt_x"/>
                                          </p:val>
                                        </p:tav>
                                        <p:tav tm="100000">
                                          <p:val>
                                            <p:strVal val="#ppt_x"/>
                                          </p:val>
                                        </p:tav>
                                      </p:tavLst>
                                    </p:anim>
                                    <p:anim calcmode="lin" valueType="num">
                                      <p:cBhvr>
                                        <p:cTn id="5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31"/>
                                        </p:tgtEl>
                                        <p:attrNameLst>
                                          <p:attrName>style.visibility</p:attrName>
                                        </p:attrNameLst>
                                      </p:cBhvr>
                                      <p:to>
                                        <p:strVal val="visible"/>
                                      </p:to>
                                    </p:set>
                                    <p:animEffect transition="in" filter="fade">
                                      <p:cBhvr>
                                        <p:cTn id="64" dur="1000"/>
                                        <p:tgtEl>
                                          <p:spTgt spid="31"/>
                                        </p:tgtEl>
                                      </p:cBhvr>
                                    </p:animEffect>
                                    <p:anim calcmode="lin" valueType="num">
                                      <p:cBhvr>
                                        <p:cTn id="65" dur="1000" fill="hold"/>
                                        <p:tgtEl>
                                          <p:spTgt spid="31"/>
                                        </p:tgtEl>
                                        <p:attrNameLst>
                                          <p:attrName>ppt_x</p:attrName>
                                        </p:attrNameLst>
                                      </p:cBhvr>
                                      <p:tavLst>
                                        <p:tav tm="0">
                                          <p:val>
                                            <p:strVal val="#ppt_x"/>
                                          </p:val>
                                        </p:tav>
                                        <p:tav tm="100000">
                                          <p:val>
                                            <p:strVal val="#ppt_x"/>
                                          </p:val>
                                        </p:tav>
                                      </p:tavLst>
                                    </p:anim>
                                    <p:anim calcmode="lin" valueType="num">
                                      <p:cBhvr>
                                        <p:cTn id="66"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6" presetClass="entr" presetSubtype="0" fill="hold" nodeType="clickEffect">
                                  <p:stCondLst>
                                    <p:cond delay="0"/>
                                  </p:stCondLst>
                                  <p:childTnLst>
                                    <p:set>
                                      <p:cBhvr>
                                        <p:cTn id="70" dur="1" fill="hold">
                                          <p:stCondLst>
                                            <p:cond delay="0"/>
                                          </p:stCondLst>
                                        </p:cTn>
                                        <p:tgtEl>
                                          <p:spTgt spid="28">
                                            <p:txEl>
                                              <p:pRg st="0" end="0"/>
                                            </p:txEl>
                                          </p:spTgt>
                                        </p:tgtEl>
                                        <p:attrNameLst>
                                          <p:attrName>style.visibility</p:attrName>
                                        </p:attrNameLst>
                                      </p:cBhvr>
                                      <p:to>
                                        <p:strVal val="visible"/>
                                      </p:to>
                                    </p:set>
                                    <p:animEffect transition="in" filter="wipe(down)">
                                      <p:cBhvr>
                                        <p:cTn id="71" dur="580">
                                          <p:stCondLst>
                                            <p:cond delay="0"/>
                                          </p:stCondLst>
                                        </p:cTn>
                                        <p:tgtEl>
                                          <p:spTgt spid="28">
                                            <p:txEl>
                                              <p:pRg st="0" end="0"/>
                                            </p:txEl>
                                          </p:spTgt>
                                        </p:tgtEl>
                                      </p:cBhvr>
                                    </p:animEffect>
                                    <p:anim calcmode="lin" valueType="num">
                                      <p:cBhvr>
                                        <p:cTn id="72" dur="1822" tmFilter="0,0; 0.14,0.36; 0.43,0.73; 0.71,0.91; 1.0,1.0">
                                          <p:stCondLst>
                                            <p:cond delay="0"/>
                                          </p:stCondLst>
                                        </p:cTn>
                                        <p:tgtEl>
                                          <p:spTgt spid="28">
                                            <p:txEl>
                                              <p:pRg st="0" end="0"/>
                                            </p:txEl>
                                          </p:spTgt>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28">
                                            <p:txEl>
                                              <p:pRg st="0" end="0"/>
                                            </p:txEl>
                                          </p:spTgt>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28">
                                            <p:txEl>
                                              <p:pRg st="0" end="0"/>
                                            </p:txEl>
                                          </p:spTgt>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28">
                                            <p:txEl>
                                              <p:pRg st="0" end="0"/>
                                            </p:txEl>
                                          </p:spTgt>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28">
                                            <p:txEl>
                                              <p:pRg st="0" end="0"/>
                                            </p:txEl>
                                          </p:spTgt>
                                        </p:tgtEl>
                                        <p:attrNameLst>
                                          <p:attrName>ppt_y</p:attrName>
                                        </p:attrNameLst>
                                      </p:cBhvr>
                                      <p:tavLst>
                                        <p:tav tm="0" fmla="#ppt_y-sin(pi*$)/81">
                                          <p:val>
                                            <p:fltVal val="0"/>
                                          </p:val>
                                        </p:tav>
                                        <p:tav tm="100000">
                                          <p:val>
                                            <p:fltVal val="1"/>
                                          </p:val>
                                        </p:tav>
                                      </p:tavLst>
                                    </p:anim>
                                    <p:animScale>
                                      <p:cBhvr>
                                        <p:cTn id="77" dur="26">
                                          <p:stCondLst>
                                            <p:cond delay="650"/>
                                          </p:stCondLst>
                                        </p:cTn>
                                        <p:tgtEl>
                                          <p:spTgt spid="28">
                                            <p:txEl>
                                              <p:pRg st="0" end="0"/>
                                            </p:txEl>
                                          </p:spTgt>
                                        </p:tgtEl>
                                      </p:cBhvr>
                                      <p:to x="100000" y="60000"/>
                                    </p:animScale>
                                    <p:animScale>
                                      <p:cBhvr>
                                        <p:cTn id="78" dur="166" decel="50000">
                                          <p:stCondLst>
                                            <p:cond delay="676"/>
                                          </p:stCondLst>
                                        </p:cTn>
                                        <p:tgtEl>
                                          <p:spTgt spid="28">
                                            <p:txEl>
                                              <p:pRg st="0" end="0"/>
                                            </p:txEl>
                                          </p:spTgt>
                                        </p:tgtEl>
                                      </p:cBhvr>
                                      <p:to x="100000" y="100000"/>
                                    </p:animScale>
                                    <p:animScale>
                                      <p:cBhvr>
                                        <p:cTn id="79" dur="26">
                                          <p:stCondLst>
                                            <p:cond delay="1312"/>
                                          </p:stCondLst>
                                        </p:cTn>
                                        <p:tgtEl>
                                          <p:spTgt spid="28">
                                            <p:txEl>
                                              <p:pRg st="0" end="0"/>
                                            </p:txEl>
                                          </p:spTgt>
                                        </p:tgtEl>
                                      </p:cBhvr>
                                      <p:to x="100000" y="80000"/>
                                    </p:animScale>
                                    <p:animScale>
                                      <p:cBhvr>
                                        <p:cTn id="80" dur="166" decel="50000">
                                          <p:stCondLst>
                                            <p:cond delay="1338"/>
                                          </p:stCondLst>
                                        </p:cTn>
                                        <p:tgtEl>
                                          <p:spTgt spid="28">
                                            <p:txEl>
                                              <p:pRg st="0" end="0"/>
                                            </p:txEl>
                                          </p:spTgt>
                                        </p:tgtEl>
                                      </p:cBhvr>
                                      <p:to x="100000" y="100000"/>
                                    </p:animScale>
                                    <p:animScale>
                                      <p:cBhvr>
                                        <p:cTn id="81" dur="26">
                                          <p:stCondLst>
                                            <p:cond delay="1642"/>
                                          </p:stCondLst>
                                        </p:cTn>
                                        <p:tgtEl>
                                          <p:spTgt spid="28">
                                            <p:txEl>
                                              <p:pRg st="0" end="0"/>
                                            </p:txEl>
                                          </p:spTgt>
                                        </p:tgtEl>
                                      </p:cBhvr>
                                      <p:to x="100000" y="90000"/>
                                    </p:animScale>
                                    <p:animScale>
                                      <p:cBhvr>
                                        <p:cTn id="82" dur="166" decel="50000">
                                          <p:stCondLst>
                                            <p:cond delay="1668"/>
                                          </p:stCondLst>
                                        </p:cTn>
                                        <p:tgtEl>
                                          <p:spTgt spid="28">
                                            <p:txEl>
                                              <p:pRg st="0" end="0"/>
                                            </p:txEl>
                                          </p:spTgt>
                                        </p:tgtEl>
                                      </p:cBhvr>
                                      <p:to x="100000" y="100000"/>
                                    </p:animScale>
                                    <p:animScale>
                                      <p:cBhvr>
                                        <p:cTn id="83" dur="26">
                                          <p:stCondLst>
                                            <p:cond delay="1808"/>
                                          </p:stCondLst>
                                        </p:cTn>
                                        <p:tgtEl>
                                          <p:spTgt spid="28">
                                            <p:txEl>
                                              <p:pRg st="0" end="0"/>
                                            </p:txEl>
                                          </p:spTgt>
                                        </p:tgtEl>
                                      </p:cBhvr>
                                      <p:to x="100000" y="95000"/>
                                    </p:animScale>
                                    <p:animScale>
                                      <p:cBhvr>
                                        <p:cTn id="84" dur="166" decel="50000">
                                          <p:stCondLst>
                                            <p:cond delay="1834"/>
                                          </p:stCondLst>
                                        </p:cTn>
                                        <p:tgtEl>
                                          <p:spTgt spid="28">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2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40546" y="922155"/>
            <a:ext cx="6493726" cy="1323439"/>
          </a:xfrm>
          <a:prstGeom prst="rect">
            <a:avLst/>
          </a:prstGeom>
          <a:noFill/>
        </p:spPr>
        <p:txBody>
          <a:bodyPr wrap="square" rtlCol="0">
            <a:spAutoFit/>
          </a:bodyPr>
          <a:lstStyle/>
          <a:p>
            <a:r>
              <a:rPr lang="en-US" sz="8000" dirty="0" err="1">
                <a:ln w="0"/>
                <a:solidFill>
                  <a:schemeClr val="tx2"/>
                </a:solidFill>
                <a:effectLst>
                  <a:outerShdw blurRad="38100" dist="19050" dir="2700000" algn="tl" rotWithShape="0">
                    <a:schemeClr val="dk1">
                      <a:alpha val="40000"/>
                    </a:schemeClr>
                  </a:outerShdw>
                </a:effectLst>
                <a:latin typeface="Countdown" pitchFamily="34" charset="0"/>
                <a:ea typeface="Countdown" pitchFamily="34" charset="0"/>
                <a:cs typeface="Countdown" pitchFamily="34" charset="0"/>
              </a:rPr>
              <a:t>Vượt</a:t>
            </a:r>
            <a:r>
              <a:rPr lang="en-US" sz="8000" dirty="0">
                <a:ln w="0"/>
                <a:solidFill>
                  <a:schemeClr val="tx2"/>
                </a:solidFill>
                <a:effectLst>
                  <a:outerShdw blurRad="38100" dist="19050" dir="2700000" algn="tl" rotWithShape="0">
                    <a:schemeClr val="dk1">
                      <a:alpha val="40000"/>
                    </a:schemeClr>
                  </a:outerShdw>
                </a:effectLst>
                <a:latin typeface="Countdown" pitchFamily="34" charset="0"/>
                <a:ea typeface="Countdown" pitchFamily="34" charset="0"/>
                <a:cs typeface="Countdown" pitchFamily="34" charset="0"/>
              </a:rPr>
              <a:t> </a:t>
            </a:r>
            <a:r>
              <a:rPr lang="en-US" sz="8000" dirty="0" err="1">
                <a:ln w="0"/>
                <a:solidFill>
                  <a:schemeClr val="tx2"/>
                </a:solidFill>
                <a:effectLst>
                  <a:outerShdw blurRad="38100" dist="19050" dir="2700000" algn="tl" rotWithShape="0">
                    <a:schemeClr val="dk1">
                      <a:alpha val="40000"/>
                    </a:schemeClr>
                  </a:outerShdw>
                </a:effectLst>
                <a:latin typeface="Countdown" pitchFamily="34" charset="0"/>
                <a:ea typeface="Countdown" pitchFamily="34" charset="0"/>
                <a:cs typeface="Countdown" pitchFamily="34" charset="0"/>
              </a:rPr>
              <a:t>ải</a:t>
            </a:r>
            <a:r>
              <a:rPr lang="en-US" sz="8000" dirty="0">
                <a:ln w="0"/>
                <a:solidFill>
                  <a:schemeClr val="tx2"/>
                </a:solidFill>
                <a:effectLst>
                  <a:outerShdw blurRad="38100" dist="19050" dir="2700000" algn="tl" rotWithShape="0">
                    <a:schemeClr val="dk1">
                      <a:alpha val="40000"/>
                    </a:schemeClr>
                  </a:outerShdw>
                </a:effectLst>
                <a:latin typeface="Countdown" pitchFamily="34" charset="0"/>
                <a:ea typeface="Countdown" pitchFamily="34" charset="0"/>
                <a:cs typeface="Countdown" pitchFamily="34" charset="0"/>
              </a:rPr>
              <a:t> </a:t>
            </a:r>
            <a:r>
              <a:rPr lang="en-US" sz="8000" dirty="0" err="1">
                <a:ln w="0"/>
                <a:solidFill>
                  <a:schemeClr val="tx2"/>
                </a:solidFill>
                <a:effectLst>
                  <a:outerShdw blurRad="38100" dist="19050" dir="2700000" algn="tl" rotWithShape="0">
                    <a:schemeClr val="dk1">
                      <a:alpha val="40000"/>
                    </a:schemeClr>
                  </a:outerShdw>
                </a:effectLst>
                <a:latin typeface="Countdown" pitchFamily="34" charset="0"/>
                <a:ea typeface="Countdown" pitchFamily="34" charset="0"/>
                <a:cs typeface="Countdown" pitchFamily="34" charset="0"/>
              </a:rPr>
              <a:t>đại</a:t>
            </a:r>
            <a:r>
              <a:rPr lang="en-US" sz="8000" dirty="0">
                <a:ln w="0"/>
                <a:solidFill>
                  <a:schemeClr val="tx2"/>
                </a:solidFill>
                <a:effectLst>
                  <a:outerShdw blurRad="38100" dist="19050" dir="2700000" algn="tl" rotWithShape="0">
                    <a:schemeClr val="dk1">
                      <a:alpha val="40000"/>
                    </a:schemeClr>
                  </a:outerShdw>
                </a:effectLst>
                <a:latin typeface="Countdown" pitchFamily="34" charset="0"/>
                <a:ea typeface="Countdown" pitchFamily="34" charset="0"/>
                <a:cs typeface="Countdown" pitchFamily="34" charset="0"/>
              </a:rPr>
              <a:t> </a:t>
            </a:r>
            <a:r>
              <a:rPr lang="en-US" sz="8000" dirty="0" err="1">
                <a:ln w="0"/>
                <a:solidFill>
                  <a:schemeClr val="tx2"/>
                </a:solidFill>
                <a:effectLst>
                  <a:outerShdw blurRad="38100" dist="19050" dir="2700000" algn="tl" rotWithShape="0">
                    <a:schemeClr val="dk1">
                      <a:alpha val="40000"/>
                    </a:schemeClr>
                  </a:outerShdw>
                </a:effectLst>
                <a:latin typeface="Countdown" pitchFamily="34" charset="0"/>
                <a:ea typeface="Countdown" pitchFamily="34" charset="0"/>
                <a:cs typeface="Countdown" pitchFamily="34" charset="0"/>
              </a:rPr>
              <a:t>chiến</a:t>
            </a:r>
            <a:endParaRPr lang="en-US" sz="8000" dirty="0">
              <a:ln w="0"/>
              <a:solidFill>
                <a:schemeClr val="tx2"/>
              </a:solidFill>
              <a:effectLst>
                <a:outerShdw blurRad="38100" dist="19050" dir="2700000" algn="tl" rotWithShape="0">
                  <a:schemeClr val="dk1">
                    <a:alpha val="40000"/>
                  </a:schemeClr>
                </a:outerShdw>
              </a:effectLst>
              <a:latin typeface="Countdown" pitchFamily="34" charset="0"/>
              <a:ea typeface="Countdown" pitchFamily="34" charset="0"/>
              <a:cs typeface="Countdown" pitchFamily="34" charset="0"/>
            </a:endParaRPr>
          </a:p>
        </p:txBody>
      </p:sp>
      <p:sp>
        <p:nvSpPr>
          <p:cNvPr id="4" name="TextBox 3"/>
          <p:cNvSpPr txBox="1"/>
          <p:nvPr/>
        </p:nvSpPr>
        <p:spPr>
          <a:xfrm>
            <a:off x="2252842" y="627873"/>
            <a:ext cx="2895344" cy="646331"/>
          </a:xfrm>
          <a:prstGeom prst="rect">
            <a:avLst/>
          </a:prstGeom>
          <a:noFill/>
        </p:spPr>
        <p:txBody>
          <a:bodyPr wrap="none" rtlCol="0">
            <a:spAutoFit/>
            <a:scene3d>
              <a:camera prst="orthographicFront"/>
              <a:lightRig rig="balanced" dir="t">
                <a:rot lat="0" lon="0" rev="2100000"/>
              </a:lightRig>
            </a:scene3d>
            <a:sp3d extrusionH="57150" prstMaterial="metal">
              <a:bevelT w="38100" h="25400"/>
              <a:contourClr>
                <a:schemeClr val="bg2"/>
              </a:contourClr>
            </a:sp3d>
          </a:bodyPr>
          <a:lstStyle/>
          <a:p>
            <a:r>
              <a:rPr lang="en-US" sz="3600" b="1" dirty="0">
                <a:ln w="57150">
                  <a:solidFill>
                    <a:schemeClr val="tx1"/>
                  </a:solidFill>
                </a:ln>
                <a:solidFill>
                  <a:schemeClr val="tx1"/>
                </a:solidFill>
                <a:effectLst>
                  <a:outerShdw blurRad="38100" dist="38100" dir="2700000" algn="tl">
                    <a:srgbClr val="000000">
                      <a:alpha val="43137"/>
                    </a:srgbClr>
                  </a:outerShdw>
                </a:effectLst>
                <a:latin typeface="#9Slide03 SFU Futura_05" pitchFamily="2" charset="0"/>
              </a:rPr>
              <a:t> TRÒ CHƠI</a:t>
            </a:r>
          </a:p>
        </p:txBody>
      </p:sp>
      <p:pic>
        <p:nvPicPr>
          <p:cNvPr id="8" name="Picture 7">
            <a:extLst>
              <a:ext uri="{FF2B5EF4-FFF2-40B4-BE49-F238E27FC236}">
                <a16:creationId xmlns:a16="http://schemas.microsoft.com/office/drawing/2014/main" id="{9D3E7DEF-6F32-1851-B827-F9C05B86DB59}"/>
              </a:ext>
            </a:extLst>
          </p:cNvPr>
          <p:cNvPicPr>
            <a:picLocks noChangeAspect="1"/>
          </p:cNvPicPr>
          <p:nvPr/>
        </p:nvPicPr>
        <p:blipFill>
          <a:blip r:embed="rId2"/>
          <a:stretch>
            <a:fillRect/>
          </a:stretch>
        </p:blipFill>
        <p:spPr>
          <a:xfrm>
            <a:off x="-1734169" y="1113025"/>
            <a:ext cx="6869906" cy="5143500"/>
          </a:xfrm>
          <a:prstGeom prst="rect">
            <a:avLst/>
          </a:prstGeom>
        </p:spPr>
      </p:pic>
      <p:sp>
        <p:nvSpPr>
          <p:cNvPr id="7" name="Speech Bubble: Rectangle with Corners Rounded 6">
            <a:extLst>
              <a:ext uri="{FF2B5EF4-FFF2-40B4-BE49-F238E27FC236}">
                <a16:creationId xmlns:a16="http://schemas.microsoft.com/office/drawing/2014/main" id="{B9A49F09-DF0E-9A8A-E8A4-C95631ACB844}"/>
              </a:ext>
            </a:extLst>
          </p:cNvPr>
          <p:cNvSpPr/>
          <p:nvPr/>
        </p:nvSpPr>
        <p:spPr>
          <a:xfrm>
            <a:off x="3535172" y="2539876"/>
            <a:ext cx="5367528" cy="1551706"/>
          </a:xfrm>
          <a:prstGeom prst="wedgeRoundRectCallout">
            <a:avLst>
              <a:gd name="adj1" fmla="val -67146"/>
              <a:gd name="adj2" fmla="val -29839"/>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ysClr val="windowText" lastClr="000000"/>
                </a:solidFill>
                <a:latin typeface="UTM Azuki" panose="02040603050506020204" pitchFamily="18" charset="0"/>
              </a:rPr>
              <a:t>Bây</a:t>
            </a:r>
            <a:r>
              <a:rPr lang="en-US" sz="3600" dirty="0">
                <a:solidFill>
                  <a:sysClr val="windowText" lastClr="000000"/>
                </a:solidFill>
                <a:latin typeface="UTM Azuki" panose="02040603050506020204" pitchFamily="18" charset="0"/>
              </a:rPr>
              <a:t> </a:t>
            </a:r>
            <a:r>
              <a:rPr lang="en-US" sz="3600" dirty="0" err="1">
                <a:solidFill>
                  <a:sysClr val="windowText" lastClr="000000"/>
                </a:solidFill>
                <a:latin typeface="UTM Azuki" panose="02040603050506020204" pitchFamily="18" charset="0"/>
              </a:rPr>
              <a:t>giờ</a:t>
            </a:r>
            <a:r>
              <a:rPr lang="en-US" sz="3600" dirty="0">
                <a:solidFill>
                  <a:sysClr val="windowText" lastClr="000000"/>
                </a:solidFill>
                <a:latin typeface="UTM Azuki" panose="02040603050506020204" pitchFamily="18" charset="0"/>
              </a:rPr>
              <a:t> </a:t>
            </a:r>
            <a:r>
              <a:rPr lang="en-US" sz="3600" dirty="0" err="1">
                <a:solidFill>
                  <a:sysClr val="windowText" lastClr="000000"/>
                </a:solidFill>
                <a:latin typeface="UTM Azuki" panose="02040603050506020204" pitchFamily="18" charset="0"/>
              </a:rPr>
              <a:t>hãy</a:t>
            </a:r>
            <a:r>
              <a:rPr lang="en-US" sz="3600" dirty="0">
                <a:solidFill>
                  <a:sysClr val="windowText" lastClr="000000"/>
                </a:solidFill>
                <a:latin typeface="UTM Azuki" panose="02040603050506020204" pitchFamily="18" charset="0"/>
              </a:rPr>
              <a:t> </a:t>
            </a:r>
            <a:r>
              <a:rPr lang="en-US" sz="3600" dirty="0" err="1">
                <a:solidFill>
                  <a:sysClr val="windowText" lastClr="000000"/>
                </a:solidFill>
                <a:latin typeface="UTM Azuki" panose="02040603050506020204" pitchFamily="18" charset="0"/>
              </a:rPr>
              <a:t>trả</a:t>
            </a:r>
            <a:r>
              <a:rPr lang="en-US" sz="3600" dirty="0">
                <a:solidFill>
                  <a:sysClr val="windowText" lastClr="000000"/>
                </a:solidFill>
                <a:latin typeface="UTM Azuki" panose="02040603050506020204" pitchFamily="18" charset="0"/>
              </a:rPr>
              <a:t> </a:t>
            </a:r>
            <a:r>
              <a:rPr lang="en-US" sz="3600" dirty="0" err="1">
                <a:solidFill>
                  <a:sysClr val="windowText" lastClr="000000"/>
                </a:solidFill>
                <a:latin typeface="UTM Azuki" panose="02040603050506020204" pitchFamily="18" charset="0"/>
              </a:rPr>
              <a:t>lời</a:t>
            </a:r>
            <a:r>
              <a:rPr lang="en-US" sz="3600" dirty="0">
                <a:solidFill>
                  <a:sysClr val="windowText" lastClr="000000"/>
                </a:solidFill>
                <a:latin typeface="UTM Azuki" panose="02040603050506020204" pitchFamily="18" charset="0"/>
              </a:rPr>
              <a:t> </a:t>
            </a:r>
            <a:r>
              <a:rPr lang="en-US" sz="3600" dirty="0" err="1">
                <a:solidFill>
                  <a:sysClr val="windowText" lastClr="000000"/>
                </a:solidFill>
                <a:latin typeface="UTM Azuki" panose="02040603050506020204" pitchFamily="18" charset="0"/>
              </a:rPr>
              <a:t>các</a:t>
            </a:r>
            <a:r>
              <a:rPr lang="en-US" sz="3600" dirty="0">
                <a:solidFill>
                  <a:sysClr val="windowText" lastClr="000000"/>
                </a:solidFill>
                <a:latin typeface="UTM Azuki" panose="02040603050506020204" pitchFamily="18" charset="0"/>
              </a:rPr>
              <a:t> </a:t>
            </a:r>
            <a:r>
              <a:rPr lang="en-US" sz="3600" dirty="0" err="1">
                <a:solidFill>
                  <a:sysClr val="windowText" lastClr="000000"/>
                </a:solidFill>
                <a:latin typeface="UTM Azuki" panose="02040603050506020204" pitchFamily="18" charset="0"/>
              </a:rPr>
              <a:t>câu</a:t>
            </a:r>
            <a:r>
              <a:rPr lang="en-US" sz="3600" dirty="0">
                <a:solidFill>
                  <a:sysClr val="windowText" lastClr="000000"/>
                </a:solidFill>
                <a:latin typeface="UTM Azuki" panose="02040603050506020204" pitchFamily="18" charset="0"/>
              </a:rPr>
              <a:t> </a:t>
            </a:r>
            <a:r>
              <a:rPr lang="en-US" sz="3600" dirty="0" err="1">
                <a:solidFill>
                  <a:sysClr val="windowText" lastClr="000000"/>
                </a:solidFill>
                <a:latin typeface="UTM Azuki" panose="02040603050506020204" pitchFamily="18" charset="0"/>
              </a:rPr>
              <a:t>hỏi</a:t>
            </a:r>
            <a:r>
              <a:rPr lang="en-US" sz="3600" dirty="0">
                <a:solidFill>
                  <a:sysClr val="windowText" lastClr="000000"/>
                </a:solidFill>
                <a:latin typeface="UTM Azuki" panose="02040603050506020204" pitchFamily="18" charset="0"/>
              </a:rPr>
              <a:t> </a:t>
            </a:r>
            <a:r>
              <a:rPr lang="en-US" sz="3600" dirty="0" err="1">
                <a:solidFill>
                  <a:sysClr val="windowText" lastClr="000000"/>
                </a:solidFill>
                <a:latin typeface="UTM Azuki" panose="02040603050506020204" pitchFamily="18" charset="0"/>
              </a:rPr>
              <a:t>của</a:t>
            </a:r>
            <a:r>
              <a:rPr lang="en-US" sz="3600" dirty="0">
                <a:solidFill>
                  <a:sysClr val="windowText" lastClr="000000"/>
                </a:solidFill>
                <a:latin typeface="UTM Azuki" panose="02040603050506020204" pitchFamily="18" charset="0"/>
              </a:rPr>
              <a:t> </a:t>
            </a:r>
            <a:r>
              <a:rPr lang="en-US" sz="3600" dirty="0" err="1">
                <a:solidFill>
                  <a:sysClr val="windowText" lastClr="000000"/>
                </a:solidFill>
                <a:latin typeface="UTM Azuki" panose="02040603050506020204" pitchFamily="18" charset="0"/>
              </a:rPr>
              <a:t>trận</a:t>
            </a:r>
            <a:r>
              <a:rPr lang="en-US" sz="3600" dirty="0">
                <a:solidFill>
                  <a:sysClr val="windowText" lastClr="000000"/>
                </a:solidFill>
                <a:latin typeface="UTM Azuki" panose="02040603050506020204" pitchFamily="18" charset="0"/>
              </a:rPr>
              <a:t> </a:t>
            </a:r>
            <a:r>
              <a:rPr lang="en-US" sz="3600" dirty="0" err="1">
                <a:solidFill>
                  <a:sysClr val="windowText" lastClr="000000"/>
                </a:solidFill>
                <a:latin typeface="UTM Azuki" panose="02040603050506020204" pitchFamily="18" charset="0"/>
              </a:rPr>
              <a:t>đánh</a:t>
            </a:r>
            <a:r>
              <a:rPr lang="en-US" sz="3600" dirty="0">
                <a:solidFill>
                  <a:sysClr val="windowText" lastClr="000000"/>
                </a:solidFill>
                <a:latin typeface="UTM Azuki" panose="02040603050506020204" pitchFamily="18" charset="0"/>
              </a:rPr>
              <a:t> </a:t>
            </a:r>
            <a:r>
              <a:rPr lang="en-US" sz="3600" dirty="0" err="1">
                <a:solidFill>
                  <a:sysClr val="windowText" lastClr="000000"/>
                </a:solidFill>
                <a:latin typeface="UTM Azuki" panose="02040603050506020204" pitchFamily="18" charset="0"/>
              </a:rPr>
              <a:t>này</a:t>
            </a:r>
            <a:r>
              <a:rPr lang="en-US" sz="3600" dirty="0">
                <a:solidFill>
                  <a:sysClr val="windowText" lastClr="000000"/>
                </a:solidFill>
                <a:latin typeface="UTM Azuki" panose="02040603050506020204" pitchFamily="18" charset="0"/>
              </a:rPr>
              <a:t> </a:t>
            </a:r>
            <a:r>
              <a:rPr lang="en-US" sz="3600" dirty="0" err="1">
                <a:solidFill>
                  <a:sysClr val="windowText" lastClr="000000"/>
                </a:solidFill>
                <a:latin typeface="UTM Azuki" panose="02040603050506020204" pitchFamily="18" charset="0"/>
              </a:rPr>
              <a:t>nhé</a:t>
            </a:r>
            <a:r>
              <a:rPr lang="en-US" sz="3600" dirty="0">
                <a:solidFill>
                  <a:sysClr val="windowText" lastClr="000000"/>
                </a:solidFill>
                <a:latin typeface="UTM Azuki" panose="02040603050506020204" pitchFamily="18" charset="0"/>
              </a:rPr>
              <a:t> !</a:t>
            </a:r>
          </a:p>
        </p:txBody>
      </p:sp>
    </p:spTree>
    <p:extLst>
      <p:ext uri="{BB962C8B-B14F-4D97-AF65-F5344CB8AC3E}">
        <p14:creationId xmlns:p14="http://schemas.microsoft.com/office/powerpoint/2010/main" val="196979252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48;p3" descr="A picture containing white, old, sitting, black&#10;&#10;Description automatically generated"/>
          <p:cNvPicPr preferRelativeResize="0"/>
          <p:nvPr/>
        </p:nvPicPr>
        <p:blipFill rotWithShape="1">
          <a:blip r:embed="rId3">
            <a:alphaModFix/>
          </a:blip>
          <a:srcRect/>
          <a:stretch/>
        </p:blipFill>
        <p:spPr>
          <a:xfrm rot="5400000">
            <a:off x="2236787" y="-1224568"/>
            <a:ext cx="5029202" cy="7843835"/>
          </a:xfrm>
          <a:prstGeom prst="rect">
            <a:avLst/>
          </a:prstGeom>
          <a:noFill/>
          <a:ln>
            <a:noFill/>
          </a:ln>
          <a:effectLst>
            <a:outerShdw blurRad="50800" dist="38100" dir="2700000" algn="tl" rotWithShape="0">
              <a:srgbClr val="000000">
                <a:alpha val="40000"/>
              </a:srgbClr>
            </a:outerShdw>
          </a:effectLst>
        </p:spPr>
      </p:pic>
      <p:pic>
        <p:nvPicPr>
          <p:cNvPr id="4106" name="Picture 10" descr="C:\Users\HP\Desktop\Game-of-Thrones-Cave-Drawing-Spiral.jpg"/>
          <p:cNvPicPr>
            <a:picLocks noChangeAspect="1" noChangeArrowheads="1"/>
          </p:cNvPicPr>
          <p:nvPr/>
        </p:nvPicPr>
        <p:blipFill rotWithShape="1">
          <a:blip r:embed="rId4">
            <a:extLst>
              <a:ext uri="{28A0092B-C50C-407E-A947-70E740481C1C}">
                <a14:useLocalDpi xmlns:a14="http://schemas.microsoft.com/office/drawing/2010/main" val="0"/>
              </a:ext>
            </a:extLst>
          </a:blip>
          <a:srcRect l="22490" t="34906" r="34065" b="14893"/>
          <a:stretch/>
        </p:blipFill>
        <p:spPr bwMode="auto">
          <a:xfrm>
            <a:off x="1550620" y="3245389"/>
            <a:ext cx="1665515" cy="966873"/>
          </a:xfrm>
          <a:prstGeom prst="ellipse">
            <a:avLst/>
          </a:prstGeom>
          <a:noFill/>
          <a:extLst>
            <a:ext uri="{909E8E84-426E-40DD-AFC4-6F175D3DCCD1}">
              <a14:hiddenFill xmlns:a14="http://schemas.microsoft.com/office/drawing/2010/main">
                <a:solidFill>
                  <a:srgbClr val="FFFFFF"/>
                </a:solidFill>
              </a14:hiddenFill>
            </a:ext>
          </a:extLst>
        </p:spPr>
      </p:pic>
      <p:pic>
        <p:nvPicPr>
          <p:cNvPr id="16" name="Picture 10" descr="C:\Users\HP\Desktop\Game-of-Thrones-Cave-Drawing-Spiral.jpg"/>
          <p:cNvPicPr>
            <a:picLocks noChangeAspect="1" noChangeArrowheads="1"/>
          </p:cNvPicPr>
          <p:nvPr/>
        </p:nvPicPr>
        <p:blipFill rotWithShape="1">
          <a:blip r:embed="rId4">
            <a:extLst>
              <a:ext uri="{28A0092B-C50C-407E-A947-70E740481C1C}">
                <a14:useLocalDpi xmlns:a14="http://schemas.microsoft.com/office/drawing/2010/main" val="0"/>
              </a:ext>
            </a:extLst>
          </a:blip>
          <a:srcRect l="22490" t="34906" r="34065" b="14893"/>
          <a:stretch/>
        </p:blipFill>
        <p:spPr bwMode="auto">
          <a:xfrm>
            <a:off x="4220936" y="3728825"/>
            <a:ext cx="1665515" cy="966873"/>
          </a:xfrm>
          <a:prstGeom prst="ellipse">
            <a:avLst/>
          </a:prstGeom>
          <a:noFill/>
          <a:extLst>
            <a:ext uri="{909E8E84-426E-40DD-AFC4-6F175D3DCCD1}">
              <a14:hiddenFill xmlns:a14="http://schemas.microsoft.com/office/drawing/2010/main">
                <a:solidFill>
                  <a:srgbClr val="FFFFFF"/>
                </a:solidFill>
              </a14:hiddenFill>
            </a:ext>
          </a:extLst>
        </p:spPr>
      </p:pic>
      <p:pic>
        <p:nvPicPr>
          <p:cNvPr id="17" name="Picture 10" descr="C:\Users\HP\Desktop\Game-of-Thrones-Cave-Drawing-Spiral.jpg"/>
          <p:cNvPicPr>
            <a:picLocks noChangeAspect="1" noChangeArrowheads="1"/>
          </p:cNvPicPr>
          <p:nvPr/>
        </p:nvPicPr>
        <p:blipFill rotWithShape="1">
          <a:blip r:embed="rId4">
            <a:extLst>
              <a:ext uri="{28A0092B-C50C-407E-A947-70E740481C1C}">
                <a14:useLocalDpi xmlns:a14="http://schemas.microsoft.com/office/drawing/2010/main" val="0"/>
              </a:ext>
            </a:extLst>
          </a:blip>
          <a:srcRect l="22490" t="34906" r="34065" b="14893"/>
          <a:stretch/>
        </p:blipFill>
        <p:spPr bwMode="auto">
          <a:xfrm>
            <a:off x="3489505" y="1560637"/>
            <a:ext cx="1665515" cy="966873"/>
          </a:xfrm>
          <a:prstGeom prst="ellipse">
            <a:avLst/>
          </a:prstGeom>
          <a:noFill/>
          <a:extLst>
            <a:ext uri="{909E8E84-426E-40DD-AFC4-6F175D3DCCD1}">
              <a14:hiddenFill xmlns:a14="http://schemas.microsoft.com/office/drawing/2010/main">
                <a:solidFill>
                  <a:srgbClr val="FFFFFF"/>
                </a:solidFill>
              </a14:hiddenFill>
            </a:ext>
          </a:extLst>
        </p:spPr>
      </p:pic>
      <p:pic>
        <p:nvPicPr>
          <p:cNvPr id="18" name="Picture 10" descr="C:\Users\HP\Desktop\Game-of-Thrones-Cave-Drawing-Spiral.jpg"/>
          <p:cNvPicPr>
            <a:picLocks noChangeAspect="1" noChangeArrowheads="1"/>
          </p:cNvPicPr>
          <p:nvPr/>
        </p:nvPicPr>
        <p:blipFill rotWithShape="1">
          <a:blip r:embed="rId4">
            <a:extLst>
              <a:ext uri="{28A0092B-C50C-407E-A947-70E740481C1C}">
                <a14:useLocalDpi xmlns:a14="http://schemas.microsoft.com/office/drawing/2010/main" val="0"/>
              </a:ext>
            </a:extLst>
          </a:blip>
          <a:srcRect l="22490" t="34906" r="34065" b="14893"/>
          <a:stretch/>
        </p:blipFill>
        <p:spPr bwMode="auto">
          <a:xfrm>
            <a:off x="6117865" y="1929289"/>
            <a:ext cx="2165036" cy="1256858"/>
          </a:xfrm>
          <a:prstGeom prst="ellipse">
            <a:avLst/>
          </a:prstGeom>
          <a:noFill/>
          <a:extLst>
            <a:ext uri="{909E8E84-426E-40DD-AFC4-6F175D3DCCD1}">
              <a14:hiddenFill xmlns:a14="http://schemas.microsoft.com/office/drawing/2010/main">
                <a:solidFill>
                  <a:srgbClr val="FFFFFF"/>
                </a:solidFill>
              </a14:hiddenFill>
            </a:ext>
          </a:extLst>
        </p:spPr>
      </p:pic>
      <p:sp>
        <p:nvSpPr>
          <p:cNvPr id="7" name="Freeform 6"/>
          <p:cNvSpPr/>
          <p:nvPr/>
        </p:nvSpPr>
        <p:spPr>
          <a:xfrm>
            <a:off x="2977561" y="3555563"/>
            <a:ext cx="1514483" cy="369417"/>
          </a:xfrm>
          <a:custGeom>
            <a:avLst/>
            <a:gdLst>
              <a:gd name="connsiteX0" fmla="*/ 0 w 1502228"/>
              <a:gd name="connsiteY0" fmla="*/ 337465 h 351652"/>
              <a:gd name="connsiteX1" fmla="*/ 195942 w 1502228"/>
              <a:gd name="connsiteY1" fmla="*/ 8 h 351652"/>
              <a:gd name="connsiteX2" fmla="*/ 838200 w 1502228"/>
              <a:gd name="connsiteY2" fmla="*/ 326579 h 351652"/>
              <a:gd name="connsiteX3" fmla="*/ 1502228 w 1502228"/>
              <a:gd name="connsiteY3" fmla="*/ 304808 h 351652"/>
            </a:gdLst>
            <a:ahLst/>
            <a:cxnLst>
              <a:cxn ang="0">
                <a:pos x="connsiteX0" y="connsiteY0"/>
              </a:cxn>
              <a:cxn ang="0">
                <a:pos x="connsiteX1" y="connsiteY1"/>
              </a:cxn>
              <a:cxn ang="0">
                <a:pos x="connsiteX2" y="connsiteY2"/>
              </a:cxn>
              <a:cxn ang="0">
                <a:pos x="connsiteX3" y="connsiteY3"/>
              </a:cxn>
            </a:cxnLst>
            <a:rect l="l" t="t" r="r" b="b"/>
            <a:pathLst>
              <a:path w="1502228" h="351652">
                <a:moveTo>
                  <a:pt x="0" y="337465"/>
                </a:moveTo>
                <a:cubicBezTo>
                  <a:pt x="28121" y="169643"/>
                  <a:pt x="56242" y="1822"/>
                  <a:pt x="195942" y="8"/>
                </a:cubicBezTo>
                <a:cubicBezTo>
                  <a:pt x="335642" y="-1806"/>
                  <a:pt x="620486" y="275779"/>
                  <a:pt x="838200" y="326579"/>
                </a:cubicBezTo>
                <a:cubicBezTo>
                  <a:pt x="1055914" y="377379"/>
                  <a:pt x="1279071" y="341093"/>
                  <a:pt x="1502228" y="304808"/>
                </a:cubicBezTo>
              </a:path>
            </a:pathLst>
          </a:custGeom>
          <a:ln w="76200">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50"/>
          </a:p>
        </p:txBody>
      </p:sp>
      <p:sp>
        <p:nvSpPr>
          <p:cNvPr id="8" name="Freeform 7"/>
          <p:cNvSpPr/>
          <p:nvPr/>
        </p:nvSpPr>
        <p:spPr>
          <a:xfrm>
            <a:off x="4777557" y="2284628"/>
            <a:ext cx="1141625" cy="1634229"/>
          </a:xfrm>
          <a:custGeom>
            <a:avLst/>
            <a:gdLst>
              <a:gd name="connsiteX0" fmla="*/ 1228154 w 1522167"/>
              <a:gd name="connsiteY0" fmla="*/ 2178972 h 2178972"/>
              <a:gd name="connsiteX1" fmla="*/ 1511182 w 1522167"/>
              <a:gd name="connsiteY1" fmla="*/ 1667343 h 2178972"/>
              <a:gd name="connsiteX2" fmla="*/ 890696 w 1522167"/>
              <a:gd name="connsiteY2" fmla="*/ 1101286 h 2178972"/>
              <a:gd name="connsiteX3" fmla="*/ 41611 w 1522167"/>
              <a:gd name="connsiteY3" fmla="*/ 644086 h 2178972"/>
              <a:gd name="connsiteX4" fmla="*/ 128696 w 1522167"/>
              <a:gd name="connsiteY4" fmla="*/ 99800 h 2178972"/>
              <a:gd name="connsiteX5" fmla="*/ 106925 w 1522167"/>
              <a:gd name="connsiteY5" fmla="*/ 1829 h 2178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2167" h="2178972">
                <a:moveTo>
                  <a:pt x="1228154" y="2178972"/>
                </a:moveTo>
                <a:cubicBezTo>
                  <a:pt x="1397789" y="2012964"/>
                  <a:pt x="1567425" y="1846957"/>
                  <a:pt x="1511182" y="1667343"/>
                </a:cubicBezTo>
                <a:cubicBezTo>
                  <a:pt x="1454939" y="1487729"/>
                  <a:pt x="1135624" y="1271829"/>
                  <a:pt x="890696" y="1101286"/>
                </a:cubicBezTo>
                <a:cubicBezTo>
                  <a:pt x="645768" y="930743"/>
                  <a:pt x="168611" y="811000"/>
                  <a:pt x="41611" y="644086"/>
                </a:cubicBezTo>
                <a:cubicBezTo>
                  <a:pt x="-85389" y="477172"/>
                  <a:pt x="117810" y="206843"/>
                  <a:pt x="128696" y="99800"/>
                </a:cubicBezTo>
                <a:cubicBezTo>
                  <a:pt x="139582" y="-7243"/>
                  <a:pt x="123253" y="-2707"/>
                  <a:pt x="106925" y="1829"/>
                </a:cubicBezTo>
              </a:path>
            </a:pathLst>
          </a:custGeom>
          <a:ln w="76200">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50"/>
          </a:p>
        </p:txBody>
      </p:sp>
      <p:sp>
        <p:nvSpPr>
          <p:cNvPr id="9" name="Freeform 8"/>
          <p:cNvSpPr/>
          <p:nvPr/>
        </p:nvSpPr>
        <p:spPr>
          <a:xfrm>
            <a:off x="4980215" y="1432397"/>
            <a:ext cx="1544963" cy="712697"/>
          </a:xfrm>
          <a:custGeom>
            <a:avLst/>
            <a:gdLst>
              <a:gd name="connsiteX0" fmla="*/ 0 w 2059951"/>
              <a:gd name="connsiteY0" fmla="*/ 397909 h 950263"/>
              <a:gd name="connsiteX1" fmla="*/ 794657 w 2059951"/>
              <a:gd name="connsiteY1" fmla="*/ 6024 h 950263"/>
              <a:gd name="connsiteX2" fmla="*/ 1251857 w 2059951"/>
              <a:gd name="connsiteY2" fmla="*/ 670052 h 950263"/>
              <a:gd name="connsiteX3" fmla="*/ 1970314 w 2059951"/>
              <a:gd name="connsiteY3" fmla="*/ 931309 h 950263"/>
              <a:gd name="connsiteX4" fmla="*/ 2024743 w 2059951"/>
              <a:gd name="connsiteY4" fmla="*/ 909538 h 950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951" h="950263">
                <a:moveTo>
                  <a:pt x="0" y="397909"/>
                </a:moveTo>
                <a:cubicBezTo>
                  <a:pt x="293007" y="179288"/>
                  <a:pt x="586014" y="-39333"/>
                  <a:pt x="794657" y="6024"/>
                </a:cubicBezTo>
                <a:cubicBezTo>
                  <a:pt x="1003300" y="51381"/>
                  <a:pt x="1055914" y="515838"/>
                  <a:pt x="1251857" y="670052"/>
                </a:cubicBezTo>
                <a:cubicBezTo>
                  <a:pt x="1447800" y="824266"/>
                  <a:pt x="1841500" y="891395"/>
                  <a:pt x="1970314" y="931309"/>
                </a:cubicBezTo>
                <a:cubicBezTo>
                  <a:pt x="2099128" y="971223"/>
                  <a:pt x="2061935" y="940380"/>
                  <a:pt x="2024743" y="909538"/>
                </a:cubicBezTo>
              </a:path>
            </a:pathLst>
          </a:custGeom>
          <a:ln w="76200">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50"/>
          </a:p>
        </p:txBody>
      </p:sp>
      <p:sp>
        <p:nvSpPr>
          <p:cNvPr id="10" name="Freeform 9"/>
          <p:cNvSpPr/>
          <p:nvPr/>
        </p:nvSpPr>
        <p:spPr>
          <a:xfrm rot="1153755" flipV="1">
            <a:off x="741781" y="3483851"/>
            <a:ext cx="909995" cy="192986"/>
          </a:xfrm>
          <a:custGeom>
            <a:avLst/>
            <a:gdLst>
              <a:gd name="connsiteX0" fmla="*/ 0 w 1022249"/>
              <a:gd name="connsiteY0" fmla="*/ 0 h 491868"/>
              <a:gd name="connsiteX1" fmla="*/ 413657 w 1022249"/>
              <a:gd name="connsiteY1" fmla="*/ 489857 h 491868"/>
              <a:gd name="connsiteX2" fmla="*/ 968828 w 1022249"/>
              <a:gd name="connsiteY2" fmla="*/ 174171 h 491868"/>
              <a:gd name="connsiteX3" fmla="*/ 968828 w 1022249"/>
              <a:gd name="connsiteY3" fmla="*/ 185057 h 491868"/>
            </a:gdLst>
            <a:ahLst/>
            <a:cxnLst>
              <a:cxn ang="0">
                <a:pos x="connsiteX0" y="connsiteY0"/>
              </a:cxn>
              <a:cxn ang="0">
                <a:pos x="connsiteX1" y="connsiteY1"/>
              </a:cxn>
              <a:cxn ang="0">
                <a:pos x="connsiteX2" y="connsiteY2"/>
              </a:cxn>
              <a:cxn ang="0">
                <a:pos x="connsiteX3" y="connsiteY3"/>
              </a:cxn>
            </a:cxnLst>
            <a:rect l="l" t="t" r="r" b="b"/>
            <a:pathLst>
              <a:path w="1022249" h="491868">
                <a:moveTo>
                  <a:pt x="0" y="0"/>
                </a:moveTo>
                <a:cubicBezTo>
                  <a:pt x="126093" y="230414"/>
                  <a:pt x="252186" y="460828"/>
                  <a:pt x="413657" y="489857"/>
                </a:cubicBezTo>
                <a:cubicBezTo>
                  <a:pt x="575128" y="518886"/>
                  <a:pt x="876300" y="224971"/>
                  <a:pt x="968828" y="174171"/>
                </a:cubicBezTo>
                <a:cubicBezTo>
                  <a:pt x="1061357" y="123371"/>
                  <a:pt x="1015092" y="154214"/>
                  <a:pt x="968828" y="185057"/>
                </a:cubicBezTo>
              </a:path>
            </a:pathLst>
          </a:custGeom>
          <a:ln w="76200">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50"/>
          </a:p>
        </p:txBody>
      </p:sp>
      <p:sp>
        <p:nvSpPr>
          <p:cNvPr id="28" name="TextBox 27"/>
          <p:cNvSpPr txBox="1"/>
          <p:nvPr/>
        </p:nvSpPr>
        <p:spPr>
          <a:xfrm>
            <a:off x="2845963" y="322387"/>
            <a:ext cx="4232249" cy="923330"/>
          </a:xfrm>
          <a:prstGeom prst="rect">
            <a:avLst/>
          </a:prstGeom>
          <a:noFill/>
        </p:spPr>
        <p:txBody>
          <a:bodyPr wrap="none" rtlCol="0">
            <a:spAutoFit/>
          </a:bodyPr>
          <a:lstStyle/>
          <a:p>
            <a:r>
              <a:rPr lang="en-US" sz="5400" dirty="0" err="1">
                <a:ln w="0"/>
                <a:solidFill>
                  <a:schemeClr val="tx1"/>
                </a:solidFill>
                <a:effectLst>
                  <a:outerShdw blurRad="38100" dist="19050" dir="2700000" algn="tl" rotWithShape="0">
                    <a:schemeClr val="dk1">
                      <a:alpha val="40000"/>
                    </a:schemeClr>
                  </a:outerShdw>
                </a:effectLst>
                <a:latin typeface="Countdown" pitchFamily="34" charset="0"/>
                <a:ea typeface="Countdown" pitchFamily="34" charset="0"/>
                <a:cs typeface="Countdown" pitchFamily="34" charset="0"/>
              </a:rPr>
              <a:t>Vượt</a:t>
            </a:r>
            <a:r>
              <a:rPr lang="en-US" sz="5400" dirty="0">
                <a:ln w="0"/>
                <a:solidFill>
                  <a:schemeClr val="tx1"/>
                </a:solidFill>
                <a:effectLst>
                  <a:outerShdw blurRad="38100" dist="19050" dir="2700000" algn="tl" rotWithShape="0">
                    <a:schemeClr val="dk1">
                      <a:alpha val="40000"/>
                    </a:schemeClr>
                  </a:outerShdw>
                </a:effectLst>
                <a:latin typeface="Countdown" pitchFamily="34" charset="0"/>
                <a:ea typeface="Countdown" pitchFamily="34" charset="0"/>
                <a:cs typeface="Countdown" pitchFamily="34" charset="0"/>
              </a:rPr>
              <a:t> </a:t>
            </a:r>
            <a:r>
              <a:rPr lang="en-US" sz="5400" dirty="0" err="1">
                <a:ln w="0"/>
                <a:solidFill>
                  <a:schemeClr val="tx1"/>
                </a:solidFill>
                <a:effectLst>
                  <a:outerShdw blurRad="38100" dist="19050" dir="2700000" algn="tl" rotWithShape="0">
                    <a:schemeClr val="dk1">
                      <a:alpha val="40000"/>
                    </a:schemeClr>
                  </a:outerShdw>
                </a:effectLst>
                <a:latin typeface="Countdown" pitchFamily="34" charset="0"/>
                <a:ea typeface="Countdown" pitchFamily="34" charset="0"/>
                <a:cs typeface="Countdown" pitchFamily="34" charset="0"/>
              </a:rPr>
              <a:t>ải</a:t>
            </a:r>
            <a:r>
              <a:rPr lang="en-US" sz="5400" dirty="0">
                <a:ln w="0"/>
                <a:solidFill>
                  <a:schemeClr val="tx1"/>
                </a:solidFill>
                <a:effectLst>
                  <a:outerShdw blurRad="38100" dist="19050" dir="2700000" algn="tl" rotWithShape="0">
                    <a:schemeClr val="dk1">
                      <a:alpha val="40000"/>
                    </a:schemeClr>
                  </a:outerShdw>
                </a:effectLst>
                <a:latin typeface="Countdown" pitchFamily="34" charset="0"/>
                <a:ea typeface="Countdown" pitchFamily="34" charset="0"/>
                <a:cs typeface="Countdown" pitchFamily="34" charset="0"/>
              </a:rPr>
              <a:t> </a:t>
            </a:r>
            <a:r>
              <a:rPr lang="en-US" sz="5400" dirty="0" err="1">
                <a:ln w="0"/>
                <a:solidFill>
                  <a:schemeClr val="tx1"/>
                </a:solidFill>
                <a:effectLst>
                  <a:outerShdw blurRad="38100" dist="19050" dir="2700000" algn="tl" rotWithShape="0">
                    <a:schemeClr val="dk1">
                      <a:alpha val="40000"/>
                    </a:schemeClr>
                  </a:outerShdw>
                </a:effectLst>
                <a:latin typeface="Countdown" pitchFamily="34" charset="0"/>
                <a:ea typeface="Countdown" pitchFamily="34" charset="0"/>
                <a:cs typeface="Countdown" pitchFamily="34" charset="0"/>
              </a:rPr>
              <a:t>đại</a:t>
            </a:r>
            <a:r>
              <a:rPr lang="en-US" sz="5400" dirty="0">
                <a:ln w="0"/>
                <a:solidFill>
                  <a:schemeClr val="tx1"/>
                </a:solidFill>
                <a:effectLst>
                  <a:outerShdw blurRad="38100" dist="19050" dir="2700000" algn="tl" rotWithShape="0">
                    <a:schemeClr val="dk1">
                      <a:alpha val="40000"/>
                    </a:schemeClr>
                  </a:outerShdw>
                </a:effectLst>
                <a:latin typeface="Countdown" pitchFamily="34" charset="0"/>
                <a:ea typeface="Countdown" pitchFamily="34" charset="0"/>
                <a:cs typeface="Countdown" pitchFamily="34" charset="0"/>
              </a:rPr>
              <a:t> </a:t>
            </a:r>
            <a:r>
              <a:rPr lang="en-US" sz="5400" dirty="0" err="1">
                <a:ln w="0"/>
                <a:solidFill>
                  <a:schemeClr val="tx1"/>
                </a:solidFill>
                <a:effectLst>
                  <a:outerShdw blurRad="38100" dist="19050" dir="2700000" algn="tl" rotWithShape="0">
                    <a:schemeClr val="dk1">
                      <a:alpha val="40000"/>
                    </a:schemeClr>
                  </a:outerShdw>
                </a:effectLst>
                <a:latin typeface="Countdown" pitchFamily="34" charset="0"/>
                <a:ea typeface="Countdown" pitchFamily="34" charset="0"/>
                <a:cs typeface="Countdown" pitchFamily="34" charset="0"/>
              </a:rPr>
              <a:t>chiến</a:t>
            </a:r>
            <a:endParaRPr lang="en-US" sz="5400" dirty="0">
              <a:ln w="0"/>
              <a:solidFill>
                <a:schemeClr val="tx1"/>
              </a:solidFill>
              <a:effectLst>
                <a:outerShdw blurRad="38100" dist="19050" dir="2700000" algn="tl" rotWithShape="0">
                  <a:schemeClr val="dk1">
                    <a:alpha val="40000"/>
                  </a:schemeClr>
                </a:outerShdw>
              </a:effectLst>
              <a:latin typeface="Countdown" pitchFamily="34" charset="0"/>
              <a:ea typeface="Countdown" pitchFamily="34" charset="0"/>
              <a:cs typeface="Countdown" pitchFamily="34" charset="0"/>
            </a:endParaRPr>
          </a:p>
        </p:txBody>
      </p:sp>
      <p:pic>
        <p:nvPicPr>
          <p:cNvPr id="4107" name="Picture 11" descr="C:\Users\HP\Desktop\3597f7f62fb7d1c6749a5c0f16e5c2e6.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801275" y="2239420"/>
            <a:ext cx="5619653" cy="302985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11" descr="C:\Users\HP\Desktop\3597f7f62fb7d1c6749a5c0f16e5c2e6.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295160" y="2454718"/>
            <a:ext cx="4627676" cy="342900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1" descr="C:\Users\HP\Desktop\3597f7f62fb7d1c6749a5c0f16e5c2e6.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120008" y="844170"/>
            <a:ext cx="6359979" cy="342900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1" descr="C:\Users\HP\Desktop\3597f7f62fb7d1c6749a5c0f16e5c2e6.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295160" y="419670"/>
            <a:ext cx="3821612" cy="2895074"/>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7" descr="C:\Users\HP\Desktop\imgbin-temple-of-heaven-forbidden-city-summer-palace-great-wall-of-china-temple-Bg0ThqATd5PpmbbJvLxEcqUqH.jpg">
            <a:hlinkClick r:id="rId6" action="ppaction://hlinksldjump"/>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100000" l="8242" r="92445">
                        <a14:foregroundMark x1="16896" y1="86417" x2="83791" y2="84843"/>
                        <a14:foregroundMark x1="15797" y1="82087" x2="83929" y2="81890"/>
                      </a14:backgroundRemoval>
                    </a14:imgEffect>
                  </a14:imgLayer>
                </a14:imgProps>
              </a:ext>
              <a:ext uri="{28A0092B-C50C-407E-A947-70E740481C1C}">
                <a14:useLocalDpi xmlns:a14="http://schemas.microsoft.com/office/drawing/2010/main" val="0"/>
              </a:ext>
            </a:extLst>
          </a:blip>
          <a:srcRect/>
          <a:stretch>
            <a:fillRect/>
          </a:stretch>
        </p:blipFill>
        <p:spPr bwMode="auto">
          <a:xfrm>
            <a:off x="1789195" y="2468320"/>
            <a:ext cx="1188365" cy="178678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34" name="Picture 9" descr="C:\Users\HP\Desktop\403553_preview.png">
            <a:hlinkClick r:id="rId9" action="ppaction://hlinksldjump"/>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3000" b="95000" l="0" r="100000"/>
                    </a14:imgEffect>
                  </a14:imgLayer>
                </a14:imgProps>
              </a:ext>
              <a:ext uri="{28A0092B-C50C-407E-A947-70E740481C1C}">
                <a14:useLocalDpi xmlns:a14="http://schemas.microsoft.com/office/drawing/2010/main" val="0"/>
              </a:ext>
            </a:extLst>
          </a:blip>
          <a:srcRect/>
          <a:stretch>
            <a:fillRect/>
          </a:stretch>
        </p:blipFill>
        <p:spPr bwMode="auto">
          <a:xfrm>
            <a:off x="6221935" y="1510950"/>
            <a:ext cx="2060966" cy="126828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35" name="Picture 6" descr="C:\Users\HP\Desktop\0687.png_860.png">
            <a:hlinkClick r:id="rId12" action="ppaction://hlinksldjump"/>
          </p:cNvPr>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10000" b="100000" l="0" r="98023"/>
                    </a14:imgEffect>
                  </a14:imgLayer>
                </a14:imgProps>
              </a:ext>
              <a:ext uri="{28A0092B-C50C-407E-A947-70E740481C1C}">
                <a14:useLocalDpi xmlns:a14="http://schemas.microsoft.com/office/drawing/2010/main" val="0"/>
              </a:ext>
            </a:extLst>
          </a:blip>
          <a:srcRect/>
          <a:stretch>
            <a:fillRect/>
          </a:stretch>
        </p:blipFill>
        <p:spPr bwMode="auto">
          <a:xfrm>
            <a:off x="4616177" y="2828924"/>
            <a:ext cx="734786" cy="146957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36" name="Picture 8" descr="C:\Users\HP\Desktop\0187.png_860.png">
            <a:hlinkClick r:id="rId15" action="ppaction://hlinksldjump"/>
          </p:cNvPr>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10000" b="98103" l="1977" r="96977"/>
                    </a14:imgEffect>
                  </a14:imgLayer>
                </a14:imgProps>
              </a:ext>
              <a:ext uri="{28A0092B-C50C-407E-A947-70E740481C1C}">
                <a14:useLocalDpi xmlns:a14="http://schemas.microsoft.com/office/drawing/2010/main" val="0"/>
              </a:ext>
            </a:extLst>
          </a:blip>
          <a:srcRect/>
          <a:stretch>
            <a:fillRect/>
          </a:stretch>
        </p:blipFill>
        <p:spPr bwMode="auto">
          <a:xfrm>
            <a:off x="3804557" y="844170"/>
            <a:ext cx="1035410" cy="125405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37" name="Picture 11" descr="C:\Users\HP\Desktop\3597f7f62fb7d1c6749a5c0f16e5c2e6.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30224" y="2418636"/>
            <a:ext cx="3689663" cy="2784539"/>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1" descr="C:\Users\HP\Desktop\3597f7f62fb7d1c6749a5c0f16e5c2e6.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610804" y="570128"/>
            <a:ext cx="6359979" cy="3429000"/>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11" descr="C:\Users\HP\Desktop\3597f7f62fb7d1c6749a5c0f16e5c2e6.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242560" y="851709"/>
            <a:ext cx="6359979" cy="3429000"/>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1" descr="C:\Users\HP\Desktop\3597f7f62fb7d1c6749a5c0f16e5c2e6.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216135" y="668635"/>
            <a:ext cx="2900637" cy="2449287"/>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11" descr="C:\Users\HP\Desktop\3597f7f62fb7d1c6749a5c0f16e5c2e6.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759536" y="2918772"/>
            <a:ext cx="4679126" cy="2522764"/>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a:hlinkClick r:id="rId18" action="ppaction://hlinksldjump"/>
          </p:cNvPr>
          <p:cNvSpPr txBox="1"/>
          <p:nvPr/>
        </p:nvSpPr>
        <p:spPr>
          <a:xfrm>
            <a:off x="2132568" y="1309787"/>
            <a:ext cx="4851544" cy="1570643"/>
          </a:xfrm>
          <a:prstGeom prst="roundRect">
            <a:avLst/>
          </a:prstGeom>
          <a:solidFill>
            <a:schemeClr val="bg2">
              <a:lumMod val="20000"/>
              <a:lumOff val="80000"/>
            </a:schemeClr>
          </a:solidFill>
          <a:ln w="76200">
            <a:solidFill>
              <a:schemeClr val="tx1"/>
            </a:solidFill>
            <a:prstDash val="sysDash"/>
          </a:ln>
        </p:spPr>
        <p:txBody>
          <a:bodyPr wrap="none" rtlCol="0">
            <a:spAutoFit/>
          </a:bodyPr>
          <a:lstStyle/>
          <a:p>
            <a:r>
              <a:rPr lang="en-US" sz="8625" dirty="0" err="1">
                <a:ln w="0"/>
                <a:solidFill>
                  <a:schemeClr val="tx2"/>
                </a:solidFill>
                <a:effectLst>
                  <a:outerShdw blurRad="38100" dist="19050" dir="2700000" algn="tl" rotWithShape="0">
                    <a:schemeClr val="dk1">
                      <a:alpha val="40000"/>
                    </a:schemeClr>
                  </a:outerShdw>
                </a:effectLst>
                <a:latin typeface="Countdown" pitchFamily="34" charset="0"/>
                <a:ea typeface="Countdown" pitchFamily="34" charset="0"/>
                <a:cs typeface="Countdown" pitchFamily="34" charset="0"/>
              </a:rPr>
              <a:t>Chiến</a:t>
            </a:r>
            <a:r>
              <a:rPr lang="en-US" sz="8625" dirty="0">
                <a:ln w="0"/>
                <a:solidFill>
                  <a:schemeClr val="tx2"/>
                </a:solidFill>
                <a:effectLst>
                  <a:outerShdw blurRad="38100" dist="19050" dir="2700000" algn="tl" rotWithShape="0">
                    <a:schemeClr val="dk1">
                      <a:alpha val="40000"/>
                    </a:schemeClr>
                  </a:outerShdw>
                </a:effectLst>
                <a:latin typeface="Countdown" pitchFamily="34" charset="0"/>
                <a:ea typeface="Countdown" pitchFamily="34" charset="0"/>
                <a:cs typeface="Countdown" pitchFamily="34" charset="0"/>
              </a:rPr>
              <a:t> </a:t>
            </a:r>
            <a:r>
              <a:rPr lang="en-US" sz="8625" dirty="0" err="1">
                <a:ln w="0"/>
                <a:solidFill>
                  <a:schemeClr val="tx2"/>
                </a:solidFill>
                <a:effectLst>
                  <a:outerShdw blurRad="38100" dist="19050" dir="2700000" algn="tl" rotWithShape="0">
                    <a:schemeClr val="dk1">
                      <a:alpha val="40000"/>
                    </a:schemeClr>
                  </a:outerShdw>
                </a:effectLst>
                <a:latin typeface="Countdown" pitchFamily="34" charset="0"/>
                <a:ea typeface="Countdown" pitchFamily="34" charset="0"/>
                <a:cs typeface="Countdown" pitchFamily="34" charset="0"/>
              </a:rPr>
              <a:t>thắng</a:t>
            </a:r>
            <a:endParaRPr lang="en-US" sz="8625" dirty="0">
              <a:ln w="0"/>
              <a:solidFill>
                <a:schemeClr val="tx2"/>
              </a:solidFill>
              <a:effectLst>
                <a:outerShdw blurRad="38100" dist="19050" dir="2700000" algn="tl" rotWithShape="0">
                  <a:schemeClr val="dk1">
                    <a:alpha val="40000"/>
                  </a:schemeClr>
                </a:outerShdw>
              </a:effectLst>
              <a:latin typeface="Countdown" pitchFamily="34" charset="0"/>
              <a:ea typeface="Countdown" pitchFamily="34" charset="0"/>
              <a:cs typeface="Countdown" pitchFamily="34" charset="0"/>
            </a:endParaRPr>
          </a:p>
        </p:txBody>
      </p:sp>
      <p:pic>
        <p:nvPicPr>
          <p:cNvPr id="43" name="Picture 42"/>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018723" y="-3543432"/>
            <a:ext cx="2188845" cy="3726180"/>
          </a:xfrm>
          <a:prstGeom prst="rect">
            <a:avLst/>
          </a:prstGeom>
        </p:spPr>
      </p:pic>
    </p:spTree>
    <p:extLst>
      <p:ext uri="{BB962C8B-B14F-4D97-AF65-F5344CB8AC3E}">
        <p14:creationId xmlns:p14="http://schemas.microsoft.com/office/powerpoint/2010/main" val="5800849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33"/>
                    </p:tgtEl>
                  </p:cond>
                </p:stCondLst>
                <p:endSync evt="end" delay="0">
                  <p:rtn val="all"/>
                </p:endSync>
                <p:childTnLst>
                  <p:par>
                    <p:cTn id="9" fill="hold">
                      <p:stCondLst>
                        <p:cond delay="0"/>
                      </p:stCondLst>
                      <p:childTnLst>
                        <p:par>
                          <p:cTn id="10" fill="hold">
                            <p:stCondLst>
                              <p:cond delay="0"/>
                            </p:stCondLst>
                            <p:childTnLst>
                              <p:par>
                                <p:cTn id="11" presetID="14" presetClass="exit" presetSubtype="10" fill="hold" nodeType="clickEffect">
                                  <p:stCondLst>
                                    <p:cond delay="0"/>
                                  </p:stCondLst>
                                  <p:childTnLst>
                                    <p:animEffect transition="out" filter="randombar(horizontal)">
                                      <p:cBhvr>
                                        <p:cTn id="12" dur="500"/>
                                        <p:tgtEl>
                                          <p:spTgt spid="33"/>
                                        </p:tgtEl>
                                      </p:cBhvr>
                                    </p:animEffect>
                                    <p:set>
                                      <p:cBhvr>
                                        <p:cTn id="13" dur="1" fill="hold">
                                          <p:stCondLst>
                                            <p:cond delay="499"/>
                                          </p:stCondLst>
                                        </p:cTn>
                                        <p:tgtEl>
                                          <p:spTgt spid="33"/>
                                        </p:tgtEl>
                                        <p:attrNameLst>
                                          <p:attrName>style.visibility</p:attrName>
                                        </p:attrNameLst>
                                      </p:cBhvr>
                                      <p:to>
                                        <p:strVal val="hidden"/>
                                      </p:to>
                                    </p:set>
                                  </p:childTnLst>
                                </p:cTn>
                              </p:par>
                              <p:par>
                                <p:cTn id="14" presetID="42" presetClass="entr" presetSubtype="0" fill="hold" nodeType="withEffect">
                                  <p:stCondLst>
                                    <p:cond delay="0"/>
                                  </p:stCondLst>
                                  <p:childTnLst>
                                    <p:set>
                                      <p:cBhvr>
                                        <p:cTn id="15" dur="1" fill="hold">
                                          <p:stCondLst>
                                            <p:cond delay="0"/>
                                          </p:stCondLst>
                                        </p:cTn>
                                        <p:tgtEl>
                                          <p:spTgt spid="4107"/>
                                        </p:tgtEl>
                                        <p:attrNameLst>
                                          <p:attrName>style.visibility</p:attrName>
                                        </p:attrNameLst>
                                      </p:cBhvr>
                                      <p:to>
                                        <p:strVal val="visible"/>
                                      </p:to>
                                    </p:set>
                                    <p:animEffect transition="in" filter="fade">
                                      <p:cBhvr>
                                        <p:cTn id="16" dur="1000"/>
                                        <p:tgtEl>
                                          <p:spTgt spid="4107"/>
                                        </p:tgtEl>
                                      </p:cBhvr>
                                    </p:animEffect>
                                    <p:anim calcmode="lin" valueType="num">
                                      <p:cBhvr>
                                        <p:cTn id="17" dur="1000" fill="hold"/>
                                        <p:tgtEl>
                                          <p:spTgt spid="4107"/>
                                        </p:tgtEl>
                                        <p:attrNameLst>
                                          <p:attrName>ppt_x</p:attrName>
                                        </p:attrNameLst>
                                      </p:cBhvr>
                                      <p:tavLst>
                                        <p:tav tm="0">
                                          <p:val>
                                            <p:strVal val="#ppt_x"/>
                                          </p:val>
                                        </p:tav>
                                        <p:tav tm="100000">
                                          <p:val>
                                            <p:strVal val="#ppt_x"/>
                                          </p:val>
                                        </p:tav>
                                      </p:tavLst>
                                    </p:anim>
                                    <p:anim calcmode="lin" valueType="num">
                                      <p:cBhvr>
                                        <p:cTn id="18" dur="1000" fill="hold"/>
                                        <p:tgtEl>
                                          <p:spTgt spid="4107"/>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fade">
                                      <p:cBhvr>
                                        <p:cTn id="21" dur="1000"/>
                                        <p:tgtEl>
                                          <p:spTgt spid="37"/>
                                        </p:tgtEl>
                                      </p:cBhvr>
                                    </p:animEffect>
                                    <p:anim calcmode="lin" valueType="num">
                                      <p:cBhvr>
                                        <p:cTn id="22" dur="1000" fill="hold"/>
                                        <p:tgtEl>
                                          <p:spTgt spid="37"/>
                                        </p:tgtEl>
                                        <p:attrNameLst>
                                          <p:attrName>ppt_x</p:attrName>
                                        </p:attrNameLst>
                                      </p:cBhvr>
                                      <p:tavLst>
                                        <p:tav tm="0">
                                          <p:val>
                                            <p:strVal val="#ppt_x"/>
                                          </p:val>
                                        </p:tav>
                                        <p:tav tm="100000">
                                          <p:val>
                                            <p:strVal val="#ppt_x"/>
                                          </p:val>
                                        </p:tav>
                                      </p:tavLst>
                                    </p:anim>
                                    <p:anim calcmode="lin" valueType="num">
                                      <p:cBhvr>
                                        <p:cTn id="23" dur="1000" fill="hold"/>
                                        <p:tgtEl>
                                          <p:spTgt spid="37"/>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16" presetClass="entr" presetSubtype="21"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childTnLst>
              </p:cTn>
              <p:nextCondLst>
                <p:cond evt="onClick" delay="0">
                  <p:tgtEl>
                    <p:spTgt spid="33"/>
                  </p:tgtEl>
                </p:cond>
              </p:nextCondLst>
            </p:seq>
            <p:seq concurrent="1" nextAc="seek">
              <p:cTn id="28" restart="whenNotActive" fill="hold" evtFilter="cancelBubble" nodeType="interactiveSeq">
                <p:stCondLst>
                  <p:cond evt="onClick" delay="0">
                    <p:tgtEl>
                      <p:spTgt spid="35"/>
                    </p:tgtEl>
                  </p:cond>
                </p:stCondLst>
                <p:endSync evt="end" delay="0">
                  <p:rtn val="all"/>
                </p:endSync>
                <p:childTnLst>
                  <p:par>
                    <p:cTn id="29" fill="hold">
                      <p:stCondLst>
                        <p:cond delay="0"/>
                      </p:stCondLst>
                      <p:childTnLst>
                        <p:par>
                          <p:cTn id="30" fill="hold">
                            <p:stCondLst>
                              <p:cond delay="0"/>
                            </p:stCondLst>
                            <p:childTnLst>
                              <p:par>
                                <p:cTn id="31" presetID="14" presetClass="exit" presetSubtype="10" fill="hold" nodeType="clickEffect">
                                  <p:stCondLst>
                                    <p:cond delay="0"/>
                                  </p:stCondLst>
                                  <p:childTnLst>
                                    <p:animEffect transition="out" filter="randombar(horizontal)">
                                      <p:cBhvr>
                                        <p:cTn id="32" dur="500"/>
                                        <p:tgtEl>
                                          <p:spTgt spid="35"/>
                                        </p:tgtEl>
                                      </p:cBhvr>
                                    </p:animEffect>
                                    <p:set>
                                      <p:cBhvr>
                                        <p:cTn id="33" dur="1" fill="hold">
                                          <p:stCondLst>
                                            <p:cond delay="499"/>
                                          </p:stCondLst>
                                        </p:cTn>
                                        <p:tgtEl>
                                          <p:spTgt spid="35"/>
                                        </p:tgtEl>
                                        <p:attrNameLst>
                                          <p:attrName>style.visibility</p:attrName>
                                        </p:attrNameLst>
                                      </p:cBhvr>
                                      <p:to>
                                        <p:strVal val="hidden"/>
                                      </p:to>
                                    </p:set>
                                  </p:childTnLst>
                                </p:cTn>
                              </p:par>
                              <p:par>
                                <p:cTn id="34" presetID="42" presetClass="entr" presetSubtype="0" fill="hold" nodeType="withEffect">
                                  <p:stCondLst>
                                    <p:cond delay="0"/>
                                  </p:stCondLst>
                                  <p:childTnLst>
                                    <p:set>
                                      <p:cBhvr>
                                        <p:cTn id="35" dur="1" fill="hold">
                                          <p:stCondLst>
                                            <p:cond delay="0"/>
                                          </p:stCondLst>
                                        </p:cTn>
                                        <p:tgtEl>
                                          <p:spTgt spid="41"/>
                                        </p:tgtEl>
                                        <p:attrNameLst>
                                          <p:attrName>style.visibility</p:attrName>
                                        </p:attrNameLst>
                                      </p:cBhvr>
                                      <p:to>
                                        <p:strVal val="visible"/>
                                      </p:to>
                                    </p:set>
                                    <p:animEffect transition="in" filter="fade">
                                      <p:cBhvr>
                                        <p:cTn id="36" dur="1000"/>
                                        <p:tgtEl>
                                          <p:spTgt spid="41"/>
                                        </p:tgtEl>
                                      </p:cBhvr>
                                    </p:animEffect>
                                    <p:anim calcmode="lin" valueType="num">
                                      <p:cBhvr>
                                        <p:cTn id="37" dur="1000" fill="hold"/>
                                        <p:tgtEl>
                                          <p:spTgt spid="41"/>
                                        </p:tgtEl>
                                        <p:attrNameLst>
                                          <p:attrName>ppt_x</p:attrName>
                                        </p:attrNameLst>
                                      </p:cBhvr>
                                      <p:tavLst>
                                        <p:tav tm="0">
                                          <p:val>
                                            <p:strVal val="#ppt_x"/>
                                          </p:val>
                                        </p:tav>
                                        <p:tav tm="100000">
                                          <p:val>
                                            <p:strVal val="#ppt_x"/>
                                          </p:val>
                                        </p:tav>
                                      </p:tavLst>
                                    </p:anim>
                                    <p:anim calcmode="lin" valueType="num">
                                      <p:cBhvr>
                                        <p:cTn id="38" dur="1000" fill="hold"/>
                                        <p:tgtEl>
                                          <p:spTgt spid="41"/>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fade">
                                      <p:cBhvr>
                                        <p:cTn id="41" dur="1000"/>
                                        <p:tgtEl>
                                          <p:spTgt spid="30"/>
                                        </p:tgtEl>
                                      </p:cBhvr>
                                    </p:animEffect>
                                    <p:anim calcmode="lin" valueType="num">
                                      <p:cBhvr>
                                        <p:cTn id="42" dur="1000" fill="hold"/>
                                        <p:tgtEl>
                                          <p:spTgt spid="30"/>
                                        </p:tgtEl>
                                        <p:attrNameLst>
                                          <p:attrName>ppt_x</p:attrName>
                                        </p:attrNameLst>
                                      </p:cBhvr>
                                      <p:tavLst>
                                        <p:tav tm="0">
                                          <p:val>
                                            <p:strVal val="#ppt_x"/>
                                          </p:val>
                                        </p:tav>
                                        <p:tav tm="100000">
                                          <p:val>
                                            <p:strVal val="#ppt_x"/>
                                          </p:val>
                                        </p:tav>
                                      </p:tavLst>
                                    </p:anim>
                                    <p:anim calcmode="lin" valueType="num">
                                      <p:cBhvr>
                                        <p:cTn id="43" dur="1000" fill="hold"/>
                                        <p:tgtEl>
                                          <p:spTgt spid="30"/>
                                        </p:tgtEl>
                                        <p:attrNameLst>
                                          <p:attrName>ppt_y</p:attrName>
                                        </p:attrNameLst>
                                      </p:cBhvr>
                                      <p:tavLst>
                                        <p:tav tm="0">
                                          <p:val>
                                            <p:strVal val="#ppt_y+.1"/>
                                          </p:val>
                                        </p:tav>
                                        <p:tav tm="100000">
                                          <p:val>
                                            <p:strVal val="#ppt_y"/>
                                          </p:val>
                                        </p:tav>
                                      </p:tavLst>
                                    </p:anim>
                                  </p:childTnLst>
                                </p:cTn>
                              </p:par>
                            </p:childTnLst>
                          </p:cTn>
                        </p:par>
                        <p:par>
                          <p:cTn id="44" fill="hold">
                            <p:stCondLst>
                              <p:cond delay="1000"/>
                            </p:stCondLst>
                            <p:childTnLst>
                              <p:par>
                                <p:cTn id="45" presetID="22" presetClass="entr" presetSubtype="4" fill="hold" grpId="0" nodeType="after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wipe(down)">
                                      <p:cBhvr>
                                        <p:cTn id="47" dur="500"/>
                                        <p:tgtEl>
                                          <p:spTgt spid="8"/>
                                        </p:tgtEl>
                                      </p:cBhvr>
                                    </p:animEffect>
                                  </p:childTnLst>
                                </p:cTn>
                              </p:par>
                            </p:childTnLst>
                          </p:cTn>
                        </p:par>
                      </p:childTnLst>
                    </p:cTn>
                  </p:par>
                </p:childTnLst>
              </p:cTn>
              <p:nextCondLst>
                <p:cond evt="onClick" delay="0">
                  <p:tgtEl>
                    <p:spTgt spid="35"/>
                  </p:tgtEl>
                </p:cond>
              </p:nextCondLst>
            </p:seq>
            <p:seq concurrent="1" nextAc="seek">
              <p:cTn id="48" restart="whenNotActive" fill="hold" evtFilter="cancelBubble" nodeType="interactiveSeq">
                <p:stCondLst>
                  <p:cond evt="onClick" delay="0">
                    <p:tgtEl>
                      <p:spTgt spid="34"/>
                    </p:tgtEl>
                  </p:cond>
                </p:stCondLst>
                <p:endSync evt="end" delay="0">
                  <p:rtn val="all"/>
                </p:endSync>
                <p:childTnLst>
                  <p:par>
                    <p:cTn id="49" fill="hold">
                      <p:stCondLst>
                        <p:cond delay="0"/>
                      </p:stCondLst>
                      <p:childTnLst>
                        <p:par>
                          <p:cTn id="50" fill="hold">
                            <p:stCondLst>
                              <p:cond delay="0"/>
                            </p:stCondLst>
                            <p:childTnLst>
                              <p:par>
                                <p:cTn id="51" presetID="14" presetClass="exit" presetSubtype="10" fill="hold" nodeType="clickEffect">
                                  <p:stCondLst>
                                    <p:cond delay="0"/>
                                  </p:stCondLst>
                                  <p:childTnLst>
                                    <p:animEffect transition="out" filter="randombar(horizontal)">
                                      <p:cBhvr>
                                        <p:cTn id="52" dur="500"/>
                                        <p:tgtEl>
                                          <p:spTgt spid="34"/>
                                        </p:tgtEl>
                                      </p:cBhvr>
                                    </p:animEffect>
                                    <p:set>
                                      <p:cBhvr>
                                        <p:cTn id="53" dur="1" fill="hold">
                                          <p:stCondLst>
                                            <p:cond delay="499"/>
                                          </p:stCondLst>
                                        </p:cTn>
                                        <p:tgtEl>
                                          <p:spTgt spid="34"/>
                                        </p:tgtEl>
                                        <p:attrNameLst>
                                          <p:attrName>style.visibility</p:attrName>
                                        </p:attrNameLst>
                                      </p:cBhvr>
                                      <p:to>
                                        <p:strVal val="hidden"/>
                                      </p:to>
                                    </p:set>
                                  </p:childTnLst>
                                </p:cTn>
                              </p:par>
                              <p:par>
                                <p:cTn id="54" presetID="42" presetClass="entr" presetSubtype="0" fill="hold" nodeType="withEffect">
                                  <p:stCondLst>
                                    <p:cond delay="0"/>
                                  </p:stCondLst>
                                  <p:childTnLst>
                                    <p:set>
                                      <p:cBhvr>
                                        <p:cTn id="55" dur="1" fill="hold">
                                          <p:stCondLst>
                                            <p:cond delay="0"/>
                                          </p:stCondLst>
                                        </p:cTn>
                                        <p:tgtEl>
                                          <p:spTgt spid="31"/>
                                        </p:tgtEl>
                                        <p:attrNameLst>
                                          <p:attrName>style.visibility</p:attrName>
                                        </p:attrNameLst>
                                      </p:cBhvr>
                                      <p:to>
                                        <p:strVal val="visible"/>
                                      </p:to>
                                    </p:set>
                                    <p:animEffect transition="in" filter="fade">
                                      <p:cBhvr>
                                        <p:cTn id="56" dur="1000"/>
                                        <p:tgtEl>
                                          <p:spTgt spid="31"/>
                                        </p:tgtEl>
                                      </p:cBhvr>
                                    </p:animEffect>
                                    <p:anim calcmode="lin" valueType="num">
                                      <p:cBhvr>
                                        <p:cTn id="57" dur="1000" fill="hold"/>
                                        <p:tgtEl>
                                          <p:spTgt spid="31"/>
                                        </p:tgtEl>
                                        <p:attrNameLst>
                                          <p:attrName>ppt_x</p:attrName>
                                        </p:attrNameLst>
                                      </p:cBhvr>
                                      <p:tavLst>
                                        <p:tav tm="0">
                                          <p:val>
                                            <p:strVal val="#ppt_x"/>
                                          </p:val>
                                        </p:tav>
                                        <p:tav tm="100000">
                                          <p:val>
                                            <p:strVal val="#ppt_x"/>
                                          </p:val>
                                        </p:tav>
                                      </p:tavLst>
                                    </p:anim>
                                    <p:anim calcmode="lin" valueType="num">
                                      <p:cBhvr>
                                        <p:cTn id="58" dur="1000" fill="hold"/>
                                        <p:tgtEl>
                                          <p:spTgt spid="31"/>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39"/>
                                        </p:tgtEl>
                                        <p:attrNameLst>
                                          <p:attrName>style.visibility</p:attrName>
                                        </p:attrNameLst>
                                      </p:cBhvr>
                                      <p:to>
                                        <p:strVal val="visible"/>
                                      </p:to>
                                    </p:set>
                                    <p:animEffect transition="in" filter="fade">
                                      <p:cBhvr>
                                        <p:cTn id="61" dur="1000"/>
                                        <p:tgtEl>
                                          <p:spTgt spid="39"/>
                                        </p:tgtEl>
                                      </p:cBhvr>
                                    </p:animEffect>
                                    <p:anim calcmode="lin" valueType="num">
                                      <p:cBhvr>
                                        <p:cTn id="62" dur="1000" fill="hold"/>
                                        <p:tgtEl>
                                          <p:spTgt spid="39"/>
                                        </p:tgtEl>
                                        <p:attrNameLst>
                                          <p:attrName>ppt_x</p:attrName>
                                        </p:attrNameLst>
                                      </p:cBhvr>
                                      <p:tavLst>
                                        <p:tav tm="0">
                                          <p:val>
                                            <p:strVal val="#ppt_x"/>
                                          </p:val>
                                        </p:tav>
                                        <p:tav tm="100000">
                                          <p:val>
                                            <p:strVal val="#ppt_x"/>
                                          </p:val>
                                        </p:tav>
                                      </p:tavLst>
                                    </p:anim>
                                    <p:anim calcmode="lin" valueType="num">
                                      <p:cBhvr>
                                        <p:cTn id="63" dur="1000" fill="hold"/>
                                        <p:tgtEl>
                                          <p:spTgt spid="39"/>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38"/>
                                        </p:tgtEl>
                                        <p:attrNameLst>
                                          <p:attrName>style.visibility</p:attrName>
                                        </p:attrNameLst>
                                      </p:cBhvr>
                                      <p:to>
                                        <p:strVal val="visible"/>
                                      </p:to>
                                    </p:set>
                                    <p:animEffect transition="in" filter="fade">
                                      <p:cBhvr>
                                        <p:cTn id="66" dur="1000"/>
                                        <p:tgtEl>
                                          <p:spTgt spid="38"/>
                                        </p:tgtEl>
                                      </p:cBhvr>
                                    </p:animEffect>
                                    <p:anim calcmode="lin" valueType="num">
                                      <p:cBhvr>
                                        <p:cTn id="67" dur="1000" fill="hold"/>
                                        <p:tgtEl>
                                          <p:spTgt spid="38"/>
                                        </p:tgtEl>
                                        <p:attrNameLst>
                                          <p:attrName>ppt_x</p:attrName>
                                        </p:attrNameLst>
                                      </p:cBhvr>
                                      <p:tavLst>
                                        <p:tav tm="0">
                                          <p:val>
                                            <p:strVal val="#ppt_x"/>
                                          </p:val>
                                        </p:tav>
                                        <p:tav tm="100000">
                                          <p:val>
                                            <p:strVal val="#ppt_x"/>
                                          </p:val>
                                        </p:tav>
                                      </p:tavLst>
                                    </p:anim>
                                    <p:anim calcmode="lin" valueType="num">
                                      <p:cBhvr>
                                        <p:cTn id="68" dur="1000" fill="hold"/>
                                        <p:tgtEl>
                                          <p:spTgt spid="38"/>
                                        </p:tgtEl>
                                        <p:attrNameLst>
                                          <p:attrName>ppt_y</p:attrName>
                                        </p:attrNameLst>
                                      </p:cBhvr>
                                      <p:tavLst>
                                        <p:tav tm="0">
                                          <p:val>
                                            <p:strVal val="#ppt_y+.1"/>
                                          </p:val>
                                        </p:tav>
                                        <p:tav tm="100000">
                                          <p:val>
                                            <p:strVal val="#ppt_y"/>
                                          </p:val>
                                        </p:tav>
                                      </p:tavLst>
                                    </p:anim>
                                  </p:childTnLst>
                                </p:cTn>
                              </p:par>
                              <p:par>
                                <p:cTn id="69" presetID="31" presetClass="entr" presetSubtype="0" fill="hold" grpId="0" nodeType="withEffect">
                                  <p:stCondLst>
                                    <p:cond delay="1000"/>
                                  </p:stCondLst>
                                  <p:childTnLst>
                                    <p:set>
                                      <p:cBhvr>
                                        <p:cTn id="70" dur="1" fill="hold">
                                          <p:stCondLst>
                                            <p:cond delay="0"/>
                                          </p:stCondLst>
                                        </p:cTn>
                                        <p:tgtEl>
                                          <p:spTgt spid="42"/>
                                        </p:tgtEl>
                                        <p:attrNameLst>
                                          <p:attrName>style.visibility</p:attrName>
                                        </p:attrNameLst>
                                      </p:cBhvr>
                                      <p:to>
                                        <p:strVal val="visible"/>
                                      </p:to>
                                    </p:set>
                                    <p:anim calcmode="lin" valueType="num">
                                      <p:cBhvr>
                                        <p:cTn id="71" dur="1000" fill="hold"/>
                                        <p:tgtEl>
                                          <p:spTgt spid="42"/>
                                        </p:tgtEl>
                                        <p:attrNameLst>
                                          <p:attrName>ppt_w</p:attrName>
                                        </p:attrNameLst>
                                      </p:cBhvr>
                                      <p:tavLst>
                                        <p:tav tm="0">
                                          <p:val>
                                            <p:fltVal val="0"/>
                                          </p:val>
                                        </p:tav>
                                        <p:tav tm="100000">
                                          <p:val>
                                            <p:strVal val="#ppt_w"/>
                                          </p:val>
                                        </p:tav>
                                      </p:tavLst>
                                    </p:anim>
                                    <p:anim calcmode="lin" valueType="num">
                                      <p:cBhvr>
                                        <p:cTn id="72" dur="1000" fill="hold"/>
                                        <p:tgtEl>
                                          <p:spTgt spid="42"/>
                                        </p:tgtEl>
                                        <p:attrNameLst>
                                          <p:attrName>ppt_h</p:attrName>
                                        </p:attrNameLst>
                                      </p:cBhvr>
                                      <p:tavLst>
                                        <p:tav tm="0">
                                          <p:val>
                                            <p:fltVal val="0"/>
                                          </p:val>
                                        </p:tav>
                                        <p:tav tm="100000">
                                          <p:val>
                                            <p:strVal val="#ppt_h"/>
                                          </p:val>
                                        </p:tav>
                                      </p:tavLst>
                                    </p:anim>
                                    <p:anim calcmode="lin" valueType="num">
                                      <p:cBhvr>
                                        <p:cTn id="73" dur="1000" fill="hold"/>
                                        <p:tgtEl>
                                          <p:spTgt spid="42"/>
                                        </p:tgtEl>
                                        <p:attrNameLst>
                                          <p:attrName>style.rotation</p:attrName>
                                        </p:attrNameLst>
                                      </p:cBhvr>
                                      <p:tavLst>
                                        <p:tav tm="0">
                                          <p:val>
                                            <p:fltVal val="90"/>
                                          </p:val>
                                        </p:tav>
                                        <p:tav tm="100000">
                                          <p:val>
                                            <p:fltVal val="0"/>
                                          </p:val>
                                        </p:tav>
                                      </p:tavLst>
                                    </p:anim>
                                    <p:animEffect transition="in" filter="fade">
                                      <p:cBhvr>
                                        <p:cTn id="74" dur="1000"/>
                                        <p:tgtEl>
                                          <p:spTgt spid="42"/>
                                        </p:tgtEl>
                                      </p:cBhvr>
                                    </p:animEffect>
                                  </p:childTnLst>
                                </p:cTn>
                              </p:par>
                            </p:childTnLst>
                          </p:cTn>
                        </p:par>
                      </p:childTnLst>
                    </p:cTn>
                  </p:par>
                </p:childTnLst>
              </p:cTn>
              <p:nextCondLst>
                <p:cond evt="onClick" delay="0">
                  <p:tgtEl>
                    <p:spTgt spid="34"/>
                  </p:tgtEl>
                </p:cond>
              </p:nextCondLst>
            </p:seq>
            <p:seq concurrent="1" nextAc="seek">
              <p:cTn id="75" restart="whenNotActive" fill="hold" evtFilter="cancelBubble" nodeType="interactiveSeq">
                <p:stCondLst>
                  <p:cond evt="onClick" delay="0">
                    <p:tgtEl>
                      <p:spTgt spid="36"/>
                    </p:tgtEl>
                  </p:cond>
                </p:stCondLst>
                <p:endSync evt="end" delay="0">
                  <p:rtn val="all"/>
                </p:endSync>
                <p:childTnLst>
                  <p:par>
                    <p:cTn id="76" fill="hold">
                      <p:stCondLst>
                        <p:cond delay="0"/>
                      </p:stCondLst>
                      <p:childTnLst>
                        <p:par>
                          <p:cTn id="77" fill="hold">
                            <p:stCondLst>
                              <p:cond delay="0"/>
                            </p:stCondLst>
                            <p:childTnLst>
                              <p:par>
                                <p:cTn id="78" presetID="14" presetClass="exit" presetSubtype="10" fill="hold" nodeType="clickEffect">
                                  <p:stCondLst>
                                    <p:cond delay="0"/>
                                  </p:stCondLst>
                                  <p:childTnLst>
                                    <p:animEffect transition="out" filter="randombar(horizontal)">
                                      <p:cBhvr>
                                        <p:cTn id="79" dur="500"/>
                                        <p:tgtEl>
                                          <p:spTgt spid="36"/>
                                        </p:tgtEl>
                                      </p:cBhvr>
                                    </p:animEffect>
                                    <p:set>
                                      <p:cBhvr>
                                        <p:cTn id="80" dur="1" fill="hold">
                                          <p:stCondLst>
                                            <p:cond delay="499"/>
                                          </p:stCondLst>
                                        </p:cTn>
                                        <p:tgtEl>
                                          <p:spTgt spid="36"/>
                                        </p:tgtEl>
                                        <p:attrNameLst>
                                          <p:attrName>style.visibility</p:attrName>
                                        </p:attrNameLst>
                                      </p:cBhvr>
                                      <p:to>
                                        <p:strVal val="hidden"/>
                                      </p:to>
                                    </p:set>
                                  </p:childTnLst>
                                </p:cTn>
                              </p:par>
                              <p:par>
                                <p:cTn id="81" presetID="42" presetClass="entr" presetSubtype="0" fill="hold" nodeType="withEffect">
                                  <p:stCondLst>
                                    <p:cond delay="0"/>
                                  </p:stCondLst>
                                  <p:childTnLst>
                                    <p:set>
                                      <p:cBhvr>
                                        <p:cTn id="82" dur="1" fill="hold">
                                          <p:stCondLst>
                                            <p:cond delay="0"/>
                                          </p:stCondLst>
                                        </p:cTn>
                                        <p:tgtEl>
                                          <p:spTgt spid="40"/>
                                        </p:tgtEl>
                                        <p:attrNameLst>
                                          <p:attrName>style.visibility</p:attrName>
                                        </p:attrNameLst>
                                      </p:cBhvr>
                                      <p:to>
                                        <p:strVal val="visible"/>
                                      </p:to>
                                    </p:set>
                                    <p:animEffect transition="in" filter="fade">
                                      <p:cBhvr>
                                        <p:cTn id="83" dur="1000"/>
                                        <p:tgtEl>
                                          <p:spTgt spid="40"/>
                                        </p:tgtEl>
                                      </p:cBhvr>
                                    </p:animEffect>
                                    <p:anim calcmode="lin" valueType="num">
                                      <p:cBhvr>
                                        <p:cTn id="84" dur="1000" fill="hold"/>
                                        <p:tgtEl>
                                          <p:spTgt spid="40"/>
                                        </p:tgtEl>
                                        <p:attrNameLst>
                                          <p:attrName>ppt_x</p:attrName>
                                        </p:attrNameLst>
                                      </p:cBhvr>
                                      <p:tavLst>
                                        <p:tav tm="0">
                                          <p:val>
                                            <p:strVal val="#ppt_x"/>
                                          </p:val>
                                        </p:tav>
                                        <p:tav tm="100000">
                                          <p:val>
                                            <p:strVal val="#ppt_x"/>
                                          </p:val>
                                        </p:tav>
                                      </p:tavLst>
                                    </p:anim>
                                    <p:anim calcmode="lin" valueType="num">
                                      <p:cBhvr>
                                        <p:cTn id="85" dur="1000" fill="hold"/>
                                        <p:tgtEl>
                                          <p:spTgt spid="40"/>
                                        </p:tgtEl>
                                        <p:attrNameLst>
                                          <p:attrName>ppt_y</p:attrName>
                                        </p:attrNameLst>
                                      </p:cBhvr>
                                      <p:tavLst>
                                        <p:tav tm="0">
                                          <p:val>
                                            <p:strVal val="#ppt_y+.1"/>
                                          </p:val>
                                        </p:tav>
                                        <p:tav tm="100000">
                                          <p:val>
                                            <p:strVal val="#ppt_y"/>
                                          </p:val>
                                        </p:tav>
                                      </p:tavLst>
                                    </p:anim>
                                  </p:childTnLst>
                                </p:cTn>
                              </p:par>
                              <p:par>
                                <p:cTn id="86" presetID="42" presetClass="entr" presetSubtype="0" fill="hold" nodeType="withEffect">
                                  <p:stCondLst>
                                    <p:cond delay="0"/>
                                  </p:stCondLst>
                                  <p:childTnLst>
                                    <p:set>
                                      <p:cBhvr>
                                        <p:cTn id="87" dur="1" fill="hold">
                                          <p:stCondLst>
                                            <p:cond delay="0"/>
                                          </p:stCondLst>
                                        </p:cTn>
                                        <p:tgtEl>
                                          <p:spTgt spid="32"/>
                                        </p:tgtEl>
                                        <p:attrNameLst>
                                          <p:attrName>style.visibility</p:attrName>
                                        </p:attrNameLst>
                                      </p:cBhvr>
                                      <p:to>
                                        <p:strVal val="visible"/>
                                      </p:to>
                                    </p:set>
                                    <p:animEffect transition="in" filter="fade">
                                      <p:cBhvr>
                                        <p:cTn id="88" dur="1000"/>
                                        <p:tgtEl>
                                          <p:spTgt spid="32"/>
                                        </p:tgtEl>
                                      </p:cBhvr>
                                    </p:animEffect>
                                    <p:anim calcmode="lin" valueType="num">
                                      <p:cBhvr>
                                        <p:cTn id="89" dur="1000" fill="hold"/>
                                        <p:tgtEl>
                                          <p:spTgt spid="32"/>
                                        </p:tgtEl>
                                        <p:attrNameLst>
                                          <p:attrName>ppt_x</p:attrName>
                                        </p:attrNameLst>
                                      </p:cBhvr>
                                      <p:tavLst>
                                        <p:tav tm="0">
                                          <p:val>
                                            <p:strVal val="#ppt_x"/>
                                          </p:val>
                                        </p:tav>
                                        <p:tav tm="100000">
                                          <p:val>
                                            <p:strVal val="#ppt_x"/>
                                          </p:val>
                                        </p:tav>
                                      </p:tavLst>
                                    </p:anim>
                                    <p:anim calcmode="lin" valueType="num">
                                      <p:cBhvr>
                                        <p:cTn id="90" dur="1000" fill="hold"/>
                                        <p:tgtEl>
                                          <p:spTgt spid="32"/>
                                        </p:tgtEl>
                                        <p:attrNameLst>
                                          <p:attrName>ppt_y</p:attrName>
                                        </p:attrNameLst>
                                      </p:cBhvr>
                                      <p:tavLst>
                                        <p:tav tm="0">
                                          <p:val>
                                            <p:strVal val="#ppt_y+.1"/>
                                          </p:val>
                                        </p:tav>
                                        <p:tav tm="100000">
                                          <p:val>
                                            <p:strVal val="#ppt_y"/>
                                          </p:val>
                                        </p:tav>
                                      </p:tavLst>
                                    </p:anim>
                                  </p:childTnLst>
                                </p:cTn>
                              </p:par>
                            </p:childTnLst>
                          </p:cTn>
                        </p:par>
                        <p:par>
                          <p:cTn id="91" fill="hold">
                            <p:stCondLst>
                              <p:cond delay="1000"/>
                            </p:stCondLst>
                            <p:childTnLst>
                              <p:par>
                                <p:cTn id="92" presetID="16" presetClass="entr" presetSubtype="21" fill="hold" grpId="0" nodeType="afterEffect">
                                  <p:stCondLst>
                                    <p:cond delay="0"/>
                                  </p:stCondLst>
                                  <p:childTnLst>
                                    <p:set>
                                      <p:cBhvr>
                                        <p:cTn id="93" dur="1" fill="hold">
                                          <p:stCondLst>
                                            <p:cond delay="0"/>
                                          </p:stCondLst>
                                        </p:cTn>
                                        <p:tgtEl>
                                          <p:spTgt spid="9"/>
                                        </p:tgtEl>
                                        <p:attrNameLst>
                                          <p:attrName>style.visibility</p:attrName>
                                        </p:attrNameLst>
                                      </p:cBhvr>
                                      <p:to>
                                        <p:strVal val="visible"/>
                                      </p:to>
                                    </p:set>
                                    <p:animEffect transition="in" filter="barn(inVertical)">
                                      <p:cBhvr>
                                        <p:cTn id="94" dur="500"/>
                                        <p:tgtEl>
                                          <p:spTgt spid="9"/>
                                        </p:tgtEl>
                                      </p:cBhvr>
                                    </p:animEffect>
                                  </p:childTnLst>
                                </p:cTn>
                              </p:par>
                            </p:childTnLst>
                          </p:cTn>
                        </p:par>
                      </p:childTnLst>
                    </p:cTn>
                  </p:par>
                </p:childTnLst>
              </p:cTn>
              <p:nextCondLst>
                <p:cond evt="onClick" delay="0">
                  <p:tgtEl>
                    <p:spTgt spid="36"/>
                  </p:tgtEl>
                </p:cond>
              </p:nextCondLst>
            </p:seq>
          </p:childTnLst>
        </p:cTn>
      </p:par>
    </p:tnLst>
    <p:bldLst>
      <p:bldP spid="7" grpId="0" animBg="1"/>
      <p:bldP spid="8" grpId="0" animBg="1"/>
      <p:bldP spid="9" grpId="0" animBg="1"/>
      <p:bldP spid="10" grpId="0" animBg="1"/>
      <p:bldP spid="4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48;p3" descr="A picture containing white, old, sitting, black&#10;&#10;Description automatically generated"/>
          <p:cNvPicPr preferRelativeResize="0"/>
          <p:nvPr/>
        </p:nvPicPr>
        <p:blipFill rotWithShape="1">
          <a:blip r:embed="rId2">
            <a:alphaModFix/>
          </a:blip>
          <a:srcRect/>
          <a:stretch/>
        </p:blipFill>
        <p:spPr>
          <a:xfrm rot="5400000">
            <a:off x="1996750" y="-1164430"/>
            <a:ext cx="5029202" cy="7843835"/>
          </a:xfrm>
          <a:prstGeom prst="rect">
            <a:avLst/>
          </a:prstGeom>
          <a:noFill/>
          <a:ln>
            <a:noFill/>
          </a:ln>
          <a:effectLst>
            <a:outerShdw blurRad="50800" dist="38100" dir="2700000" algn="tl" rotWithShape="0">
              <a:srgbClr val="000000">
                <a:alpha val="40000"/>
              </a:srgbClr>
            </a:outerShdw>
          </a:effectLst>
        </p:spPr>
      </p:pic>
      <p:grpSp>
        <p:nvGrpSpPr>
          <p:cNvPr id="4" name="Google Shape;19;p2"/>
          <p:cNvGrpSpPr/>
          <p:nvPr/>
        </p:nvGrpSpPr>
        <p:grpSpPr>
          <a:xfrm rot="20205233">
            <a:off x="7508930" y="300712"/>
            <a:ext cx="846976" cy="2116199"/>
            <a:chOff x="4929283" y="0"/>
            <a:chExt cx="2198193" cy="6661192"/>
          </a:xfrm>
        </p:grpSpPr>
        <p:sp>
          <p:nvSpPr>
            <p:cNvPr id="5" name="Google Shape;20;p2"/>
            <p:cNvSpPr/>
            <p:nvPr/>
          </p:nvSpPr>
          <p:spPr>
            <a:xfrm>
              <a:off x="4929283" y="0"/>
              <a:ext cx="2198193" cy="6661192"/>
            </a:xfrm>
            <a:custGeom>
              <a:avLst/>
              <a:gdLst/>
              <a:ahLst/>
              <a:cxnLst/>
              <a:rect l="l" t="t" r="r" b="b"/>
              <a:pathLst>
                <a:path w="2198193" h="6661192" extrusionOk="0">
                  <a:moveTo>
                    <a:pt x="153869" y="6497722"/>
                  </a:moveTo>
                  <a:cubicBezTo>
                    <a:pt x="142355" y="6497722"/>
                    <a:pt x="133021" y="6507056"/>
                    <a:pt x="133021" y="6518570"/>
                  </a:cubicBezTo>
                  <a:lnTo>
                    <a:pt x="133021" y="6601957"/>
                  </a:lnTo>
                  <a:cubicBezTo>
                    <a:pt x="133021" y="6613471"/>
                    <a:pt x="142355" y="6622805"/>
                    <a:pt x="153869" y="6622805"/>
                  </a:cubicBezTo>
                  <a:lnTo>
                    <a:pt x="292439" y="6622805"/>
                  </a:lnTo>
                  <a:cubicBezTo>
                    <a:pt x="303953" y="6622805"/>
                    <a:pt x="313287" y="6613471"/>
                    <a:pt x="313287" y="6601957"/>
                  </a:cubicBezTo>
                  <a:lnTo>
                    <a:pt x="313287" y="6518570"/>
                  </a:lnTo>
                  <a:cubicBezTo>
                    <a:pt x="313287" y="6507056"/>
                    <a:pt x="303953" y="6497722"/>
                    <a:pt x="292439" y="6497722"/>
                  </a:cubicBezTo>
                  <a:close/>
                  <a:moveTo>
                    <a:pt x="1886788" y="6492676"/>
                  </a:moveTo>
                  <a:cubicBezTo>
                    <a:pt x="1875274" y="6492676"/>
                    <a:pt x="1865940" y="6502010"/>
                    <a:pt x="1865940" y="6513524"/>
                  </a:cubicBezTo>
                  <a:lnTo>
                    <a:pt x="1865940" y="6596911"/>
                  </a:lnTo>
                  <a:cubicBezTo>
                    <a:pt x="1865940" y="6608425"/>
                    <a:pt x="1875274" y="6617759"/>
                    <a:pt x="1886788" y="6617759"/>
                  </a:cubicBezTo>
                  <a:lnTo>
                    <a:pt x="2025358" y="6617759"/>
                  </a:lnTo>
                  <a:cubicBezTo>
                    <a:pt x="2036872" y="6617759"/>
                    <a:pt x="2046206" y="6608425"/>
                    <a:pt x="2046206" y="6596911"/>
                  </a:cubicBezTo>
                  <a:lnTo>
                    <a:pt x="2046206" y="6513524"/>
                  </a:lnTo>
                  <a:cubicBezTo>
                    <a:pt x="2046206" y="6502010"/>
                    <a:pt x="2036872" y="6492676"/>
                    <a:pt x="2025358" y="6492676"/>
                  </a:cubicBezTo>
                  <a:close/>
                  <a:moveTo>
                    <a:pt x="153869" y="6199531"/>
                  </a:moveTo>
                  <a:cubicBezTo>
                    <a:pt x="142355" y="6199531"/>
                    <a:pt x="133021" y="6208865"/>
                    <a:pt x="133021" y="6220379"/>
                  </a:cubicBezTo>
                  <a:lnTo>
                    <a:pt x="133021" y="6303766"/>
                  </a:lnTo>
                  <a:cubicBezTo>
                    <a:pt x="133021" y="6315280"/>
                    <a:pt x="142355" y="6324614"/>
                    <a:pt x="153869" y="6324614"/>
                  </a:cubicBezTo>
                  <a:lnTo>
                    <a:pt x="292439" y="6324614"/>
                  </a:lnTo>
                  <a:cubicBezTo>
                    <a:pt x="303953" y="6324614"/>
                    <a:pt x="313287" y="6315280"/>
                    <a:pt x="313287" y="6303766"/>
                  </a:cubicBezTo>
                  <a:lnTo>
                    <a:pt x="313287" y="6220379"/>
                  </a:lnTo>
                  <a:cubicBezTo>
                    <a:pt x="313287" y="6208865"/>
                    <a:pt x="303953" y="6199531"/>
                    <a:pt x="292439" y="6199531"/>
                  </a:cubicBezTo>
                  <a:close/>
                  <a:moveTo>
                    <a:pt x="1886788" y="6194485"/>
                  </a:moveTo>
                  <a:cubicBezTo>
                    <a:pt x="1875274" y="6194485"/>
                    <a:pt x="1865940" y="6203819"/>
                    <a:pt x="1865940" y="6215333"/>
                  </a:cubicBezTo>
                  <a:lnTo>
                    <a:pt x="1865940" y="6298720"/>
                  </a:lnTo>
                  <a:cubicBezTo>
                    <a:pt x="1865940" y="6310234"/>
                    <a:pt x="1875274" y="6319568"/>
                    <a:pt x="1886788" y="6319568"/>
                  </a:cubicBezTo>
                  <a:lnTo>
                    <a:pt x="2025358" y="6319568"/>
                  </a:lnTo>
                  <a:cubicBezTo>
                    <a:pt x="2036872" y="6319568"/>
                    <a:pt x="2046206" y="6310234"/>
                    <a:pt x="2046206" y="6298720"/>
                  </a:cubicBezTo>
                  <a:lnTo>
                    <a:pt x="2046206" y="6215333"/>
                  </a:lnTo>
                  <a:cubicBezTo>
                    <a:pt x="2046206" y="6203819"/>
                    <a:pt x="2036872" y="6194485"/>
                    <a:pt x="2025358" y="6194485"/>
                  </a:cubicBezTo>
                  <a:close/>
                  <a:moveTo>
                    <a:pt x="153869" y="5901337"/>
                  </a:moveTo>
                  <a:cubicBezTo>
                    <a:pt x="142355" y="5901337"/>
                    <a:pt x="133021" y="5910671"/>
                    <a:pt x="133021" y="5922185"/>
                  </a:cubicBezTo>
                  <a:lnTo>
                    <a:pt x="133021" y="6005572"/>
                  </a:lnTo>
                  <a:cubicBezTo>
                    <a:pt x="133021" y="6017086"/>
                    <a:pt x="142355" y="6026420"/>
                    <a:pt x="153869" y="6026420"/>
                  </a:cubicBezTo>
                  <a:lnTo>
                    <a:pt x="292439" y="6026420"/>
                  </a:lnTo>
                  <a:cubicBezTo>
                    <a:pt x="303953" y="6026420"/>
                    <a:pt x="313287" y="6017086"/>
                    <a:pt x="313287" y="6005572"/>
                  </a:cubicBezTo>
                  <a:lnTo>
                    <a:pt x="313287" y="5922185"/>
                  </a:lnTo>
                  <a:cubicBezTo>
                    <a:pt x="313287" y="5910671"/>
                    <a:pt x="303953" y="5901337"/>
                    <a:pt x="292439" y="5901337"/>
                  </a:cubicBezTo>
                  <a:close/>
                  <a:moveTo>
                    <a:pt x="1886788" y="5896291"/>
                  </a:moveTo>
                  <a:cubicBezTo>
                    <a:pt x="1875274" y="5896291"/>
                    <a:pt x="1865940" y="5905625"/>
                    <a:pt x="1865940" y="5917139"/>
                  </a:cubicBezTo>
                  <a:lnTo>
                    <a:pt x="1865940" y="6000526"/>
                  </a:lnTo>
                  <a:cubicBezTo>
                    <a:pt x="1865940" y="6012040"/>
                    <a:pt x="1875274" y="6021374"/>
                    <a:pt x="1886788" y="6021374"/>
                  </a:cubicBezTo>
                  <a:lnTo>
                    <a:pt x="2025358" y="6021374"/>
                  </a:lnTo>
                  <a:cubicBezTo>
                    <a:pt x="2036872" y="6021374"/>
                    <a:pt x="2046206" y="6012040"/>
                    <a:pt x="2046206" y="6000526"/>
                  </a:cubicBezTo>
                  <a:lnTo>
                    <a:pt x="2046206" y="5917139"/>
                  </a:lnTo>
                  <a:cubicBezTo>
                    <a:pt x="2046206" y="5905625"/>
                    <a:pt x="2036872" y="5896291"/>
                    <a:pt x="2025358" y="5896291"/>
                  </a:cubicBezTo>
                  <a:close/>
                  <a:moveTo>
                    <a:pt x="153869" y="5603143"/>
                  </a:moveTo>
                  <a:cubicBezTo>
                    <a:pt x="142355" y="5603143"/>
                    <a:pt x="133021" y="5612477"/>
                    <a:pt x="133021" y="5623991"/>
                  </a:cubicBezTo>
                  <a:lnTo>
                    <a:pt x="133021" y="5707378"/>
                  </a:lnTo>
                  <a:cubicBezTo>
                    <a:pt x="133021" y="5718892"/>
                    <a:pt x="142355" y="5728226"/>
                    <a:pt x="153869" y="5728226"/>
                  </a:cubicBezTo>
                  <a:lnTo>
                    <a:pt x="292439" y="5728226"/>
                  </a:lnTo>
                  <a:cubicBezTo>
                    <a:pt x="303953" y="5728226"/>
                    <a:pt x="313287" y="5718892"/>
                    <a:pt x="313287" y="5707378"/>
                  </a:cubicBezTo>
                  <a:lnTo>
                    <a:pt x="313287" y="5623991"/>
                  </a:lnTo>
                  <a:cubicBezTo>
                    <a:pt x="313287" y="5612477"/>
                    <a:pt x="303953" y="5603143"/>
                    <a:pt x="292439" y="5603143"/>
                  </a:cubicBezTo>
                  <a:close/>
                  <a:moveTo>
                    <a:pt x="1886788" y="5598097"/>
                  </a:moveTo>
                  <a:cubicBezTo>
                    <a:pt x="1875274" y="5598097"/>
                    <a:pt x="1865940" y="5607431"/>
                    <a:pt x="1865940" y="5618945"/>
                  </a:cubicBezTo>
                  <a:lnTo>
                    <a:pt x="1865940" y="5702332"/>
                  </a:lnTo>
                  <a:cubicBezTo>
                    <a:pt x="1865940" y="5713846"/>
                    <a:pt x="1875274" y="5723180"/>
                    <a:pt x="1886788" y="5723180"/>
                  </a:cubicBezTo>
                  <a:lnTo>
                    <a:pt x="2025358" y="5723180"/>
                  </a:lnTo>
                  <a:cubicBezTo>
                    <a:pt x="2036872" y="5723180"/>
                    <a:pt x="2046206" y="5713846"/>
                    <a:pt x="2046206" y="5702332"/>
                  </a:cubicBezTo>
                  <a:lnTo>
                    <a:pt x="2046206" y="5618945"/>
                  </a:lnTo>
                  <a:cubicBezTo>
                    <a:pt x="2046206" y="5607431"/>
                    <a:pt x="2036872" y="5598097"/>
                    <a:pt x="2025358" y="5598097"/>
                  </a:cubicBezTo>
                  <a:close/>
                  <a:moveTo>
                    <a:pt x="153869" y="5304949"/>
                  </a:moveTo>
                  <a:cubicBezTo>
                    <a:pt x="142355" y="5304949"/>
                    <a:pt x="133021" y="5314283"/>
                    <a:pt x="133021" y="5325797"/>
                  </a:cubicBezTo>
                  <a:lnTo>
                    <a:pt x="133021" y="5409184"/>
                  </a:lnTo>
                  <a:cubicBezTo>
                    <a:pt x="133021" y="5420698"/>
                    <a:pt x="142355" y="5430032"/>
                    <a:pt x="153869" y="5430032"/>
                  </a:cubicBezTo>
                  <a:lnTo>
                    <a:pt x="292439" y="5430032"/>
                  </a:lnTo>
                  <a:cubicBezTo>
                    <a:pt x="303953" y="5430032"/>
                    <a:pt x="313287" y="5420698"/>
                    <a:pt x="313287" y="5409184"/>
                  </a:cubicBezTo>
                  <a:lnTo>
                    <a:pt x="313287" y="5325797"/>
                  </a:lnTo>
                  <a:cubicBezTo>
                    <a:pt x="313287" y="5314283"/>
                    <a:pt x="303953" y="5304949"/>
                    <a:pt x="292439" y="5304949"/>
                  </a:cubicBezTo>
                  <a:close/>
                  <a:moveTo>
                    <a:pt x="1886788" y="5299903"/>
                  </a:moveTo>
                  <a:cubicBezTo>
                    <a:pt x="1875274" y="5299903"/>
                    <a:pt x="1865940" y="5309237"/>
                    <a:pt x="1865940" y="5320751"/>
                  </a:cubicBezTo>
                  <a:lnTo>
                    <a:pt x="1865940" y="5404138"/>
                  </a:lnTo>
                  <a:cubicBezTo>
                    <a:pt x="1865940" y="5415652"/>
                    <a:pt x="1875274" y="5424986"/>
                    <a:pt x="1886788" y="5424986"/>
                  </a:cubicBezTo>
                  <a:lnTo>
                    <a:pt x="2025358" y="5424986"/>
                  </a:lnTo>
                  <a:cubicBezTo>
                    <a:pt x="2036872" y="5424986"/>
                    <a:pt x="2046206" y="5415652"/>
                    <a:pt x="2046206" y="5404138"/>
                  </a:cubicBezTo>
                  <a:lnTo>
                    <a:pt x="2046206" y="5320751"/>
                  </a:lnTo>
                  <a:cubicBezTo>
                    <a:pt x="2046206" y="5309237"/>
                    <a:pt x="2036872" y="5299903"/>
                    <a:pt x="2025358" y="5299903"/>
                  </a:cubicBezTo>
                  <a:close/>
                  <a:moveTo>
                    <a:pt x="153869" y="5006755"/>
                  </a:moveTo>
                  <a:cubicBezTo>
                    <a:pt x="142355" y="5006755"/>
                    <a:pt x="133021" y="5016089"/>
                    <a:pt x="133021" y="5027603"/>
                  </a:cubicBezTo>
                  <a:lnTo>
                    <a:pt x="133021" y="5110990"/>
                  </a:lnTo>
                  <a:cubicBezTo>
                    <a:pt x="133021" y="5122504"/>
                    <a:pt x="142355" y="5131838"/>
                    <a:pt x="153869" y="5131838"/>
                  </a:cubicBezTo>
                  <a:lnTo>
                    <a:pt x="292439" y="5131838"/>
                  </a:lnTo>
                  <a:cubicBezTo>
                    <a:pt x="303953" y="5131838"/>
                    <a:pt x="313287" y="5122504"/>
                    <a:pt x="313287" y="5110990"/>
                  </a:cubicBezTo>
                  <a:lnTo>
                    <a:pt x="313287" y="5027603"/>
                  </a:lnTo>
                  <a:cubicBezTo>
                    <a:pt x="313287" y="5016089"/>
                    <a:pt x="303953" y="5006755"/>
                    <a:pt x="292439" y="5006755"/>
                  </a:cubicBezTo>
                  <a:close/>
                  <a:moveTo>
                    <a:pt x="1886788" y="5001709"/>
                  </a:moveTo>
                  <a:cubicBezTo>
                    <a:pt x="1875274" y="5001709"/>
                    <a:pt x="1865940" y="5011043"/>
                    <a:pt x="1865940" y="5022557"/>
                  </a:cubicBezTo>
                  <a:lnTo>
                    <a:pt x="1865940" y="5105944"/>
                  </a:lnTo>
                  <a:cubicBezTo>
                    <a:pt x="1865940" y="5117458"/>
                    <a:pt x="1875274" y="5126792"/>
                    <a:pt x="1886788" y="5126792"/>
                  </a:cubicBezTo>
                  <a:lnTo>
                    <a:pt x="2025358" y="5126792"/>
                  </a:lnTo>
                  <a:cubicBezTo>
                    <a:pt x="2036872" y="5126792"/>
                    <a:pt x="2046206" y="5117458"/>
                    <a:pt x="2046206" y="5105944"/>
                  </a:cubicBezTo>
                  <a:lnTo>
                    <a:pt x="2046206" y="5022557"/>
                  </a:lnTo>
                  <a:cubicBezTo>
                    <a:pt x="2046206" y="5011043"/>
                    <a:pt x="2036872" y="5001709"/>
                    <a:pt x="2025358" y="5001709"/>
                  </a:cubicBezTo>
                  <a:close/>
                  <a:moveTo>
                    <a:pt x="153869" y="4708561"/>
                  </a:moveTo>
                  <a:cubicBezTo>
                    <a:pt x="142355" y="4708561"/>
                    <a:pt x="133021" y="4717895"/>
                    <a:pt x="133021" y="4729409"/>
                  </a:cubicBezTo>
                  <a:lnTo>
                    <a:pt x="133021" y="4812796"/>
                  </a:lnTo>
                  <a:cubicBezTo>
                    <a:pt x="133021" y="4824310"/>
                    <a:pt x="142355" y="4833644"/>
                    <a:pt x="153869" y="4833644"/>
                  </a:cubicBezTo>
                  <a:lnTo>
                    <a:pt x="292439" y="4833644"/>
                  </a:lnTo>
                  <a:cubicBezTo>
                    <a:pt x="303953" y="4833644"/>
                    <a:pt x="313287" y="4824310"/>
                    <a:pt x="313287" y="4812796"/>
                  </a:cubicBezTo>
                  <a:lnTo>
                    <a:pt x="313287" y="4729409"/>
                  </a:lnTo>
                  <a:cubicBezTo>
                    <a:pt x="313287" y="4717895"/>
                    <a:pt x="303953" y="4708561"/>
                    <a:pt x="292439" y="4708561"/>
                  </a:cubicBezTo>
                  <a:close/>
                  <a:moveTo>
                    <a:pt x="1886788" y="4703515"/>
                  </a:moveTo>
                  <a:cubicBezTo>
                    <a:pt x="1875274" y="4703515"/>
                    <a:pt x="1865940" y="4712849"/>
                    <a:pt x="1865940" y="4724363"/>
                  </a:cubicBezTo>
                  <a:lnTo>
                    <a:pt x="1865940" y="4807750"/>
                  </a:lnTo>
                  <a:cubicBezTo>
                    <a:pt x="1865940" y="4819264"/>
                    <a:pt x="1875274" y="4828598"/>
                    <a:pt x="1886788" y="4828598"/>
                  </a:cubicBezTo>
                  <a:lnTo>
                    <a:pt x="2025358" y="4828598"/>
                  </a:lnTo>
                  <a:cubicBezTo>
                    <a:pt x="2036872" y="4828598"/>
                    <a:pt x="2046206" y="4819264"/>
                    <a:pt x="2046206" y="4807750"/>
                  </a:cubicBezTo>
                  <a:lnTo>
                    <a:pt x="2046206" y="4724363"/>
                  </a:lnTo>
                  <a:cubicBezTo>
                    <a:pt x="2046206" y="4712849"/>
                    <a:pt x="2036872" y="4703515"/>
                    <a:pt x="2025358" y="4703515"/>
                  </a:cubicBezTo>
                  <a:close/>
                  <a:moveTo>
                    <a:pt x="153869" y="4410367"/>
                  </a:moveTo>
                  <a:cubicBezTo>
                    <a:pt x="142355" y="4410367"/>
                    <a:pt x="133021" y="4419701"/>
                    <a:pt x="133021" y="4431215"/>
                  </a:cubicBezTo>
                  <a:lnTo>
                    <a:pt x="133021" y="4514602"/>
                  </a:lnTo>
                  <a:cubicBezTo>
                    <a:pt x="133021" y="4526116"/>
                    <a:pt x="142355" y="4535450"/>
                    <a:pt x="153869" y="4535450"/>
                  </a:cubicBezTo>
                  <a:lnTo>
                    <a:pt x="292439" y="4535450"/>
                  </a:lnTo>
                  <a:cubicBezTo>
                    <a:pt x="303953" y="4535450"/>
                    <a:pt x="313287" y="4526116"/>
                    <a:pt x="313287" y="4514602"/>
                  </a:cubicBezTo>
                  <a:lnTo>
                    <a:pt x="313287" y="4431215"/>
                  </a:lnTo>
                  <a:cubicBezTo>
                    <a:pt x="313287" y="4419701"/>
                    <a:pt x="303953" y="4410367"/>
                    <a:pt x="292439" y="4410367"/>
                  </a:cubicBezTo>
                  <a:close/>
                  <a:moveTo>
                    <a:pt x="1886788" y="4405321"/>
                  </a:moveTo>
                  <a:cubicBezTo>
                    <a:pt x="1875274" y="4405321"/>
                    <a:pt x="1865940" y="4414655"/>
                    <a:pt x="1865940" y="4426169"/>
                  </a:cubicBezTo>
                  <a:lnTo>
                    <a:pt x="1865940" y="4509556"/>
                  </a:lnTo>
                  <a:cubicBezTo>
                    <a:pt x="1865940" y="4521070"/>
                    <a:pt x="1875274" y="4530404"/>
                    <a:pt x="1886788" y="4530404"/>
                  </a:cubicBezTo>
                  <a:lnTo>
                    <a:pt x="2025358" y="4530404"/>
                  </a:lnTo>
                  <a:cubicBezTo>
                    <a:pt x="2036872" y="4530404"/>
                    <a:pt x="2046206" y="4521070"/>
                    <a:pt x="2046206" y="4509556"/>
                  </a:cubicBezTo>
                  <a:lnTo>
                    <a:pt x="2046206" y="4426169"/>
                  </a:lnTo>
                  <a:cubicBezTo>
                    <a:pt x="2046206" y="4414655"/>
                    <a:pt x="2036872" y="4405321"/>
                    <a:pt x="2025358" y="4405321"/>
                  </a:cubicBezTo>
                  <a:close/>
                  <a:moveTo>
                    <a:pt x="153869" y="4112173"/>
                  </a:moveTo>
                  <a:cubicBezTo>
                    <a:pt x="142355" y="4112173"/>
                    <a:pt x="133021" y="4121507"/>
                    <a:pt x="133021" y="4133021"/>
                  </a:cubicBezTo>
                  <a:lnTo>
                    <a:pt x="133021" y="4216408"/>
                  </a:lnTo>
                  <a:cubicBezTo>
                    <a:pt x="133021" y="4227922"/>
                    <a:pt x="142355" y="4237256"/>
                    <a:pt x="153869" y="4237256"/>
                  </a:cubicBezTo>
                  <a:lnTo>
                    <a:pt x="292439" y="4237256"/>
                  </a:lnTo>
                  <a:cubicBezTo>
                    <a:pt x="303953" y="4237256"/>
                    <a:pt x="313287" y="4227922"/>
                    <a:pt x="313287" y="4216408"/>
                  </a:cubicBezTo>
                  <a:lnTo>
                    <a:pt x="313287" y="4133021"/>
                  </a:lnTo>
                  <a:cubicBezTo>
                    <a:pt x="313287" y="4121507"/>
                    <a:pt x="303953" y="4112173"/>
                    <a:pt x="292439" y="4112173"/>
                  </a:cubicBezTo>
                  <a:close/>
                  <a:moveTo>
                    <a:pt x="1886788" y="4107127"/>
                  </a:moveTo>
                  <a:cubicBezTo>
                    <a:pt x="1875274" y="4107127"/>
                    <a:pt x="1865940" y="4116461"/>
                    <a:pt x="1865940" y="4127975"/>
                  </a:cubicBezTo>
                  <a:lnTo>
                    <a:pt x="1865940" y="4211362"/>
                  </a:lnTo>
                  <a:cubicBezTo>
                    <a:pt x="1865940" y="4222876"/>
                    <a:pt x="1875274" y="4232210"/>
                    <a:pt x="1886788" y="4232210"/>
                  </a:cubicBezTo>
                  <a:lnTo>
                    <a:pt x="2025358" y="4232210"/>
                  </a:lnTo>
                  <a:cubicBezTo>
                    <a:pt x="2036872" y="4232210"/>
                    <a:pt x="2046206" y="4222876"/>
                    <a:pt x="2046206" y="4211362"/>
                  </a:cubicBezTo>
                  <a:lnTo>
                    <a:pt x="2046206" y="4127975"/>
                  </a:lnTo>
                  <a:cubicBezTo>
                    <a:pt x="2046206" y="4116461"/>
                    <a:pt x="2036872" y="4107127"/>
                    <a:pt x="2025358" y="4107127"/>
                  </a:cubicBezTo>
                  <a:close/>
                  <a:moveTo>
                    <a:pt x="153869" y="3813979"/>
                  </a:moveTo>
                  <a:cubicBezTo>
                    <a:pt x="142355" y="3813979"/>
                    <a:pt x="133021" y="3823313"/>
                    <a:pt x="133021" y="3834827"/>
                  </a:cubicBezTo>
                  <a:lnTo>
                    <a:pt x="133021" y="3918214"/>
                  </a:lnTo>
                  <a:cubicBezTo>
                    <a:pt x="133021" y="3929728"/>
                    <a:pt x="142355" y="3939062"/>
                    <a:pt x="153869" y="3939062"/>
                  </a:cubicBezTo>
                  <a:lnTo>
                    <a:pt x="292439" y="3939062"/>
                  </a:lnTo>
                  <a:cubicBezTo>
                    <a:pt x="303953" y="3939062"/>
                    <a:pt x="313287" y="3929728"/>
                    <a:pt x="313287" y="3918214"/>
                  </a:cubicBezTo>
                  <a:lnTo>
                    <a:pt x="313287" y="3834827"/>
                  </a:lnTo>
                  <a:cubicBezTo>
                    <a:pt x="313287" y="3823313"/>
                    <a:pt x="303953" y="3813979"/>
                    <a:pt x="292439" y="3813979"/>
                  </a:cubicBezTo>
                  <a:close/>
                  <a:moveTo>
                    <a:pt x="1886788" y="3808933"/>
                  </a:moveTo>
                  <a:cubicBezTo>
                    <a:pt x="1875274" y="3808933"/>
                    <a:pt x="1865940" y="3818267"/>
                    <a:pt x="1865940" y="3829781"/>
                  </a:cubicBezTo>
                  <a:lnTo>
                    <a:pt x="1865940" y="3913168"/>
                  </a:lnTo>
                  <a:cubicBezTo>
                    <a:pt x="1865940" y="3924682"/>
                    <a:pt x="1875274" y="3934016"/>
                    <a:pt x="1886788" y="3934016"/>
                  </a:cubicBezTo>
                  <a:lnTo>
                    <a:pt x="2025358" y="3934016"/>
                  </a:lnTo>
                  <a:cubicBezTo>
                    <a:pt x="2036872" y="3934016"/>
                    <a:pt x="2046206" y="3924682"/>
                    <a:pt x="2046206" y="3913168"/>
                  </a:cubicBezTo>
                  <a:lnTo>
                    <a:pt x="2046206" y="3829781"/>
                  </a:lnTo>
                  <a:cubicBezTo>
                    <a:pt x="2046206" y="3818267"/>
                    <a:pt x="2036872" y="3808933"/>
                    <a:pt x="2025358" y="3808933"/>
                  </a:cubicBezTo>
                  <a:close/>
                  <a:moveTo>
                    <a:pt x="153869" y="3515785"/>
                  </a:moveTo>
                  <a:cubicBezTo>
                    <a:pt x="142355" y="3515785"/>
                    <a:pt x="133021" y="3525119"/>
                    <a:pt x="133021" y="3536633"/>
                  </a:cubicBezTo>
                  <a:lnTo>
                    <a:pt x="133021" y="3620020"/>
                  </a:lnTo>
                  <a:cubicBezTo>
                    <a:pt x="133021" y="3631534"/>
                    <a:pt x="142355" y="3640868"/>
                    <a:pt x="153869" y="3640868"/>
                  </a:cubicBezTo>
                  <a:lnTo>
                    <a:pt x="292439" y="3640868"/>
                  </a:lnTo>
                  <a:cubicBezTo>
                    <a:pt x="303953" y="3640868"/>
                    <a:pt x="313287" y="3631534"/>
                    <a:pt x="313287" y="3620020"/>
                  </a:cubicBezTo>
                  <a:lnTo>
                    <a:pt x="313287" y="3536633"/>
                  </a:lnTo>
                  <a:cubicBezTo>
                    <a:pt x="313287" y="3525119"/>
                    <a:pt x="303953" y="3515785"/>
                    <a:pt x="292439" y="3515785"/>
                  </a:cubicBezTo>
                  <a:close/>
                  <a:moveTo>
                    <a:pt x="1886788" y="3510739"/>
                  </a:moveTo>
                  <a:cubicBezTo>
                    <a:pt x="1875274" y="3510739"/>
                    <a:pt x="1865940" y="3520073"/>
                    <a:pt x="1865940" y="3531587"/>
                  </a:cubicBezTo>
                  <a:lnTo>
                    <a:pt x="1865940" y="3614974"/>
                  </a:lnTo>
                  <a:cubicBezTo>
                    <a:pt x="1865940" y="3626488"/>
                    <a:pt x="1875274" y="3635822"/>
                    <a:pt x="1886788" y="3635822"/>
                  </a:cubicBezTo>
                  <a:lnTo>
                    <a:pt x="2025358" y="3635822"/>
                  </a:lnTo>
                  <a:cubicBezTo>
                    <a:pt x="2036872" y="3635822"/>
                    <a:pt x="2046206" y="3626488"/>
                    <a:pt x="2046206" y="3614974"/>
                  </a:cubicBezTo>
                  <a:lnTo>
                    <a:pt x="2046206" y="3531587"/>
                  </a:lnTo>
                  <a:cubicBezTo>
                    <a:pt x="2046206" y="3520073"/>
                    <a:pt x="2036872" y="3510739"/>
                    <a:pt x="2025358" y="3510739"/>
                  </a:cubicBezTo>
                  <a:close/>
                  <a:moveTo>
                    <a:pt x="153869" y="3217591"/>
                  </a:moveTo>
                  <a:cubicBezTo>
                    <a:pt x="142355" y="3217591"/>
                    <a:pt x="133021" y="3226926"/>
                    <a:pt x="133021" y="3238439"/>
                  </a:cubicBezTo>
                  <a:lnTo>
                    <a:pt x="133021" y="3321826"/>
                  </a:lnTo>
                  <a:cubicBezTo>
                    <a:pt x="133021" y="3333340"/>
                    <a:pt x="142355" y="3342674"/>
                    <a:pt x="153869" y="3342674"/>
                  </a:cubicBezTo>
                  <a:lnTo>
                    <a:pt x="292439" y="3342674"/>
                  </a:lnTo>
                  <a:cubicBezTo>
                    <a:pt x="303953" y="3342674"/>
                    <a:pt x="313287" y="3333340"/>
                    <a:pt x="313287" y="3321826"/>
                  </a:cubicBezTo>
                  <a:lnTo>
                    <a:pt x="313287" y="3238439"/>
                  </a:lnTo>
                  <a:cubicBezTo>
                    <a:pt x="313287" y="3226926"/>
                    <a:pt x="303953" y="3217591"/>
                    <a:pt x="292439" y="3217591"/>
                  </a:cubicBezTo>
                  <a:close/>
                  <a:moveTo>
                    <a:pt x="1886788" y="3212549"/>
                  </a:moveTo>
                  <a:cubicBezTo>
                    <a:pt x="1875274" y="3212549"/>
                    <a:pt x="1865940" y="3221881"/>
                    <a:pt x="1865940" y="3233398"/>
                  </a:cubicBezTo>
                  <a:lnTo>
                    <a:pt x="1865940" y="3316780"/>
                  </a:lnTo>
                  <a:cubicBezTo>
                    <a:pt x="1865940" y="3328294"/>
                    <a:pt x="1875274" y="3337628"/>
                    <a:pt x="1886788" y="3337628"/>
                  </a:cubicBezTo>
                  <a:lnTo>
                    <a:pt x="2025358" y="3337628"/>
                  </a:lnTo>
                  <a:cubicBezTo>
                    <a:pt x="2036872" y="3337628"/>
                    <a:pt x="2046206" y="3328294"/>
                    <a:pt x="2046206" y="3316780"/>
                  </a:cubicBezTo>
                  <a:lnTo>
                    <a:pt x="2046206" y="3233398"/>
                  </a:lnTo>
                  <a:cubicBezTo>
                    <a:pt x="2046206" y="3221881"/>
                    <a:pt x="2036872" y="3212549"/>
                    <a:pt x="2025358" y="3212549"/>
                  </a:cubicBezTo>
                  <a:close/>
                  <a:moveTo>
                    <a:pt x="153869" y="2919399"/>
                  </a:moveTo>
                  <a:cubicBezTo>
                    <a:pt x="142355" y="2919399"/>
                    <a:pt x="133021" y="2928732"/>
                    <a:pt x="133021" y="2940246"/>
                  </a:cubicBezTo>
                  <a:lnTo>
                    <a:pt x="133021" y="3023634"/>
                  </a:lnTo>
                  <a:cubicBezTo>
                    <a:pt x="133021" y="3035148"/>
                    <a:pt x="142355" y="3044482"/>
                    <a:pt x="153869" y="3044482"/>
                  </a:cubicBezTo>
                  <a:lnTo>
                    <a:pt x="292439" y="3044482"/>
                  </a:lnTo>
                  <a:cubicBezTo>
                    <a:pt x="303953" y="3044482"/>
                    <a:pt x="313287" y="3035148"/>
                    <a:pt x="313287" y="3023634"/>
                  </a:cubicBezTo>
                  <a:lnTo>
                    <a:pt x="313287" y="2940246"/>
                  </a:lnTo>
                  <a:cubicBezTo>
                    <a:pt x="313287" y="2928732"/>
                    <a:pt x="303953" y="2919399"/>
                    <a:pt x="292439" y="2919399"/>
                  </a:cubicBezTo>
                  <a:close/>
                  <a:moveTo>
                    <a:pt x="1886788" y="2914353"/>
                  </a:moveTo>
                  <a:cubicBezTo>
                    <a:pt x="1875274" y="2914353"/>
                    <a:pt x="1865940" y="2923688"/>
                    <a:pt x="1865940" y="2935202"/>
                  </a:cubicBezTo>
                  <a:lnTo>
                    <a:pt x="1865940" y="3018589"/>
                  </a:lnTo>
                  <a:cubicBezTo>
                    <a:pt x="1865940" y="3030102"/>
                    <a:pt x="1875274" y="3039436"/>
                    <a:pt x="1886788" y="3039436"/>
                  </a:cubicBezTo>
                  <a:lnTo>
                    <a:pt x="2025358" y="3039436"/>
                  </a:lnTo>
                  <a:cubicBezTo>
                    <a:pt x="2036872" y="3039436"/>
                    <a:pt x="2046206" y="3030102"/>
                    <a:pt x="2046206" y="3018589"/>
                  </a:cubicBezTo>
                  <a:lnTo>
                    <a:pt x="2046206" y="2935202"/>
                  </a:lnTo>
                  <a:cubicBezTo>
                    <a:pt x="2046206" y="2923688"/>
                    <a:pt x="2036872" y="2914353"/>
                    <a:pt x="2025358" y="2914353"/>
                  </a:cubicBezTo>
                  <a:close/>
                  <a:moveTo>
                    <a:pt x="153869" y="2621205"/>
                  </a:moveTo>
                  <a:cubicBezTo>
                    <a:pt x="142355" y="2621205"/>
                    <a:pt x="133021" y="2630539"/>
                    <a:pt x="133021" y="2642053"/>
                  </a:cubicBezTo>
                  <a:lnTo>
                    <a:pt x="133021" y="2725440"/>
                  </a:lnTo>
                  <a:cubicBezTo>
                    <a:pt x="133021" y="2736953"/>
                    <a:pt x="142355" y="2746287"/>
                    <a:pt x="153869" y="2746287"/>
                  </a:cubicBezTo>
                  <a:lnTo>
                    <a:pt x="292439" y="2746287"/>
                  </a:lnTo>
                  <a:cubicBezTo>
                    <a:pt x="303953" y="2746287"/>
                    <a:pt x="313287" y="2736953"/>
                    <a:pt x="313287" y="2725440"/>
                  </a:cubicBezTo>
                  <a:lnTo>
                    <a:pt x="313287" y="2642053"/>
                  </a:lnTo>
                  <a:cubicBezTo>
                    <a:pt x="313287" y="2630539"/>
                    <a:pt x="303953" y="2621205"/>
                    <a:pt x="292439" y="2621205"/>
                  </a:cubicBezTo>
                  <a:close/>
                  <a:moveTo>
                    <a:pt x="1886788" y="2616159"/>
                  </a:moveTo>
                  <a:cubicBezTo>
                    <a:pt x="1875274" y="2616159"/>
                    <a:pt x="1865940" y="2625494"/>
                    <a:pt x="1865940" y="2637008"/>
                  </a:cubicBezTo>
                  <a:lnTo>
                    <a:pt x="1865940" y="2720395"/>
                  </a:lnTo>
                  <a:cubicBezTo>
                    <a:pt x="1865940" y="2731909"/>
                    <a:pt x="1875274" y="2741243"/>
                    <a:pt x="1886788" y="2741243"/>
                  </a:cubicBezTo>
                  <a:lnTo>
                    <a:pt x="2025358" y="2741243"/>
                  </a:lnTo>
                  <a:cubicBezTo>
                    <a:pt x="2036872" y="2741243"/>
                    <a:pt x="2046206" y="2731909"/>
                    <a:pt x="2046206" y="2720395"/>
                  </a:cubicBezTo>
                  <a:lnTo>
                    <a:pt x="2046206" y="2637008"/>
                  </a:lnTo>
                  <a:cubicBezTo>
                    <a:pt x="2046206" y="2625494"/>
                    <a:pt x="2036872" y="2616159"/>
                    <a:pt x="2025358" y="2616159"/>
                  </a:cubicBezTo>
                  <a:close/>
                  <a:moveTo>
                    <a:pt x="153869" y="2323010"/>
                  </a:moveTo>
                  <a:cubicBezTo>
                    <a:pt x="142355" y="2323010"/>
                    <a:pt x="133021" y="2332344"/>
                    <a:pt x="133021" y="2343859"/>
                  </a:cubicBezTo>
                  <a:lnTo>
                    <a:pt x="133021" y="2427245"/>
                  </a:lnTo>
                  <a:cubicBezTo>
                    <a:pt x="133021" y="2438759"/>
                    <a:pt x="142355" y="2448093"/>
                    <a:pt x="153869" y="2448093"/>
                  </a:cubicBezTo>
                  <a:lnTo>
                    <a:pt x="292439" y="2448093"/>
                  </a:lnTo>
                  <a:cubicBezTo>
                    <a:pt x="303953" y="2448093"/>
                    <a:pt x="313287" y="2438759"/>
                    <a:pt x="313287" y="2427245"/>
                  </a:cubicBezTo>
                  <a:lnTo>
                    <a:pt x="313287" y="2343859"/>
                  </a:lnTo>
                  <a:cubicBezTo>
                    <a:pt x="313287" y="2332344"/>
                    <a:pt x="303953" y="2323010"/>
                    <a:pt x="292439" y="2323010"/>
                  </a:cubicBezTo>
                  <a:close/>
                  <a:moveTo>
                    <a:pt x="1886788" y="2317965"/>
                  </a:moveTo>
                  <a:cubicBezTo>
                    <a:pt x="1875274" y="2317965"/>
                    <a:pt x="1865940" y="2327300"/>
                    <a:pt x="1865940" y="2338813"/>
                  </a:cubicBezTo>
                  <a:lnTo>
                    <a:pt x="1865940" y="2422200"/>
                  </a:lnTo>
                  <a:cubicBezTo>
                    <a:pt x="1865940" y="2433714"/>
                    <a:pt x="1875274" y="2443048"/>
                    <a:pt x="1886788" y="2443048"/>
                  </a:cubicBezTo>
                  <a:lnTo>
                    <a:pt x="2025358" y="2443048"/>
                  </a:lnTo>
                  <a:cubicBezTo>
                    <a:pt x="2036872" y="2443048"/>
                    <a:pt x="2046206" y="2433714"/>
                    <a:pt x="2046206" y="2422200"/>
                  </a:cubicBezTo>
                  <a:lnTo>
                    <a:pt x="2046206" y="2338813"/>
                  </a:lnTo>
                  <a:cubicBezTo>
                    <a:pt x="2046206" y="2327300"/>
                    <a:pt x="2036872" y="2317965"/>
                    <a:pt x="2025358" y="2317965"/>
                  </a:cubicBezTo>
                  <a:close/>
                  <a:moveTo>
                    <a:pt x="153869" y="2024816"/>
                  </a:moveTo>
                  <a:cubicBezTo>
                    <a:pt x="142355" y="2024816"/>
                    <a:pt x="133021" y="2034150"/>
                    <a:pt x="133021" y="2045665"/>
                  </a:cubicBezTo>
                  <a:lnTo>
                    <a:pt x="133021" y="2129051"/>
                  </a:lnTo>
                  <a:cubicBezTo>
                    <a:pt x="133021" y="2140565"/>
                    <a:pt x="142355" y="2149900"/>
                    <a:pt x="153869" y="2149900"/>
                  </a:cubicBezTo>
                  <a:lnTo>
                    <a:pt x="292439" y="2149900"/>
                  </a:lnTo>
                  <a:cubicBezTo>
                    <a:pt x="303953" y="2149900"/>
                    <a:pt x="313287" y="2140565"/>
                    <a:pt x="313287" y="2129051"/>
                  </a:cubicBezTo>
                  <a:lnTo>
                    <a:pt x="313287" y="2045665"/>
                  </a:lnTo>
                  <a:cubicBezTo>
                    <a:pt x="313287" y="2034150"/>
                    <a:pt x="303953" y="2024816"/>
                    <a:pt x="292439" y="2024816"/>
                  </a:cubicBezTo>
                  <a:close/>
                  <a:moveTo>
                    <a:pt x="1886788" y="2019772"/>
                  </a:moveTo>
                  <a:cubicBezTo>
                    <a:pt x="1875274" y="2019772"/>
                    <a:pt x="1865940" y="2029106"/>
                    <a:pt x="1865940" y="2040620"/>
                  </a:cubicBezTo>
                  <a:lnTo>
                    <a:pt x="1865940" y="2124007"/>
                  </a:lnTo>
                  <a:cubicBezTo>
                    <a:pt x="1865940" y="2135521"/>
                    <a:pt x="1875274" y="2144855"/>
                    <a:pt x="1886788" y="2144855"/>
                  </a:cubicBezTo>
                  <a:lnTo>
                    <a:pt x="2025358" y="2144855"/>
                  </a:lnTo>
                  <a:cubicBezTo>
                    <a:pt x="2036872" y="2144855"/>
                    <a:pt x="2046206" y="2135521"/>
                    <a:pt x="2046206" y="2124007"/>
                  </a:cubicBezTo>
                  <a:lnTo>
                    <a:pt x="2046206" y="2040620"/>
                  </a:lnTo>
                  <a:cubicBezTo>
                    <a:pt x="2046206" y="2029106"/>
                    <a:pt x="2036872" y="2019772"/>
                    <a:pt x="2025358" y="2019772"/>
                  </a:cubicBezTo>
                  <a:close/>
                  <a:moveTo>
                    <a:pt x="153869" y="1726623"/>
                  </a:moveTo>
                  <a:cubicBezTo>
                    <a:pt x="142355" y="1726623"/>
                    <a:pt x="133021" y="1735957"/>
                    <a:pt x="133021" y="1747471"/>
                  </a:cubicBezTo>
                  <a:lnTo>
                    <a:pt x="133021" y="1830858"/>
                  </a:lnTo>
                  <a:cubicBezTo>
                    <a:pt x="133021" y="1842372"/>
                    <a:pt x="142355" y="1851706"/>
                    <a:pt x="153869" y="1851706"/>
                  </a:cubicBezTo>
                  <a:lnTo>
                    <a:pt x="292439" y="1851706"/>
                  </a:lnTo>
                  <a:cubicBezTo>
                    <a:pt x="303953" y="1851706"/>
                    <a:pt x="313287" y="1842372"/>
                    <a:pt x="313287" y="1830858"/>
                  </a:cubicBezTo>
                  <a:lnTo>
                    <a:pt x="313287" y="1747471"/>
                  </a:lnTo>
                  <a:cubicBezTo>
                    <a:pt x="313287" y="1735957"/>
                    <a:pt x="303953" y="1726623"/>
                    <a:pt x="292439" y="1726623"/>
                  </a:cubicBezTo>
                  <a:close/>
                  <a:moveTo>
                    <a:pt x="1886788" y="1721579"/>
                  </a:moveTo>
                  <a:cubicBezTo>
                    <a:pt x="1875274" y="1721579"/>
                    <a:pt x="1865940" y="1730912"/>
                    <a:pt x="1865940" y="1742426"/>
                  </a:cubicBezTo>
                  <a:lnTo>
                    <a:pt x="1865940" y="1825813"/>
                  </a:lnTo>
                  <a:cubicBezTo>
                    <a:pt x="1865940" y="1837328"/>
                    <a:pt x="1875274" y="1846661"/>
                    <a:pt x="1886788" y="1846661"/>
                  </a:cubicBezTo>
                  <a:lnTo>
                    <a:pt x="2025358" y="1846661"/>
                  </a:lnTo>
                  <a:cubicBezTo>
                    <a:pt x="2036872" y="1846661"/>
                    <a:pt x="2046206" y="1837328"/>
                    <a:pt x="2046206" y="1825813"/>
                  </a:cubicBezTo>
                  <a:lnTo>
                    <a:pt x="2046206" y="1742426"/>
                  </a:lnTo>
                  <a:cubicBezTo>
                    <a:pt x="2046206" y="1730912"/>
                    <a:pt x="2036872" y="1721579"/>
                    <a:pt x="2025358" y="1721579"/>
                  </a:cubicBezTo>
                  <a:close/>
                  <a:moveTo>
                    <a:pt x="153869" y="1428429"/>
                  </a:moveTo>
                  <a:cubicBezTo>
                    <a:pt x="142355" y="1428429"/>
                    <a:pt x="133021" y="1437763"/>
                    <a:pt x="133021" y="1449277"/>
                  </a:cubicBezTo>
                  <a:lnTo>
                    <a:pt x="133021" y="1532664"/>
                  </a:lnTo>
                  <a:cubicBezTo>
                    <a:pt x="133021" y="1544178"/>
                    <a:pt x="142355" y="1553512"/>
                    <a:pt x="153869" y="1553512"/>
                  </a:cubicBezTo>
                  <a:lnTo>
                    <a:pt x="292439" y="1553512"/>
                  </a:lnTo>
                  <a:cubicBezTo>
                    <a:pt x="303953" y="1553512"/>
                    <a:pt x="313287" y="1544178"/>
                    <a:pt x="313287" y="1532664"/>
                  </a:cubicBezTo>
                  <a:lnTo>
                    <a:pt x="313287" y="1449277"/>
                  </a:lnTo>
                  <a:cubicBezTo>
                    <a:pt x="313287" y="1437763"/>
                    <a:pt x="303953" y="1428429"/>
                    <a:pt x="292439" y="1428429"/>
                  </a:cubicBezTo>
                  <a:close/>
                  <a:moveTo>
                    <a:pt x="1886788" y="1423384"/>
                  </a:moveTo>
                  <a:cubicBezTo>
                    <a:pt x="1875274" y="1423384"/>
                    <a:pt x="1865940" y="1432718"/>
                    <a:pt x="1865940" y="1444232"/>
                  </a:cubicBezTo>
                  <a:lnTo>
                    <a:pt x="1865940" y="1527620"/>
                  </a:lnTo>
                  <a:cubicBezTo>
                    <a:pt x="1865940" y="1539134"/>
                    <a:pt x="1875274" y="1548468"/>
                    <a:pt x="1886788" y="1548468"/>
                  </a:cubicBezTo>
                  <a:lnTo>
                    <a:pt x="2025358" y="1548468"/>
                  </a:lnTo>
                  <a:cubicBezTo>
                    <a:pt x="2036872" y="1548468"/>
                    <a:pt x="2046206" y="1539134"/>
                    <a:pt x="2046206" y="1527620"/>
                  </a:cubicBezTo>
                  <a:lnTo>
                    <a:pt x="2046206" y="1444232"/>
                  </a:lnTo>
                  <a:cubicBezTo>
                    <a:pt x="2046206" y="1432718"/>
                    <a:pt x="2036872" y="1423384"/>
                    <a:pt x="2025358" y="1423384"/>
                  </a:cubicBezTo>
                  <a:close/>
                  <a:moveTo>
                    <a:pt x="153869" y="1130235"/>
                  </a:moveTo>
                  <a:cubicBezTo>
                    <a:pt x="142355" y="1130235"/>
                    <a:pt x="133021" y="1139569"/>
                    <a:pt x="133021" y="1151083"/>
                  </a:cubicBezTo>
                  <a:lnTo>
                    <a:pt x="133021" y="1234470"/>
                  </a:lnTo>
                  <a:cubicBezTo>
                    <a:pt x="133021" y="1245984"/>
                    <a:pt x="142355" y="1255318"/>
                    <a:pt x="153869" y="1255318"/>
                  </a:cubicBezTo>
                  <a:lnTo>
                    <a:pt x="292439" y="1255318"/>
                  </a:lnTo>
                  <a:cubicBezTo>
                    <a:pt x="303953" y="1255318"/>
                    <a:pt x="313287" y="1245984"/>
                    <a:pt x="313287" y="1234470"/>
                  </a:cubicBezTo>
                  <a:lnTo>
                    <a:pt x="313287" y="1151083"/>
                  </a:lnTo>
                  <a:cubicBezTo>
                    <a:pt x="313287" y="1139569"/>
                    <a:pt x="303953" y="1130235"/>
                    <a:pt x="292439" y="1130235"/>
                  </a:cubicBezTo>
                  <a:close/>
                  <a:moveTo>
                    <a:pt x="1886788" y="1125190"/>
                  </a:moveTo>
                  <a:cubicBezTo>
                    <a:pt x="1875274" y="1125190"/>
                    <a:pt x="1865940" y="1134524"/>
                    <a:pt x="1865940" y="1146039"/>
                  </a:cubicBezTo>
                  <a:lnTo>
                    <a:pt x="1865940" y="1229425"/>
                  </a:lnTo>
                  <a:cubicBezTo>
                    <a:pt x="1865940" y="1240939"/>
                    <a:pt x="1875274" y="1250273"/>
                    <a:pt x="1886788" y="1250273"/>
                  </a:cubicBezTo>
                  <a:lnTo>
                    <a:pt x="2025358" y="1250273"/>
                  </a:lnTo>
                  <a:cubicBezTo>
                    <a:pt x="2036872" y="1250273"/>
                    <a:pt x="2046206" y="1240939"/>
                    <a:pt x="2046206" y="1229425"/>
                  </a:cubicBezTo>
                  <a:lnTo>
                    <a:pt x="2046206" y="1146039"/>
                  </a:lnTo>
                  <a:cubicBezTo>
                    <a:pt x="2046206" y="1134524"/>
                    <a:pt x="2036872" y="1125190"/>
                    <a:pt x="2025358" y="1125190"/>
                  </a:cubicBezTo>
                  <a:close/>
                  <a:moveTo>
                    <a:pt x="153869" y="832041"/>
                  </a:moveTo>
                  <a:cubicBezTo>
                    <a:pt x="142355" y="832041"/>
                    <a:pt x="133021" y="841375"/>
                    <a:pt x="133021" y="852889"/>
                  </a:cubicBezTo>
                  <a:lnTo>
                    <a:pt x="133021" y="936276"/>
                  </a:lnTo>
                  <a:cubicBezTo>
                    <a:pt x="133021" y="947790"/>
                    <a:pt x="142355" y="957124"/>
                    <a:pt x="153869" y="957124"/>
                  </a:cubicBezTo>
                  <a:lnTo>
                    <a:pt x="292439" y="957124"/>
                  </a:lnTo>
                  <a:cubicBezTo>
                    <a:pt x="303953" y="957124"/>
                    <a:pt x="313287" y="947790"/>
                    <a:pt x="313287" y="936276"/>
                  </a:cubicBezTo>
                  <a:lnTo>
                    <a:pt x="313287" y="852889"/>
                  </a:lnTo>
                  <a:cubicBezTo>
                    <a:pt x="313287" y="841375"/>
                    <a:pt x="303953" y="832041"/>
                    <a:pt x="292439" y="832041"/>
                  </a:cubicBezTo>
                  <a:close/>
                  <a:moveTo>
                    <a:pt x="1886788" y="826996"/>
                  </a:moveTo>
                  <a:cubicBezTo>
                    <a:pt x="1875274" y="826996"/>
                    <a:pt x="1865940" y="836330"/>
                    <a:pt x="1865940" y="847844"/>
                  </a:cubicBezTo>
                  <a:lnTo>
                    <a:pt x="1865940" y="931231"/>
                  </a:lnTo>
                  <a:cubicBezTo>
                    <a:pt x="1865940" y="942745"/>
                    <a:pt x="1875274" y="952079"/>
                    <a:pt x="1886788" y="952079"/>
                  </a:cubicBezTo>
                  <a:lnTo>
                    <a:pt x="2025358" y="952079"/>
                  </a:lnTo>
                  <a:cubicBezTo>
                    <a:pt x="2036872" y="952079"/>
                    <a:pt x="2046206" y="942745"/>
                    <a:pt x="2046206" y="931231"/>
                  </a:cubicBezTo>
                  <a:lnTo>
                    <a:pt x="2046206" y="847844"/>
                  </a:lnTo>
                  <a:cubicBezTo>
                    <a:pt x="2046206" y="836330"/>
                    <a:pt x="2036872" y="826996"/>
                    <a:pt x="2025358" y="826996"/>
                  </a:cubicBezTo>
                  <a:close/>
                  <a:moveTo>
                    <a:pt x="153869" y="533847"/>
                  </a:moveTo>
                  <a:cubicBezTo>
                    <a:pt x="142355" y="533847"/>
                    <a:pt x="133021" y="543181"/>
                    <a:pt x="133021" y="554695"/>
                  </a:cubicBezTo>
                  <a:lnTo>
                    <a:pt x="133021" y="638082"/>
                  </a:lnTo>
                  <a:cubicBezTo>
                    <a:pt x="133021" y="649596"/>
                    <a:pt x="142355" y="658930"/>
                    <a:pt x="153869" y="658930"/>
                  </a:cubicBezTo>
                  <a:lnTo>
                    <a:pt x="292439" y="658930"/>
                  </a:lnTo>
                  <a:cubicBezTo>
                    <a:pt x="303953" y="658930"/>
                    <a:pt x="313287" y="649596"/>
                    <a:pt x="313287" y="638082"/>
                  </a:cubicBezTo>
                  <a:lnTo>
                    <a:pt x="313287" y="554695"/>
                  </a:lnTo>
                  <a:cubicBezTo>
                    <a:pt x="313287" y="543181"/>
                    <a:pt x="303953" y="533847"/>
                    <a:pt x="292439" y="533847"/>
                  </a:cubicBezTo>
                  <a:close/>
                  <a:moveTo>
                    <a:pt x="1886788" y="528802"/>
                  </a:moveTo>
                  <a:cubicBezTo>
                    <a:pt x="1875274" y="528802"/>
                    <a:pt x="1865940" y="538136"/>
                    <a:pt x="1865940" y="549650"/>
                  </a:cubicBezTo>
                  <a:lnTo>
                    <a:pt x="1865940" y="633037"/>
                  </a:lnTo>
                  <a:cubicBezTo>
                    <a:pt x="1865940" y="644551"/>
                    <a:pt x="1875274" y="653885"/>
                    <a:pt x="1886788" y="653885"/>
                  </a:cubicBezTo>
                  <a:lnTo>
                    <a:pt x="2025358" y="653885"/>
                  </a:lnTo>
                  <a:cubicBezTo>
                    <a:pt x="2036872" y="653885"/>
                    <a:pt x="2046206" y="644551"/>
                    <a:pt x="2046206" y="633037"/>
                  </a:cubicBezTo>
                  <a:lnTo>
                    <a:pt x="2046206" y="549650"/>
                  </a:lnTo>
                  <a:cubicBezTo>
                    <a:pt x="2046206" y="538136"/>
                    <a:pt x="2036872" y="528802"/>
                    <a:pt x="2025358" y="528802"/>
                  </a:cubicBezTo>
                  <a:close/>
                  <a:moveTo>
                    <a:pt x="153869" y="235653"/>
                  </a:moveTo>
                  <a:cubicBezTo>
                    <a:pt x="142355" y="235653"/>
                    <a:pt x="133021" y="244987"/>
                    <a:pt x="133021" y="256501"/>
                  </a:cubicBezTo>
                  <a:lnTo>
                    <a:pt x="133021" y="339888"/>
                  </a:lnTo>
                  <a:cubicBezTo>
                    <a:pt x="133021" y="351402"/>
                    <a:pt x="142355" y="360736"/>
                    <a:pt x="153869" y="360736"/>
                  </a:cubicBezTo>
                  <a:lnTo>
                    <a:pt x="292439" y="360736"/>
                  </a:lnTo>
                  <a:cubicBezTo>
                    <a:pt x="303953" y="360736"/>
                    <a:pt x="313287" y="351402"/>
                    <a:pt x="313287" y="339888"/>
                  </a:cubicBezTo>
                  <a:lnTo>
                    <a:pt x="313287" y="256501"/>
                  </a:lnTo>
                  <a:cubicBezTo>
                    <a:pt x="313287" y="244987"/>
                    <a:pt x="303953" y="235653"/>
                    <a:pt x="292439" y="235653"/>
                  </a:cubicBezTo>
                  <a:close/>
                  <a:moveTo>
                    <a:pt x="1886788" y="230608"/>
                  </a:moveTo>
                  <a:cubicBezTo>
                    <a:pt x="1875274" y="230608"/>
                    <a:pt x="1865940" y="239942"/>
                    <a:pt x="1865940" y="251456"/>
                  </a:cubicBezTo>
                  <a:lnTo>
                    <a:pt x="1865940" y="334843"/>
                  </a:lnTo>
                  <a:cubicBezTo>
                    <a:pt x="1865940" y="346357"/>
                    <a:pt x="1875274" y="355691"/>
                    <a:pt x="1886788" y="355691"/>
                  </a:cubicBezTo>
                  <a:lnTo>
                    <a:pt x="2025358" y="355691"/>
                  </a:lnTo>
                  <a:cubicBezTo>
                    <a:pt x="2036872" y="355691"/>
                    <a:pt x="2046206" y="346357"/>
                    <a:pt x="2046206" y="334843"/>
                  </a:cubicBezTo>
                  <a:lnTo>
                    <a:pt x="2046206" y="251456"/>
                  </a:lnTo>
                  <a:cubicBezTo>
                    <a:pt x="2046206" y="239942"/>
                    <a:pt x="2036872" y="230608"/>
                    <a:pt x="2025358" y="230608"/>
                  </a:cubicBezTo>
                  <a:close/>
                  <a:moveTo>
                    <a:pt x="0" y="0"/>
                  </a:moveTo>
                  <a:lnTo>
                    <a:pt x="133021" y="0"/>
                  </a:lnTo>
                  <a:lnTo>
                    <a:pt x="133021" y="41694"/>
                  </a:lnTo>
                  <a:cubicBezTo>
                    <a:pt x="133021" y="53208"/>
                    <a:pt x="142355" y="62542"/>
                    <a:pt x="153869" y="62542"/>
                  </a:cubicBezTo>
                  <a:lnTo>
                    <a:pt x="292439" y="62542"/>
                  </a:lnTo>
                  <a:cubicBezTo>
                    <a:pt x="303953" y="62542"/>
                    <a:pt x="313287" y="53208"/>
                    <a:pt x="313287" y="41694"/>
                  </a:cubicBezTo>
                  <a:lnTo>
                    <a:pt x="313287" y="0"/>
                  </a:lnTo>
                  <a:lnTo>
                    <a:pt x="1865940" y="0"/>
                  </a:lnTo>
                  <a:lnTo>
                    <a:pt x="1865940" y="36649"/>
                  </a:lnTo>
                  <a:cubicBezTo>
                    <a:pt x="1865940" y="48163"/>
                    <a:pt x="1875274" y="57497"/>
                    <a:pt x="1886788" y="57497"/>
                  </a:cubicBezTo>
                  <a:lnTo>
                    <a:pt x="2025358" y="57497"/>
                  </a:lnTo>
                  <a:cubicBezTo>
                    <a:pt x="2036872" y="57497"/>
                    <a:pt x="2046206" y="48163"/>
                    <a:pt x="2046206" y="36649"/>
                  </a:cubicBezTo>
                  <a:lnTo>
                    <a:pt x="2046206" y="0"/>
                  </a:lnTo>
                  <a:lnTo>
                    <a:pt x="2198193" y="0"/>
                  </a:lnTo>
                  <a:lnTo>
                    <a:pt x="2198193" y="6661192"/>
                  </a:lnTo>
                  <a:lnTo>
                    <a:pt x="0" y="6661192"/>
                  </a:lnTo>
                  <a:close/>
                </a:path>
              </a:pathLst>
            </a:custGeom>
            <a:solidFill>
              <a:srgbClr val="822405">
                <a:alpha val="72630"/>
              </a:srgbClr>
            </a:solidFill>
            <a:ln>
              <a:noFill/>
            </a:ln>
            <a:effectLst>
              <a:outerShdw blurRad="50800" dist="38100" dir="2700000" algn="tl" rotWithShape="0">
                <a:srgbClr val="000000">
                  <a:alpha val="40000"/>
                </a:srgbClr>
              </a:outerShdw>
            </a:effectLst>
          </p:spPr>
          <p:txBody>
            <a:bodyPr spcFirstLastPara="1" wrap="square" lIns="68569" tIns="34275" rIns="68569" bIns="34275" anchor="ctr" anchorCtr="0">
              <a:noAutofit/>
            </a:bodyPr>
            <a:lstStyle/>
            <a:p>
              <a:pPr algn="ctr"/>
              <a:endParaRPr sz="1350">
                <a:solidFill>
                  <a:srgbClr val="FFFFFF"/>
                </a:solidFill>
                <a:latin typeface="UTM Azuki" panose="02040603050506020204" pitchFamily="18" charset="0"/>
                <a:ea typeface="Calibri"/>
                <a:cs typeface="Calibri"/>
                <a:sym typeface="Calibri"/>
              </a:endParaRPr>
            </a:p>
          </p:txBody>
        </p:sp>
        <p:sp>
          <p:nvSpPr>
            <p:cNvPr id="6" name="Google Shape;21;p2"/>
            <p:cNvSpPr/>
            <p:nvPr/>
          </p:nvSpPr>
          <p:spPr>
            <a:xfrm>
              <a:off x="5293882" y="1319118"/>
              <a:ext cx="1469100" cy="2053800"/>
            </a:xfrm>
            <a:prstGeom prst="rect">
              <a:avLst/>
            </a:prstGeom>
            <a:solidFill>
              <a:srgbClr val="000000">
                <a:alpha val="79890"/>
              </a:srgbClr>
            </a:solidFill>
            <a:ln>
              <a:noFill/>
            </a:ln>
          </p:spPr>
          <p:txBody>
            <a:bodyPr spcFirstLastPara="1" wrap="square" lIns="68569" tIns="34275" rIns="68569" bIns="34275" anchor="ctr" anchorCtr="0">
              <a:noAutofit/>
            </a:bodyPr>
            <a:lstStyle/>
            <a:p>
              <a:pPr algn="ctr"/>
              <a:endParaRPr sz="1350">
                <a:solidFill>
                  <a:srgbClr val="FFFFFF"/>
                </a:solidFill>
                <a:latin typeface="UTM Azuki" panose="02040603050506020204" pitchFamily="18" charset="0"/>
                <a:ea typeface="Calibri"/>
                <a:cs typeface="Calibri"/>
                <a:sym typeface="Calibri"/>
              </a:endParaRPr>
            </a:p>
          </p:txBody>
        </p:sp>
        <p:sp>
          <p:nvSpPr>
            <p:cNvPr id="7" name="Google Shape;22;p2"/>
            <p:cNvSpPr/>
            <p:nvPr/>
          </p:nvSpPr>
          <p:spPr>
            <a:xfrm>
              <a:off x="5293882" y="0"/>
              <a:ext cx="1469100" cy="1223100"/>
            </a:xfrm>
            <a:prstGeom prst="rect">
              <a:avLst/>
            </a:prstGeom>
            <a:solidFill>
              <a:srgbClr val="000000">
                <a:alpha val="72630"/>
              </a:srgbClr>
            </a:solidFill>
            <a:ln>
              <a:noFill/>
            </a:ln>
          </p:spPr>
          <p:txBody>
            <a:bodyPr spcFirstLastPara="1" wrap="square" lIns="68569" tIns="34275" rIns="68569" bIns="34275" anchor="ctr" anchorCtr="0">
              <a:noAutofit/>
            </a:bodyPr>
            <a:lstStyle/>
            <a:p>
              <a:pPr algn="ctr"/>
              <a:endParaRPr sz="1350">
                <a:solidFill>
                  <a:srgbClr val="FFFFFF"/>
                </a:solidFill>
                <a:latin typeface="UTM Azuki" panose="02040603050506020204" pitchFamily="18" charset="0"/>
                <a:ea typeface="Calibri"/>
                <a:cs typeface="Calibri"/>
                <a:sym typeface="Calibri"/>
              </a:endParaRPr>
            </a:p>
          </p:txBody>
        </p:sp>
        <p:sp>
          <p:nvSpPr>
            <p:cNvPr id="8" name="Google Shape;23;p2"/>
            <p:cNvSpPr/>
            <p:nvPr/>
          </p:nvSpPr>
          <p:spPr>
            <a:xfrm>
              <a:off x="5293882" y="3481987"/>
              <a:ext cx="1469100" cy="2053800"/>
            </a:xfrm>
            <a:prstGeom prst="rect">
              <a:avLst/>
            </a:prstGeom>
            <a:solidFill>
              <a:srgbClr val="000000">
                <a:alpha val="85470"/>
              </a:srgbClr>
            </a:solidFill>
            <a:ln>
              <a:noFill/>
            </a:ln>
          </p:spPr>
          <p:txBody>
            <a:bodyPr spcFirstLastPara="1" wrap="square" lIns="68569" tIns="34275" rIns="68569" bIns="34275" anchor="ctr" anchorCtr="0">
              <a:noAutofit/>
            </a:bodyPr>
            <a:lstStyle/>
            <a:p>
              <a:pPr algn="ctr"/>
              <a:endParaRPr sz="1350">
                <a:solidFill>
                  <a:srgbClr val="FFFFFF"/>
                </a:solidFill>
                <a:latin typeface="UTM Azuki" panose="02040603050506020204" pitchFamily="18" charset="0"/>
                <a:ea typeface="Calibri"/>
                <a:cs typeface="Calibri"/>
                <a:sym typeface="Calibri"/>
              </a:endParaRPr>
            </a:p>
          </p:txBody>
        </p:sp>
      </p:grpSp>
      <p:grpSp>
        <p:nvGrpSpPr>
          <p:cNvPr id="9" name="Google Shape;30;p2"/>
          <p:cNvGrpSpPr/>
          <p:nvPr/>
        </p:nvGrpSpPr>
        <p:grpSpPr>
          <a:xfrm>
            <a:off x="7347458" y="3505574"/>
            <a:ext cx="213625" cy="1009769"/>
            <a:chOff x="8608129" y="1242253"/>
            <a:chExt cx="937259" cy="4430267"/>
          </a:xfrm>
        </p:grpSpPr>
        <p:sp>
          <p:nvSpPr>
            <p:cNvPr id="10" name="Google Shape;31;p2"/>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68569" tIns="34275" rIns="68569" bIns="34275" anchor="ctr" anchorCtr="0">
              <a:noAutofit/>
            </a:bodyPr>
            <a:lstStyle/>
            <a:p>
              <a:endParaRPr sz="1350">
                <a:latin typeface="UTM Azuki" panose="02040603050506020204" pitchFamily="18" charset="0"/>
                <a:ea typeface="Calibri"/>
                <a:cs typeface="Calibri"/>
                <a:sym typeface="Calibri"/>
              </a:endParaRPr>
            </a:p>
          </p:txBody>
        </p:sp>
        <p:pic>
          <p:nvPicPr>
            <p:cNvPr id="11" name="Google Shape;32;p2"/>
            <p:cNvPicPr preferRelativeResize="0"/>
            <p:nvPr/>
          </p:nvPicPr>
          <p:blipFill rotWithShape="1">
            <a:blip r:embed="rId3">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grpSp>
        <p:nvGrpSpPr>
          <p:cNvPr id="12" name="Google Shape;33;p2"/>
          <p:cNvGrpSpPr/>
          <p:nvPr/>
        </p:nvGrpSpPr>
        <p:grpSpPr>
          <a:xfrm rot="2168297">
            <a:off x="7461818" y="3619596"/>
            <a:ext cx="213600" cy="1009652"/>
            <a:chOff x="8608129" y="1242253"/>
            <a:chExt cx="937259" cy="4430267"/>
          </a:xfrm>
        </p:grpSpPr>
        <p:sp>
          <p:nvSpPr>
            <p:cNvPr id="13" name="Google Shape;34;p2"/>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68569" tIns="34275" rIns="68569" bIns="34275" anchor="ctr" anchorCtr="0">
              <a:noAutofit/>
            </a:bodyPr>
            <a:lstStyle/>
            <a:p>
              <a:endParaRPr sz="1350">
                <a:latin typeface="UTM Azuki" panose="02040603050506020204" pitchFamily="18" charset="0"/>
                <a:ea typeface="Calibri"/>
                <a:cs typeface="Calibri"/>
                <a:sym typeface="Calibri"/>
              </a:endParaRPr>
            </a:p>
          </p:txBody>
        </p:sp>
        <p:pic>
          <p:nvPicPr>
            <p:cNvPr id="14" name="Google Shape;35;p2"/>
            <p:cNvPicPr preferRelativeResize="0"/>
            <p:nvPr/>
          </p:nvPicPr>
          <p:blipFill rotWithShape="1">
            <a:blip r:embed="rId3">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grpSp>
        <p:nvGrpSpPr>
          <p:cNvPr id="15" name="Google Shape;36;p2"/>
          <p:cNvGrpSpPr/>
          <p:nvPr/>
        </p:nvGrpSpPr>
        <p:grpSpPr>
          <a:xfrm rot="-1593903">
            <a:off x="7845777" y="3351161"/>
            <a:ext cx="213612" cy="1009708"/>
            <a:chOff x="8608129" y="1242253"/>
            <a:chExt cx="937259" cy="4430267"/>
          </a:xfrm>
        </p:grpSpPr>
        <p:sp>
          <p:nvSpPr>
            <p:cNvPr id="16" name="Google Shape;37;p2"/>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68569" tIns="34275" rIns="68569" bIns="34275" anchor="ctr" anchorCtr="0">
              <a:noAutofit/>
            </a:bodyPr>
            <a:lstStyle/>
            <a:p>
              <a:endParaRPr sz="1350">
                <a:latin typeface="UTM Azuki" panose="02040603050506020204" pitchFamily="18" charset="0"/>
                <a:ea typeface="Calibri"/>
                <a:cs typeface="Calibri"/>
                <a:sym typeface="Calibri"/>
              </a:endParaRPr>
            </a:p>
          </p:txBody>
        </p:sp>
        <p:pic>
          <p:nvPicPr>
            <p:cNvPr id="17" name="Google Shape;38;p2"/>
            <p:cNvPicPr preferRelativeResize="0"/>
            <p:nvPr/>
          </p:nvPicPr>
          <p:blipFill rotWithShape="1">
            <a:blip r:embed="rId3">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sp>
        <p:nvSpPr>
          <p:cNvPr id="19" name="TextBox 18"/>
          <p:cNvSpPr txBox="1"/>
          <p:nvPr/>
        </p:nvSpPr>
        <p:spPr>
          <a:xfrm>
            <a:off x="1993103" y="1291288"/>
            <a:ext cx="5427071" cy="954107"/>
          </a:xfrm>
          <a:prstGeom prst="rect">
            <a:avLst/>
          </a:prstGeom>
          <a:solidFill>
            <a:srgbClr val="993300">
              <a:alpha val="60000"/>
            </a:srgbClr>
          </a:solidFill>
          <a:ln w="38100">
            <a:solidFill>
              <a:srgbClr val="800000"/>
            </a:solidFill>
            <a:prstDash val="sysDash"/>
          </a:ln>
        </p:spPr>
        <p:txBody>
          <a:bodyPr wrap="square" rtlCol="0">
            <a:spAutoFit/>
          </a:bodyPr>
          <a:lstStyle/>
          <a:p>
            <a:r>
              <a:rPr lang="en-US" altLang="vi-VN" sz="2800" b="1" dirty="0" err="1">
                <a:solidFill>
                  <a:schemeClr val="tx1"/>
                </a:solidFill>
                <a:latin typeface="UTM Azuki" panose="02040603050506020204" pitchFamily="18" charset="0"/>
                <a:cs typeface="Times New Roman" panose="02020603050405020304" pitchFamily="18" charset="0"/>
              </a:rPr>
              <a:t>Quân</a:t>
            </a:r>
            <a:r>
              <a:rPr lang="en-US" altLang="vi-VN" sz="2800" b="1" dirty="0">
                <a:solidFill>
                  <a:schemeClr val="tx1"/>
                </a:solidFill>
                <a:latin typeface="UTM Azuki" panose="02040603050506020204" pitchFamily="18" charset="0"/>
                <a:cs typeface="Times New Roman" panose="02020603050405020304" pitchFamily="18" charset="0"/>
              </a:rPr>
              <a:t> Nam </a:t>
            </a:r>
            <a:r>
              <a:rPr lang="en-US" altLang="vi-VN" sz="2800" b="1" dirty="0" err="1">
                <a:solidFill>
                  <a:schemeClr val="tx1"/>
                </a:solidFill>
                <a:latin typeface="UTM Azuki" panose="02040603050506020204" pitchFamily="18" charset="0"/>
                <a:cs typeface="Times New Roman" panose="02020603050405020304" pitchFamily="18" charset="0"/>
              </a:rPr>
              <a:t>Hán</a:t>
            </a:r>
            <a:r>
              <a:rPr lang="en-US" altLang="vi-VN" sz="2800" b="1" dirty="0">
                <a:solidFill>
                  <a:schemeClr val="tx1"/>
                </a:solidFill>
                <a:latin typeface="UTM Azuki" panose="02040603050506020204" pitchFamily="18" charset="0"/>
                <a:cs typeface="Times New Roman" panose="02020603050405020304" pitchFamily="18" charset="0"/>
              </a:rPr>
              <a:t> </a:t>
            </a:r>
            <a:r>
              <a:rPr lang="en-US" altLang="vi-VN" sz="2800" b="1" dirty="0" err="1">
                <a:solidFill>
                  <a:schemeClr val="tx1"/>
                </a:solidFill>
                <a:latin typeface="UTM Azuki" panose="02040603050506020204" pitchFamily="18" charset="0"/>
                <a:cs typeface="Times New Roman" panose="02020603050405020304" pitchFamily="18" charset="0"/>
              </a:rPr>
              <a:t>tấn</a:t>
            </a:r>
            <a:r>
              <a:rPr lang="en-US" altLang="vi-VN" sz="2800" b="1" dirty="0">
                <a:solidFill>
                  <a:schemeClr val="tx1"/>
                </a:solidFill>
                <a:latin typeface="UTM Azuki" panose="02040603050506020204" pitchFamily="18" charset="0"/>
                <a:cs typeface="Times New Roman" panose="02020603050405020304" pitchFamily="18" charset="0"/>
              </a:rPr>
              <a:t> </a:t>
            </a:r>
            <a:r>
              <a:rPr lang="en-US" altLang="vi-VN" sz="2800" b="1" dirty="0" err="1">
                <a:solidFill>
                  <a:schemeClr val="tx1"/>
                </a:solidFill>
                <a:latin typeface="UTM Azuki" panose="02040603050506020204" pitchFamily="18" charset="0"/>
                <a:cs typeface="Times New Roman" panose="02020603050405020304" pitchFamily="18" charset="0"/>
              </a:rPr>
              <a:t>công</a:t>
            </a:r>
            <a:r>
              <a:rPr lang="en-US" altLang="vi-VN" sz="2800" b="1" dirty="0">
                <a:solidFill>
                  <a:schemeClr val="tx1"/>
                </a:solidFill>
                <a:latin typeface="UTM Azuki" panose="02040603050506020204" pitchFamily="18" charset="0"/>
                <a:cs typeface="Times New Roman" panose="02020603050405020304" pitchFamily="18" charset="0"/>
              </a:rPr>
              <a:t> </a:t>
            </a:r>
            <a:r>
              <a:rPr lang="en-US" altLang="vi-VN" sz="2800" b="1" dirty="0" err="1">
                <a:solidFill>
                  <a:schemeClr val="tx1"/>
                </a:solidFill>
                <a:latin typeface="UTM Azuki" panose="02040603050506020204" pitchFamily="18" charset="0"/>
                <a:cs typeface="Times New Roman" panose="02020603050405020304" pitchFamily="18" charset="0"/>
              </a:rPr>
              <a:t>nước</a:t>
            </a:r>
            <a:r>
              <a:rPr lang="en-US" altLang="vi-VN" sz="2800" b="1" dirty="0">
                <a:solidFill>
                  <a:schemeClr val="tx1"/>
                </a:solidFill>
                <a:latin typeface="UTM Azuki" panose="02040603050506020204" pitchFamily="18" charset="0"/>
                <a:cs typeface="Times New Roman" panose="02020603050405020304" pitchFamily="18" charset="0"/>
              </a:rPr>
              <a:t> ta </a:t>
            </a:r>
            <a:r>
              <a:rPr lang="en-US" altLang="vi-VN" sz="2800" b="1" dirty="0" err="1">
                <a:solidFill>
                  <a:schemeClr val="tx1"/>
                </a:solidFill>
                <a:latin typeface="UTM Azuki" panose="02040603050506020204" pitchFamily="18" charset="0"/>
                <a:cs typeface="Times New Roman" panose="02020603050405020304" pitchFamily="18" charset="0"/>
              </a:rPr>
              <a:t>bằng</a:t>
            </a:r>
            <a:r>
              <a:rPr lang="en-US" altLang="vi-VN" sz="2800" b="1" dirty="0">
                <a:solidFill>
                  <a:schemeClr val="tx1"/>
                </a:solidFill>
                <a:latin typeface="UTM Azuki" panose="02040603050506020204" pitchFamily="18" charset="0"/>
                <a:cs typeface="Times New Roman" panose="02020603050405020304" pitchFamily="18" charset="0"/>
              </a:rPr>
              <a:t> </a:t>
            </a:r>
            <a:r>
              <a:rPr lang="en-US" altLang="vi-VN" sz="2800" b="1" dirty="0" err="1">
                <a:solidFill>
                  <a:schemeClr val="tx1"/>
                </a:solidFill>
                <a:latin typeface="UTM Azuki" panose="02040603050506020204" pitchFamily="18" charset="0"/>
                <a:cs typeface="Times New Roman" panose="02020603050405020304" pitchFamily="18" charset="0"/>
              </a:rPr>
              <a:t>đường</a:t>
            </a:r>
            <a:r>
              <a:rPr lang="en-US" altLang="vi-VN" sz="2800" b="1" dirty="0">
                <a:solidFill>
                  <a:schemeClr val="tx1"/>
                </a:solidFill>
                <a:latin typeface="UTM Azuki" panose="02040603050506020204" pitchFamily="18" charset="0"/>
                <a:cs typeface="Times New Roman" panose="02020603050405020304" pitchFamily="18" charset="0"/>
              </a:rPr>
              <a:t> </a:t>
            </a:r>
            <a:r>
              <a:rPr lang="en-US" altLang="vi-VN" sz="2800" b="1" dirty="0" err="1">
                <a:solidFill>
                  <a:schemeClr val="tx1"/>
                </a:solidFill>
                <a:latin typeface="UTM Azuki" panose="02040603050506020204" pitchFamily="18" charset="0"/>
                <a:cs typeface="Times New Roman" panose="02020603050405020304" pitchFamily="18" charset="0"/>
              </a:rPr>
              <a:t>nào</a:t>
            </a:r>
            <a:r>
              <a:rPr lang="en-US" altLang="vi-VN" sz="2800" b="1" dirty="0">
                <a:solidFill>
                  <a:schemeClr val="tx1"/>
                </a:solidFill>
                <a:latin typeface="UTM Azuki" panose="02040603050506020204" pitchFamily="18" charset="0"/>
                <a:cs typeface="Times New Roman" panose="02020603050405020304" pitchFamily="18" charset="0"/>
              </a:rPr>
              <a:t> ?</a:t>
            </a:r>
            <a:endParaRPr lang="en-US" sz="2700" dirty="0">
              <a:latin typeface="UTM Azuki" panose="02040603050506020204" pitchFamily="18" charset="0"/>
            </a:endParaRPr>
          </a:p>
        </p:txBody>
      </p:sp>
      <p:sp>
        <p:nvSpPr>
          <p:cNvPr id="20" name="TextBox 19"/>
          <p:cNvSpPr txBox="1"/>
          <p:nvPr/>
        </p:nvSpPr>
        <p:spPr>
          <a:xfrm>
            <a:off x="1982462" y="2538196"/>
            <a:ext cx="3450431" cy="461665"/>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r>
              <a:rPr lang="en-US" sz="2400" dirty="0">
                <a:latin typeface="UTM Azuki" panose="02040603050506020204" pitchFamily="18" charset="0"/>
              </a:rPr>
              <a:t>A. </a:t>
            </a:r>
            <a:r>
              <a:rPr lang="en-US" sz="2400" dirty="0" err="1">
                <a:latin typeface="UTM Azuki" panose="02040603050506020204" pitchFamily="18" charset="0"/>
              </a:rPr>
              <a:t>Đường</a:t>
            </a:r>
            <a:r>
              <a:rPr lang="en-US" sz="2400" dirty="0">
                <a:latin typeface="UTM Azuki" panose="02040603050506020204" pitchFamily="18" charset="0"/>
              </a:rPr>
              <a:t> </a:t>
            </a:r>
            <a:r>
              <a:rPr lang="en-US" sz="2400" dirty="0" err="1">
                <a:latin typeface="UTM Azuki" panose="02040603050506020204" pitchFamily="18" charset="0"/>
              </a:rPr>
              <a:t>thủy</a:t>
            </a:r>
            <a:endParaRPr lang="en-US" sz="2400" dirty="0">
              <a:latin typeface="UTM Azuki" panose="02040603050506020204" pitchFamily="18" charset="0"/>
            </a:endParaRPr>
          </a:p>
        </p:txBody>
      </p:sp>
      <p:sp>
        <p:nvSpPr>
          <p:cNvPr id="22" name="TextBox 21"/>
          <p:cNvSpPr txBox="1"/>
          <p:nvPr/>
        </p:nvSpPr>
        <p:spPr>
          <a:xfrm>
            <a:off x="1993107" y="3215770"/>
            <a:ext cx="3450431" cy="461665"/>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r>
              <a:rPr lang="en-US" sz="2400" dirty="0">
                <a:latin typeface="UTM Azuki" panose="02040603050506020204" pitchFamily="18" charset="0"/>
              </a:rPr>
              <a:t>B. </a:t>
            </a:r>
            <a:r>
              <a:rPr lang="en-US" sz="2400" dirty="0" err="1">
                <a:latin typeface="UTM Azuki" panose="02040603050506020204" pitchFamily="18" charset="0"/>
              </a:rPr>
              <a:t>Đường</a:t>
            </a:r>
            <a:r>
              <a:rPr lang="en-US" sz="2400" dirty="0">
                <a:latin typeface="UTM Azuki" panose="02040603050506020204" pitchFamily="18" charset="0"/>
              </a:rPr>
              <a:t> </a:t>
            </a:r>
            <a:r>
              <a:rPr lang="en-US" sz="2400" dirty="0" err="1">
                <a:latin typeface="UTM Azuki" panose="02040603050506020204" pitchFamily="18" charset="0"/>
              </a:rPr>
              <a:t>bộ</a:t>
            </a:r>
            <a:endParaRPr lang="en-US" sz="2400" dirty="0">
              <a:latin typeface="UTM Azuki" panose="02040603050506020204" pitchFamily="18" charset="0"/>
            </a:endParaRPr>
          </a:p>
        </p:txBody>
      </p:sp>
      <p:sp>
        <p:nvSpPr>
          <p:cNvPr id="23" name="TextBox 22"/>
          <p:cNvSpPr txBox="1"/>
          <p:nvPr/>
        </p:nvSpPr>
        <p:spPr>
          <a:xfrm>
            <a:off x="1982463" y="3921489"/>
            <a:ext cx="3450431" cy="461665"/>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r>
              <a:rPr lang="en-US" sz="2400" dirty="0">
                <a:latin typeface="UTM Azuki" panose="02040603050506020204" pitchFamily="18" charset="0"/>
              </a:rPr>
              <a:t>C. </a:t>
            </a:r>
            <a:r>
              <a:rPr lang="en-US" sz="2400" dirty="0" err="1">
                <a:latin typeface="UTM Azuki" panose="02040603050506020204" pitchFamily="18" charset="0"/>
              </a:rPr>
              <a:t>Đường</a:t>
            </a:r>
            <a:r>
              <a:rPr lang="en-US" sz="2400" dirty="0">
                <a:latin typeface="UTM Azuki" panose="02040603050506020204" pitchFamily="18" charset="0"/>
              </a:rPr>
              <a:t> </a:t>
            </a:r>
            <a:r>
              <a:rPr lang="en-US" sz="2400" dirty="0" err="1">
                <a:latin typeface="UTM Azuki" panose="02040603050506020204" pitchFamily="18" charset="0"/>
              </a:rPr>
              <a:t>chim</a:t>
            </a:r>
            <a:r>
              <a:rPr lang="en-US" sz="2400" dirty="0">
                <a:latin typeface="UTM Azuki" panose="02040603050506020204" pitchFamily="18" charset="0"/>
              </a:rPr>
              <a:t> bay</a:t>
            </a:r>
          </a:p>
        </p:txBody>
      </p:sp>
      <p:pic>
        <p:nvPicPr>
          <p:cNvPr id="24" name="Picture 3" descr="C:\Users\HP\Desktop\Le-Loi-12.4x7.4-scaled-e1620814433152.jpg">
            <a:hlinkClick r:id="rId4" action="ppaction://hlinksldjump"/>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3474" b="100000" l="0" r="89732">
                        <a14:foregroundMark x1="45782" y1="24582" x2="51733" y2="31129"/>
                        <a14:backgroundMark x1="15370" y1="39011" x2="34336" y2="21443"/>
                        <a14:backgroundMark x1="16874" y1="40949" x2="16874" y2="50969"/>
                        <a14:backgroundMark x1="18116" y1="30929" x2="31982" y2="9686"/>
                        <a14:backgroundMark x1="40026" y1="13160" x2="40026" y2="2044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803900" y="2233473"/>
            <a:ext cx="2827796" cy="28014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6353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500" fill="hold"/>
                                        <p:tgtEl>
                                          <p:spTgt spid="23"/>
                                        </p:tgtEl>
                                        <p:attrNameLst>
                                          <p:attrName>ppt_x</p:attrName>
                                        </p:attrNameLst>
                                      </p:cBhvr>
                                      <p:tavLst>
                                        <p:tav tm="0">
                                          <p:val>
                                            <p:strVal val="#ppt_x"/>
                                          </p:val>
                                        </p:tav>
                                        <p:tav tm="100000">
                                          <p:val>
                                            <p:strVal val="#ppt_x"/>
                                          </p:val>
                                        </p:tav>
                                      </p:tavLst>
                                    </p:anim>
                                    <p:anim calcmode="lin" valueType="num">
                                      <p:cBhvr additive="base">
                                        <p:cTn id="1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1" nodeType="clickEffect">
                                  <p:stCondLst>
                                    <p:cond delay="0"/>
                                  </p:stCondLst>
                                  <p:childTnLst>
                                    <p:animEffect transition="out" filter="fade">
                                      <p:cBhvr>
                                        <p:cTn id="20" dur="1000"/>
                                        <p:tgtEl>
                                          <p:spTgt spid="22"/>
                                        </p:tgtEl>
                                      </p:cBhvr>
                                    </p:animEffect>
                                    <p:anim calcmode="lin" valueType="num">
                                      <p:cBhvr>
                                        <p:cTn id="21" dur="1000"/>
                                        <p:tgtEl>
                                          <p:spTgt spid="22"/>
                                        </p:tgtEl>
                                        <p:attrNameLst>
                                          <p:attrName>ppt_x</p:attrName>
                                        </p:attrNameLst>
                                      </p:cBhvr>
                                      <p:tavLst>
                                        <p:tav tm="0">
                                          <p:val>
                                            <p:strVal val="ppt_x"/>
                                          </p:val>
                                        </p:tav>
                                        <p:tav tm="100000">
                                          <p:val>
                                            <p:strVal val="ppt_x"/>
                                          </p:val>
                                        </p:tav>
                                      </p:tavLst>
                                    </p:anim>
                                    <p:anim calcmode="lin" valueType="num">
                                      <p:cBhvr>
                                        <p:cTn id="22" dur="1000"/>
                                        <p:tgtEl>
                                          <p:spTgt spid="22"/>
                                        </p:tgtEl>
                                        <p:attrNameLst>
                                          <p:attrName>ppt_y</p:attrName>
                                        </p:attrNameLst>
                                      </p:cBhvr>
                                      <p:tavLst>
                                        <p:tav tm="0">
                                          <p:val>
                                            <p:strVal val="ppt_y"/>
                                          </p:val>
                                        </p:tav>
                                        <p:tav tm="100000">
                                          <p:val>
                                            <p:strVal val="ppt_y+.1"/>
                                          </p:val>
                                        </p:tav>
                                      </p:tavLst>
                                    </p:anim>
                                    <p:set>
                                      <p:cBhvr>
                                        <p:cTn id="23" dur="1" fill="hold">
                                          <p:stCondLst>
                                            <p:cond delay="999"/>
                                          </p:stCondLst>
                                        </p:cTn>
                                        <p:tgtEl>
                                          <p:spTgt spid="22"/>
                                        </p:tgtEl>
                                        <p:attrNameLst>
                                          <p:attrName>style.visibility</p:attrName>
                                        </p:attrNameLst>
                                      </p:cBhvr>
                                      <p:to>
                                        <p:strVal val="hidden"/>
                                      </p:to>
                                    </p:set>
                                  </p:childTnLst>
                                </p:cTn>
                              </p:par>
                              <p:par>
                                <p:cTn id="24" presetID="42" presetClass="exit" presetSubtype="0" fill="hold" grpId="1" nodeType="withEffect">
                                  <p:stCondLst>
                                    <p:cond delay="0"/>
                                  </p:stCondLst>
                                  <p:childTnLst>
                                    <p:animEffect transition="out" filter="fade">
                                      <p:cBhvr>
                                        <p:cTn id="25" dur="1000"/>
                                        <p:tgtEl>
                                          <p:spTgt spid="23"/>
                                        </p:tgtEl>
                                      </p:cBhvr>
                                    </p:animEffect>
                                    <p:anim calcmode="lin" valueType="num">
                                      <p:cBhvr>
                                        <p:cTn id="26" dur="1000"/>
                                        <p:tgtEl>
                                          <p:spTgt spid="23"/>
                                        </p:tgtEl>
                                        <p:attrNameLst>
                                          <p:attrName>ppt_x</p:attrName>
                                        </p:attrNameLst>
                                      </p:cBhvr>
                                      <p:tavLst>
                                        <p:tav tm="0">
                                          <p:val>
                                            <p:strVal val="ppt_x"/>
                                          </p:val>
                                        </p:tav>
                                        <p:tav tm="100000">
                                          <p:val>
                                            <p:strVal val="ppt_x"/>
                                          </p:val>
                                        </p:tav>
                                      </p:tavLst>
                                    </p:anim>
                                    <p:anim calcmode="lin" valueType="num">
                                      <p:cBhvr>
                                        <p:cTn id="27" dur="1000"/>
                                        <p:tgtEl>
                                          <p:spTgt spid="23"/>
                                        </p:tgtEl>
                                        <p:attrNameLst>
                                          <p:attrName>ppt_y</p:attrName>
                                        </p:attrNameLst>
                                      </p:cBhvr>
                                      <p:tavLst>
                                        <p:tav tm="0">
                                          <p:val>
                                            <p:strVal val="ppt_y"/>
                                          </p:val>
                                        </p:tav>
                                        <p:tav tm="100000">
                                          <p:val>
                                            <p:strVal val="ppt_y+.1"/>
                                          </p:val>
                                        </p:tav>
                                      </p:tavLst>
                                    </p:anim>
                                    <p:set>
                                      <p:cBhvr>
                                        <p:cTn id="28" dur="1" fill="hold">
                                          <p:stCondLst>
                                            <p:cond delay="999"/>
                                          </p:stCondLst>
                                        </p:cTn>
                                        <p:tgtEl>
                                          <p:spTgt spid="23"/>
                                        </p:tgtEl>
                                        <p:attrNameLst>
                                          <p:attrName>style.visibility</p:attrName>
                                        </p:attrNameLst>
                                      </p:cBhvr>
                                      <p:to>
                                        <p:strVal val="hidden"/>
                                      </p:to>
                                    </p:set>
                                  </p:childTnLst>
                                </p:cTn>
                              </p:par>
                              <p:par>
                                <p:cTn id="29" presetID="6" presetClass="emph" presetSubtype="0" fill="hold" grpId="1" nodeType="withEffect">
                                  <p:stCondLst>
                                    <p:cond delay="0"/>
                                  </p:stCondLst>
                                  <p:childTnLst>
                                    <p:animScale>
                                      <p:cBhvr>
                                        <p:cTn id="30" dur="2000" fill="hold"/>
                                        <p:tgtEl>
                                          <p:spTgt spid="2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22" grpId="0" animBg="1"/>
      <p:bldP spid="22" grpId="1" animBg="1"/>
      <p:bldP spid="23" grpId="0" animBg="1"/>
      <p:bldP spid="23"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48;p3" descr="A picture containing white, old, sitting, black&#10;&#10;Description automatically generated"/>
          <p:cNvPicPr preferRelativeResize="0"/>
          <p:nvPr/>
        </p:nvPicPr>
        <p:blipFill rotWithShape="1">
          <a:blip r:embed="rId2">
            <a:alphaModFix/>
          </a:blip>
          <a:srcRect/>
          <a:stretch/>
        </p:blipFill>
        <p:spPr>
          <a:xfrm rot="5400000">
            <a:off x="1996750" y="-1164430"/>
            <a:ext cx="5029202" cy="7843835"/>
          </a:xfrm>
          <a:prstGeom prst="rect">
            <a:avLst/>
          </a:prstGeom>
          <a:noFill/>
          <a:ln>
            <a:noFill/>
          </a:ln>
          <a:effectLst>
            <a:outerShdw blurRad="50800" dist="38100" dir="2700000" algn="tl" rotWithShape="0">
              <a:srgbClr val="000000">
                <a:alpha val="40000"/>
              </a:srgbClr>
            </a:outerShdw>
          </a:effectLst>
        </p:spPr>
      </p:pic>
      <p:grpSp>
        <p:nvGrpSpPr>
          <p:cNvPr id="4" name="Google Shape;19;p2"/>
          <p:cNvGrpSpPr/>
          <p:nvPr/>
        </p:nvGrpSpPr>
        <p:grpSpPr>
          <a:xfrm rot="20205233">
            <a:off x="7508930" y="300712"/>
            <a:ext cx="846976" cy="2116199"/>
            <a:chOff x="4929283" y="0"/>
            <a:chExt cx="2198193" cy="6661192"/>
          </a:xfrm>
        </p:grpSpPr>
        <p:sp>
          <p:nvSpPr>
            <p:cNvPr id="5" name="Google Shape;20;p2"/>
            <p:cNvSpPr/>
            <p:nvPr/>
          </p:nvSpPr>
          <p:spPr>
            <a:xfrm>
              <a:off x="4929283" y="0"/>
              <a:ext cx="2198193" cy="6661192"/>
            </a:xfrm>
            <a:custGeom>
              <a:avLst/>
              <a:gdLst/>
              <a:ahLst/>
              <a:cxnLst/>
              <a:rect l="l" t="t" r="r" b="b"/>
              <a:pathLst>
                <a:path w="2198193" h="6661192" extrusionOk="0">
                  <a:moveTo>
                    <a:pt x="153869" y="6497722"/>
                  </a:moveTo>
                  <a:cubicBezTo>
                    <a:pt x="142355" y="6497722"/>
                    <a:pt x="133021" y="6507056"/>
                    <a:pt x="133021" y="6518570"/>
                  </a:cubicBezTo>
                  <a:lnTo>
                    <a:pt x="133021" y="6601957"/>
                  </a:lnTo>
                  <a:cubicBezTo>
                    <a:pt x="133021" y="6613471"/>
                    <a:pt x="142355" y="6622805"/>
                    <a:pt x="153869" y="6622805"/>
                  </a:cubicBezTo>
                  <a:lnTo>
                    <a:pt x="292439" y="6622805"/>
                  </a:lnTo>
                  <a:cubicBezTo>
                    <a:pt x="303953" y="6622805"/>
                    <a:pt x="313287" y="6613471"/>
                    <a:pt x="313287" y="6601957"/>
                  </a:cubicBezTo>
                  <a:lnTo>
                    <a:pt x="313287" y="6518570"/>
                  </a:lnTo>
                  <a:cubicBezTo>
                    <a:pt x="313287" y="6507056"/>
                    <a:pt x="303953" y="6497722"/>
                    <a:pt x="292439" y="6497722"/>
                  </a:cubicBezTo>
                  <a:close/>
                  <a:moveTo>
                    <a:pt x="1886788" y="6492676"/>
                  </a:moveTo>
                  <a:cubicBezTo>
                    <a:pt x="1875274" y="6492676"/>
                    <a:pt x="1865940" y="6502010"/>
                    <a:pt x="1865940" y="6513524"/>
                  </a:cubicBezTo>
                  <a:lnTo>
                    <a:pt x="1865940" y="6596911"/>
                  </a:lnTo>
                  <a:cubicBezTo>
                    <a:pt x="1865940" y="6608425"/>
                    <a:pt x="1875274" y="6617759"/>
                    <a:pt x="1886788" y="6617759"/>
                  </a:cubicBezTo>
                  <a:lnTo>
                    <a:pt x="2025358" y="6617759"/>
                  </a:lnTo>
                  <a:cubicBezTo>
                    <a:pt x="2036872" y="6617759"/>
                    <a:pt x="2046206" y="6608425"/>
                    <a:pt x="2046206" y="6596911"/>
                  </a:cubicBezTo>
                  <a:lnTo>
                    <a:pt x="2046206" y="6513524"/>
                  </a:lnTo>
                  <a:cubicBezTo>
                    <a:pt x="2046206" y="6502010"/>
                    <a:pt x="2036872" y="6492676"/>
                    <a:pt x="2025358" y="6492676"/>
                  </a:cubicBezTo>
                  <a:close/>
                  <a:moveTo>
                    <a:pt x="153869" y="6199531"/>
                  </a:moveTo>
                  <a:cubicBezTo>
                    <a:pt x="142355" y="6199531"/>
                    <a:pt x="133021" y="6208865"/>
                    <a:pt x="133021" y="6220379"/>
                  </a:cubicBezTo>
                  <a:lnTo>
                    <a:pt x="133021" y="6303766"/>
                  </a:lnTo>
                  <a:cubicBezTo>
                    <a:pt x="133021" y="6315280"/>
                    <a:pt x="142355" y="6324614"/>
                    <a:pt x="153869" y="6324614"/>
                  </a:cubicBezTo>
                  <a:lnTo>
                    <a:pt x="292439" y="6324614"/>
                  </a:lnTo>
                  <a:cubicBezTo>
                    <a:pt x="303953" y="6324614"/>
                    <a:pt x="313287" y="6315280"/>
                    <a:pt x="313287" y="6303766"/>
                  </a:cubicBezTo>
                  <a:lnTo>
                    <a:pt x="313287" y="6220379"/>
                  </a:lnTo>
                  <a:cubicBezTo>
                    <a:pt x="313287" y="6208865"/>
                    <a:pt x="303953" y="6199531"/>
                    <a:pt x="292439" y="6199531"/>
                  </a:cubicBezTo>
                  <a:close/>
                  <a:moveTo>
                    <a:pt x="1886788" y="6194485"/>
                  </a:moveTo>
                  <a:cubicBezTo>
                    <a:pt x="1875274" y="6194485"/>
                    <a:pt x="1865940" y="6203819"/>
                    <a:pt x="1865940" y="6215333"/>
                  </a:cubicBezTo>
                  <a:lnTo>
                    <a:pt x="1865940" y="6298720"/>
                  </a:lnTo>
                  <a:cubicBezTo>
                    <a:pt x="1865940" y="6310234"/>
                    <a:pt x="1875274" y="6319568"/>
                    <a:pt x="1886788" y="6319568"/>
                  </a:cubicBezTo>
                  <a:lnTo>
                    <a:pt x="2025358" y="6319568"/>
                  </a:lnTo>
                  <a:cubicBezTo>
                    <a:pt x="2036872" y="6319568"/>
                    <a:pt x="2046206" y="6310234"/>
                    <a:pt x="2046206" y="6298720"/>
                  </a:cubicBezTo>
                  <a:lnTo>
                    <a:pt x="2046206" y="6215333"/>
                  </a:lnTo>
                  <a:cubicBezTo>
                    <a:pt x="2046206" y="6203819"/>
                    <a:pt x="2036872" y="6194485"/>
                    <a:pt x="2025358" y="6194485"/>
                  </a:cubicBezTo>
                  <a:close/>
                  <a:moveTo>
                    <a:pt x="153869" y="5901337"/>
                  </a:moveTo>
                  <a:cubicBezTo>
                    <a:pt x="142355" y="5901337"/>
                    <a:pt x="133021" y="5910671"/>
                    <a:pt x="133021" y="5922185"/>
                  </a:cubicBezTo>
                  <a:lnTo>
                    <a:pt x="133021" y="6005572"/>
                  </a:lnTo>
                  <a:cubicBezTo>
                    <a:pt x="133021" y="6017086"/>
                    <a:pt x="142355" y="6026420"/>
                    <a:pt x="153869" y="6026420"/>
                  </a:cubicBezTo>
                  <a:lnTo>
                    <a:pt x="292439" y="6026420"/>
                  </a:lnTo>
                  <a:cubicBezTo>
                    <a:pt x="303953" y="6026420"/>
                    <a:pt x="313287" y="6017086"/>
                    <a:pt x="313287" y="6005572"/>
                  </a:cubicBezTo>
                  <a:lnTo>
                    <a:pt x="313287" y="5922185"/>
                  </a:lnTo>
                  <a:cubicBezTo>
                    <a:pt x="313287" y="5910671"/>
                    <a:pt x="303953" y="5901337"/>
                    <a:pt x="292439" y="5901337"/>
                  </a:cubicBezTo>
                  <a:close/>
                  <a:moveTo>
                    <a:pt x="1886788" y="5896291"/>
                  </a:moveTo>
                  <a:cubicBezTo>
                    <a:pt x="1875274" y="5896291"/>
                    <a:pt x="1865940" y="5905625"/>
                    <a:pt x="1865940" y="5917139"/>
                  </a:cubicBezTo>
                  <a:lnTo>
                    <a:pt x="1865940" y="6000526"/>
                  </a:lnTo>
                  <a:cubicBezTo>
                    <a:pt x="1865940" y="6012040"/>
                    <a:pt x="1875274" y="6021374"/>
                    <a:pt x="1886788" y="6021374"/>
                  </a:cubicBezTo>
                  <a:lnTo>
                    <a:pt x="2025358" y="6021374"/>
                  </a:lnTo>
                  <a:cubicBezTo>
                    <a:pt x="2036872" y="6021374"/>
                    <a:pt x="2046206" y="6012040"/>
                    <a:pt x="2046206" y="6000526"/>
                  </a:cubicBezTo>
                  <a:lnTo>
                    <a:pt x="2046206" y="5917139"/>
                  </a:lnTo>
                  <a:cubicBezTo>
                    <a:pt x="2046206" y="5905625"/>
                    <a:pt x="2036872" y="5896291"/>
                    <a:pt x="2025358" y="5896291"/>
                  </a:cubicBezTo>
                  <a:close/>
                  <a:moveTo>
                    <a:pt x="153869" y="5603143"/>
                  </a:moveTo>
                  <a:cubicBezTo>
                    <a:pt x="142355" y="5603143"/>
                    <a:pt x="133021" y="5612477"/>
                    <a:pt x="133021" y="5623991"/>
                  </a:cubicBezTo>
                  <a:lnTo>
                    <a:pt x="133021" y="5707378"/>
                  </a:lnTo>
                  <a:cubicBezTo>
                    <a:pt x="133021" y="5718892"/>
                    <a:pt x="142355" y="5728226"/>
                    <a:pt x="153869" y="5728226"/>
                  </a:cubicBezTo>
                  <a:lnTo>
                    <a:pt x="292439" y="5728226"/>
                  </a:lnTo>
                  <a:cubicBezTo>
                    <a:pt x="303953" y="5728226"/>
                    <a:pt x="313287" y="5718892"/>
                    <a:pt x="313287" y="5707378"/>
                  </a:cubicBezTo>
                  <a:lnTo>
                    <a:pt x="313287" y="5623991"/>
                  </a:lnTo>
                  <a:cubicBezTo>
                    <a:pt x="313287" y="5612477"/>
                    <a:pt x="303953" y="5603143"/>
                    <a:pt x="292439" y="5603143"/>
                  </a:cubicBezTo>
                  <a:close/>
                  <a:moveTo>
                    <a:pt x="1886788" y="5598097"/>
                  </a:moveTo>
                  <a:cubicBezTo>
                    <a:pt x="1875274" y="5598097"/>
                    <a:pt x="1865940" y="5607431"/>
                    <a:pt x="1865940" y="5618945"/>
                  </a:cubicBezTo>
                  <a:lnTo>
                    <a:pt x="1865940" y="5702332"/>
                  </a:lnTo>
                  <a:cubicBezTo>
                    <a:pt x="1865940" y="5713846"/>
                    <a:pt x="1875274" y="5723180"/>
                    <a:pt x="1886788" y="5723180"/>
                  </a:cubicBezTo>
                  <a:lnTo>
                    <a:pt x="2025358" y="5723180"/>
                  </a:lnTo>
                  <a:cubicBezTo>
                    <a:pt x="2036872" y="5723180"/>
                    <a:pt x="2046206" y="5713846"/>
                    <a:pt x="2046206" y="5702332"/>
                  </a:cubicBezTo>
                  <a:lnTo>
                    <a:pt x="2046206" y="5618945"/>
                  </a:lnTo>
                  <a:cubicBezTo>
                    <a:pt x="2046206" y="5607431"/>
                    <a:pt x="2036872" y="5598097"/>
                    <a:pt x="2025358" y="5598097"/>
                  </a:cubicBezTo>
                  <a:close/>
                  <a:moveTo>
                    <a:pt x="153869" y="5304949"/>
                  </a:moveTo>
                  <a:cubicBezTo>
                    <a:pt x="142355" y="5304949"/>
                    <a:pt x="133021" y="5314283"/>
                    <a:pt x="133021" y="5325797"/>
                  </a:cubicBezTo>
                  <a:lnTo>
                    <a:pt x="133021" y="5409184"/>
                  </a:lnTo>
                  <a:cubicBezTo>
                    <a:pt x="133021" y="5420698"/>
                    <a:pt x="142355" y="5430032"/>
                    <a:pt x="153869" y="5430032"/>
                  </a:cubicBezTo>
                  <a:lnTo>
                    <a:pt x="292439" y="5430032"/>
                  </a:lnTo>
                  <a:cubicBezTo>
                    <a:pt x="303953" y="5430032"/>
                    <a:pt x="313287" y="5420698"/>
                    <a:pt x="313287" y="5409184"/>
                  </a:cubicBezTo>
                  <a:lnTo>
                    <a:pt x="313287" y="5325797"/>
                  </a:lnTo>
                  <a:cubicBezTo>
                    <a:pt x="313287" y="5314283"/>
                    <a:pt x="303953" y="5304949"/>
                    <a:pt x="292439" y="5304949"/>
                  </a:cubicBezTo>
                  <a:close/>
                  <a:moveTo>
                    <a:pt x="1886788" y="5299903"/>
                  </a:moveTo>
                  <a:cubicBezTo>
                    <a:pt x="1875274" y="5299903"/>
                    <a:pt x="1865940" y="5309237"/>
                    <a:pt x="1865940" y="5320751"/>
                  </a:cubicBezTo>
                  <a:lnTo>
                    <a:pt x="1865940" y="5404138"/>
                  </a:lnTo>
                  <a:cubicBezTo>
                    <a:pt x="1865940" y="5415652"/>
                    <a:pt x="1875274" y="5424986"/>
                    <a:pt x="1886788" y="5424986"/>
                  </a:cubicBezTo>
                  <a:lnTo>
                    <a:pt x="2025358" y="5424986"/>
                  </a:lnTo>
                  <a:cubicBezTo>
                    <a:pt x="2036872" y="5424986"/>
                    <a:pt x="2046206" y="5415652"/>
                    <a:pt x="2046206" y="5404138"/>
                  </a:cubicBezTo>
                  <a:lnTo>
                    <a:pt x="2046206" y="5320751"/>
                  </a:lnTo>
                  <a:cubicBezTo>
                    <a:pt x="2046206" y="5309237"/>
                    <a:pt x="2036872" y="5299903"/>
                    <a:pt x="2025358" y="5299903"/>
                  </a:cubicBezTo>
                  <a:close/>
                  <a:moveTo>
                    <a:pt x="153869" y="5006755"/>
                  </a:moveTo>
                  <a:cubicBezTo>
                    <a:pt x="142355" y="5006755"/>
                    <a:pt x="133021" y="5016089"/>
                    <a:pt x="133021" y="5027603"/>
                  </a:cubicBezTo>
                  <a:lnTo>
                    <a:pt x="133021" y="5110990"/>
                  </a:lnTo>
                  <a:cubicBezTo>
                    <a:pt x="133021" y="5122504"/>
                    <a:pt x="142355" y="5131838"/>
                    <a:pt x="153869" y="5131838"/>
                  </a:cubicBezTo>
                  <a:lnTo>
                    <a:pt x="292439" y="5131838"/>
                  </a:lnTo>
                  <a:cubicBezTo>
                    <a:pt x="303953" y="5131838"/>
                    <a:pt x="313287" y="5122504"/>
                    <a:pt x="313287" y="5110990"/>
                  </a:cubicBezTo>
                  <a:lnTo>
                    <a:pt x="313287" y="5027603"/>
                  </a:lnTo>
                  <a:cubicBezTo>
                    <a:pt x="313287" y="5016089"/>
                    <a:pt x="303953" y="5006755"/>
                    <a:pt x="292439" y="5006755"/>
                  </a:cubicBezTo>
                  <a:close/>
                  <a:moveTo>
                    <a:pt x="1886788" y="5001709"/>
                  </a:moveTo>
                  <a:cubicBezTo>
                    <a:pt x="1875274" y="5001709"/>
                    <a:pt x="1865940" y="5011043"/>
                    <a:pt x="1865940" y="5022557"/>
                  </a:cubicBezTo>
                  <a:lnTo>
                    <a:pt x="1865940" y="5105944"/>
                  </a:lnTo>
                  <a:cubicBezTo>
                    <a:pt x="1865940" y="5117458"/>
                    <a:pt x="1875274" y="5126792"/>
                    <a:pt x="1886788" y="5126792"/>
                  </a:cubicBezTo>
                  <a:lnTo>
                    <a:pt x="2025358" y="5126792"/>
                  </a:lnTo>
                  <a:cubicBezTo>
                    <a:pt x="2036872" y="5126792"/>
                    <a:pt x="2046206" y="5117458"/>
                    <a:pt x="2046206" y="5105944"/>
                  </a:cubicBezTo>
                  <a:lnTo>
                    <a:pt x="2046206" y="5022557"/>
                  </a:lnTo>
                  <a:cubicBezTo>
                    <a:pt x="2046206" y="5011043"/>
                    <a:pt x="2036872" y="5001709"/>
                    <a:pt x="2025358" y="5001709"/>
                  </a:cubicBezTo>
                  <a:close/>
                  <a:moveTo>
                    <a:pt x="153869" y="4708561"/>
                  </a:moveTo>
                  <a:cubicBezTo>
                    <a:pt x="142355" y="4708561"/>
                    <a:pt x="133021" y="4717895"/>
                    <a:pt x="133021" y="4729409"/>
                  </a:cubicBezTo>
                  <a:lnTo>
                    <a:pt x="133021" y="4812796"/>
                  </a:lnTo>
                  <a:cubicBezTo>
                    <a:pt x="133021" y="4824310"/>
                    <a:pt x="142355" y="4833644"/>
                    <a:pt x="153869" y="4833644"/>
                  </a:cubicBezTo>
                  <a:lnTo>
                    <a:pt x="292439" y="4833644"/>
                  </a:lnTo>
                  <a:cubicBezTo>
                    <a:pt x="303953" y="4833644"/>
                    <a:pt x="313287" y="4824310"/>
                    <a:pt x="313287" y="4812796"/>
                  </a:cubicBezTo>
                  <a:lnTo>
                    <a:pt x="313287" y="4729409"/>
                  </a:lnTo>
                  <a:cubicBezTo>
                    <a:pt x="313287" y="4717895"/>
                    <a:pt x="303953" y="4708561"/>
                    <a:pt x="292439" y="4708561"/>
                  </a:cubicBezTo>
                  <a:close/>
                  <a:moveTo>
                    <a:pt x="1886788" y="4703515"/>
                  </a:moveTo>
                  <a:cubicBezTo>
                    <a:pt x="1875274" y="4703515"/>
                    <a:pt x="1865940" y="4712849"/>
                    <a:pt x="1865940" y="4724363"/>
                  </a:cubicBezTo>
                  <a:lnTo>
                    <a:pt x="1865940" y="4807750"/>
                  </a:lnTo>
                  <a:cubicBezTo>
                    <a:pt x="1865940" y="4819264"/>
                    <a:pt x="1875274" y="4828598"/>
                    <a:pt x="1886788" y="4828598"/>
                  </a:cubicBezTo>
                  <a:lnTo>
                    <a:pt x="2025358" y="4828598"/>
                  </a:lnTo>
                  <a:cubicBezTo>
                    <a:pt x="2036872" y="4828598"/>
                    <a:pt x="2046206" y="4819264"/>
                    <a:pt x="2046206" y="4807750"/>
                  </a:cubicBezTo>
                  <a:lnTo>
                    <a:pt x="2046206" y="4724363"/>
                  </a:lnTo>
                  <a:cubicBezTo>
                    <a:pt x="2046206" y="4712849"/>
                    <a:pt x="2036872" y="4703515"/>
                    <a:pt x="2025358" y="4703515"/>
                  </a:cubicBezTo>
                  <a:close/>
                  <a:moveTo>
                    <a:pt x="153869" y="4410367"/>
                  </a:moveTo>
                  <a:cubicBezTo>
                    <a:pt x="142355" y="4410367"/>
                    <a:pt x="133021" y="4419701"/>
                    <a:pt x="133021" y="4431215"/>
                  </a:cubicBezTo>
                  <a:lnTo>
                    <a:pt x="133021" y="4514602"/>
                  </a:lnTo>
                  <a:cubicBezTo>
                    <a:pt x="133021" y="4526116"/>
                    <a:pt x="142355" y="4535450"/>
                    <a:pt x="153869" y="4535450"/>
                  </a:cubicBezTo>
                  <a:lnTo>
                    <a:pt x="292439" y="4535450"/>
                  </a:lnTo>
                  <a:cubicBezTo>
                    <a:pt x="303953" y="4535450"/>
                    <a:pt x="313287" y="4526116"/>
                    <a:pt x="313287" y="4514602"/>
                  </a:cubicBezTo>
                  <a:lnTo>
                    <a:pt x="313287" y="4431215"/>
                  </a:lnTo>
                  <a:cubicBezTo>
                    <a:pt x="313287" y="4419701"/>
                    <a:pt x="303953" y="4410367"/>
                    <a:pt x="292439" y="4410367"/>
                  </a:cubicBezTo>
                  <a:close/>
                  <a:moveTo>
                    <a:pt x="1886788" y="4405321"/>
                  </a:moveTo>
                  <a:cubicBezTo>
                    <a:pt x="1875274" y="4405321"/>
                    <a:pt x="1865940" y="4414655"/>
                    <a:pt x="1865940" y="4426169"/>
                  </a:cubicBezTo>
                  <a:lnTo>
                    <a:pt x="1865940" y="4509556"/>
                  </a:lnTo>
                  <a:cubicBezTo>
                    <a:pt x="1865940" y="4521070"/>
                    <a:pt x="1875274" y="4530404"/>
                    <a:pt x="1886788" y="4530404"/>
                  </a:cubicBezTo>
                  <a:lnTo>
                    <a:pt x="2025358" y="4530404"/>
                  </a:lnTo>
                  <a:cubicBezTo>
                    <a:pt x="2036872" y="4530404"/>
                    <a:pt x="2046206" y="4521070"/>
                    <a:pt x="2046206" y="4509556"/>
                  </a:cubicBezTo>
                  <a:lnTo>
                    <a:pt x="2046206" y="4426169"/>
                  </a:lnTo>
                  <a:cubicBezTo>
                    <a:pt x="2046206" y="4414655"/>
                    <a:pt x="2036872" y="4405321"/>
                    <a:pt x="2025358" y="4405321"/>
                  </a:cubicBezTo>
                  <a:close/>
                  <a:moveTo>
                    <a:pt x="153869" y="4112173"/>
                  </a:moveTo>
                  <a:cubicBezTo>
                    <a:pt x="142355" y="4112173"/>
                    <a:pt x="133021" y="4121507"/>
                    <a:pt x="133021" y="4133021"/>
                  </a:cubicBezTo>
                  <a:lnTo>
                    <a:pt x="133021" y="4216408"/>
                  </a:lnTo>
                  <a:cubicBezTo>
                    <a:pt x="133021" y="4227922"/>
                    <a:pt x="142355" y="4237256"/>
                    <a:pt x="153869" y="4237256"/>
                  </a:cubicBezTo>
                  <a:lnTo>
                    <a:pt x="292439" y="4237256"/>
                  </a:lnTo>
                  <a:cubicBezTo>
                    <a:pt x="303953" y="4237256"/>
                    <a:pt x="313287" y="4227922"/>
                    <a:pt x="313287" y="4216408"/>
                  </a:cubicBezTo>
                  <a:lnTo>
                    <a:pt x="313287" y="4133021"/>
                  </a:lnTo>
                  <a:cubicBezTo>
                    <a:pt x="313287" y="4121507"/>
                    <a:pt x="303953" y="4112173"/>
                    <a:pt x="292439" y="4112173"/>
                  </a:cubicBezTo>
                  <a:close/>
                  <a:moveTo>
                    <a:pt x="1886788" y="4107127"/>
                  </a:moveTo>
                  <a:cubicBezTo>
                    <a:pt x="1875274" y="4107127"/>
                    <a:pt x="1865940" y="4116461"/>
                    <a:pt x="1865940" y="4127975"/>
                  </a:cubicBezTo>
                  <a:lnTo>
                    <a:pt x="1865940" y="4211362"/>
                  </a:lnTo>
                  <a:cubicBezTo>
                    <a:pt x="1865940" y="4222876"/>
                    <a:pt x="1875274" y="4232210"/>
                    <a:pt x="1886788" y="4232210"/>
                  </a:cubicBezTo>
                  <a:lnTo>
                    <a:pt x="2025358" y="4232210"/>
                  </a:lnTo>
                  <a:cubicBezTo>
                    <a:pt x="2036872" y="4232210"/>
                    <a:pt x="2046206" y="4222876"/>
                    <a:pt x="2046206" y="4211362"/>
                  </a:cubicBezTo>
                  <a:lnTo>
                    <a:pt x="2046206" y="4127975"/>
                  </a:lnTo>
                  <a:cubicBezTo>
                    <a:pt x="2046206" y="4116461"/>
                    <a:pt x="2036872" y="4107127"/>
                    <a:pt x="2025358" y="4107127"/>
                  </a:cubicBezTo>
                  <a:close/>
                  <a:moveTo>
                    <a:pt x="153869" y="3813979"/>
                  </a:moveTo>
                  <a:cubicBezTo>
                    <a:pt x="142355" y="3813979"/>
                    <a:pt x="133021" y="3823313"/>
                    <a:pt x="133021" y="3834827"/>
                  </a:cubicBezTo>
                  <a:lnTo>
                    <a:pt x="133021" y="3918214"/>
                  </a:lnTo>
                  <a:cubicBezTo>
                    <a:pt x="133021" y="3929728"/>
                    <a:pt x="142355" y="3939062"/>
                    <a:pt x="153869" y="3939062"/>
                  </a:cubicBezTo>
                  <a:lnTo>
                    <a:pt x="292439" y="3939062"/>
                  </a:lnTo>
                  <a:cubicBezTo>
                    <a:pt x="303953" y="3939062"/>
                    <a:pt x="313287" y="3929728"/>
                    <a:pt x="313287" y="3918214"/>
                  </a:cubicBezTo>
                  <a:lnTo>
                    <a:pt x="313287" y="3834827"/>
                  </a:lnTo>
                  <a:cubicBezTo>
                    <a:pt x="313287" y="3823313"/>
                    <a:pt x="303953" y="3813979"/>
                    <a:pt x="292439" y="3813979"/>
                  </a:cubicBezTo>
                  <a:close/>
                  <a:moveTo>
                    <a:pt x="1886788" y="3808933"/>
                  </a:moveTo>
                  <a:cubicBezTo>
                    <a:pt x="1875274" y="3808933"/>
                    <a:pt x="1865940" y="3818267"/>
                    <a:pt x="1865940" y="3829781"/>
                  </a:cubicBezTo>
                  <a:lnTo>
                    <a:pt x="1865940" y="3913168"/>
                  </a:lnTo>
                  <a:cubicBezTo>
                    <a:pt x="1865940" y="3924682"/>
                    <a:pt x="1875274" y="3934016"/>
                    <a:pt x="1886788" y="3934016"/>
                  </a:cubicBezTo>
                  <a:lnTo>
                    <a:pt x="2025358" y="3934016"/>
                  </a:lnTo>
                  <a:cubicBezTo>
                    <a:pt x="2036872" y="3934016"/>
                    <a:pt x="2046206" y="3924682"/>
                    <a:pt x="2046206" y="3913168"/>
                  </a:cubicBezTo>
                  <a:lnTo>
                    <a:pt x="2046206" y="3829781"/>
                  </a:lnTo>
                  <a:cubicBezTo>
                    <a:pt x="2046206" y="3818267"/>
                    <a:pt x="2036872" y="3808933"/>
                    <a:pt x="2025358" y="3808933"/>
                  </a:cubicBezTo>
                  <a:close/>
                  <a:moveTo>
                    <a:pt x="153869" y="3515785"/>
                  </a:moveTo>
                  <a:cubicBezTo>
                    <a:pt x="142355" y="3515785"/>
                    <a:pt x="133021" y="3525119"/>
                    <a:pt x="133021" y="3536633"/>
                  </a:cubicBezTo>
                  <a:lnTo>
                    <a:pt x="133021" y="3620020"/>
                  </a:lnTo>
                  <a:cubicBezTo>
                    <a:pt x="133021" y="3631534"/>
                    <a:pt x="142355" y="3640868"/>
                    <a:pt x="153869" y="3640868"/>
                  </a:cubicBezTo>
                  <a:lnTo>
                    <a:pt x="292439" y="3640868"/>
                  </a:lnTo>
                  <a:cubicBezTo>
                    <a:pt x="303953" y="3640868"/>
                    <a:pt x="313287" y="3631534"/>
                    <a:pt x="313287" y="3620020"/>
                  </a:cubicBezTo>
                  <a:lnTo>
                    <a:pt x="313287" y="3536633"/>
                  </a:lnTo>
                  <a:cubicBezTo>
                    <a:pt x="313287" y="3525119"/>
                    <a:pt x="303953" y="3515785"/>
                    <a:pt x="292439" y="3515785"/>
                  </a:cubicBezTo>
                  <a:close/>
                  <a:moveTo>
                    <a:pt x="1886788" y="3510739"/>
                  </a:moveTo>
                  <a:cubicBezTo>
                    <a:pt x="1875274" y="3510739"/>
                    <a:pt x="1865940" y="3520073"/>
                    <a:pt x="1865940" y="3531587"/>
                  </a:cubicBezTo>
                  <a:lnTo>
                    <a:pt x="1865940" y="3614974"/>
                  </a:lnTo>
                  <a:cubicBezTo>
                    <a:pt x="1865940" y="3626488"/>
                    <a:pt x="1875274" y="3635822"/>
                    <a:pt x="1886788" y="3635822"/>
                  </a:cubicBezTo>
                  <a:lnTo>
                    <a:pt x="2025358" y="3635822"/>
                  </a:lnTo>
                  <a:cubicBezTo>
                    <a:pt x="2036872" y="3635822"/>
                    <a:pt x="2046206" y="3626488"/>
                    <a:pt x="2046206" y="3614974"/>
                  </a:cubicBezTo>
                  <a:lnTo>
                    <a:pt x="2046206" y="3531587"/>
                  </a:lnTo>
                  <a:cubicBezTo>
                    <a:pt x="2046206" y="3520073"/>
                    <a:pt x="2036872" y="3510739"/>
                    <a:pt x="2025358" y="3510739"/>
                  </a:cubicBezTo>
                  <a:close/>
                  <a:moveTo>
                    <a:pt x="153869" y="3217591"/>
                  </a:moveTo>
                  <a:cubicBezTo>
                    <a:pt x="142355" y="3217591"/>
                    <a:pt x="133021" y="3226926"/>
                    <a:pt x="133021" y="3238439"/>
                  </a:cubicBezTo>
                  <a:lnTo>
                    <a:pt x="133021" y="3321826"/>
                  </a:lnTo>
                  <a:cubicBezTo>
                    <a:pt x="133021" y="3333340"/>
                    <a:pt x="142355" y="3342674"/>
                    <a:pt x="153869" y="3342674"/>
                  </a:cubicBezTo>
                  <a:lnTo>
                    <a:pt x="292439" y="3342674"/>
                  </a:lnTo>
                  <a:cubicBezTo>
                    <a:pt x="303953" y="3342674"/>
                    <a:pt x="313287" y="3333340"/>
                    <a:pt x="313287" y="3321826"/>
                  </a:cubicBezTo>
                  <a:lnTo>
                    <a:pt x="313287" y="3238439"/>
                  </a:lnTo>
                  <a:cubicBezTo>
                    <a:pt x="313287" y="3226926"/>
                    <a:pt x="303953" y="3217591"/>
                    <a:pt x="292439" y="3217591"/>
                  </a:cubicBezTo>
                  <a:close/>
                  <a:moveTo>
                    <a:pt x="1886788" y="3212549"/>
                  </a:moveTo>
                  <a:cubicBezTo>
                    <a:pt x="1875274" y="3212549"/>
                    <a:pt x="1865940" y="3221881"/>
                    <a:pt x="1865940" y="3233398"/>
                  </a:cubicBezTo>
                  <a:lnTo>
                    <a:pt x="1865940" y="3316780"/>
                  </a:lnTo>
                  <a:cubicBezTo>
                    <a:pt x="1865940" y="3328294"/>
                    <a:pt x="1875274" y="3337628"/>
                    <a:pt x="1886788" y="3337628"/>
                  </a:cubicBezTo>
                  <a:lnTo>
                    <a:pt x="2025358" y="3337628"/>
                  </a:lnTo>
                  <a:cubicBezTo>
                    <a:pt x="2036872" y="3337628"/>
                    <a:pt x="2046206" y="3328294"/>
                    <a:pt x="2046206" y="3316780"/>
                  </a:cubicBezTo>
                  <a:lnTo>
                    <a:pt x="2046206" y="3233398"/>
                  </a:lnTo>
                  <a:cubicBezTo>
                    <a:pt x="2046206" y="3221881"/>
                    <a:pt x="2036872" y="3212549"/>
                    <a:pt x="2025358" y="3212549"/>
                  </a:cubicBezTo>
                  <a:close/>
                  <a:moveTo>
                    <a:pt x="153869" y="2919399"/>
                  </a:moveTo>
                  <a:cubicBezTo>
                    <a:pt x="142355" y="2919399"/>
                    <a:pt x="133021" y="2928732"/>
                    <a:pt x="133021" y="2940246"/>
                  </a:cubicBezTo>
                  <a:lnTo>
                    <a:pt x="133021" y="3023634"/>
                  </a:lnTo>
                  <a:cubicBezTo>
                    <a:pt x="133021" y="3035148"/>
                    <a:pt x="142355" y="3044482"/>
                    <a:pt x="153869" y="3044482"/>
                  </a:cubicBezTo>
                  <a:lnTo>
                    <a:pt x="292439" y="3044482"/>
                  </a:lnTo>
                  <a:cubicBezTo>
                    <a:pt x="303953" y="3044482"/>
                    <a:pt x="313287" y="3035148"/>
                    <a:pt x="313287" y="3023634"/>
                  </a:cubicBezTo>
                  <a:lnTo>
                    <a:pt x="313287" y="2940246"/>
                  </a:lnTo>
                  <a:cubicBezTo>
                    <a:pt x="313287" y="2928732"/>
                    <a:pt x="303953" y="2919399"/>
                    <a:pt x="292439" y="2919399"/>
                  </a:cubicBezTo>
                  <a:close/>
                  <a:moveTo>
                    <a:pt x="1886788" y="2914353"/>
                  </a:moveTo>
                  <a:cubicBezTo>
                    <a:pt x="1875274" y="2914353"/>
                    <a:pt x="1865940" y="2923688"/>
                    <a:pt x="1865940" y="2935202"/>
                  </a:cubicBezTo>
                  <a:lnTo>
                    <a:pt x="1865940" y="3018589"/>
                  </a:lnTo>
                  <a:cubicBezTo>
                    <a:pt x="1865940" y="3030102"/>
                    <a:pt x="1875274" y="3039436"/>
                    <a:pt x="1886788" y="3039436"/>
                  </a:cubicBezTo>
                  <a:lnTo>
                    <a:pt x="2025358" y="3039436"/>
                  </a:lnTo>
                  <a:cubicBezTo>
                    <a:pt x="2036872" y="3039436"/>
                    <a:pt x="2046206" y="3030102"/>
                    <a:pt x="2046206" y="3018589"/>
                  </a:cubicBezTo>
                  <a:lnTo>
                    <a:pt x="2046206" y="2935202"/>
                  </a:lnTo>
                  <a:cubicBezTo>
                    <a:pt x="2046206" y="2923688"/>
                    <a:pt x="2036872" y="2914353"/>
                    <a:pt x="2025358" y="2914353"/>
                  </a:cubicBezTo>
                  <a:close/>
                  <a:moveTo>
                    <a:pt x="153869" y="2621205"/>
                  </a:moveTo>
                  <a:cubicBezTo>
                    <a:pt x="142355" y="2621205"/>
                    <a:pt x="133021" y="2630539"/>
                    <a:pt x="133021" y="2642053"/>
                  </a:cubicBezTo>
                  <a:lnTo>
                    <a:pt x="133021" y="2725440"/>
                  </a:lnTo>
                  <a:cubicBezTo>
                    <a:pt x="133021" y="2736953"/>
                    <a:pt x="142355" y="2746287"/>
                    <a:pt x="153869" y="2746287"/>
                  </a:cubicBezTo>
                  <a:lnTo>
                    <a:pt x="292439" y="2746287"/>
                  </a:lnTo>
                  <a:cubicBezTo>
                    <a:pt x="303953" y="2746287"/>
                    <a:pt x="313287" y="2736953"/>
                    <a:pt x="313287" y="2725440"/>
                  </a:cubicBezTo>
                  <a:lnTo>
                    <a:pt x="313287" y="2642053"/>
                  </a:lnTo>
                  <a:cubicBezTo>
                    <a:pt x="313287" y="2630539"/>
                    <a:pt x="303953" y="2621205"/>
                    <a:pt x="292439" y="2621205"/>
                  </a:cubicBezTo>
                  <a:close/>
                  <a:moveTo>
                    <a:pt x="1886788" y="2616159"/>
                  </a:moveTo>
                  <a:cubicBezTo>
                    <a:pt x="1875274" y="2616159"/>
                    <a:pt x="1865940" y="2625494"/>
                    <a:pt x="1865940" y="2637008"/>
                  </a:cubicBezTo>
                  <a:lnTo>
                    <a:pt x="1865940" y="2720395"/>
                  </a:lnTo>
                  <a:cubicBezTo>
                    <a:pt x="1865940" y="2731909"/>
                    <a:pt x="1875274" y="2741243"/>
                    <a:pt x="1886788" y="2741243"/>
                  </a:cubicBezTo>
                  <a:lnTo>
                    <a:pt x="2025358" y="2741243"/>
                  </a:lnTo>
                  <a:cubicBezTo>
                    <a:pt x="2036872" y="2741243"/>
                    <a:pt x="2046206" y="2731909"/>
                    <a:pt x="2046206" y="2720395"/>
                  </a:cubicBezTo>
                  <a:lnTo>
                    <a:pt x="2046206" y="2637008"/>
                  </a:lnTo>
                  <a:cubicBezTo>
                    <a:pt x="2046206" y="2625494"/>
                    <a:pt x="2036872" y="2616159"/>
                    <a:pt x="2025358" y="2616159"/>
                  </a:cubicBezTo>
                  <a:close/>
                  <a:moveTo>
                    <a:pt x="153869" y="2323010"/>
                  </a:moveTo>
                  <a:cubicBezTo>
                    <a:pt x="142355" y="2323010"/>
                    <a:pt x="133021" y="2332344"/>
                    <a:pt x="133021" y="2343859"/>
                  </a:cubicBezTo>
                  <a:lnTo>
                    <a:pt x="133021" y="2427245"/>
                  </a:lnTo>
                  <a:cubicBezTo>
                    <a:pt x="133021" y="2438759"/>
                    <a:pt x="142355" y="2448093"/>
                    <a:pt x="153869" y="2448093"/>
                  </a:cubicBezTo>
                  <a:lnTo>
                    <a:pt x="292439" y="2448093"/>
                  </a:lnTo>
                  <a:cubicBezTo>
                    <a:pt x="303953" y="2448093"/>
                    <a:pt x="313287" y="2438759"/>
                    <a:pt x="313287" y="2427245"/>
                  </a:cubicBezTo>
                  <a:lnTo>
                    <a:pt x="313287" y="2343859"/>
                  </a:lnTo>
                  <a:cubicBezTo>
                    <a:pt x="313287" y="2332344"/>
                    <a:pt x="303953" y="2323010"/>
                    <a:pt x="292439" y="2323010"/>
                  </a:cubicBezTo>
                  <a:close/>
                  <a:moveTo>
                    <a:pt x="1886788" y="2317965"/>
                  </a:moveTo>
                  <a:cubicBezTo>
                    <a:pt x="1875274" y="2317965"/>
                    <a:pt x="1865940" y="2327300"/>
                    <a:pt x="1865940" y="2338813"/>
                  </a:cubicBezTo>
                  <a:lnTo>
                    <a:pt x="1865940" y="2422200"/>
                  </a:lnTo>
                  <a:cubicBezTo>
                    <a:pt x="1865940" y="2433714"/>
                    <a:pt x="1875274" y="2443048"/>
                    <a:pt x="1886788" y="2443048"/>
                  </a:cubicBezTo>
                  <a:lnTo>
                    <a:pt x="2025358" y="2443048"/>
                  </a:lnTo>
                  <a:cubicBezTo>
                    <a:pt x="2036872" y="2443048"/>
                    <a:pt x="2046206" y="2433714"/>
                    <a:pt x="2046206" y="2422200"/>
                  </a:cubicBezTo>
                  <a:lnTo>
                    <a:pt x="2046206" y="2338813"/>
                  </a:lnTo>
                  <a:cubicBezTo>
                    <a:pt x="2046206" y="2327300"/>
                    <a:pt x="2036872" y="2317965"/>
                    <a:pt x="2025358" y="2317965"/>
                  </a:cubicBezTo>
                  <a:close/>
                  <a:moveTo>
                    <a:pt x="153869" y="2024816"/>
                  </a:moveTo>
                  <a:cubicBezTo>
                    <a:pt x="142355" y="2024816"/>
                    <a:pt x="133021" y="2034150"/>
                    <a:pt x="133021" y="2045665"/>
                  </a:cubicBezTo>
                  <a:lnTo>
                    <a:pt x="133021" y="2129051"/>
                  </a:lnTo>
                  <a:cubicBezTo>
                    <a:pt x="133021" y="2140565"/>
                    <a:pt x="142355" y="2149900"/>
                    <a:pt x="153869" y="2149900"/>
                  </a:cubicBezTo>
                  <a:lnTo>
                    <a:pt x="292439" y="2149900"/>
                  </a:lnTo>
                  <a:cubicBezTo>
                    <a:pt x="303953" y="2149900"/>
                    <a:pt x="313287" y="2140565"/>
                    <a:pt x="313287" y="2129051"/>
                  </a:cubicBezTo>
                  <a:lnTo>
                    <a:pt x="313287" y="2045665"/>
                  </a:lnTo>
                  <a:cubicBezTo>
                    <a:pt x="313287" y="2034150"/>
                    <a:pt x="303953" y="2024816"/>
                    <a:pt x="292439" y="2024816"/>
                  </a:cubicBezTo>
                  <a:close/>
                  <a:moveTo>
                    <a:pt x="1886788" y="2019772"/>
                  </a:moveTo>
                  <a:cubicBezTo>
                    <a:pt x="1875274" y="2019772"/>
                    <a:pt x="1865940" y="2029106"/>
                    <a:pt x="1865940" y="2040620"/>
                  </a:cubicBezTo>
                  <a:lnTo>
                    <a:pt x="1865940" y="2124007"/>
                  </a:lnTo>
                  <a:cubicBezTo>
                    <a:pt x="1865940" y="2135521"/>
                    <a:pt x="1875274" y="2144855"/>
                    <a:pt x="1886788" y="2144855"/>
                  </a:cubicBezTo>
                  <a:lnTo>
                    <a:pt x="2025358" y="2144855"/>
                  </a:lnTo>
                  <a:cubicBezTo>
                    <a:pt x="2036872" y="2144855"/>
                    <a:pt x="2046206" y="2135521"/>
                    <a:pt x="2046206" y="2124007"/>
                  </a:cubicBezTo>
                  <a:lnTo>
                    <a:pt x="2046206" y="2040620"/>
                  </a:lnTo>
                  <a:cubicBezTo>
                    <a:pt x="2046206" y="2029106"/>
                    <a:pt x="2036872" y="2019772"/>
                    <a:pt x="2025358" y="2019772"/>
                  </a:cubicBezTo>
                  <a:close/>
                  <a:moveTo>
                    <a:pt x="153869" y="1726623"/>
                  </a:moveTo>
                  <a:cubicBezTo>
                    <a:pt x="142355" y="1726623"/>
                    <a:pt x="133021" y="1735957"/>
                    <a:pt x="133021" y="1747471"/>
                  </a:cubicBezTo>
                  <a:lnTo>
                    <a:pt x="133021" y="1830858"/>
                  </a:lnTo>
                  <a:cubicBezTo>
                    <a:pt x="133021" y="1842372"/>
                    <a:pt x="142355" y="1851706"/>
                    <a:pt x="153869" y="1851706"/>
                  </a:cubicBezTo>
                  <a:lnTo>
                    <a:pt x="292439" y="1851706"/>
                  </a:lnTo>
                  <a:cubicBezTo>
                    <a:pt x="303953" y="1851706"/>
                    <a:pt x="313287" y="1842372"/>
                    <a:pt x="313287" y="1830858"/>
                  </a:cubicBezTo>
                  <a:lnTo>
                    <a:pt x="313287" y="1747471"/>
                  </a:lnTo>
                  <a:cubicBezTo>
                    <a:pt x="313287" y="1735957"/>
                    <a:pt x="303953" y="1726623"/>
                    <a:pt x="292439" y="1726623"/>
                  </a:cubicBezTo>
                  <a:close/>
                  <a:moveTo>
                    <a:pt x="1886788" y="1721579"/>
                  </a:moveTo>
                  <a:cubicBezTo>
                    <a:pt x="1875274" y="1721579"/>
                    <a:pt x="1865940" y="1730912"/>
                    <a:pt x="1865940" y="1742426"/>
                  </a:cubicBezTo>
                  <a:lnTo>
                    <a:pt x="1865940" y="1825813"/>
                  </a:lnTo>
                  <a:cubicBezTo>
                    <a:pt x="1865940" y="1837328"/>
                    <a:pt x="1875274" y="1846661"/>
                    <a:pt x="1886788" y="1846661"/>
                  </a:cubicBezTo>
                  <a:lnTo>
                    <a:pt x="2025358" y="1846661"/>
                  </a:lnTo>
                  <a:cubicBezTo>
                    <a:pt x="2036872" y="1846661"/>
                    <a:pt x="2046206" y="1837328"/>
                    <a:pt x="2046206" y="1825813"/>
                  </a:cubicBezTo>
                  <a:lnTo>
                    <a:pt x="2046206" y="1742426"/>
                  </a:lnTo>
                  <a:cubicBezTo>
                    <a:pt x="2046206" y="1730912"/>
                    <a:pt x="2036872" y="1721579"/>
                    <a:pt x="2025358" y="1721579"/>
                  </a:cubicBezTo>
                  <a:close/>
                  <a:moveTo>
                    <a:pt x="153869" y="1428429"/>
                  </a:moveTo>
                  <a:cubicBezTo>
                    <a:pt x="142355" y="1428429"/>
                    <a:pt x="133021" y="1437763"/>
                    <a:pt x="133021" y="1449277"/>
                  </a:cubicBezTo>
                  <a:lnTo>
                    <a:pt x="133021" y="1532664"/>
                  </a:lnTo>
                  <a:cubicBezTo>
                    <a:pt x="133021" y="1544178"/>
                    <a:pt x="142355" y="1553512"/>
                    <a:pt x="153869" y="1553512"/>
                  </a:cubicBezTo>
                  <a:lnTo>
                    <a:pt x="292439" y="1553512"/>
                  </a:lnTo>
                  <a:cubicBezTo>
                    <a:pt x="303953" y="1553512"/>
                    <a:pt x="313287" y="1544178"/>
                    <a:pt x="313287" y="1532664"/>
                  </a:cubicBezTo>
                  <a:lnTo>
                    <a:pt x="313287" y="1449277"/>
                  </a:lnTo>
                  <a:cubicBezTo>
                    <a:pt x="313287" y="1437763"/>
                    <a:pt x="303953" y="1428429"/>
                    <a:pt x="292439" y="1428429"/>
                  </a:cubicBezTo>
                  <a:close/>
                  <a:moveTo>
                    <a:pt x="1886788" y="1423384"/>
                  </a:moveTo>
                  <a:cubicBezTo>
                    <a:pt x="1875274" y="1423384"/>
                    <a:pt x="1865940" y="1432718"/>
                    <a:pt x="1865940" y="1444232"/>
                  </a:cubicBezTo>
                  <a:lnTo>
                    <a:pt x="1865940" y="1527620"/>
                  </a:lnTo>
                  <a:cubicBezTo>
                    <a:pt x="1865940" y="1539134"/>
                    <a:pt x="1875274" y="1548468"/>
                    <a:pt x="1886788" y="1548468"/>
                  </a:cubicBezTo>
                  <a:lnTo>
                    <a:pt x="2025358" y="1548468"/>
                  </a:lnTo>
                  <a:cubicBezTo>
                    <a:pt x="2036872" y="1548468"/>
                    <a:pt x="2046206" y="1539134"/>
                    <a:pt x="2046206" y="1527620"/>
                  </a:cubicBezTo>
                  <a:lnTo>
                    <a:pt x="2046206" y="1444232"/>
                  </a:lnTo>
                  <a:cubicBezTo>
                    <a:pt x="2046206" y="1432718"/>
                    <a:pt x="2036872" y="1423384"/>
                    <a:pt x="2025358" y="1423384"/>
                  </a:cubicBezTo>
                  <a:close/>
                  <a:moveTo>
                    <a:pt x="153869" y="1130235"/>
                  </a:moveTo>
                  <a:cubicBezTo>
                    <a:pt x="142355" y="1130235"/>
                    <a:pt x="133021" y="1139569"/>
                    <a:pt x="133021" y="1151083"/>
                  </a:cubicBezTo>
                  <a:lnTo>
                    <a:pt x="133021" y="1234470"/>
                  </a:lnTo>
                  <a:cubicBezTo>
                    <a:pt x="133021" y="1245984"/>
                    <a:pt x="142355" y="1255318"/>
                    <a:pt x="153869" y="1255318"/>
                  </a:cubicBezTo>
                  <a:lnTo>
                    <a:pt x="292439" y="1255318"/>
                  </a:lnTo>
                  <a:cubicBezTo>
                    <a:pt x="303953" y="1255318"/>
                    <a:pt x="313287" y="1245984"/>
                    <a:pt x="313287" y="1234470"/>
                  </a:cubicBezTo>
                  <a:lnTo>
                    <a:pt x="313287" y="1151083"/>
                  </a:lnTo>
                  <a:cubicBezTo>
                    <a:pt x="313287" y="1139569"/>
                    <a:pt x="303953" y="1130235"/>
                    <a:pt x="292439" y="1130235"/>
                  </a:cubicBezTo>
                  <a:close/>
                  <a:moveTo>
                    <a:pt x="1886788" y="1125190"/>
                  </a:moveTo>
                  <a:cubicBezTo>
                    <a:pt x="1875274" y="1125190"/>
                    <a:pt x="1865940" y="1134524"/>
                    <a:pt x="1865940" y="1146039"/>
                  </a:cubicBezTo>
                  <a:lnTo>
                    <a:pt x="1865940" y="1229425"/>
                  </a:lnTo>
                  <a:cubicBezTo>
                    <a:pt x="1865940" y="1240939"/>
                    <a:pt x="1875274" y="1250273"/>
                    <a:pt x="1886788" y="1250273"/>
                  </a:cubicBezTo>
                  <a:lnTo>
                    <a:pt x="2025358" y="1250273"/>
                  </a:lnTo>
                  <a:cubicBezTo>
                    <a:pt x="2036872" y="1250273"/>
                    <a:pt x="2046206" y="1240939"/>
                    <a:pt x="2046206" y="1229425"/>
                  </a:cubicBezTo>
                  <a:lnTo>
                    <a:pt x="2046206" y="1146039"/>
                  </a:lnTo>
                  <a:cubicBezTo>
                    <a:pt x="2046206" y="1134524"/>
                    <a:pt x="2036872" y="1125190"/>
                    <a:pt x="2025358" y="1125190"/>
                  </a:cubicBezTo>
                  <a:close/>
                  <a:moveTo>
                    <a:pt x="153869" y="832041"/>
                  </a:moveTo>
                  <a:cubicBezTo>
                    <a:pt x="142355" y="832041"/>
                    <a:pt x="133021" y="841375"/>
                    <a:pt x="133021" y="852889"/>
                  </a:cubicBezTo>
                  <a:lnTo>
                    <a:pt x="133021" y="936276"/>
                  </a:lnTo>
                  <a:cubicBezTo>
                    <a:pt x="133021" y="947790"/>
                    <a:pt x="142355" y="957124"/>
                    <a:pt x="153869" y="957124"/>
                  </a:cubicBezTo>
                  <a:lnTo>
                    <a:pt x="292439" y="957124"/>
                  </a:lnTo>
                  <a:cubicBezTo>
                    <a:pt x="303953" y="957124"/>
                    <a:pt x="313287" y="947790"/>
                    <a:pt x="313287" y="936276"/>
                  </a:cubicBezTo>
                  <a:lnTo>
                    <a:pt x="313287" y="852889"/>
                  </a:lnTo>
                  <a:cubicBezTo>
                    <a:pt x="313287" y="841375"/>
                    <a:pt x="303953" y="832041"/>
                    <a:pt x="292439" y="832041"/>
                  </a:cubicBezTo>
                  <a:close/>
                  <a:moveTo>
                    <a:pt x="1886788" y="826996"/>
                  </a:moveTo>
                  <a:cubicBezTo>
                    <a:pt x="1875274" y="826996"/>
                    <a:pt x="1865940" y="836330"/>
                    <a:pt x="1865940" y="847844"/>
                  </a:cubicBezTo>
                  <a:lnTo>
                    <a:pt x="1865940" y="931231"/>
                  </a:lnTo>
                  <a:cubicBezTo>
                    <a:pt x="1865940" y="942745"/>
                    <a:pt x="1875274" y="952079"/>
                    <a:pt x="1886788" y="952079"/>
                  </a:cubicBezTo>
                  <a:lnTo>
                    <a:pt x="2025358" y="952079"/>
                  </a:lnTo>
                  <a:cubicBezTo>
                    <a:pt x="2036872" y="952079"/>
                    <a:pt x="2046206" y="942745"/>
                    <a:pt x="2046206" y="931231"/>
                  </a:cubicBezTo>
                  <a:lnTo>
                    <a:pt x="2046206" y="847844"/>
                  </a:lnTo>
                  <a:cubicBezTo>
                    <a:pt x="2046206" y="836330"/>
                    <a:pt x="2036872" y="826996"/>
                    <a:pt x="2025358" y="826996"/>
                  </a:cubicBezTo>
                  <a:close/>
                  <a:moveTo>
                    <a:pt x="153869" y="533847"/>
                  </a:moveTo>
                  <a:cubicBezTo>
                    <a:pt x="142355" y="533847"/>
                    <a:pt x="133021" y="543181"/>
                    <a:pt x="133021" y="554695"/>
                  </a:cubicBezTo>
                  <a:lnTo>
                    <a:pt x="133021" y="638082"/>
                  </a:lnTo>
                  <a:cubicBezTo>
                    <a:pt x="133021" y="649596"/>
                    <a:pt x="142355" y="658930"/>
                    <a:pt x="153869" y="658930"/>
                  </a:cubicBezTo>
                  <a:lnTo>
                    <a:pt x="292439" y="658930"/>
                  </a:lnTo>
                  <a:cubicBezTo>
                    <a:pt x="303953" y="658930"/>
                    <a:pt x="313287" y="649596"/>
                    <a:pt x="313287" y="638082"/>
                  </a:cubicBezTo>
                  <a:lnTo>
                    <a:pt x="313287" y="554695"/>
                  </a:lnTo>
                  <a:cubicBezTo>
                    <a:pt x="313287" y="543181"/>
                    <a:pt x="303953" y="533847"/>
                    <a:pt x="292439" y="533847"/>
                  </a:cubicBezTo>
                  <a:close/>
                  <a:moveTo>
                    <a:pt x="1886788" y="528802"/>
                  </a:moveTo>
                  <a:cubicBezTo>
                    <a:pt x="1875274" y="528802"/>
                    <a:pt x="1865940" y="538136"/>
                    <a:pt x="1865940" y="549650"/>
                  </a:cubicBezTo>
                  <a:lnTo>
                    <a:pt x="1865940" y="633037"/>
                  </a:lnTo>
                  <a:cubicBezTo>
                    <a:pt x="1865940" y="644551"/>
                    <a:pt x="1875274" y="653885"/>
                    <a:pt x="1886788" y="653885"/>
                  </a:cubicBezTo>
                  <a:lnTo>
                    <a:pt x="2025358" y="653885"/>
                  </a:lnTo>
                  <a:cubicBezTo>
                    <a:pt x="2036872" y="653885"/>
                    <a:pt x="2046206" y="644551"/>
                    <a:pt x="2046206" y="633037"/>
                  </a:cubicBezTo>
                  <a:lnTo>
                    <a:pt x="2046206" y="549650"/>
                  </a:lnTo>
                  <a:cubicBezTo>
                    <a:pt x="2046206" y="538136"/>
                    <a:pt x="2036872" y="528802"/>
                    <a:pt x="2025358" y="528802"/>
                  </a:cubicBezTo>
                  <a:close/>
                  <a:moveTo>
                    <a:pt x="153869" y="235653"/>
                  </a:moveTo>
                  <a:cubicBezTo>
                    <a:pt x="142355" y="235653"/>
                    <a:pt x="133021" y="244987"/>
                    <a:pt x="133021" y="256501"/>
                  </a:cubicBezTo>
                  <a:lnTo>
                    <a:pt x="133021" y="339888"/>
                  </a:lnTo>
                  <a:cubicBezTo>
                    <a:pt x="133021" y="351402"/>
                    <a:pt x="142355" y="360736"/>
                    <a:pt x="153869" y="360736"/>
                  </a:cubicBezTo>
                  <a:lnTo>
                    <a:pt x="292439" y="360736"/>
                  </a:lnTo>
                  <a:cubicBezTo>
                    <a:pt x="303953" y="360736"/>
                    <a:pt x="313287" y="351402"/>
                    <a:pt x="313287" y="339888"/>
                  </a:cubicBezTo>
                  <a:lnTo>
                    <a:pt x="313287" y="256501"/>
                  </a:lnTo>
                  <a:cubicBezTo>
                    <a:pt x="313287" y="244987"/>
                    <a:pt x="303953" y="235653"/>
                    <a:pt x="292439" y="235653"/>
                  </a:cubicBezTo>
                  <a:close/>
                  <a:moveTo>
                    <a:pt x="1886788" y="230608"/>
                  </a:moveTo>
                  <a:cubicBezTo>
                    <a:pt x="1875274" y="230608"/>
                    <a:pt x="1865940" y="239942"/>
                    <a:pt x="1865940" y="251456"/>
                  </a:cubicBezTo>
                  <a:lnTo>
                    <a:pt x="1865940" y="334843"/>
                  </a:lnTo>
                  <a:cubicBezTo>
                    <a:pt x="1865940" y="346357"/>
                    <a:pt x="1875274" y="355691"/>
                    <a:pt x="1886788" y="355691"/>
                  </a:cubicBezTo>
                  <a:lnTo>
                    <a:pt x="2025358" y="355691"/>
                  </a:lnTo>
                  <a:cubicBezTo>
                    <a:pt x="2036872" y="355691"/>
                    <a:pt x="2046206" y="346357"/>
                    <a:pt x="2046206" y="334843"/>
                  </a:cubicBezTo>
                  <a:lnTo>
                    <a:pt x="2046206" y="251456"/>
                  </a:lnTo>
                  <a:cubicBezTo>
                    <a:pt x="2046206" y="239942"/>
                    <a:pt x="2036872" y="230608"/>
                    <a:pt x="2025358" y="230608"/>
                  </a:cubicBezTo>
                  <a:close/>
                  <a:moveTo>
                    <a:pt x="0" y="0"/>
                  </a:moveTo>
                  <a:lnTo>
                    <a:pt x="133021" y="0"/>
                  </a:lnTo>
                  <a:lnTo>
                    <a:pt x="133021" y="41694"/>
                  </a:lnTo>
                  <a:cubicBezTo>
                    <a:pt x="133021" y="53208"/>
                    <a:pt x="142355" y="62542"/>
                    <a:pt x="153869" y="62542"/>
                  </a:cubicBezTo>
                  <a:lnTo>
                    <a:pt x="292439" y="62542"/>
                  </a:lnTo>
                  <a:cubicBezTo>
                    <a:pt x="303953" y="62542"/>
                    <a:pt x="313287" y="53208"/>
                    <a:pt x="313287" y="41694"/>
                  </a:cubicBezTo>
                  <a:lnTo>
                    <a:pt x="313287" y="0"/>
                  </a:lnTo>
                  <a:lnTo>
                    <a:pt x="1865940" y="0"/>
                  </a:lnTo>
                  <a:lnTo>
                    <a:pt x="1865940" y="36649"/>
                  </a:lnTo>
                  <a:cubicBezTo>
                    <a:pt x="1865940" y="48163"/>
                    <a:pt x="1875274" y="57497"/>
                    <a:pt x="1886788" y="57497"/>
                  </a:cubicBezTo>
                  <a:lnTo>
                    <a:pt x="2025358" y="57497"/>
                  </a:lnTo>
                  <a:cubicBezTo>
                    <a:pt x="2036872" y="57497"/>
                    <a:pt x="2046206" y="48163"/>
                    <a:pt x="2046206" y="36649"/>
                  </a:cubicBezTo>
                  <a:lnTo>
                    <a:pt x="2046206" y="0"/>
                  </a:lnTo>
                  <a:lnTo>
                    <a:pt x="2198193" y="0"/>
                  </a:lnTo>
                  <a:lnTo>
                    <a:pt x="2198193" y="6661192"/>
                  </a:lnTo>
                  <a:lnTo>
                    <a:pt x="0" y="6661192"/>
                  </a:lnTo>
                  <a:close/>
                </a:path>
              </a:pathLst>
            </a:custGeom>
            <a:solidFill>
              <a:srgbClr val="822405">
                <a:alpha val="72630"/>
              </a:srgbClr>
            </a:solidFill>
            <a:ln>
              <a:noFill/>
            </a:ln>
            <a:effectLst>
              <a:outerShdw blurRad="50800" dist="38100" dir="2700000" algn="tl" rotWithShape="0">
                <a:srgbClr val="000000">
                  <a:alpha val="40000"/>
                </a:srgbClr>
              </a:outerShdw>
            </a:effectLst>
          </p:spPr>
          <p:txBody>
            <a:bodyPr spcFirstLastPara="1" wrap="square" lIns="68569" tIns="34275" rIns="68569" bIns="34275" anchor="ctr" anchorCtr="0">
              <a:noAutofit/>
            </a:bodyPr>
            <a:lstStyle/>
            <a:p>
              <a:pPr algn="ctr"/>
              <a:endParaRPr sz="1350">
                <a:solidFill>
                  <a:srgbClr val="FFFFFF"/>
                </a:solidFill>
                <a:latin typeface="UTM Azuki" panose="02040603050506020204" pitchFamily="18" charset="0"/>
                <a:ea typeface="Calibri"/>
                <a:cs typeface="Calibri"/>
                <a:sym typeface="Calibri"/>
              </a:endParaRPr>
            </a:p>
          </p:txBody>
        </p:sp>
        <p:sp>
          <p:nvSpPr>
            <p:cNvPr id="6" name="Google Shape;21;p2"/>
            <p:cNvSpPr/>
            <p:nvPr/>
          </p:nvSpPr>
          <p:spPr>
            <a:xfrm>
              <a:off x="5293882" y="1319118"/>
              <a:ext cx="1469100" cy="2053800"/>
            </a:xfrm>
            <a:prstGeom prst="rect">
              <a:avLst/>
            </a:prstGeom>
            <a:solidFill>
              <a:srgbClr val="000000">
                <a:alpha val="79890"/>
              </a:srgbClr>
            </a:solidFill>
            <a:ln>
              <a:noFill/>
            </a:ln>
          </p:spPr>
          <p:txBody>
            <a:bodyPr spcFirstLastPara="1" wrap="square" lIns="68569" tIns="34275" rIns="68569" bIns="34275" anchor="ctr" anchorCtr="0">
              <a:noAutofit/>
            </a:bodyPr>
            <a:lstStyle/>
            <a:p>
              <a:pPr algn="ctr"/>
              <a:endParaRPr sz="1350">
                <a:solidFill>
                  <a:srgbClr val="FFFFFF"/>
                </a:solidFill>
                <a:latin typeface="UTM Azuki" panose="02040603050506020204" pitchFamily="18" charset="0"/>
                <a:ea typeface="Calibri"/>
                <a:cs typeface="Calibri"/>
                <a:sym typeface="Calibri"/>
              </a:endParaRPr>
            </a:p>
          </p:txBody>
        </p:sp>
        <p:sp>
          <p:nvSpPr>
            <p:cNvPr id="7" name="Google Shape;22;p2"/>
            <p:cNvSpPr/>
            <p:nvPr/>
          </p:nvSpPr>
          <p:spPr>
            <a:xfrm>
              <a:off x="5293882" y="0"/>
              <a:ext cx="1469100" cy="1223100"/>
            </a:xfrm>
            <a:prstGeom prst="rect">
              <a:avLst/>
            </a:prstGeom>
            <a:solidFill>
              <a:srgbClr val="000000">
                <a:alpha val="72630"/>
              </a:srgbClr>
            </a:solidFill>
            <a:ln>
              <a:noFill/>
            </a:ln>
          </p:spPr>
          <p:txBody>
            <a:bodyPr spcFirstLastPara="1" wrap="square" lIns="68569" tIns="34275" rIns="68569" bIns="34275" anchor="ctr" anchorCtr="0">
              <a:noAutofit/>
            </a:bodyPr>
            <a:lstStyle/>
            <a:p>
              <a:pPr algn="ctr"/>
              <a:endParaRPr sz="1350">
                <a:solidFill>
                  <a:srgbClr val="FFFFFF"/>
                </a:solidFill>
                <a:latin typeface="UTM Azuki" panose="02040603050506020204" pitchFamily="18" charset="0"/>
                <a:ea typeface="Calibri"/>
                <a:cs typeface="Calibri"/>
                <a:sym typeface="Calibri"/>
              </a:endParaRPr>
            </a:p>
          </p:txBody>
        </p:sp>
        <p:sp>
          <p:nvSpPr>
            <p:cNvPr id="8" name="Google Shape;23;p2"/>
            <p:cNvSpPr/>
            <p:nvPr/>
          </p:nvSpPr>
          <p:spPr>
            <a:xfrm>
              <a:off x="5293882" y="3481987"/>
              <a:ext cx="1469100" cy="2053800"/>
            </a:xfrm>
            <a:prstGeom prst="rect">
              <a:avLst/>
            </a:prstGeom>
            <a:solidFill>
              <a:srgbClr val="000000">
                <a:alpha val="85470"/>
              </a:srgbClr>
            </a:solidFill>
            <a:ln>
              <a:noFill/>
            </a:ln>
          </p:spPr>
          <p:txBody>
            <a:bodyPr spcFirstLastPara="1" wrap="square" lIns="68569" tIns="34275" rIns="68569" bIns="34275" anchor="ctr" anchorCtr="0">
              <a:noAutofit/>
            </a:bodyPr>
            <a:lstStyle/>
            <a:p>
              <a:pPr algn="ctr"/>
              <a:endParaRPr sz="1350">
                <a:solidFill>
                  <a:srgbClr val="FFFFFF"/>
                </a:solidFill>
                <a:latin typeface="UTM Azuki" panose="02040603050506020204" pitchFamily="18" charset="0"/>
                <a:ea typeface="Calibri"/>
                <a:cs typeface="Calibri"/>
                <a:sym typeface="Calibri"/>
              </a:endParaRPr>
            </a:p>
          </p:txBody>
        </p:sp>
      </p:grpSp>
      <p:grpSp>
        <p:nvGrpSpPr>
          <p:cNvPr id="9" name="Google Shape;30;p2"/>
          <p:cNvGrpSpPr/>
          <p:nvPr/>
        </p:nvGrpSpPr>
        <p:grpSpPr>
          <a:xfrm>
            <a:off x="7347458" y="3505574"/>
            <a:ext cx="213625" cy="1009769"/>
            <a:chOff x="8608129" y="1242253"/>
            <a:chExt cx="937259" cy="4430267"/>
          </a:xfrm>
        </p:grpSpPr>
        <p:sp>
          <p:nvSpPr>
            <p:cNvPr id="10" name="Google Shape;31;p2"/>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68569" tIns="34275" rIns="68569" bIns="34275" anchor="ctr" anchorCtr="0">
              <a:noAutofit/>
            </a:bodyPr>
            <a:lstStyle/>
            <a:p>
              <a:endParaRPr sz="1350">
                <a:latin typeface="UTM Azuki" panose="02040603050506020204" pitchFamily="18" charset="0"/>
                <a:ea typeface="Calibri"/>
                <a:cs typeface="Calibri"/>
                <a:sym typeface="Calibri"/>
              </a:endParaRPr>
            </a:p>
          </p:txBody>
        </p:sp>
        <p:pic>
          <p:nvPicPr>
            <p:cNvPr id="11" name="Google Shape;32;p2"/>
            <p:cNvPicPr preferRelativeResize="0"/>
            <p:nvPr/>
          </p:nvPicPr>
          <p:blipFill rotWithShape="1">
            <a:blip r:embed="rId3">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grpSp>
        <p:nvGrpSpPr>
          <p:cNvPr id="12" name="Google Shape;33;p2"/>
          <p:cNvGrpSpPr/>
          <p:nvPr/>
        </p:nvGrpSpPr>
        <p:grpSpPr>
          <a:xfrm rot="2168297">
            <a:off x="7461818" y="3619596"/>
            <a:ext cx="213600" cy="1009652"/>
            <a:chOff x="8608129" y="1242253"/>
            <a:chExt cx="937259" cy="4430267"/>
          </a:xfrm>
        </p:grpSpPr>
        <p:sp>
          <p:nvSpPr>
            <p:cNvPr id="13" name="Google Shape;34;p2"/>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68569" tIns="34275" rIns="68569" bIns="34275" anchor="ctr" anchorCtr="0">
              <a:noAutofit/>
            </a:bodyPr>
            <a:lstStyle/>
            <a:p>
              <a:endParaRPr sz="1350">
                <a:latin typeface="UTM Azuki" panose="02040603050506020204" pitchFamily="18" charset="0"/>
                <a:ea typeface="Calibri"/>
                <a:cs typeface="Calibri"/>
                <a:sym typeface="Calibri"/>
              </a:endParaRPr>
            </a:p>
          </p:txBody>
        </p:sp>
        <p:pic>
          <p:nvPicPr>
            <p:cNvPr id="14" name="Google Shape;35;p2"/>
            <p:cNvPicPr preferRelativeResize="0"/>
            <p:nvPr/>
          </p:nvPicPr>
          <p:blipFill rotWithShape="1">
            <a:blip r:embed="rId3">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grpSp>
        <p:nvGrpSpPr>
          <p:cNvPr id="15" name="Google Shape;36;p2"/>
          <p:cNvGrpSpPr/>
          <p:nvPr/>
        </p:nvGrpSpPr>
        <p:grpSpPr>
          <a:xfrm rot="-1593903">
            <a:off x="7845777" y="3351161"/>
            <a:ext cx="213612" cy="1009708"/>
            <a:chOff x="8608129" y="1242253"/>
            <a:chExt cx="937259" cy="4430267"/>
          </a:xfrm>
        </p:grpSpPr>
        <p:sp>
          <p:nvSpPr>
            <p:cNvPr id="16" name="Google Shape;37;p2"/>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68569" tIns="34275" rIns="68569" bIns="34275" anchor="ctr" anchorCtr="0">
              <a:noAutofit/>
            </a:bodyPr>
            <a:lstStyle/>
            <a:p>
              <a:endParaRPr sz="1350">
                <a:latin typeface="UTM Azuki" panose="02040603050506020204" pitchFamily="18" charset="0"/>
                <a:ea typeface="Calibri"/>
                <a:cs typeface="Calibri"/>
                <a:sym typeface="Calibri"/>
              </a:endParaRPr>
            </a:p>
          </p:txBody>
        </p:sp>
        <p:pic>
          <p:nvPicPr>
            <p:cNvPr id="17" name="Google Shape;38;p2"/>
            <p:cNvPicPr preferRelativeResize="0"/>
            <p:nvPr/>
          </p:nvPicPr>
          <p:blipFill rotWithShape="1">
            <a:blip r:embed="rId3">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sp>
        <p:nvSpPr>
          <p:cNvPr id="19" name="TextBox 18"/>
          <p:cNvSpPr txBox="1"/>
          <p:nvPr/>
        </p:nvSpPr>
        <p:spPr>
          <a:xfrm>
            <a:off x="1757581" y="1420880"/>
            <a:ext cx="5427071" cy="523220"/>
          </a:xfrm>
          <a:prstGeom prst="rect">
            <a:avLst/>
          </a:prstGeom>
          <a:solidFill>
            <a:srgbClr val="993300">
              <a:alpha val="60000"/>
            </a:srgbClr>
          </a:solidFill>
          <a:ln w="38100">
            <a:solidFill>
              <a:srgbClr val="800000"/>
            </a:solidFill>
            <a:prstDash val="sysDash"/>
          </a:ln>
        </p:spPr>
        <p:txBody>
          <a:bodyPr wrap="square" rtlCol="0">
            <a:spAutoFit/>
          </a:bodyPr>
          <a:lstStyle/>
          <a:p>
            <a:pPr algn="ctr" defTabSz="1219170" fontAlgn="base">
              <a:spcBef>
                <a:spcPct val="0"/>
              </a:spcBef>
              <a:spcAft>
                <a:spcPct val="0"/>
              </a:spcAft>
            </a:pPr>
            <a:r>
              <a:rPr lang="en-US" altLang="vi-VN" sz="2800" b="1" dirty="0" err="1">
                <a:solidFill>
                  <a:schemeClr val="tx1"/>
                </a:solidFill>
                <a:latin typeface="UTM Azuki" panose="02040603050506020204" pitchFamily="18" charset="0"/>
                <a:cs typeface="Times New Roman" panose="02020603050405020304" pitchFamily="18" charset="0"/>
              </a:rPr>
              <a:t>Tướng</a:t>
            </a:r>
            <a:r>
              <a:rPr lang="en-US" altLang="vi-VN" sz="2800" b="1" dirty="0">
                <a:solidFill>
                  <a:schemeClr val="tx1"/>
                </a:solidFill>
                <a:latin typeface="UTM Azuki" panose="02040603050506020204" pitchFamily="18" charset="0"/>
                <a:cs typeface="Times New Roman" panose="02020603050405020304" pitchFamily="18" charset="0"/>
              </a:rPr>
              <a:t> </a:t>
            </a:r>
            <a:r>
              <a:rPr lang="en-US" altLang="vi-VN" sz="2800" b="1" dirty="0" err="1">
                <a:solidFill>
                  <a:schemeClr val="tx1"/>
                </a:solidFill>
                <a:latin typeface="UTM Azuki" panose="02040603050506020204" pitchFamily="18" charset="0"/>
                <a:cs typeface="Times New Roman" panose="02020603050405020304" pitchFamily="18" charset="0"/>
              </a:rPr>
              <a:t>giặc</a:t>
            </a:r>
            <a:r>
              <a:rPr lang="en-US" altLang="vi-VN" sz="2800" b="1" dirty="0">
                <a:solidFill>
                  <a:schemeClr val="tx1"/>
                </a:solidFill>
                <a:latin typeface="UTM Azuki" panose="02040603050506020204" pitchFamily="18" charset="0"/>
                <a:cs typeface="Times New Roman" panose="02020603050405020304" pitchFamily="18" charset="0"/>
              </a:rPr>
              <a:t> </a:t>
            </a:r>
            <a:r>
              <a:rPr lang="en-US" altLang="vi-VN" sz="2800" b="1" dirty="0" err="1">
                <a:solidFill>
                  <a:schemeClr val="tx1"/>
                </a:solidFill>
                <a:latin typeface="UTM Azuki" panose="02040603050506020204" pitchFamily="18" charset="0"/>
                <a:cs typeface="Times New Roman" panose="02020603050405020304" pitchFamily="18" charset="0"/>
              </a:rPr>
              <a:t>bị</a:t>
            </a:r>
            <a:r>
              <a:rPr lang="en-US" altLang="vi-VN" sz="2800" b="1" dirty="0">
                <a:solidFill>
                  <a:schemeClr val="tx1"/>
                </a:solidFill>
                <a:latin typeface="UTM Azuki" panose="02040603050506020204" pitchFamily="18" charset="0"/>
                <a:cs typeface="Times New Roman" panose="02020603050405020304" pitchFamily="18" charset="0"/>
              </a:rPr>
              <a:t> </a:t>
            </a:r>
            <a:r>
              <a:rPr lang="en-US" altLang="vi-VN" sz="2800" b="1" dirty="0" err="1">
                <a:solidFill>
                  <a:schemeClr val="tx1"/>
                </a:solidFill>
                <a:latin typeface="UTM Azuki" panose="02040603050506020204" pitchFamily="18" charset="0"/>
                <a:cs typeface="Times New Roman" panose="02020603050405020304" pitchFamily="18" charset="0"/>
              </a:rPr>
              <a:t>tử</a:t>
            </a:r>
            <a:r>
              <a:rPr lang="en-US" altLang="vi-VN" sz="2800" b="1" dirty="0">
                <a:solidFill>
                  <a:schemeClr val="tx1"/>
                </a:solidFill>
                <a:latin typeface="UTM Azuki" panose="02040603050506020204" pitchFamily="18" charset="0"/>
                <a:cs typeface="Times New Roman" panose="02020603050405020304" pitchFamily="18" charset="0"/>
              </a:rPr>
              <a:t> </a:t>
            </a:r>
            <a:r>
              <a:rPr lang="en-US" altLang="vi-VN" sz="2800" b="1" dirty="0" err="1">
                <a:solidFill>
                  <a:schemeClr val="tx1"/>
                </a:solidFill>
                <a:latin typeface="UTM Azuki" panose="02040603050506020204" pitchFamily="18" charset="0"/>
                <a:cs typeface="Times New Roman" panose="02020603050405020304" pitchFamily="18" charset="0"/>
              </a:rPr>
              <a:t>trận</a:t>
            </a:r>
            <a:r>
              <a:rPr lang="en-US" altLang="vi-VN" sz="2800" b="1" dirty="0">
                <a:solidFill>
                  <a:schemeClr val="tx1"/>
                </a:solidFill>
                <a:latin typeface="UTM Azuki" panose="02040603050506020204" pitchFamily="18" charset="0"/>
                <a:cs typeface="Times New Roman" panose="02020603050405020304" pitchFamily="18" charset="0"/>
              </a:rPr>
              <a:t> </a:t>
            </a:r>
            <a:r>
              <a:rPr lang="en-US" altLang="vi-VN" sz="2800" b="1" dirty="0" err="1">
                <a:solidFill>
                  <a:schemeClr val="tx1"/>
                </a:solidFill>
                <a:latin typeface="UTM Azuki" panose="02040603050506020204" pitchFamily="18" charset="0"/>
                <a:cs typeface="Times New Roman" panose="02020603050405020304" pitchFamily="18" charset="0"/>
              </a:rPr>
              <a:t>là</a:t>
            </a:r>
            <a:r>
              <a:rPr lang="en-US" altLang="vi-VN" sz="2800" b="1" dirty="0">
                <a:solidFill>
                  <a:schemeClr val="tx1"/>
                </a:solidFill>
                <a:latin typeface="UTM Azuki" panose="02040603050506020204" pitchFamily="18" charset="0"/>
                <a:cs typeface="Times New Roman" panose="02020603050405020304" pitchFamily="18" charset="0"/>
              </a:rPr>
              <a:t> ai?</a:t>
            </a:r>
          </a:p>
        </p:txBody>
      </p:sp>
      <p:sp>
        <p:nvSpPr>
          <p:cNvPr id="20" name="TextBox 19"/>
          <p:cNvSpPr txBox="1"/>
          <p:nvPr/>
        </p:nvSpPr>
        <p:spPr>
          <a:xfrm>
            <a:off x="1982462" y="2538196"/>
            <a:ext cx="3450431" cy="461665"/>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r>
              <a:rPr lang="en-US" sz="2400" dirty="0">
                <a:latin typeface="UTM Azuki" panose="02040603050506020204" pitchFamily="18" charset="0"/>
              </a:rPr>
              <a:t>A. </a:t>
            </a:r>
            <a:r>
              <a:rPr lang="en-US" altLang="vi-VN" sz="2400" b="1" dirty="0" err="1">
                <a:solidFill>
                  <a:schemeClr val="tx1"/>
                </a:solidFill>
                <a:latin typeface="UTM Azuki" panose="02040603050506020204" pitchFamily="18" charset="0"/>
                <a:cs typeface="Times New Roman" panose="02020603050405020304" pitchFamily="18" charset="0"/>
              </a:rPr>
              <a:t>Dương</a:t>
            </a:r>
            <a:r>
              <a:rPr lang="en-US" altLang="vi-VN" sz="2400" b="1" dirty="0">
                <a:solidFill>
                  <a:schemeClr val="tx1"/>
                </a:solidFill>
                <a:latin typeface="UTM Azuki" panose="02040603050506020204" pitchFamily="18" charset="0"/>
                <a:cs typeface="Times New Roman" panose="02020603050405020304" pitchFamily="18" charset="0"/>
              </a:rPr>
              <a:t> </a:t>
            </a:r>
            <a:r>
              <a:rPr lang="en-US" altLang="vi-VN" sz="2400" b="1" dirty="0" err="1">
                <a:solidFill>
                  <a:schemeClr val="tx1"/>
                </a:solidFill>
                <a:latin typeface="UTM Azuki" panose="02040603050506020204" pitchFamily="18" charset="0"/>
                <a:cs typeface="Times New Roman" panose="02020603050405020304" pitchFamily="18" charset="0"/>
              </a:rPr>
              <a:t>Tư</a:t>
            </a:r>
            <a:r>
              <a:rPr lang="en-US" altLang="vi-VN" sz="2400" b="1" dirty="0">
                <a:solidFill>
                  <a:schemeClr val="tx1"/>
                </a:solidFill>
                <a:latin typeface="UTM Azuki" panose="02040603050506020204" pitchFamily="18" charset="0"/>
                <a:cs typeface="Times New Roman" panose="02020603050405020304" pitchFamily="18" charset="0"/>
              </a:rPr>
              <a:t> </a:t>
            </a:r>
            <a:r>
              <a:rPr lang="en-US" altLang="vi-VN" sz="2400" b="1" dirty="0" err="1">
                <a:solidFill>
                  <a:schemeClr val="tx1"/>
                </a:solidFill>
                <a:latin typeface="UTM Azuki" panose="02040603050506020204" pitchFamily="18" charset="0"/>
                <a:cs typeface="Times New Roman" panose="02020603050405020304" pitchFamily="18" charset="0"/>
              </a:rPr>
              <a:t>Húc</a:t>
            </a:r>
            <a:endParaRPr lang="en-US" sz="2400" dirty="0">
              <a:latin typeface="UTM Azuki" panose="02040603050506020204" pitchFamily="18" charset="0"/>
            </a:endParaRPr>
          </a:p>
        </p:txBody>
      </p:sp>
      <p:sp>
        <p:nvSpPr>
          <p:cNvPr id="22" name="TextBox 21"/>
          <p:cNvSpPr txBox="1"/>
          <p:nvPr/>
        </p:nvSpPr>
        <p:spPr>
          <a:xfrm>
            <a:off x="1993107" y="3215770"/>
            <a:ext cx="3450431" cy="461665"/>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r>
              <a:rPr lang="en-US" sz="2400" dirty="0">
                <a:latin typeface="UTM Azuki" panose="02040603050506020204" pitchFamily="18" charset="0"/>
              </a:rPr>
              <a:t>B. </a:t>
            </a:r>
            <a:r>
              <a:rPr lang="en-US" altLang="vi-VN" sz="2400" b="1" dirty="0">
                <a:solidFill>
                  <a:schemeClr val="tx1"/>
                </a:solidFill>
                <a:latin typeface="UTM Azuki" panose="02040603050506020204" pitchFamily="18" charset="0"/>
                <a:cs typeface="Times New Roman" panose="02020603050405020304" pitchFamily="18" charset="0"/>
              </a:rPr>
              <a:t>Quang </a:t>
            </a:r>
            <a:r>
              <a:rPr lang="en-US" altLang="vi-VN" sz="2400" b="1" dirty="0" err="1">
                <a:solidFill>
                  <a:schemeClr val="tx1"/>
                </a:solidFill>
                <a:latin typeface="UTM Azuki" panose="02040603050506020204" pitchFamily="18" charset="0"/>
                <a:cs typeface="Times New Roman" panose="02020603050405020304" pitchFamily="18" charset="0"/>
              </a:rPr>
              <a:t>Sở</a:t>
            </a:r>
            <a:r>
              <a:rPr lang="en-US" altLang="vi-VN" sz="2400" b="1" dirty="0">
                <a:solidFill>
                  <a:schemeClr val="tx1"/>
                </a:solidFill>
                <a:latin typeface="UTM Azuki" panose="02040603050506020204" pitchFamily="18" charset="0"/>
                <a:cs typeface="Times New Roman" panose="02020603050405020304" pitchFamily="18" charset="0"/>
              </a:rPr>
              <a:t> </a:t>
            </a:r>
            <a:r>
              <a:rPr lang="en-US" altLang="vi-VN" sz="2400" b="1" dirty="0" err="1">
                <a:solidFill>
                  <a:schemeClr val="tx1"/>
                </a:solidFill>
                <a:latin typeface="UTM Azuki" panose="02040603050506020204" pitchFamily="18" charset="0"/>
                <a:cs typeface="Times New Roman" panose="02020603050405020304" pitchFamily="18" charset="0"/>
              </a:rPr>
              <a:t>Khách</a:t>
            </a:r>
            <a:endParaRPr lang="en-US" sz="2400" dirty="0">
              <a:latin typeface="UTM Azuki" panose="02040603050506020204" pitchFamily="18" charset="0"/>
            </a:endParaRPr>
          </a:p>
        </p:txBody>
      </p:sp>
      <p:sp>
        <p:nvSpPr>
          <p:cNvPr id="23" name="TextBox 22"/>
          <p:cNvSpPr txBox="1"/>
          <p:nvPr/>
        </p:nvSpPr>
        <p:spPr>
          <a:xfrm>
            <a:off x="1982463" y="3921489"/>
            <a:ext cx="3450431" cy="461665"/>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r>
              <a:rPr lang="en-US" sz="2400" dirty="0">
                <a:latin typeface="UTM Azuki" panose="02040603050506020204" pitchFamily="18" charset="0"/>
              </a:rPr>
              <a:t>C. </a:t>
            </a:r>
            <a:r>
              <a:rPr lang="en-US" altLang="vi-VN" sz="2400" b="1" dirty="0" err="1">
                <a:solidFill>
                  <a:schemeClr val="tx1"/>
                </a:solidFill>
                <a:latin typeface="UTM Azuki" panose="02040603050506020204" pitchFamily="18" charset="0"/>
                <a:cs typeface="Times New Roman" panose="02020603050405020304" pitchFamily="18" charset="0"/>
              </a:rPr>
              <a:t>Lưu</a:t>
            </a:r>
            <a:r>
              <a:rPr lang="en-US" altLang="vi-VN" sz="2400" b="1" dirty="0">
                <a:solidFill>
                  <a:schemeClr val="tx1"/>
                </a:solidFill>
                <a:latin typeface="UTM Azuki" panose="02040603050506020204" pitchFamily="18" charset="0"/>
                <a:cs typeface="Times New Roman" panose="02020603050405020304" pitchFamily="18" charset="0"/>
              </a:rPr>
              <a:t> </a:t>
            </a:r>
            <a:r>
              <a:rPr lang="en-US" altLang="vi-VN" sz="2400" b="1" dirty="0" err="1">
                <a:solidFill>
                  <a:schemeClr val="tx1"/>
                </a:solidFill>
                <a:latin typeface="UTM Azuki" panose="02040603050506020204" pitchFamily="18" charset="0"/>
                <a:cs typeface="Times New Roman" panose="02020603050405020304" pitchFamily="18" charset="0"/>
              </a:rPr>
              <a:t>Hoằng</a:t>
            </a:r>
            <a:r>
              <a:rPr lang="en-US" altLang="vi-VN" sz="2400" b="1" dirty="0">
                <a:solidFill>
                  <a:schemeClr val="tx1"/>
                </a:solidFill>
                <a:latin typeface="UTM Azuki" panose="02040603050506020204" pitchFamily="18" charset="0"/>
                <a:cs typeface="Times New Roman" panose="02020603050405020304" pitchFamily="18" charset="0"/>
              </a:rPr>
              <a:t> </a:t>
            </a:r>
            <a:r>
              <a:rPr lang="en-US" altLang="vi-VN" sz="2400" b="1" dirty="0" err="1">
                <a:solidFill>
                  <a:schemeClr val="tx1"/>
                </a:solidFill>
                <a:latin typeface="UTM Azuki" panose="02040603050506020204" pitchFamily="18" charset="0"/>
                <a:cs typeface="Times New Roman" panose="02020603050405020304" pitchFamily="18" charset="0"/>
              </a:rPr>
              <a:t>Tháo</a:t>
            </a:r>
            <a:endParaRPr lang="en-US" sz="2400" dirty="0">
              <a:latin typeface="UTM Azuki" panose="02040603050506020204" pitchFamily="18" charset="0"/>
            </a:endParaRPr>
          </a:p>
        </p:txBody>
      </p:sp>
      <p:pic>
        <p:nvPicPr>
          <p:cNvPr id="21" name="Picture 3" descr="C:\Users\HP\Desktop\Le-Loi-12.4x7.4-scaled-e1620814433152.jpg">
            <a:hlinkClick r:id="rId4" action="ppaction://hlinksldjump"/>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3474" b="100000" l="0" r="89732">
                        <a14:foregroundMark x1="45782" y1="24582" x2="51733" y2="31129"/>
                        <a14:backgroundMark x1="15370" y1="39011" x2="34336" y2="21443"/>
                        <a14:backgroundMark x1="16874" y1="40949" x2="16874" y2="50969"/>
                        <a14:backgroundMark x1="18116" y1="30929" x2="31982" y2="9686"/>
                        <a14:backgroundMark x1="40026" y1="13160" x2="40026" y2="2044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868241" y="2297215"/>
            <a:ext cx="2763455" cy="27377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9485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500" fill="hold"/>
                                        <p:tgtEl>
                                          <p:spTgt spid="23"/>
                                        </p:tgtEl>
                                        <p:attrNameLst>
                                          <p:attrName>ppt_x</p:attrName>
                                        </p:attrNameLst>
                                      </p:cBhvr>
                                      <p:tavLst>
                                        <p:tav tm="0">
                                          <p:val>
                                            <p:strVal val="#ppt_x"/>
                                          </p:val>
                                        </p:tav>
                                        <p:tav tm="100000">
                                          <p:val>
                                            <p:strVal val="#ppt_x"/>
                                          </p:val>
                                        </p:tav>
                                      </p:tavLst>
                                    </p:anim>
                                    <p:anim calcmode="lin" valueType="num">
                                      <p:cBhvr additive="base">
                                        <p:cTn id="1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1" nodeType="clickEffect">
                                  <p:stCondLst>
                                    <p:cond delay="0"/>
                                  </p:stCondLst>
                                  <p:childTnLst>
                                    <p:animEffect transition="out" filter="fade">
                                      <p:cBhvr>
                                        <p:cTn id="20" dur="1000"/>
                                        <p:tgtEl>
                                          <p:spTgt spid="20"/>
                                        </p:tgtEl>
                                      </p:cBhvr>
                                    </p:animEffect>
                                    <p:anim calcmode="lin" valueType="num">
                                      <p:cBhvr>
                                        <p:cTn id="21" dur="1000"/>
                                        <p:tgtEl>
                                          <p:spTgt spid="20"/>
                                        </p:tgtEl>
                                        <p:attrNameLst>
                                          <p:attrName>ppt_x</p:attrName>
                                        </p:attrNameLst>
                                      </p:cBhvr>
                                      <p:tavLst>
                                        <p:tav tm="0">
                                          <p:val>
                                            <p:strVal val="ppt_x"/>
                                          </p:val>
                                        </p:tav>
                                        <p:tav tm="100000">
                                          <p:val>
                                            <p:strVal val="ppt_x"/>
                                          </p:val>
                                        </p:tav>
                                      </p:tavLst>
                                    </p:anim>
                                    <p:anim calcmode="lin" valueType="num">
                                      <p:cBhvr>
                                        <p:cTn id="22" dur="1000"/>
                                        <p:tgtEl>
                                          <p:spTgt spid="20"/>
                                        </p:tgtEl>
                                        <p:attrNameLst>
                                          <p:attrName>ppt_y</p:attrName>
                                        </p:attrNameLst>
                                      </p:cBhvr>
                                      <p:tavLst>
                                        <p:tav tm="0">
                                          <p:val>
                                            <p:strVal val="ppt_y"/>
                                          </p:val>
                                        </p:tav>
                                        <p:tav tm="100000">
                                          <p:val>
                                            <p:strVal val="ppt_y+.1"/>
                                          </p:val>
                                        </p:tav>
                                      </p:tavLst>
                                    </p:anim>
                                    <p:set>
                                      <p:cBhvr>
                                        <p:cTn id="23" dur="1" fill="hold">
                                          <p:stCondLst>
                                            <p:cond delay="999"/>
                                          </p:stCondLst>
                                        </p:cTn>
                                        <p:tgtEl>
                                          <p:spTgt spid="20"/>
                                        </p:tgtEl>
                                        <p:attrNameLst>
                                          <p:attrName>style.visibility</p:attrName>
                                        </p:attrNameLst>
                                      </p:cBhvr>
                                      <p:to>
                                        <p:strVal val="hidden"/>
                                      </p:to>
                                    </p:set>
                                  </p:childTnLst>
                                </p:cTn>
                              </p:par>
                              <p:par>
                                <p:cTn id="24" presetID="42" presetClass="exit" presetSubtype="0" fill="hold" grpId="1" nodeType="withEffect">
                                  <p:stCondLst>
                                    <p:cond delay="0"/>
                                  </p:stCondLst>
                                  <p:childTnLst>
                                    <p:animEffect transition="out" filter="fade">
                                      <p:cBhvr>
                                        <p:cTn id="25" dur="1000"/>
                                        <p:tgtEl>
                                          <p:spTgt spid="22"/>
                                        </p:tgtEl>
                                      </p:cBhvr>
                                    </p:animEffect>
                                    <p:anim calcmode="lin" valueType="num">
                                      <p:cBhvr>
                                        <p:cTn id="26" dur="1000"/>
                                        <p:tgtEl>
                                          <p:spTgt spid="22"/>
                                        </p:tgtEl>
                                        <p:attrNameLst>
                                          <p:attrName>ppt_x</p:attrName>
                                        </p:attrNameLst>
                                      </p:cBhvr>
                                      <p:tavLst>
                                        <p:tav tm="0">
                                          <p:val>
                                            <p:strVal val="ppt_x"/>
                                          </p:val>
                                        </p:tav>
                                        <p:tav tm="100000">
                                          <p:val>
                                            <p:strVal val="ppt_x"/>
                                          </p:val>
                                        </p:tav>
                                      </p:tavLst>
                                    </p:anim>
                                    <p:anim calcmode="lin" valueType="num">
                                      <p:cBhvr>
                                        <p:cTn id="27" dur="1000"/>
                                        <p:tgtEl>
                                          <p:spTgt spid="22"/>
                                        </p:tgtEl>
                                        <p:attrNameLst>
                                          <p:attrName>ppt_y</p:attrName>
                                        </p:attrNameLst>
                                      </p:cBhvr>
                                      <p:tavLst>
                                        <p:tav tm="0">
                                          <p:val>
                                            <p:strVal val="ppt_y"/>
                                          </p:val>
                                        </p:tav>
                                        <p:tav tm="100000">
                                          <p:val>
                                            <p:strVal val="ppt_y+.1"/>
                                          </p:val>
                                        </p:tav>
                                      </p:tavLst>
                                    </p:anim>
                                    <p:set>
                                      <p:cBhvr>
                                        <p:cTn id="28" dur="1" fill="hold">
                                          <p:stCondLst>
                                            <p:cond delay="999"/>
                                          </p:stCondLst>
                                        </p:cTn>
                                        <p:tgtEl>
                                          <p:spTgt spid="22"/>
                                        </p:tgtEl>
                                        <p:attrNameLst>
                                          <p:attrName>style.visibility</p:attrName>
                                        </p:attrNameLst>
                                      </p:cBhvr>
                                      <p:to>
                                        <p:strVal val="hidden"/>
                                      </p:to>
                                    </p:set>
                                  </p:childTnLst>
                                </p:cTn>
                              </p:par>
                              <p:par>
                                <p:cTn id="29" presetID="6" presetClass="emph" presetSubtype="0" fill="hold" grpId="1" nodeType="withEffect">
                                  <p:stCondLst>
                                    <p:cond delay="0"/>
                                  </p:stCondLst>
                                  <p:childTnLst>
                                    <p:animScale>
                                      <p:cBhvr>
                                        <p:cTn id="30" dur="2000" fill="hold"/>
                                        <p:tgtEl>
                                          <p:spTgt spid="2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22" grpId="0" animBg="1"/>
      <p:bldP spid="22" grpId="1" animBg="1"/>
      <p:bldP spid="23" grpId="0" animBg="1"/>
      <p:bldP spid="23"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48;p3" descr="A picture containing white, old, sitting, black&#10;&#10;Description automatically generated"/>
          <p:cNvPicPr preferRelativeResize="0"/>
          <p:nvPr/>
        </p:nvPicPr>
        <p:blipFill rotWithShape="1">
          <a:blip r:embed="rId2">
            <a:alphaModFix/>
          </a:blip>
          <a:srcRect/>
          <a:stretch/>
        </p:blipFill>
        <p:spPr>
          <a:xfrm rot="5400000">
            <a:off x="1996750" y="-1164430"/>
            <a:ext cx="5029202" cy="7843835"/>
          </a:xfrm>
          <a:prstGeom prst="rect">
            <a:avLst/>
          </a:prstGeom>
          <a:noFill/>
          <a:ln>
            <a:noFill/>
          </a:ln>
          <a:effectLst>
            <a:outerShdw blurRad="50800" dist="38100" dir="2700000" algn="tl" rotWithShape="0">
              <a:srgbClr val="000000">
                <a:alpha val="40000"/>
              </a:srgbClr>
            </a:outerShdw>
          </a:effectLst>
        </p:spPr>
      </p:pic>
      <p:grpSp>
        <p:nvGrpSpPr>
          <p:cNvPr id="4" name="Google Shape;19;p2"/>
          <p:cNvGrpSpPr/>
          <p:nvPr/>
        </p:nvGrpSpPr>
        <p:grpSpPr>
          <a:xfrm rot="20205233">
            <a:off x="7508930" y="300712"/>
            <a:ext cx="846976" cy="2116199"/>
            <a:chOff x="4929283" y="0"/>
            <a:chExt cx="2198193" cy="6661192"/>
          </a:xfrm>
        </p:grpSpPr>
        <p:sp>
          <p:nvSpPr>
            <p:cNvPr id="5" name="Google Shape;20;p2"/>
            <p:cNvSpPr/>
            <p:nvPr/>
          </p:nvSpPr>
          <p:spPr>
            <a:xfrm>
              <a:off x="4929283" y="0"/>
              <a:ext cx="2198193" cy="6661192"/>
            </a:xfrm>
            <a:custGeom>
              <a:avLst/>
              <a:gdLst/>
              <a:ahLst/>
              <a:cxnLst/>
              <a:rect l="l" t="t" r="r" b="b"/>
              <a:pathLst>
                <a:path w="2198193" h="6661192" extrusionOk="0">
                  <a:moveTo>
                    <a:pt x="153869" y="6497722"/>
                  </a:moveTo>
                  <a:cubicBezTo>
                    <a:pt x="142355" y="6497722"/>
                    <a:pt x="133021" y="6507056"/>
                    <a:pt x="133021" y="6518570"/>
                  </a:cubicBezTo>
                  <a:lnTo>
                    <a:pt x="133021" y="6601957"/>
                  </a:lnTo>
                  <a:cubicBezTo>
                    <a:pt x="133021" y="6613471"/>
                    <a:pt x="142355" y="6622805"/>
                    <a:pt x="153869" y="6622805"/>
                  </a:cubicBezTo>
                  <a:lnTo>
                    <a:pt x="292439" y="6622805"/>
                  </a:lnTo>
                  <a:cubicBezTo>
                    <a:pt x="303953" y="6622805"/>
                    <a:pt x="313287" y="6613471"/>
                    <a:pt x="313287" y="6601957"/>
                  </a:cubicBezTo>
                  <a:lnTo>
                    <a:pt x="313287" y="6518570"/>
                  </a:lnTo>
                  <a:cubicBezTo>
                    <a:pt x="313287" y="6507056"/>
                    <a:pt x="303953" y="6497722"/>
                    <a:pt x="292439" y="6497722"/>
                  </a:cubicBezTo>
                  <a:close/>
                  <a:moveTo>
                    <a:pt x="1886788" y="6492676"/>
                  </a:moveTo>
                  <a:cubicBezTo>
                    <a:pt x="1875274" y="6492676"/>
                    <a:pt x="1865940" y="6502010"/>
                    <a:pt x="1865940" y="6513524"/>
                  </a:cubicBezTo>
                  <a:lnTo>
                    <a:pt x="1865940" y="6596911"/>
                  </a:lnTo>
                  <a:cubicBezTo>
                    <a:pt x="1865940" y="6608425"/>
                    <a:pt x="1875274" y="6617759"/>
                    <a:pt x="1886788" y="6617759"/>
                  </a:cubicBezTo>
                  <a:lnTo>
                    <a:pt x="2025358" y="6617759"/>
                  </a:lnTo>
                  <a:cubicBezTo>
                    <a:pt x="2036872" y="6617759"/>
                    <a:pt x="2046206" y="6608425"/>
                    <a:pt x="2046206" y="6596911"/>
                  </a:cubicBezTo>
                  <a:lnTo>
                    <a:pt x="2046206" y="6513524"/>
                  </a:lnTo>
                  <a:cubicBezTo>
                    <a:pt x="2046206" y="6502010"/>
                    <a:pt x="2036872" y="6492676"/>
                    <a:pt x="2025358" y="6492676"/>
                  </a:cubicBezTo>
                  <a:close/>
                  <a:moveTo>
                    <a:pt x="153869" y="6199531"/>
                  </a:moveTo>
                  <a:cubicBezTo>
                    <a:pt x="142355" y="6199531"/>
                    <a:pt x="133021" y="6208865"/>
                    <a:pt x="133021" y="6220379"/>
                  </a:cubicBezTo>
                  <a:lnTo>
                    <a:pt x="133021" y="6303766"/>
                  </a:lnTo>
                  <a:cubicBezTo>
                    <a:pt x="133021" y="6315280"/>
                    <a:pt x="142355" y="6324614"/>
                    <a:pt x="153869" y="6324614"/>
                  </a:cubicBezTo>
                  <a:lnTo>
                    <a:pt x="292439" y="6324614"/>
                  </a:lnTo>
                  <a:cubicBezTo>
                    <a:pt x="303953" y="6324614"/>
                    <a:pt x="313287" y="6315280"/>
                    <a:pt x="313287" y="6303766"/>
                  </a:cubicBezTo>
                  <a:lnTo>
                    <a:pt x="313287" y="6220379"/>
                  </a:lnTo>
                  <a:cubicBezTo>
                    <a:pt x="313287" y="6208865"/>
                    <a:pt x="303953" y="6199531"/>
                    <a:pt x="292439" y="6199531"/>
                  </a:cubicBezTo>
                  <a:close/>
                  <a:moveTo>
                    <a:pt x="1886788" y="6194485"/>
                  </a:moveTo>
                  <a:cubicBezTo>
                    <a:pt x="1875274" y="6194485"/>
                    <a:pt x="1865940" y="6203819"/>
                    <a:pt x="1865940" y="6215333"/>
                  </a:cubicBezTo>
                  <a:lnTo>
                    <a:pt x="1865940" y="6298720"/>
                  </a:lnTo>
                  <a:cubicBezTo>
                    <a:pt x="1865940" y="6310234"/>
                    <a:pt x="1875274" y="6319568"/>
                    <a:pt x="1886788" y="6319568"/>
                  </a:cubicBezTo>
                  <a:lnTo>
                    <a:pt x="2025358" y="6319568"/>
                  </a:lnTo>
                  <a:cubicBezTo>
                    <a:pt x="2036872" y="6319568"/>
                    <a:pt x="2046206" y="6310234"/>
                    <a:pt x="2046206" y="6298720"/>
                  </a:cubicBezTo>
                  <a:lnTo>
                    <a:pt x="2046206" y="6215333"/>
                  </a:lnTo>
                  <a:cubicBezTo>
                    <a:pt x="2046206" y="6203819"/>
                    <a:pt x="2036872" y="6194485"/>
                    <a:pt x="2025358" y="6194485"/>
                  </a:cubicBezTo>
                  <a:close/>
                  <a:moveTo>
                    <a:pt x="153869" y="5901337"/>
                  </a:moveTo>
                  <a:cubicBezTo>
                    <a:pt x="142355" y="5901337"/>
                    <a:pt x="133021" y="5910671"/>
                    <a:pt x="133021" y="5922185"/>
                  </a:cubicBezTo>
                  <a:lnTo>
                    <a:pt x="133021" y="6005572"/>
                  </a:lnTo>
                  <a:cubicBezTo>
                    <a:pt x="133021" y="6017086"/>
                    <a:pt x="142355" y="6026420"/>
                    <a:pt x="153869" y="6026420"/>
                  </a:cubicBezTo>
                  <a:lnTo>
                    <a:pt x="292439" y="6026420"/>
                  </a:lnTo>
                  <a:cubicBezTo>
                    <a:pt x="303953" y="6026420"/>
                    <a:pt x="313287" y="6017086"/>
                    <a:pt x="313287" y="6005572"/>
                  </a:cubicBezTo>
                  <a:lnTo>
                    <a:pt x="313287" y="5922185"/>
                  </a:lnTo>
                  <a:cubicBezTo>
                    <a:pt x="313287" y="5910671"/>
                    <a:pt x="303953" y="5901337"/>
                    <a:pt x="292439" y="5901337"/>
                  </a:cubicBezTo>
                  <a:close/>
                  <a:moveTo>
                    <a:pt x="1886788" y="5896291"/>
                  </a:moveTo>
                  <a:cubicBezTo>
                    <a:pt x="1875274" y="5896291"/>
                    <a:pt x="1865940" y="5905625"/>
                    <a:pt x="1865940" y="5917139"/>
                  </a:cubicBezTo>
                  <a:lnTo>
                    <a:pt x="1865940" y="6000526"/>
                  </a:lnTo>
                  <a:cubicBezTo>
                    <a:pt x="1865940" y="6012040"/>
                    <a:pt x="1875274" y="6021374"/>
                    <a:pt x="1886788" y="6021374"/>
                  </a:cubicBezTo>
                  <a:lnTo>
                    <a:pt x="2025358" y="6021374"/>
                  </a:lnTo>
                  <a:cubicBezTo>
                    <a:pt x="2036872" y="6021374"/>
                    <a:pt x="2046206" y="6012040"/>
                    <a:pt x="2046206" y="6000526"/>
                  </a:cubicBezTo>
                  <a:lnTo>
                    <a:pt x="2046206" y="5917139"/>
                  </a:lnTo>
                  <a:cubicBezTo>
                    <a:pt x="2046206" y="5905625"/>
                    <a:pt x="2036872" y="5896291"/>
                    <a:pt x="2025358" y="5896291"/>
                  </a:cubicBezTo>
                  <a:close/>
                  <a:moveTo>
                    <a:pt x="153869" y="5603143"/>
                  </a:moveTo>
                  <a:cubicBezTo>
                    <a:pt x="142355" y="5603143"/>
                    <a:pt x="133021" y="5612477"/>
                    <a:pt x="133021" y="5623991"/>
                  </a:cubicBezTo>
                  <a:lnTo>
                    <a:pt x="133021" y="5707378"/>
                  </a:lnTo>
                  <a:cubicBezTo>
                    <a:pt x="133021" y="5718892"/>
                    <a:pt x="142355" y="5728226"/>
                    <a:pt x="153869" y="5728226"/>
                  </a:cubicBezTo>
                  <a:lnTo>
                    <a:pt x="292439" y="5728226"/>
                  </a:lnTo>
                  <a:cubicBezTo>
                    <a:pt x="303953" y="5728226"/>
                    <a:pt x="313287" y="5718892"/>
                    <a:pt x="313287" y="5707378"/>
                  </a:cubicBezTo>
                  <a:lnTo>
                    <a:pt x="313287" y="5623991"/>
                  </a:lnTo>
                  <a:cubicBezTo>
                    <a:pt x="313287" y="5612477"/>
                    <a:pt x="303953" y="5603143"/>
                    <a:pt x="292439" y="5603143"/>
                  </a:cubicBezTo>
                  <a:close/>
                  <a:moveTo>
                    <a:pt x="1886788" y="5598097"/>
                  </a:moveTo>
                  <a:cubicBezTo>
                    <a:pt x="1875274" y="5598097"/>
                    <a:pt x="1865940" y="5607431"/>
                    <a:pt x="1865940" y="5618945"/>
                  </a:cubicBezTo>
                  <a:lnTo>
                    <a:pt x="1865940" y="5702332"/>
                  </a:lnTo>
                  <a:cubicBezTo>
                    <a:pt x="1865940" y="5713846"/>
                    <a:pt x="1875274" y="5723180"/>
                    <a:pt x="1886788" y="5723180"/>
                  </a:cubicBezTo>
                  <a:lnTo>
                    <a:pt x="2025358" y="5723180"/>
                  </a:lnTo>
                  <a:cubicBezTo>
                    <a:pt x="2036872" y="5723180"/>
                    <a:pt x="2046206" y="5713846"/>
                    <a:pt x="2046206" y="5702332"/>
                  </a:cubicBezTo>
                  <a:lnTo>
                    <a:pt x="2046206" y="5618945"/>
                  </a:lnTo>
                  <a:cubicBezTo>
                    <a:pt x="2046206" y="5607431"/>
                    <a:pt x="2036872" y="5598097"/>
                    <a:pt x="2025358" y="5598097"/>
                  </a:cubicBezTo>
                  <a:close/>
                  <a:moveTo>
                    <a:pt x="153869" y="5304949"/>
                  </a:moveTo>
                  <a:cubicBezTo>
                    <a:pt x="142355" y="5304949"/>
                    <a:pt x="133021" y="5314283"/>
                    <a:pt x="133021" y="5325797"/>
                  </a:cubicBezTo>
                  <a:lnTo>
                    <a:pt x="133021" y="5409184"/>
                  </a:lnTo>
                  <a:cubicBezTo>
                    <a:pt x="133021" y="5420698"/>
                    <a:pt x="142355" y="5430032"/>
                    <a:pt x="153869" y="5430032"/>
                  </a:cubicBezTo>
                  <a:lnTo>
                    <a:pt x="292439" y="5430032"/>
                  </a:lnTo>
                  <a:cubicBezTo>
                    <a:pt x="303953" y="5430032"/>
                    <a:pt x="313287" y="5420698"/>
                    <a:pt x="313287" y="5409184"/>
                  </a:cubicBezTo>
                  <a:lnTo>
                    <a:pt x="313287" y="5325797"/>
                  </a:lnTo>
                  <a:cubicBezTo>
                    <a:pt x="313287" y="5314283"/>
                    <a:pt x="303953" y="5304949"/>
                    <a:pt x="292439" y="5304949"/>
                  </a:cubicBezTo>
                  <a:close/>
                  <a:moveTo>
                    <a:pt x="1886788" y="5299903"/>
                  </a:moveTo>
                  <a:cubicBezTo>
                    <a:pt x="1875274" y="5299903"/>
                    <a:pt x="1865940" y="5309237"/>
                    <a:pt x="1865940" y="5320751"/>
                  </a:cubicBezTo>
                  <a:lnTo>
                    <a:pt x="1865940" y="5404138"/>
                  </a:lnTo>
                  <a:cubicBezTo>
                    <a:pt x="1865940" y="5415652"/>
                    <a:pt x="1875274" y="5424986"/>
                    <a:pt x="1886788" y="5424986"/>
                  </a:cubicBezTo>
                  <a:lnTo>
                    <a:pt x="2025358" y="5424986"/>
                  </a:lnTo>
                  <a:cubicBezTo>
                    <a:pt x="2036872" y="5424986"/>
                    <a:pt x="2046206" y="5415652"/>
                    <a:pt x="2046206" y="5404138"/>
                  </a:cubicBezTo>
                  <a:lnTo>
                    <a:pt x="2046206" y="5320751"/>
                  </a:lnTo>
                  <a:cubicBezTo>
                    <a:pt x="2046206" y="5309237"/>
                    <a:pt x="2036872" y="5299903"/>
                    <a:pt x="2025358" y="5299903"/>
                  </a:cubicBezTo>
                  <a:close/>
                  <a:moveTo>
                    <a:pt x="153869" y="5006755"/>
                  </a:moveTo>
                  <a:cubicBezTo>
                    <a:pt x="142355" y="5006755"/>
                    <a:pt x="133021" y="5016089"/>
                    <a:pt x="133021" y="5027603"/>
                  </a:cubicBezTo>
                  <a:lnTo>
                    <a:pt x="133021" y="5110990"/>
                  </a:lnTo>
                  <a:cubicBezTo>
                    <a:pt x="133021" y="5122504"/>
                    <a:pt x="142355" y="5131838"/>
                    <a:pt x="153869" y="5131838"/>
                  </a:cubicBezTo>
                  <a:lnTo>
                    <a:pt x="292439" y="5131838"/>
                  </a:lnTo>
                  <a:cubicBezTo>
                    <a:pt x="303953" y="5131838"/>
                    <a:pt x="313287" y="5122504"/>
                    <a:pt x="313287" y="5110990"/>
                  </a:cubicBezTo>
                  <a:lnTo>
                    <a:pt x="313287" y="5027603"/>
                  </a:lnTo>
                  <a:cubicBezTo>
                    <a:pt x="313287" y="5016089"/>
                    <a:pt x="303953" y="5006755"/>
                    <a:pt x="292439" y="5006755"/>
                  </a:cubicBezTo>
                  <a:close/>
                  <a:moveTo>
                    <a:pt x="1886788" y="5001709"/>
                  </a:moveTo>
                  <a:cubicBezTo>
                    <a:pt x="1875274" y="5001709"/>
                    <a:pt x="1865940" y="5011043"/>
                    <a:pt x="1865940" y="5022557"/>
                  </a:cubicBezTo>
                  <a:lnTo>
                    <a:pt x="1865940" y="5105944"/>
                  </a:lnTo>
                  <a:cubicBezTo>
                    <a:pt x="1865940" y="5117458"/>
                    <a:pt x="1875274" y="5126792"/>
                    <a:pt x="1886788" y="5126792"/>
                  </a:cubicBezTo>
                  <a:lnTo>
                    <a:pt x="2025358" y="5126792"/>
                  </a:lnTo>
                  <a:cubicBezTo>
                    <a:pt x="2036872" y="5126792"/>
                    <a:pt x="2046206" y="5117458"/>
                    <a:pt x="2046206" y="5105944"/>
                  </a:cubicBezTo>
                  <a:lnTo>
                    <a:pt x="2046206" y="5022557"/>
                  </a:lnTo>
                  <a:cubicBezTo>
                    <a:pt x="2046206" y="5011043"/>
                    <a:pt x="2036872" y="5001709"/>
                    <a:pt x="2025358" y="5001709"/>
                  </a:cubicBezTo>
                  <a:close/>
                  <a:moveTo>
                    <a:pt x="153869" y="4708561"/>
                  </a:moveTo>
                  <a:cubicBezTo>
                    <a:pt x="142355" y="4708561"/>
                    <a:pt x="133021" y="4717895"/>
                    <a:pt x="133021" y="4729409"/>
                  </a:cubicBezTo>
                  <a:lnTo>
                    <a:pt x="133021" y="4812796"/>
                  </a:lnTo>
                  <a:cubicBezTo>
                    <a:pt x="133021" y="4824310"/>
                    <a:pt x="142355" y="4833644"/>
                    <a:pt x="153869" y="4833644"/>
                  </a:cubicBezTo>
                  <a:lnTo>
                    <a:pt x="292439" y="4833644"/>
                  </a:lnTo>
                  <a:cubicBezTo>
                    <a:pt x="303953" y="4833644"/>
                    <a:pt x="313287" y="4824310"/>
                    <a:pt x="313287" y="4812796"/>
                  </a:cubicBezTo>
                  <a:lnTo>
                    <a:pt x="313287" y="4729409"/>
                  </a:lnTo>
                  <a:cubicBezTo>
                    <a:pt x="313287" y="4717895"/>
                    <a:pt x="303953" y="4708561"/>
                    <a:pt x="292439" y="4708561"/>
                  </a:cubicBezTo>
                  <a:close/>
                  <a:moveTo>
                    <a:pt x="1886788" y="4703515"/>
                  </a:moveTo>
                  <a:cubicBezTo>
                    <a:pt x="1875274" y="4703515"/>
                    <a:pt x="1865940" y="4712849"/>
                    <a:pt x="1865940" y="4724363"/>
                  </a:cubicBezTo>
                  <a:lnTo>
                    <a:pt x="1865940" y="4807750"/>
                  </a:lnTo>
                  <a:cubicBezTo>
                    <a:pt x="1865940" y="4819264"/>
                    <a:pt x="1875274" y="4828598"/>
                    <a:pt x="1886788" y="4828598"/>
                  </a:cubicBezTo>
                  <a:lnTo>
                    <a:pt x="2025358" y="4828598"/>
                  </a:lnTo>
                  <a:cubicBezTo>
                    <a:pt x="2036872" y="4828598"/>
                    <a:pt x="2046206" y="4819264"/>
                    <a:pt x="2046206" y="4807750"/>
                  </a:cubicBezTo>
                  <a:lnTo>
                    <a:pt x="2046206" y="4724363"/>
                  </a:lnTo>
                  <a:cubicBezTo>
                    <a:pt x="2046206" y="4712849"/>
                    <a:pt x="2036872" y="4703515"/>
                    <a:pt x="2025358" y="4703515"/>
                  </a:cubicBezTo>
                  <a:close/>
                  <a:moveTo>
                    <a:pt x="153869" y="4410367"/>
                  </a:moveTo>
                  <a:cubicBezTo>
                    <a:pt x="142355" y="4410367"/>
                    <a:pt x="133021" y="4419701"/>
                    <a:pt x="133021" y="4431215"/>
                  </a:cubicBezTo>
                  <a:lnTo>
                    <a:pt x="133021" y="4514602"/>
                  </a:lnTo>
                  <a:cubicBezTo>
                    <a:pt x="133021" y="4526116"/>
                    <a:pt x="142355" y="4535450"/>
                    <a:pt x="153869" y="4535450"/>
                  </a:cubicBezTo>
                  <a:lnTo>
                    <a:pt x="292439" y="4535450"/>
                  </a:lnTo>
                  <a:cubicBezTo>
                    <a:pt x="303953" y="4535450"/>
                    <a:pt x="313287" y="4526116"/>
                    <a:pt x="313287" y="4514602"/>
                  </a:cubicBezTo>
                  <a:lnTo>
                    <a:pt x="313287" y="4431215"/>
                  </a:lnTo>
                  <a:cubicBezTo>
                    <a:pt x="313287" y="4419701"/>
                    <a:pt x="303953" y="4410367"/>
                    <a:pt x="292439" y="4410367"/>
                  </a:cubicBezTo>
                  <a:close/>
                  <a:moveTo>
                    <a:pt x="1886788" y="4405321"/>
                  </a:moveTo>
                  <a:cubicBezTo>
                    <a:pt x="1875274" y="4405321"/>
                    <a:pt x="1865940" y="4414655"/>
                    <a:pt x="1865940" y="4426169"/>
                  </a:cubicBezTo>
                  <a:lnTo>
                    <a:pt x="1865940" y="4509556"/>
                  </a:lnTo>
                  <a:cubicBezTo>
                    <a:pt x="1865940" y="4521070"/>
                    <a:pt x="1875274" y="4530404"/>
                    <a:pt x="1886788" y="4530404"/>
                  </a:cubicBezTo>
                  <a:lnTo>
                    <a:pt x="2025358" y="4530404"/>
                  </a:lnTo>
                  <a:cubicBezTo>
                    <a:pt x="2036872" y="4530404"/>
                    <a:pt x="2046206" y="4521070"/>
                    <a:pt x="2046206" y="4509556"/>
                  </a:cubicBezTo>
                  <a:lnTo>
                    <a:pt x="2046206" y="4426169"/>
                  </a:lnTo>
                  <a:cubicBezTo>
                    <a:pt x="2046206" y="4414655"/>
                    <a:pt x="2036872" y="4405321"/>
                    <a:pt x="2025358" y="4405321"/>
                  </a:cubicBezTo>
                  <a:close/>
                  <a:moveTo>
                    <a:pt x="153869" y="4112173"/>
                  </a:moveTo>
                  <a:cubicBezTo>
                    <a:pt x="142355" y="4112173"/>
                    <a:pt x="133021" y="4121507"/>
                    <a:pt x="133021" y="4133021"/>
                  </a:cubicBezTo>
                  <a:lnTo>
                    <a:pt x="133021" y="4216408"/>
                  </a:lnTo>
                  <a:cubicBezTo>
                    <a:pt x="133021" y="4227922"/>
                    <a:pt x="142355" y="4237256"/>
                    <a:pt x="153869" y="4237256"/>
                  </a:cubicBezTo>
                  <a:lnTo>
                    <a:pt x="292439" y="4237256"/>
                  </a:lnTo>
                  <a:cubicBezTo>
                    <a:pt x="303953" y="4237256"/>
                    <a:pt x="313287" y="4227922"/>
                    <a:pt x="313287" y="4216408"/>
                  </a:cubicBezTo>
                  <a:lnTo>
                    <a:pt x="313287" y="4133021"/>
                  </a:lnTo>
                  <a:cubicBezTo>
                    <a:pt x="313287" y="4121507"/>
                    <a:pt x="303953" y="4112173"/>
                    <a:pt x="292439" y="4112173"/>
                  </a:cubicBezTo>
                  <a:close/>
                  <a:moveTo>
                    <a:pt x="1886788" y="4107127"/>
                  </a:moveTo>
                  <a:cubicBezTo>
                    <a:pt x="1875274" y="4107127"/>
                    <a:pt x="1865940" y="4116461"/>
                    <a:pt x="1865940" y="4127975"/>
                  </a:cubicBezTo>
                  <a:lnTo>
                    <a:pt x="1865940" y="4211362"/>
                  </a:lnTo>
                  <a:cubicBezTo>
                    <a:pt x="1865940" y="4222876"/>
                    <a:pt x="1875274" y="4232210"/>
                    <a:pt x="1886788" y="4232210"/>
                  </a:cubicBezTo>
                  <a:lnTo>
                    <a:pt x="2025358" y="4232210"/>
                  </a:lnTo>
                  <a:cubicBezTo>
                    <a:pt x="2036872" y="4232210"/>
                    <a:pt x="2046206" y="4222876"/>
                    <a:pt x="2046206" y="4211362"/>
                  </a:cubicBezTo>
                  <a:lnTo>
                    <a:pt x="2046206" y="4127975"/>
                  </a:lnTo>
                  <a:cubicBezTo>
                    <a:pt x="2046206" y="4116461"/>
                    <a:pt x="2036872" y="4107127"/>
                    <a:pt x="2025358" y="4107127"/>
                  </a:cubicBezTo>
                  <a:close/>
                  <a:moveTo>
                    <a:pt x="153869" y="3813979"/>
                  </a:moveTo>
                  <a:cubicBezTo>
                    <a:pt x="142355" y="3813979"/>
                    <a:pt x="133021" y="3823313"/>
                    <a:pt x="133021" y="3834827"/>
                  </a:cubicBezTo>
                  <a:lnTo>
                    <a:pt x="133021" y="3918214"/>
                  </a:lnTo>
                  <a:cubicBezTo>
                    <a:pt x="133021" y="3929728"/>
                    <a:pt x="142355" y="3939062"/>
                    <a:pt x="153869" y="3939062"/>
                  </a:cubicBezTo>
                  <a:lnTo>
                    <a:pt x="292439" y="3939062"/>
                  </a:lnTo>
                  <a:cubicBezTo>
                    <a:pt x="303953" y="3939062"/>
                    <a:pt x="313287" y="3929728"/>
                    <a:pt x="313287" y="3918214"/>
                  </a:cubicBezTo>
                  <a:lnTo>
                    <a:pt x="313287" y="3834827"/>
                  </a:lnTo>
                  <a:cubicBezTo>
                    <a:pt x="313287" y="3823313"/>
                    <a:pt x="303953" y="3813979"/>
                    <a:pt x="292439" y="3813979"/>
                  </a:cubicBezTo>
                  <a:close/>
                  <a:moveTo>
                    <a:pt x="1886788" y="3808933"/>
                  </a:moveTo>
                  <a:cubicBezTo>
                    <a:pt x="1875274" y="3808933"/>
                    <a:pt x="1865940" y="3818267"/>
                    <a:pt x="1865940" y="3829781"/>
                  </a:cubicBezTo>
                  <a:lnTo>
                    <a:pt x="1865940" y="3913168"/>
                  </a:lnTo>
                  <a:cubicBezTo>
                    <a:pt x="1865940" y="3924682"/>
                    <a:pt x="1875274" y="3934016"/>
                    <a:pt x="1886788" y="3934016"/>
                  </a:cubicBezTo>
                  <a:lnTo>
                    <a:pt x="2025358" y="3934016"/>
                  </a:lnTo>
                  <a:cubicBezTo>
                    <a:pt x="2036872" y="3934016"/>
                    <a:pt x="2046206" y="3924682"/>
                    <a:pt x="2046206" y="3913168"/>
                  </a:cubicBezTo>
                  <a:lnTo>
                    <a:pt x="2046206" y="3829781"/>
                  </a:lnTo>
                  <a:cubicBezTo>
                    <a:pt x="2046206" y="3818267"/>
                    <a:pt x="2036872" y="3808933"/>
                    <a:pt x="2025358" y="3808933"/>
                  </a:cubicBezTo>
                  <a:close/>
                  <a:moveTo>
                    <a:pt x="153869" y="3515785"/>
                  </a:moveTo>
                  <a:cubicBezTo>
                    <a:pt x="142355" y="3515785"/>
                    <a:pt x="133021" y="3525119"/>
                    <a:pt x="133021" y="3536633"/>
                  </a:cubicBezTo>
                  <a:lnTo>
                    <a:pt x="133021" y="3620020"/>
                  </a:lnTo>
                  <a:cubicBezTo>
                    <a:pt x="133021" y="3631534"/>
                    <a:pt x="142355" y="3640868"/>
                    <a:pt x="153869" y="3640868"/>
                  </a:cubicBezTo>
                  <a:lnTo>
                    <a:pt x="292439" y="3640868"/>
                  </a:lnTo>
                  <a:cubicBezTo>
                    <a:pt x="303953" y="3640868"/>
                    <a:pt x="313287" y="3631534"/>
                    <a:pt x="313287" y="3620020"/>
                  </a:cubicBezTo>
                  <a:lnTo>
                    <a:pt x="313287" y="3536633"/>
                  </a:lnTo>
                  <a:cubicBezTo>
                    <a:pt x="313287" y="3525119"/>
                    <a:pt x="303953" y="3515785"/>
                    <a:pt x="292439" y="3515785"/>
                  </a:cubicBezTo>
                  <a:close/>
                  <a:moveTo>
                    <a:pt x="1886788" y="3510739"/>
                  </a:moveTo>
                  <a:cubicBezTo>
                    <a:pt x="1875274" y="3510739"/>
                    <a:pt x="1865940" y="3520073"/>
                    <a:pt x="1865940" y="3531587"/>
                  </a:cubicBezTo>
                  <a:lnTo>
                    <a:pt x="1865940" y="3614974"/>
                  </a:lnTo>
                  <a:cubicBezTo>
                    <a:pt x="1865940" y="3626488"/>
                    <a:pt x="1875274" y="3635822"/>
                    <a:pt x="1886788" y="3635822"/>
                  </a:cubicBezTo>
                  <a:lnTo>
                    <a:pt x="2025358" y="3635822"/>
                  </a:lnTo>
                  <a:cubicBezTo>
                    <a:pt x="2036872" y="3635822"/>
                    <a:pt x="2046206" y="3626488"/>
                    <a:pt x="2046206" y="3614974"/>
                  </a:cubicBezTo>
                  <a:lnTo>
                    <a:pt x="2046206" y="3531587"/>
                  </a:lnTo>
                  <a:cubicBezTo>
                    <a:pt x="2046206" y="3520073"/>
                    <a:pt x="2036872" y="3510739"/>
                    <a:pt x="2025358" y="3510739"/>
                  </a:cubicBezTo>
                  <a:close/>
                  <a:moveTo>
                    <a:pt x="153869" y="3217591"/>
                  </a:moveTo>
                  <a:cubicBezTo>
                    <a:pt x="142355" y="3217591"/>
                    <a:pt x="133021" y="3226926"/>
                    <a:pt x="133021" y="3238439"/>
                  </a:cubicBezTo>
                  <a:lnTo>
                    <a:pt x="133021" y="3321826"/>
                  </a:lnTo>
                  <a:cubicBezTo>
                    <a:pt x="133021" y="3333340"/>
                    <a:pt x="142355" y="3342674"/>
                    <a:pt x="153869" y="3342674"/>
                  </a:cubicBezTo>
                  <a:lnTo>
                    <a:pt x="292439" y="3342674"/>
                  </a:lnTo>
                  <a:cubicBezTo>
                    <a:pt x="303953" y="3342674"/>
                    <a:pt x="313287" y="3333340"/>
                    <a:pt x="313287" y="3321826"/>
                  </a:cubicBezTo>
                  <a:lnTo>
                    <a:pt x="313287" y="3238439"/>
                  </a:lnTo>
                  <a:cubicBezTo>
                    <a:pt x="313287" y="3226926"/>
                    <a:pt x="303953" y="3217591"/>
                    <a:pt x="292439" y="3217591"/>
                  </a:cubicBezTo>
                  <a:close/>
                  <a:moveTo>
                    <a:pt x="1886788" y="3212549"/>
                  </a:moveTo>
                  <a:cubicBezTo>
                    <a:pt x="1875274" y="3212549"/>
                    <a:pt x="1865940" y="3221881"/>
                    <a:pt x="1865940" y="3233398"/>
                  </a:cubicBezTo>
                  <a:lnTo>
                    <a:pt x="1865940" y="3316780"/>
                  </a:lnTo>
                  <a:cubicBezTo>
                    <a:pt x="1865940" y="3328294"/>
                    <a:pt x="1875274" y="3337628"/>
                    <a:pt x="1886788" y="3337628"/>
                  </a:cubicBezTo>
                  <a:lnTo>
                    <a:pt x="2025358" y="3337628"/>
                  </a:lnTo>
                  <a:cubicBezTo>
                    <a:pt x="2036872" y="3337628"/>
                    <a:pt x="2046206" y="3328294"/>
                    <a:pt x="2046206" y="3316780"/>
                  </a:cubicBezTo>
                  <a:lnTo>
                    <a:pt x="2046206" y="3233398"/>
                  </a:lnTo>
                  <a:cubicBezTo>
                    <a:pt x="2046206" y="3221881"/>
                    <a:pt x="2036872" y="3212549"/>
                    <a:pt x="2025358" y="3212549"/>
                  </a:cubicBezTo>
                  <a:close/>
                  <a:moveTo>
                    <a:pt x="153869" y="2919399"/>
                  </a:moveTo>
                  <a:cubicBezTo>
                    <a:pt x="142355" y="2919399"/>
                    <a:pt x="133021" y="2928732"/>
                    <a:pt x="133021" y="2940246"/>
                  </a:cubicBezTo>
                  <a:lnTo>
                    <a:pt x="133021" y="3023634"/>
                  </a:lnTo>
                  <a:cubicBezTo>
                    <a:pt x="133021" y="3035148"/>
                    <a:pt x="142355" y="3044482"/>
                    <a:pt x="153869" y="3044482"/>
                  </a:cubicBezTo>
                  <a:lnTo>
                    <a:pt x="292439" y="3044482"/>
                  </a:lnTo>
                  <a:cubicBezTo>
                    <a:pt x="303953" y="3044482"/>
                    <a:pt x="313287" y="3035148"/>
                    <a:pt x="313287" y="3023634"/>
                  </a:cubicBezTo>
                  <a:lnTo>
                    <a:pt x="313287" y="2940246"/>
                  </a:lnTo>
                  <a:cubicBezTo>
                    <a:pt x="313287" y="2928732"/>
                    <a:pt x="303953" y="2919399"/>
                    <a:pt x="292439" y="2919399"/>
                  </a:cubicBezTo>
                  <a:close/>
                  <a:moveTo>
                    <a:pt x="1886788" y="2914353"/>
                  </a:moveTo>
                  <a:cubicBezTo>
                    <a:pt x="1875274" y="2914353"/>
                    <a:pt x="1865940" y="2923688"/>
                    <a:pt x="1865940" y="2935202"/>
                  </a:cubicBezTo>
                  <a:lnTo>
                    <a:pt x="1865940" y="3018589"/>
                  </a:lnTo>
                  <a:cubicBezTo>
                    <a:pt x="1865940" y="3030102"/>
                    <a:pt x="1875274" y="3039436"/>
                    <a:pt x="1886788" y="3039436"/>
                  </a:cubicBezTo>
                  <a:lnTo>
                    <a:pt x="2025358" y="3039436"/>
                  </a:lnTo>
                  <a:cubicBezTo>
                    <a:pt x="2036872" y="3039436"/>
                    <a:pt x="2046206" y="3030102"/>
                    <a:pt x="2046206" y="3018589"/>
                  </a:cubicBezTo>
                  <a:lnTo>
                    <a:pt x="2046206" y="2935202"/>
                  </a:lnTo>
                  <a:cubicBezTo>
                    <a:pt x="2046206" y="2923688"/>
                    <a:pt x="2036872" y="2914353"/>
                    <a:pt x="2025358" y="2914353"/>
                  </a:cubicBezTo>
                  <a:close/>
                  <a:moveTo>
                    <a:pt x="153869" y="2621205"/>
                  </a:moveTo>
                  <a:cubicBezTo>
                    <a:pt x="142355" y="2621205"/>
                    <a:pt x="133021" y="2630539"/>
                    <a:pt x="133021" y="2642053"/>
                  </a:cubicBezTo>
                  <a:lnTo>
                    <a:pt x="133021" y="2725440"/>
                  </a:lnTo>
                  <a:cubicBezTo>
                    <a:pt x="133021" y="2736953"/>
                    <a:pt x="142355" y="2746287"/>
                    <a:pt x="153869" y="2746287"/>
                  </a:cubicBezTo>
                  <a:lnTo>
                    <a:pt x="292439" y="2746287"/>
                  </a:lnTo>
                  <a:cubicBezTo>
                    <a:pt x="303953" y="2746287"/>
                    <a:pt x="313287" y="2736953"/>
                    <a:pt x="313287" y="2725440"/>
                  </a:cubicBezTo>
                  <a:lnTo>
                    <a:pt x="313287" y="2642053"/>
                  </a:lnTo>
                  <a:cubicBezTo>
                    <a:pt x="313287" y="2630539"/>
                    <a:pt x="303953" y="2621205"/>
                    <a:pt x="292439" y="2621205"/>
                  </a:cubicBezTo>
                  <a:close/>
                  <a:moveTo>
                    <a:pt x="1886788" y="2616159"/>
                  </a:moveTo>
                  <a:cubicBezTo>
                    <a:pt x="1875274" y="2616159"/>
                    <a:pt x="1865940" y="2625494"/>
                    <a:pt x="1865940" y="2637008"/>
                  </a:cubicBezTo>
                  <a:lnTo>
                    <a:pt x="1865940" y="2720395"/>
                  </a:lnTo>
                  <a:cubicBezTo>
                    <a:pt x="1865940" y="2731909"/>
                    <a:pt x="1875274" y="2741243"/>
                    <a:pt x="1886788" y="2741243"/>
                  </a:cubicBezTo>
                  <a:lnTo>
                    <a:pt x="2025358" y="2741243"/>
                  </a:lnTo>
                  <a:cubicBezTo>
                    <a:pt x="2036872" y="2741243"/>
                    <a:pt x="2046206" y="2731909"/>
                    <a:pt x="2046206" y="2720395"/>
                  </a:cubicBezTo>
                  <a:lnTo>
                    <a:pt x="2046206" y="2637008"/>
                  </a:lnTo>
                  <a:cubicBezTo>
                    <a:pt x="2046206" y="2625494"/>
                    <a:pt x="2036872" y="2616159"/>
                    <a:pt x="2025358" y="2616159"/>
                  </a:cubicBezTo>
                  <a:close/>
                  <a:moveTo>
                    <a:pt x="153869" y="2323010"/>
                  </a:moveTo>
                  <a:cubicBezTo>
                    <a:pt x="142355" y="2323010"/>
                    <a:pt x="133021" y="2332344"/>
                    <a:pt x="133021" y="2343859"/>
                  </a:cubicBezTo>
                  <a:lnTo>
                    <a:pt x="133021" y="2427245"/>
                  </a:lnTo>
                  <a:cubicBezTo>
                    <a:pt x="133021" y="2438759"/>
                    <a:pt x="142355" y="2448093"/>
                    <a:pt x="153869" y="2448093"/>
                  </a:cubicBezTo>
                  <a:lnTo>
                    <a:pt x="292439" y="2448093"/>
                  </a:lnTo>
                  <a:cubicBezTo>
                    <a:pt x="303953" y="2448093"/>
                    <a:pt x="313287" y="2438759"/>
                    <a:pt x="313287" y="2427245"/>
                  </a:cubicBezTo>
                  <a:lnTo>
                    <a:pt x="313287" y="2343859"/>
                  </a:lnTo>
                  <a:cubicBezTo>
                    <a:pt x="313287" y="2332344"/>
                    <a:pt x="303953" y="2323010"/>
                    <a:pt x="292439" y="2323010"/>
                  </a:cubicBezTo>
                  <a:close/>
                  <a:moveTo>
                    <a:pt x="1886788" y="2317965"/>
                  </a:moveTo>
                  <a:cubicBezTo>
                    <a:pt x="1875274" y="2317965"/>
                    <a:pt x="1865940" y="2327300"/>
                    <a:pt x="1865940" y="2338813"/>
                  </a:cubicBezTo>
                  <a:lnTo>
                    <a:pt x="1865940" y="2422200"/>
                  </a:lnTo>
                  <a:cubicBezTo>
                    <a:pt x="1865940" y="2433714"/>
                    <a:pt x="1875274" y="2443048"/>
                    <a:pt x="1886788" y="2443048"/>
                  </a:cubicBezTo>
                  <a:lnTo>
                    <a:pt x="2025358" y="2443048"/>
                  </a:lnTo>
                  <a:cubicBezTo>
                    <a:pt x="2036872" y="2443048"/>
                    <a:pt x="2046206" y="2433714"/>
                    <a:pt x="2046206" y="2422200"/>
                  </a:cubicBezTo>
                  <a:lnTo>
                    <a:pt x="2046206" y="2338813"/>
                  </a:lnTo>
                  <a:cubicBezTo>
                    <a:pt x="2046206" y="2327300"/>
                    <a:pt x="2036872" y="2317965"/>
                    <a:pt x="2025358" y="2317965"/>
                  </a:cubicBezTo>
                  <a:close/>
                  <a:moveTo>
                    <a:pt x="153869" y="2024816"/>
                  </a:moveTo>
                  <a:cubicBezTo>
                    <a:pt x="142355" y="2024816"/>
                    <a:pt x="133021" y="2034150"/>
                    <a:pt x="133021" y="2045665"/>
                  </a:cubicBezTo>
                  <a:lnTo>
                    <a:pt x="133021" y="2129051"/>
                  </a:lnTo>
                  <a:cubicBezTo>
                    <a:pt x="133021" y="2140565"/>
                    <a:pt x="142355" y="2149900"/>
                    <a:pt x="153869" y="2149900"/>
                  </a:cubicBezTo>
                  <a:lnTo>
                    <a:pt x="292439" y="2149900"/>
                  </a:lnTo>
                  <a:cubicBezTo>
                    <a:pt x="303953" y="2149900"/>
                    <a:pt x="313287" y="2140565"/>
                    <a:pt x="313287" y="2129051"/>
                  </a:cubicBezTo>
                  <a:lnTo>
                    <a:pt x="313287" y="2045665"/>
                  </a:lnTo>
                  <a:cubicBezTo>
                    <a:pt x="313287" y="2034150"/>
                    <a:pt x="303953" y="2024816"/>
                    <a:pt x="292439" y="2024816"/>
                  </a:cubicBezTo>
                  <a:close/>
                  <a:moveTo>
                    <a:pt x="1886788" y="2019772"/>
                  </a:moveTo>
                  <a:cubicBezTo>
                    <a:pt x="1875274" y="2019772"/>
                    <a:pt x="1865940" y="2029106"/>
                    <a:pt x="1865940" y="2040620"/>
                  </a:cubicBezTo>
                  <a:lnTo>
                    <a:pt x="1865940" y="2124007"/>
                  </a:lnTo>
                  <a:cubicBezTo>
                    <a:pt x="1865940" y="2135521"/>
                    <a:pt x="1875274" y="2144855"/>
                    <a:pt x="1886788" y="2144855"/>
                  </a:cubicBezTo>
                  <a:lnTo>
                    <a:pt x="2025358" y="2144855"/>
                  </a:lnTo>
                  <a:cubicBezTo>
                    <a:pt x="2036872" y="2144855"/>
                    <a:pt x="2046206" y="2135521"/>
                    <a:pt x="2046206" y="2124007"/>
                  </a:cubicBezTo>
                  <a:lnTo>
                    <a:pt x="2046206" y="2040620"/>
                  </a:lnTo>
                  <a:cubicBezTo>
                    <a:pt x="2046206" y="2029106"/>
                    <a:pt x="2036872" y="2019772"/>
                    <a:pt x="2025358" y="2019772"/>
                  </a:cubicBezTo>
                  <a:close/>
                  <a:moveTo>
                    <a:pt x="153869" y="1726623"/>
                  </a:moveTo>
                  <a:cubicBezTo>
                    <a:pt x="142355" y="1726623"/>
                    <a:pt x="133021" y="1735957"/>
                    <a:pt x="133021" y="1747471"/>
                  </a:cubicBezTo>
                  <a:lnTo>
                    <a:pt x="133021" y="1830858"/>
                  </a:lnTo>
                  <a:cubicBezTo>
                    <a:pt x="133021" y="1842372"/>
                    <a:pt x="142355" y="1851706"/>
                    <a:pt x="153869" y="1851706"/>
                  </a:cubicBezTo>
                  <a:lnTo>
                    <a:pt x="292439" y="1851706"/>
                  </a:lnTo>
                  <a:cubicBezTo>
                    <a:pt x="303953" y="1851706"/>
                    <a:pt x="313287" y="1842372"/>
                    <a:pt x="313287" y="1830858"/>
                  </a:cubicBezTo>
                  <a:lnTo>
                    <a:pt x="313287" y="1747471"/>
                  </a:lnTo>
                  <a:cubicBezTo>
                    <a:pt x="313287" y="1735957"/>
                    <a:pt x="303953" y="1726623"/>
                    <a:pt x="292439" y="1726623"/>
                  </a:cubicBezTo>
                  <a:close/>
                  <a:moveTo>
                    <a:pt x="1886788" y="1721579"/>
                  </a:moveTo>
                  <a:cubicBezTo>
                    <a:pt x="1875274" y="1721579"/>
                    <a:pt x="1865940" y="1730912"/>
                    <a:pt x="1865940" y="1742426"/>
                  </a:cubicBezTo>
                  <a:lnTo>
                    <a:pt x="1865940" y="1825813"/>
                  </a:lnTo>
                  <a:cubicBezTo>
                    <a:pt x="1865940" y="1837328"/>
                    <a:pt x="1875274" y="1846661"/>
                    <a:pt x="1886788" y="1846661"/>
                  </a:cubicBezTo>
                  <a:lnTo>
                    <a:pt x="2025358" y="1846661"/>
                  </a:lnTo>
                  <a:cubicBezTo>
                    <a:pt x="2036872" y="1846661"/>
                    <a:pt x="2046206" y="1837328"/>
                    <a:pt x="2046206" y="1825813"/>
                  </a:cubicBezTo>
                  <a:lnTo>
                    <a:pt x="2046206" y="1742426"/>
                  </a:lnTo>
                  <a:cubicBezTo>
                    <a:pt x="2046206" y="1730912"/>
                    <a:pt x="2036872" y="1721579"/>
                    <a:pt x="2025358" y="1721579"/>
                  </a:cubicBezTo>
                  <a:close/>
                  <a:moveTo>
                    <a:pt x="153869" y="1428429"/>
                  </a:moveTo>
                  <a:cubicBezTo>
                    <a:pt x="142355" y="1428429"/>
                    <a:pt x="133021" y="1437763"/>
                    <a:pt x="133021" y="1449277"/>
                  </a:cubicBezTo>
                  <a:lnTo>
                    <a:pt x="133021" y="1532664"/>
                  </a:lnTo>
                  <a:cubicBezTo>
                    <a:pt x="133021" y="1544178"/>
                    <a:pt x="142355" y="1553512"/>
                    <a:pt x="153869" y="1553512"/>
                  </a:cubicBezTo>
                  <a:lnTo>
                    <a:pt x="292439" y="1553512"/>
                  </a:lnTo>
                  <a:cubicBezTo>
                    <a:pt x="303953" y="1553512"/>
                    <a:pt x="313287" y="1544178"/>
                    <a:pt x="313287" y="1532664"/>
                  </a:cubicBezTo>
                  <a:lnTo>
                    <a:pt x="313287" y="1449277"/>
                  </a:lnTo>
                  <a:cubicBezTo>
                    <a:pt x="313287" y="1437763"/>
                    <a:pt x="303953" y="1428429"/>
                    <a:pt x="292439" y="1428429"/>
                  </a:cubicBezTo>
                  <a:close/>
                  <a:moveTo>
                    <a:pt x="1886788" y="1423384"/>
                  </a:moveTo>
                  <a:cubicBezTo>
                    <a:pt x="1875274" y="1423384"/>
                    <a:pt x="1865940" y="1432718"/>
                    <a:pt x="1865940" y="1444232"/>
                  </a:cubicBezTo>
                  <a:lnTo>
                    <a:pt x="1865940" y="1527620"/>
                  </a:lnTo>
                  <a:cubicBezTo>
                    <a:pt x="1865940" y="1539134"/>
                    <a:pt x="1875274" y="1548468"/>
                    <a:pt x="1886788" y="1548468"/>
                  </a:cubicBezTo>
                  <a:lnTo>
                    <a:pt x="2025358" y="1548468"/>
                  </a:lnTo>
                  <a:cubicBezTo>
                    <a:pt x="2036872" y="1548468"/>
                    <a:pt x="2046206" y="1539134"/>
                    <a:pt x="2046206" y="1527620"/>
                  </a:cubicBezTo>
                  <a:lnTo>
                    <a:pt x="2046206" y="1444232"/>
                  </a:lnTo>
                  <a:cubicBezTo>
                    <a:pt x="2046206" y="1432718"/>
                    <a:pt x="2036872" y="1423384"/>
                    <a:pt x="2025358" y="1423384"/>
                  </a:cubicBezTo>
                  <a:close/>
                  <a:moveTo>
                    <a:pt x="153869" y="1130235"/>
                  </a:moveTo>
                  <a:cubicBezTo>
                    <a:pt x="142355" y="1130235"/>
                    <a:pt x="133021" y="1139569"/>
                    <a:pt x="133021" y="1151083"/>
                  </a:cubicBezTo>
                  <a:lnTo>
                    <a:pt x="133021" y="1234470"/>
                  </a:lnTo>
                  <a:cubicBezTo>
                    <a:pt x="133021" y="1245984"/>
                    <a:pt x="142355" y="1255318"/>
                    <a:pt x="153869" y="1255318"/>
                  </a:cubicBezTo>
                  <a:lnTo>
                    <a:pt x="292439" y="1255318"/>
                  </a:lnTo>
                  <a:cubicBezTo>
                    <a:pt x="303953" y="1255318"/>
                    <a:pt x="313287" y="1245984"/>
                    <a:pt x="313287" y="1234470"/>
                  </a:cubicBezTo>
                  <a:lnTo>
                    <a:pt x="313287" y="1151083"/>
                  </a:lnTo>
                  <a:cubicBezTo>
                    <a:pt x="313287" y="1139569"/>
                    <a:pt x="303953" y="1130235"/>
                    <a:pt x="292439" y="1130235"/>
                  </a:cubicBezTo>
                  <a:close/>
                  <a:moveTo>
                    <a:pt x="1886788" y="1125190"/>
                  </a:moveTo>
                  <a:cubicBezTo>
                    <a:pt x="1875274" y="1125190"/>
                    <a:pt x="1865940" y="1134524"/>
                    <a:pt x="1865940" y="1146039"/>
                  </a:cubicBezTo>
                  <a:lnTo>
                    <a:pt x="1865940" y="1229425"/>
                  </a:lnTo>
                  <a:cubicBezTo>
                    <a:pt x="1865940" y="1240939"/>
                    <a:pt x="1875274" y="1250273"/>
                    <a:pt x="1886788" y="1250273"/>
                  </a:cubicBezTo>
                  <a:lnTo>
                    <a:pt x="2025358" y="1250273"/>
                  </a:lnTo>
                  <a:cubicBezTo>
                    <a:pt x="2036872" y="1250273"/>
                    <a:pt x="2046206" y="1240939"/>
                    <a:pt x="2046206" y="1229425"/>
                  </a:cubicBezTo>
                  <a:lnTo>
                    <a:pt x="2046206" y="1146039"/>
                  </a:lnTo>
                  <a:cubicBezTo>
                    <a:pt x="2046206" y="1134524"/>
                    <a:pt x="2036872" y="1125190"/>
                    <a:pt x="2025358" y="1125190"/>
                  </a:cubicBezTo>
                  <a:close/>
                  <a:moveTo>
                    <a:pt x="153869" y="832041"/>
                  </a:moveTo>
                  <a:cubicBezTo>
                    <a:pt x="142355" y="832041"/>
                    <a:pt x="133021" y="841375"/>
                    <a:pt x="133021" y="852889"/>
                  </a:cubicBezTo>
                  <a:lnTo>
                    <a:pt x="133021" y="936276"/>
                  </a:lnTo>
                  <a:cubicBezTo>
                    <a:pt x="133021" y="947790"/>
                    <a:pt x="142355" y="957124"/>
                    <a:pt x="153869" y="957124"/>
                  </a:cubicBezTo>
                  <a:lnTo>
                    <a:pt x="292439" y="957124"/>
                  </a:lnTo>
                  <a:cubicBezTo>
                    <a:pt x="303953" y="957124"/>
                    <a:pt x="313287" y="947790"/>
                    <a:pt x="313287" y="936276"/>
                  </a:cubicBezTo>
                  <a:lnTo>
                    <a:pt x="313287" y="852889"/>
                  </a:lnTo>
                  <a:cubicBezTo>
                    <a:pt x="313287" y="841375"/>
                    <a:pt x="303953" y="832041"/>
                    <a:pt x="292439" y="832041"/>
                  </a:cubicBezTo>
                  <a:close/>
                  <a:moveTo>
                    <a:pt x="1886788" y="826996"/>
                  </a:moveTo>
                  <a:cubicBezTo>
                    <a:pt x="1875274" y="826996"/>
                    <a:pt x="1865940" y="836330"/>
                    <a:pt x="1865940" y="847844"/>
                  </a:cubicBezTo>
                  <a:lnTo>
                    <a:pt x="1865940" y="931231"/>
                  </a:lnTo>
                  <a:cubicBezTo>
                    <a:pt x="1865940" y="942745"/>
                    <a:pt x="1875274" y="952079"/>
                    <a:pt x="1886788" y="952079"/>
                  </a:cubicBezTo>
                  <a:lnTo>
                    <a:pt x="2025358" y="952079"/>
                  </a:lnTo>
                  <a:cubicBezTo>
                    <a:pt x="2036872" y="952079"/>
                    <a:pt x="2046206" y="942745"/>
                    <a:pt x="2046206" y="931231"/>
                  </a:cubicBezTo>
                  <a:lnTo>
                    <a:pt x="2046206" y="847844"/>
                  </a:lnTo>
                  <a:cubicBezTo>
                    <a:pt x="2046206" y="836330"/>
                    <a:pt x="2036872" y="826996"/>
                    <a:pt x="2025358" y="826996"/>
                  </a:cubicBezTo>
                  <a:close/>
                  <a:moveTo>
                    <a:pt x="153869" y="533847"/>
                  </a:moveTo>
                  <a:cubicBezTo>
                    <a:pt x="142355" y="533847"/>
                    <a:pt x="133021" y="543181"/>
                    <a:pt x="133021" y="554695"/>
                  </a:cubicBezTo>
                  <a:lnTo>
                    <a:pt x="133021" y="638082"/>
                  </a:lnTo>
                  <a:cubicBezTo>
                    <a:pt x="133021" y="649596"/>
                    <a:pt x="142355" y="658930"/>
                    <a:pt x="153869" y="658930"/>
                  </a:cubicBezTo>
                  <a:lnTo>
                    <a:pt x="292439" y="658930"/>
                  </a:lnTo>
                  <a:cubicBezTo>
                    <a:pt x="303953" y="658930"/>
                    <a:pt x="313287" y="649596"/>
                    <a:pt x="313287" y="638082"/>
                  </a:cubicBezTo>
                  <a:lnTo>
                    <a:pt x="313287" y="554695"/>
                  </a:lnTo>
                  <a:cubicBezTo>
                    <a:pt x="313287" y="543181"/>
                    <a:pt x="303953" y="533847"/>
                    <a:pt x="292439" y="533847"/>
                  </a:cubicBezTo>
                  <a:close/>
                  <a:moveTo>
                    <a:pt x="1886788" y="528802"/>
                  </a:moveTo>
                  <a:cubicBezTo>
                    <a:pt x="1875274" y="528802"/>
                    <a:pt x="1865940" y="538136"/>
                    <a:pt x="1865940" y="549650"/>
                  </a:cubicBezTo>
                  <a:lnTo>
                    <a:pt x="1865940" y="633037"/>
                  </a:lnTo>
                  <a:cubicBezTo>
                    <a:pt x="1865940" y="644551"/>
                    <a:pt x="1875274" y="653885"/>
                    <a:pt x="1886788" y="653885"/>
                  </a:cubicBezTo>
                  <a:lnTo>
                    <a:pt x="2025358" y="653885"/>
                  </a:lnTo>
                  <a:cubicBezTo>
                    <a:pt x="2036872" y="653885"/>
                    <a:pt x="2046206" y="644551"/>
                    <a:pt x="2046206" y="633037"/>
                  </a:cubicBezTo>
                  <a:lnTo>
                    <a:pt x="2046206" y="549650"/>
                  </a:lnTo>
                  <a:cubicBezTo>
                    <a:pt x="2046206" y="538136"/>
                    <a:pt x="2036872" y="528802"/>
                    <a:pt x="2025358" y="528802"/>
                  </a:cubicBezTo>
                  <a:close/>
                  <a:moveTo>
                    <a:pt x="153869" y="235653"/>
                  </a:moveTo>
                  <a:cubicBezTo>
                    <a:pt x="142355" y="235653"/>
                    <a:pt x="133021" y="244987"/>
                    <a:pt x="133021" y="256501"/>
                  </a:cubicBezTo>
                  <a:lnTo>
                    <a:pt x="133021" y="339888"/>
                  </a:lnTo>
                  <a:cubicBezTo>
                    <a:pt x="133021" y="351402"/>
                    <a:pt x="142355" y="360736"/>
                    <a:pt x="153869" y="360736"/>
                  </a:cubicBezTo>
                  <a:lnTo>
                    <a:pt x="292439" y="360736"/>
                  </a:lnTo>
                  <a:cubicBezTo>
                    <a:pt x="303953" y="360736"/>
                    <a:pt x="313287" y="351402"/>
                    <a:pt x="313287" y="339888"/>
                  </a:cubicBezTo>
                  <a:lnTo>
                    <a:pt x="313287" y="256501"/>
                  </a:lnTo>
                  <a:cubicBezTo>
                    <a:pt x="313287" y="244987"/>
                    <a:pt x="303953" y="235653"/>
                    <a:pt x="292439" y="235653"/>
                  </a:cubicBezTo>
                  <a:close/>
                  <a:moveTo>
                    <a:pt x="1886788" y="230608"/>
                  </a:moveTo>
                  <a:cubicBezTo>
                    <a:pt x="1875274" y="230608"/>
                    <a:pt x="1865940" y="239942"/>
                    <a:pt x="1865940" y="251456"/>
                  </a:cubicBezTo>
                  <a:lnTo>
                    <a:pt x="1865940" y="334843"/>
                  </a:lnTo>
                  <a:cubicBezTo>
                    <a:pt x="1865940" y="346357"/>
                    <a:pt x="1875274" y="355691"/>
                    <a:pt x="1886788" y="355691"/>
                  </a:cubicBezTo>
                  <a:lnTo>
                    <a:pt x="2025358" y="355691"/>
                  </a:lnTo>
                  <a:cubicBezTo>
                    <a:pt x="2036872" y="355691"/>
                    <a:pt x="2046206" y="346357"/>
                    <a:pt x="2046206" y="334843"/>
                  </a:cubicBezTo>
                  <a:lnTo>
                    <a:pt x="2046206" y="251456"/>
                  </a:lnTo>
                  <a:cubicBezTo>
                    <a:pt x="2046206" y="239942"/>
                    <a:pt x="2036872" y="230608"/>
                    <a:pt x="2025358" y="230608"/>
                  </a:cubicBezTo>
                  <a:close/>
                  <a:moveTo>
                    <a:pt x="0" y="0"/>
                  </a:moveTo>
                  <a:lnTo>
                    <a:pt x="133021" y="0"/>
                  </a:lnTo>
                  <a:lnTo>
                    <a:pt x="133021" y="41694"/>
                  </a:lnTo>
                  <a:cubicBezTo>
                    <a:pt x="133021" y="53208"/>
                    <a:pt x="142355" y="62542"/>
                    <a:pt x="153869" y="62542"/>
                  </a:cubicBezTo>
                  <a:lnTo>
                    <a:pt x="292439" y="62542"/>
                  </a:lnTo>
                  <a:cubicBezTo>
                    <a:pt x="303953" y="62542"/>
                    <a:pt x="313287" y="53208"/>
                    <a:pt x="313287" y="41694"/>
                  </a:cubicBezTo>
                  <a:lnTo>
                    <a:pt x="313287" y="0"/>
                  </a:lnTo>
                  <a:lnTo>
                    <a:pt x="1865940" y="0"/>
                  </a:lnTo>
                  <a:lnTo>
                    <a:pt x="1865940" y="36649"/>
                  </a:lnTo>
                  <a:cubicBezTo>
                    <a:pt x="1865940" y="48163"/>
                    <a:pt x="1875274" y="57497"/>
                    <a:pt x="1886788" y="57497"/>
                  </a:cubicBezTo>
                  <a:lnTo>
                    <a:pt x="2025358" y="57497"/>
                  </a:lnTo>
                  <a:cubicBezTo>
                    <a:pt x="2036872" y="57497"/>
                    <a:pt x="2046206" y="48163"/>
                    <a:pt x="2046206" y="36649"/>
                  </a:cubicBezTo>
                  <a:lnTo>
                    <a:pt x="2046206" y="0"/>
                  </a:lnTo>
                  <a:lnTo>
                    <a:pt x="2198193" y="0"/>
                  </a:lnTo>
                  <a:lnTo>
                    <a:pt x="2198193" y="6661192"/>
                  </a:lnTo>
                  <a:lnTo>
                    <a:pt x="0" y="6661192"/>
                  </a:lnTo>
                  <a:close/>
                </a:path>
              </a:pathLst>
            </a:custGeom>
            <a:solidFill>
              <a:srgbClr val="822405">
                <a:alpha val="72630"/>
              </a:srgbClr>
            </a:solidFill>
            <a:ln>
              <a:noFill/>
            </a:ln>
            <a:effectLst>
              <a:outerShdw blurRad="50800" dist="38100" dir="2700000" algn="tl" rotWithShape="0">
                <a:srgbClr val="000000">
                  <a:alpha val="40000"/>
                </a:srgbClr>
              </a:outerShdw>
            </a:effectLst>
          </p:spPr>
          <p:txBody>
            <a:bodyPr spcFirstLastPara="1" wrap="square" lIns="68569" tIns="34275" rIns="68569" bIns="34275" anchor="ctr" anchorCtr="0">
              <a:noAutofit/>
            </a:bodyPr>
            <a:lstStyle/>
            <a:p>
              <a:pPr algn="ctr"/>
              <a:endParaRPr sz="1350">
                <a:solidFill>
                  <a:srgbClr val="FFFFFF"/>
                </a:solidFill>
                <a:latin typeface="UTM Azuki" panose="02040603050506020204" pitchFamily="18" charset="0"/>
                <a:ea typeface="Calibri"/>
                <a:cs typeface="Calibri"/>
                <a:sym typeface="Calibri"/>
              </a:endParaRPr>
            </a:p>
          </p:txBody>
        </p:sp>
        <p:sp>
          <p:nvSpPr>
            <p:cNvPr id="6" name="Google Shape;21;p2"/>
            <p:cNvSpPr/>
            <p:nvPr/>
          </p:nvSpPr>
          <p:spPr>
            <a:xfrm>
              <a:off x="5293882" y="1319118"/>
              <a:ext cx="1469100" cy="2053800"/>
            </a:xfrm>
            <a:prstGeom prst="rect">
              <a:avLst/>
            </a:prstGeom>
            <a:solidFill>
              <a:srgbClr val="000000">
                <a:alpha val="79890"/>
              </a:srgbClr>
            </a:solidFill>
            <a:ln>
              <a:noFill/>
            </a:ln>
          </p:spPr>
          <p:txBody>
            <a:bodyPr spcFirstLastPara="1" wrap="square" lIns="68569" tIns="34275" rIns="68569" bIns="34275" anchor="ctr" anchorCtr="0">
              <a:noAutofit/>
            </a:bodyPr>
            <a:lstStyle/>
            <a:p>
              <a:pPr algn="ctr"/>
              <a:endParaRPr sz="1350">
                <a:solidFill>
                  <a:srgbClr val="FFFFFF"/>
                </a:solidFill>
                <a:latin typeface="UTM Azuki" panose="02040603050506020204" pitchFamily="18" charset="0"/>
                <a:ea typeface="Calibri"/>
                <a:cs typeface="Calibri"/>
                <a:sym typeface="Calibri"/>
              </a:endParaRPr>
            </a:p>
          </p:txBody>
        </p:sp>
        <p:sp>
          <p:nvSpPr>
            <p:cNvPr id="7" name="Google Shape;22;p2"/>
            <p:cNvSpPr/>
            <p:nvPr/>
          </p:nvSpPr>
          <p:spPr>
            <a:xfrm>
              <a:off x="5293882" y="0"/>
              <a:ext cx="1469100" cy="1223100"/>
            </a:xfrm>
            <a:prstGeom prst="rect">
              <a:avLst/>
            </a:prstGeom>
            <a:solidFill>
              <a:srgbClr val="000000">
                <a:alpha val="72630"/>
              </a:srgbClr>
            </a:solidFill>
            <a:ln>
              <a:noFill/>
            </a:ln>
          </p:spPr>
          <p:txBody>
            <a:bodyPr spcFirstLastPara="1" wrap="square" lIns="68569" tIns="34275" rIns="68569" bIns="34275" anchor="ctr" anchorCtr="0">
              <a:noAutofit/>
            </a:bodyPr>
            <a:lstStyle/>
            <a:p>
              <a:pPr algn="ctr"/>
              <a:endParaRPr sz="1350">
                <a:solidFill>
                  <a:srgbClr val="FFFFFF"/>
                </a:solidFill>
                <a:latin typeface="UTM Azuki" panose="02040603050506020204" pitchFamily="18" charset="0"/>
                <a:ea typeface="Calibri"/>
                <a:cs typeface="Calibri"/>
                <a:sym typeface="Calibri"/>
              </a:endParaRPr>
            </a:p>
          </p:txBody>
        </p:sp>
        <p:sp>
          <p:nvSpPr>
            <p:cNvPr id="8" name="Google Shape;23;p2"/>
            <p:cNvSpPr/>
            <p:nvPr/>
          </p:nvSpPr>
          <p:spPr>
            <a:xfrm>
              <a:off x="5293882" y="3481987"/>
              <a:ext cx="1469100" cy="2053800"/>
            </a:xfrm>
            <a:prstGeom prst="rect">
              <a:avLst/>
            </a:prstGeom>
            <a:solidFill>
              <a:srgbClr val="000000">
                <a:alpha val="85470"/>
              </a:srgbClr>
            </a:solidFill>
            <a:ln>
              <a:noFill/>
            </a:ln>
          </p:spPr>
          <p:txBody>
            <a:bodyPr spcFirstLastPara="1" wrap="square" lIns="68569" tIns="34275" rIns="68569" bIns="34275" anchor="ctr" anchorCtr="0">
              <a:noAutofit/>
            </a:bodyPr>
            <a:lstStyle/>
            <a:p>
              <a:pPr algn="ctr"/>
              <a:endParaRPr sz="1350">
                <a:solidFill>
                  <a:srgbClr val="FFFFFF"/>
                </a:solidFill>
                <a:latin typeface="UTM Azuki" panose="02040603050506020204" pitchFamily="18" charset="0"/>
                <a:ea typeface="Calibri"/>
                <a:cs typeface="Calibri"/>
                <a:sym typeface="Calibri"/>
              </a:endParaRPr>
            </a:p>
          </p:txBody>
        </p:sp>
      </p:grpSp>
      <p:grpSp>
        <p:nvGrpSpPr>
          <p:cNvPr id="9" name="Google Shape;30;p2"/>
          <p:cNvGrpSpPr/>
          <p:nvPr/>
        </p:nvGrpSpPr>
        <p:grpSpPr>
          <a:xfrm>
            <a:off x="7347458" y="3505574"/>
            <a:ext cx="213625" cy="1009769"/>
            <a:chOff x="8608129" y="1242253"/>
            <a:chExt cx="937259" cy="4430267"/>
          </a:xfrm>
        </p:grpSpPr>
        <p:sp>
          <p:nvSpPr>
            <p:cNvPr id="10" name="Google Shape;31;p2"/>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68569" tIns="34275" rIns="68569" bIns="34275" anchor="ctr" anchorCtr="0">
              <a:noAutofit/>
            </a:bodyPr>
            <a:lstStyle/>
            <a:p>
              <a:endParaRPr sz="1350">
                <a:latin typeface="UTM Azuki" panose="02040603050506020204" pitchFamily="18" charset="0"/>
                <a:ea typeface="Calibri"/>
                <a:cs typeface="Calibri"/>
                <a:sym typeface="Calibri"/>
              </a:endParaRPr>
            </a:p>
          </p:txBody>
        </p:sp>
        <p:pic>
          <p:nvPicPr>
            <p:cNvPr id="11" name="Google Shape;32;p2"/>
            <p:cNvPicPr preferRelativeResize="0"/>
            <p:nvPr/>
          </p:nvPicPr>
          <p:blipFill rotWithShape="1">
            <a:blip r:embed="rId3">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grpSp>
        <p:nvGrpSpPr>
          <p:cNvPr id="12" name="Google Shape;33;p2"/>
          <p:cNvGrpSpPr/>
          <p:nvPr/>
        </p:nvGrpSpPr>
        <p:grpSpPr>
          <a:xfrm rot="2168297">
            <a:off x="7461818" y="3619596"/>
            <a:ext cx="213600" cy="1009652"/>
            <a:chOff x="8608129" y="1242253"/>
            <a:chExt cx="937259" cy="4430267"/>
          </a:xfrm>
        </p:grpSpPr>
        <p:sp>
          <p:nvSpPr>
            <p:cNvPr id="13" name="Google Shape;34;p2"/>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68569" tIns="34275" rIns="68569" bIns="34275" anchor="ctr" anchorCtr="0">
              <a:noAutofit/>
            </a:bodyPr>
            <a:lstStyle/>
            <a:p>
              <a:endParaRPr sz="1350">
                <a:latin typeface="UTM Azuki" panose="02040603050506020204" pitchFamily="18" charset="0"/>
                <a:ea typeface="Calibri"/>
                <a:cs typeface="Calibri"/>
                <a:sym typeface="Calibri"/>
              </a:endParaRPr>
            </a:p>
          </p:txBody>
        </p:sp>
        <p:pic>
          <p:nvPicPr>
            <p:cNvPr id="14" name="Google Shape;35;p2"/>
            <p:cNvPicPr preferRelativeResize="0"/>
            <p:nvPr/>
          </p:nvPicPr>
          <p:blipFill rotWithShape="1">
            <a:blip r:embed="rId3">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grpSp>
        <p:nvGrpSpPr>
          <p:cNvPr id="15" name="Google Shape;36;p2"/>
          <p:cNvGrpSpPr/>
          <p:nvPr/>
        </p:nvGrpSpPr>
        <p:grpSpPr>
          <a:xfrm rot="-1593903">
            <a:off x="7845777" y="3351161"/>
            <a:ext cx="213612" cy="1009708"/>
            <a:chOff x="8608129" y="1242253"/>
            <a:chExt cx="937259" cy="4430267"/>
          </a:xfrm>
        </p:grpSpPr>
        <p:sp>
          <p:nvSpPr>
            <p:cNvPr id="16" name="Google Shape;37;p2"/>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68569" tIns="34275" rIns="68569" bIns="34275" anchor="ctr" anchorCtr="0">
              <a:noAutofit/>
            </a:bodyPr>
            <a:lstStyle/>
            <a:p>
              <a:endParaRPr sz="1350">
                <a:latin typeface="UTM Azuki" panose="02040603050506020204" pitchFamily="18" charset="0"/>
                <a:ea typeface="Calibri"/>
                <a:cs typeface="Calibri"/>
                <a:sym typeface="Calibri"/>
              </a:endParaRPr>
            </a:p>
          </p:txBody>
        </p:sp>
        <p:pic>
          <p:nvPicPr>
            <p:cNvPr id="17" name="Google Shape;38;p2"/>
            <p:cNvPicPr preferRelativeResize="0"/>
            <p:nvPr/>
          </p:nvPicPr>
          <p:blipFill rotWithShape="1">
            <a:blip r:embed="rId3">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sp>
        <p:nvSpPr>
          <p:cNvPr id="19" name="TextBox 18"/>
          <p:cNvSpPr txBox="1"/>
          <p:nvPr/>
        </p:nvSpPr>
        <p:spPr>
          <a:xfrm>
            <a:off x="1993103" y="1191276"/>
            <a:ext cx="5427071" cy="954107"/>
          </a:xfrm>
          <a:prstGeom prst="rect">
            <a:avLst/>
          </a:prstGeom>
          <a:solidFill>
            <a:srgbClr val="993300">
              <a:alpha val="60000"/>
            </a:srgbClr>
          </a:solidFill>
          <a:ln w="38100">
            <a:solidFill>
              <a:srgbClr val="800000"/>
            </a:solidFill>
            <a:prstDash val="sysDash"/>
          </a:ln>
        </p:spPr>
        <p:txBody>
          <a:bodyPr wrap="square" rtlCol="0">
            <a:spAutoFit/>
          </a:bodyPr>
          <a:lstStyle/>
          <a:p>
            <a:pPr algn="ctr" defTabSz="1219170" fontAlgn="base">
              <a:spcBef>
                <a:spcPct val="0"/>
              </a:spcBef>
              <a:spcAft>
                <a:spcPct val="0"/>
              </a:spcAft>
            </a:pPr>
            <a:r>
              <a:rPr lang="en-US" altLang="vi-VN" sz="2800" b="1" dirty="0" err="1">
                <a:solidFill>
                  <a:schemeClr val="tx1"/>
                </a:solidFill>
                <a:latin typeface="UTM Azuki" panose="02040603050506020204" pitchFamily="18" charset="0"/>
                <a:cs typeface="Times New Roman" panose="02020603050405020304" pitchFamily="18" charset="0"/>
              </a:rPr>
              <a:t>Ngô</a:t>
            </a:r>
            <a:r>
              <a:rPr lang="en-US" altLang="vi-VN" sz="2800" b="1" dirty="0">
                <a:solidFill>
                  <a:schemeClr val="tx1"/>
                </a:solidFill>
                <a:latin typeface="UTM Azuki" panose="02040603050506020204" pitchFamily="18" charset="0"/>
                <a:cs typeface="Times New Roman" panose="02020603050405020304" pitchFamily="18" charset="0"/>
              </a:rPr>
              <a:t> </a:t>
            </a:r>
            <a:r>
              <a:rPr lang="en-US" altLang="vi-VN" sz="2800" b="1" dirty="0" err="1">
                <a:solidFill>
                  <a:schemeClr val="tx1"/>
                </a:solidFill>
                <a:latin typeface="UTM Azuki" panose="02040603050506020204" pitchFamily="18" charset="0"/>
                <a:cs typeface="Times New Roman" panose="02020603050405020304" pitchFamily="18" charset="0"/>
              </a:rPr>
              <a:t>Quyền</a:t>
            </a:r>
            <a:r>
              <a:rPr lang="en-US" altLang="vi-VN" sz="2800" b="1" dirty="0">
                <a:solidFill>
                  <a:schemeClr val="tx1"/>
                </a:solidFill>
                <a:latin typeface="UTM Azuki" panose="02040603050506020204" pitchFamily="18" charset="0"/>
                <a:cs typeface="Times New Roman" panose="02020603050405020304" pitchFamily="18" charset="0"/>
              </a:rPr>
              <a:t> </a:t>
            </a:r>
            <a:r>
              <a:rPr lang="en-US" altLang="vi-VN" sz="2800" b="1" dirty="0" err="1">
                <a:solidFill>
                  <a:schemeClr val="tx1"/>
                </a:solidFill>
                <a:latin typeface="UTM Azuki" panose="02040603050506020204" pitchFamily="18" charset="0"/>
                <a:cs typeface="Times New Roman" panose="02020603050405020304" pitchFamily="18" charset="0"/>
              </a:rPr>
              <a:t>đã</a:t>
            </a:r>
            <a:r>
              <a:rPr lang="en-US" altLang="vi-VN" sz="2800" b="1" dirty="0">
                <a:solidFill>
                  <a:schemeClr val="tx1"/>
                </a:solidFill>
                <a:latin typeface="UTM Azuki" panose="02040603050506020204" pitchFamily="18" charset="0"/>
                <a:cs typeface="Times New Roman" panose="02020603050405020304" pitchFamily="18" charset="0"/>
              </a:rPr>
              <a:t> </a:t>
            </a:r>
            <a:r>
              <a:rPr lang="en-US" altLang="vi-VN" sz="2800" b="1" dirty="0" err="1">
                <a:solidFill>
                  <a:schemeClr val="tx1"/>
                </a:solidFill>
                <a:latin typeface="UTM Azuki" panose="02040603050506020204" pitchFamily="18" charset="0"/>
                <a:cs typeface="Times New Roman" panose="02020603050405020304" pitchFamily="18" charset="0"/>
              </a:rPr>
              <a:t>dựa</a:t>
            </a:r>
            <a:r>
              <a:rPr lang="en-US" altLang="vi-VN" sz="2800" b="1" dirty="0">
                <a:solidFill>
                  <a:schemeClr val="tx1"/>
                </a:solidFill>
                <a:latin typeface="UTM Azuki" panose="02040603050506020204" pitchFamily="18" charset="0"/>
                <a:cs typeface="Times New Roman" panose="02020603050405020304" pitchFamily="18" charset="0"/>
              </a:rPr>
              <a:t> </a:t>
            </a:r>
            <a:r>
              <a:rPr lang="en-US" altLang="vi-VN" sz="2800" b="1" dirty="0" err="1">
                <a:solidFill>
                  <a:schemeClr val="tx1"/>
                </a:solidFill>
                <a:latin typeface="UTM Azuki" panose="02040603050506020204" pitchFamily="18" charset="0"/>
                <a:cs typeface="Times New Roman" panose="02020603050405020304" pitchFamily="18" charset="0"/>
              </a:rPr>
              <a:t>vào</a:t>
            </a:r>
            <a:r>
              <a:rPr lang="en-US" altLang="vi-VN" sz="2800" b="1" dirty="0">
                <a:solidFill>
                  <a:schemeClr val="tx1"/>
                </a:solidFill>
                <a:latin typeface="UTM Azuki" panose="02040603050506020204" pitchFamily="18" charset="0"/>
                <a:cs typeface="Times New Roman" panose="02020603050405020304" pitchFamily="18" charset="0"/>
              </a:rPr>
              <a:t> </a:t>
            </a:r>
            <a:r>
              <a:rPr lang="en-US" altLang="vi-VN" sz="2800" b="1" dirty="0" err="1">
                <a:solidFill>
                  <a:schemeClr val="tx1"/>
                </a:solidFill>
                <a:latin typeface="UTM Azuki" panose="02040603050506020204" pitchFamily="18" charset="0"/>
                <a:cs typeface="Times New Roman" panose="02020603050405020304" pitchFamily="18" charset="0"/>
              </a:rPr>
              <a:t>hiện</a:t>
            </a:r>
            <a:r>
              <a:rPr lang="en-US" altLang="vi-VN" sz="2800" b="1" dirty="0">
                <a:solidFill>
                  <a:schemeClr val="tx1"/>
                </a:solidFill>
                <a:latin typeface="UTM Azuki" panose="02040603050506020204" pitchFamily="18" charset="0"/>
                <a:cs typeface="Times New Roman" panose="02020603050405020304" pitchFamily="18" charset="0"/>
              </a:rPr>
              <a:t> </a:t>
            </a:r>
            <a:r>
              <a:rPr lang="en-US" altLang="vi-VN" sz="2800" b="1" dirty="0" err="1">
                <a:solidFill>
                  <a:schemeClr val="tx1"/>
                </a:solidFill>
                <a:latin typeface="UTM Azuki" panose="02040603050506020204" pitchFamily="18" charset="0"/>
                <a:cs typeface="Times New Roman" panose="02020603050405020304" pitchFamily="18" charset="0"/>
              </a:rPr>
              <a:t>tượng</a:t>
            </a:r>
            <a:r>
              <a:rPr lang="en-US" altLang="vi-VN" sz="2800" b="1" dirty="0">
                <a:solidFill>
                  <a:schemeClr val="tx1"/>
                </a:solidFill>
                <a:latin typeface="UTM Azuki" panose="02040603050506020204" pitchFamily="18" charset="0"/>
                <a:cs typeface="Times New Roman" panose="02020603050405020304" pitchFamily="18" charset="0"/>
              </a:rPr>
              <a:t> </a:t>
            </a:r>
          </a:p>
          <a:p>
            <a:pPr algn="ctr" defTabSz="1219170" fontAlgn="base">
              <a:spcBef>
                <a:spcPct val="0"/>
              </a:spcBef>
              <a:spcAft>
                <a:spcPct val="0"/>
              </a:spcAft>
            </a:pPr>
            <a:r>
              <a:rPr lang="en-US" altLang="vi-VN" sz="2800" b="1" dirty="0" err="1">
                <a:solidFill>
                  <a:schemeClr val="tx1"/>
                </a:solidFill>
                <a:latin typeface="UTM Azuki" panose="02040603050506020204" pitchFamily="18" charset="0"/>
                <a:cs typeface="Times New Roman" panose="02020603050405020304" pitchFamily="18" charset="0"/>
              </a:rPr>
              <a:t>thiên</a:t>
            </a:r>
            <a:r>
              <a:rPr lang="en-US" altLang="vi-VN" sz="2800" b="1" dirty="0">
                <a:solidFill>
                  <a:schemeClr val="tx1"/>
                </a:solidFill>
                <a:latin typeface="UTM Azuki" panose="02040603050506020204" pitchFamily="18" charset="0"/>
                <a:cs typeface="Times New Roman" panose="02020603050405020304" pitchFamily="18" charset="0"/>
              </a:rPr>
              <a:t> </a:t>
            </a:r>
            <a:r>
              <a:rPr lang="en-US" altLang="vi-VN" sz="2800" b="1" dirty="0" err="1">
                <a:solidFill>
                  <a:schemeClr val="tx1"/>
                </a:solidFill>
                <a:latin typeface="UTM Azuki" panose="02040603050506020204" pitchFamily="18" charset="0"/>
                <a:cs typeface="Times New Roman" panose="02020603050405020304" pitchFamily="18" charset="0"/>
              </a:rPr>
              <a:t>nhiên</a:t>
            </a:r>
            <a:r>
              <a:rPr lang="en-US" altLang="vi-VN" sz="2800" b="1" dirty="0">
                <a:solidFill>
                  <a:schemeClr val="tx1"/>
                </a:solidFill>
                <a:latin typeface="UTM Azuki" panose="02040603050506020204" pitchFamily="18" charset="0"/>
                <a:cs typeface="Times New Roman" panose="02020603050405020304" pitchFamily="18" charset="0"/>
              </a:rPr>
              <a:t> </a:t>
            </a:r>
            <a:r>
              <a:rPr lang="en-US" altLang="vi-VN" sz="2800" b="1" dirty="0" err="1">
                <a:solidFill>
                  <a:schemeClr val="tx1"/>
                </a:solidFill>
                <a:latin typeface="UTM Azuki" panose="02040603050506020204" pitchFamily="18" charset="0"/>
                <a:cs typeface="Times New Roman" panose="02020603050405020304" pitchFamily="18" charset="0"/>
              </a:rPr>
              <a:t>nào</a:t>
            </a:r>
            <a:r>
              <a:rPr lang="en-US" altLang="vi-VN" sz="2800" b="1" dirty="0">
                <a:solidFill>
                  <a:schemeClr val="tx1"/>
                </a:solidFill>
                <a:latin typeface="UTM Azuki" panose="02040603050506020204" pitchFamily="18" charset="0"/>
                <a:cs typeface="Times New Roman" panose="02020603050405020304" pitchFamily="18" charset="0"/>
              </a:rPr>
              <a:t> </a:t>
            </a:r>
            <a:r>
              <a:rPr lang="en-US" altLang="vi-VN" sz="2800" b="1" dirty="0" err="1">
                <a:solidFill>
                  <a:schemeClr val="tx1"/>
                </a:solidFill>
                <a:latin typeface="UTM Azuki" panose="02040603050506020204" pitchFamily="18" charset="0"/>
                <a:cs typeface="Times New Roman" panose="02020603050405020304" pitchFamily="18" charset="0"/>
              </a:rPr>
              <a:t>để</a:t>
            </a:r>
            <a:r>
              <a:rPr lang="en-US" altLang="vi-VN" sz="2800" b="1" dirty="0">
                <a:solidFill>
                  <a:schemeClr val="tx1"/>
                </a:solidFill>
                <a:latin typeface="UTM Azuki" panose="02040603050506020204" pitchFamily="18" charset="0"/>
                <a:cs typeface="Times New Roman" panose="02020603050405020304" pitchFamily="18" charset="0"/>
              </a:rPr>
              <a:t> </a:t>
            </a:r>
            <a:r>
              <a:rPr lang="en-US" altLang="vi-VN" sz="2800" b="1" dirty="0" err="1">
                <a:solidFill>
                  <a:schemeClr val="tx1"/>
                </a:solidFill>
                <a:latin typeface="UTM Azuki" panose="02040603050506020204" pitchFamily="18" charset="0"/>
                <a:cs typeface="Times New Roman" panose="02020603050405020304" pitchFamily="18" charset="0"/>
              </a:rPr>
              <a:t>đánh</a:t>
            </a:r>
            <a:r>
              <a:rPr lang="en-US" altLang="vi-VN" sz="2800" b="1" dirty="0">
                <a:solidFill>
                  <a:schemeClr val="tx1"/>
                </a:solidFill>
                <a:latin typeface="UTM Azuki" panose="02040603050506020204" pitchFamily="18" charset="0"/>
                <a:cs typeface="Times New Roman" panose="02020603050405020304" pitchFamily="18" charset="0"/>
              </a:rPr>
              <a:t> </a:t>
            </a:r>
            <a:r>
              <a:rPr lang="en-US" altLang="vi-VN" sz="2800" b="1" dirty="0" err="1">
                <a:solidFill>
                  <a:schemeClr val="tx1"/>
                </a:solidFill>
                <a:latin typeface="UTM Azuki" panose="02040603050506020204" pitchFamily="18" charset="0"/>
                <a:cs typeface="Times New Roman" panose="02020603050405020304" pitchFamily="18" charset="0"/>
              </a:rPr>
              <a:t>giặc</a:t>
            </a:r>
            <a:r>
              <a:rPr lang="en-US" altLang="vi-VN" sz="2800" b="1" dirty="0">
                <a:solidFill>
                  <a:schemeClr val="tx1"/>
                </a:solidFill>
                <a:latin typeface="UTM Azuki" panose="02040603050506020204" pitchFamily="18" charset="0"/>
                <a:cs typeface="Times New Roman" panose="02020603050405020304" pitchFamily="18" charset="0"/>
              </a:rPr>
              <a:t> ?</a:t>
            </a:r>
          </a:p>
        </p:txBody>
      </p:sp>
      <p:sp>
        <p:nvSpPr>
          <p:cNvPr id="20" name="TextBox 19"/>
          <p:cNvSpPr txBox="1"/>
          <p:nvPr/>
        </p:nvSpPr>
        <p:spPr>
          <a:xfrm>
            <a:off x="1982462" y="2538196"/>
            <a:ext cx="3739682" cy="461665"/>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r>
              <a:rPr lang="en-US" sz="2400" dirty="0">
                <a:latin typeface="UTM Azuki" panose="02040603050506020204" pitchFamily="18" charset="0"/>
              </a:rPr>
              <a:t>A. </a:t>
            </a:r>
            <a:r>
              <a:rPr lang="vi-VN" sz="2400" b="1" dirty="0">
                <a:solidFill>
                  <a:srgbClr val="002060"/>
                </a:solidFill>
                <a:latin typeface="Times New Roman" panose="02020603050405020304" pitchFamily="18" charset="0"/>
                <a:cs typeface="Times New Roman" panose="02020603050405020304" pitchFamily="18" charset="0"/>
              </a:rPr>
              <a:t>Mưa to</a:t>
            </a:r>
            <a:endParaRPr lang="en-US" sz="2400" dirty="0">
              <a:latin typeface="UTM Azuki" panose="02040603050506020204" pitchFamily="18" charset="0"/>
            </a:endParaRPr>
          </a:p>
        </p:txBody>
      </p:sp>
      <p:sp>
        <p:nvSpPr>
          <p:cNvPr id="22" name="TextBox 21"/>
          <p:cNvSpPr txBox="1"/>
          <p:nvPr/>
        </p:nvSpPr>
        <p:spPr>
          <a:xfrm>
            <a:off x="1993106" y="3215770"/>
            <a:ext cx="3729038" cy="461665"/>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r>
              <a:rPr lang="en-US" sz="2400" dirty="0">
                <a:latin typeface="UTM Azuki" panose="02040603050506020204" pitchFamily="18" charset="0"/>
              </a:rPr>
              <a:t>B </a:t>
            </a:r>
            <a:r>
              <a:rPr lang="vi-VN" sz="2400" b="1" dirty="0">
                <a:solidFill>
                  <a:srgbClr val="002060"/>
                </a:solidFill>
                <a:latin typeface="Times New Roman" panose="02020603050405020304" pitchFamily="18" charset="0"/>
                <a:cs typeface="Times New Roman" panose="02020603050405020304" pitchFamily="18" charset="0"/>
              </a:rPr>
              <a:t>Thủy triều</a:t>
            </a:r>
            <a:endParaRPr lang="en-US" sz="2400" dirty="0">
              <a:latin typeface="UTM Azuki" panose="02040603050506020204" pitchFamily="18" charset="0"/>
            </a:endParaRPr>
          </a:p>
        </p:txBody>
      </p:sp>
      <p:sp>
        <p:nvSpPr>
          <p:cNvPr id="23" name="TextBox 22"/>
          <p:cNvSpPr txBox="1"/>
          <p:nvPr/>
        </p:nvSpPr>
        <p:spPr>
          <a:xfrm>
            <a:off x="1973729" y="3952225"/>
            <a:ext cx="3450431" cy="461665"/>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r>
              <a:rPr lang="en-US" sz="2400" dirty="0">
                <a:latin typeface="UTM Azuki" panose="02040603050506020204" pitchFamily="18" charset="0"/>
              </a:rPr>
              <a:t>C. </a:t>
            </a:r>
            <a:r>
              <a:rPr lang="vi-VN" sz="2400" b="1" dirty="0">
                <a:solidFill>
                  <a:srgbClr val="002060"/>
                </a:solidFill>
                <a:latin typeface="Times New Roman" panose="02020603050405020304" pitchFamily="18" charset="0"/>
                <a:cs typeface="Times New Roman" panose="02020603050405020304" pitchFamily="18" charset="0"/>
              </a:rPr>
              <a:t>Hạn hán</a:t>
            </a:r>
            <a:endParaRPr lang="en-US" sz="2400" dirty="0">
              <a:latin typeface="UTM Azuki" panose="02040603050506020204" pitchFamily="18" charset="0"/>
            </a:endParaRPr>
          </a:p>
        </p:txBody>
      </p:sp>
      <p:pic>
        <p:nvPicPr>
          <p:cNvPr id="21" name="Picture 3" descr="C:\Users\HP\Desktop\Le-Loi-12.4x7.4-scaled-e1620814433152.jpg">
            <a:hlinkClick r:id="rId4" action="ppaction://hlinksldjump"/>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3474" b="100000" l="0" r="89732">
                        <a14:foregroundMark x1="45782" y1="24582" x2="51733" y2="31129"/>
                        <a14:backgroundMark x1="15370" y1="39011" x2="34336" y2="21443"/>
                        <a14:backgroundMark x1="16874" y1="40949" x2="16874" y2="50969"/>
                        <a14:backgroundMark x1="18116" y1="30929" x2="31982" y2="9686"/>
                        <a14:backgroundMark x1="40026" y1="13160" x2="40026" y2="2044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868241" y="2297215"/>
            <a:ext cx="2763455" cy="27377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3699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500" fill="hold"/>
                                        <p:tgtEl>
                                          <p:spTgt spid="23"/>
                                        </p:tgtEl>
                                        <p:attrNameLst>
                                          <p:attrName>ppt_x</p:attrName>
                                        </p:attrNameLst>
                                      </p:cBhvr>
                                      <p:tavLst>
                                        <p:tav tm="0">
                                          <p:val>
                                            <p:strVal val="#ppt_x"/>
                                          </p:val>
                                        </p:tav>
                                        <p:tav tm="100000">
                                          <p:val>
                                            <p:strVal val="#ppt_x"/>
                                          </p:val>
                                        </p:tav>
                                      </p:tavLst>
                                    </p:anim>
                                    <p:anim calcmode="lin" valueType="num">
                                      <p:cBhvr additive="base">
                                        <p:cTn id="1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1" nodeType="clickEffect">
                                  <p:stCondLst>
                                    <p:cond delay="0"/>
                                  </p:stCondLst>
                                  <p:childTnLst>
                                    <p:animEffect transition="out" filter="fade">
                                      <p:cBhvr>
                                        <p:cTn id="20" dur="1000"/>
                                        <p:tgtEl>
                                          <p:spTgt spid="20"/>
                                        </p:tgtEl>
                                      </p:cBhvr>
                                    </p:animEffect>
                                    <p:anim calcmode="lin" valueType="num">
                                      <p:cBhvr>
                                        <p:cTn id="21" dur="1000"/>
                                        <p:tgtEl>
                                          <p:spTgt spid="20"/>
                                        </p:tgtEl>
                                        <p:attrNameLst>
                                          <p:attrName>ppt_x</p:attrName>
                                        </p:attrNameLst>
                                      </p:cBhvr>
                                      <p:tavLst>
                                        <p:tav tm="0">
                                          <p:val>
                                            <p:strVal val="ppt_x"/>
                                          </p:val>
                                        </p:tav>
                                        <p:tav tm="100000">
                                          <p:val>
                                            <p:strVal val="ppt_x"/>
                                          </p:val>
                                        </p:tav>
                                      </p:tavLst>
                                    </p:anim>
                                    <p:anim calcmode="lin" valueType="num">
                                      <p:cBhvr>
                                        <p:cTn id="22" dur="1000"/>
                                        <p:tgtEl>
                                          <p:spTgt spid="20"/>
                                        </p:tgtEl>
                                        <p:attrNameLst>
                                          <p:attrName>ppt_y</p:attrName>
                                        </p:attrNameLst>
                                      </p:cBhvr>
                                      <p:tavLst>
                                        <p:tav tm="0">
                                          <p:val>
                                            <p:strVal val="ppt_y"/>
                                          </p:val>
                                        </p:tav>
                                        <p:tav tm="100000">
                                          <p:val>
                                            <p:strVal val="ppt_y+.1"/>
                                          </p:val>
                                        </p:tav>
                                      </p:tavLst>
                                    </p:anim>
                                    <p:set>
                                      <p:cBhvr>
                                        <p:cTn id="23" dur="1" fill="hold">
                                          <p:stCondLst>
                                            <p:cond delay="999"/>
                                          </p:stCondLst>
                                        </p:cTn>
                                        <p:tgtEl>
                                          <p:spTgt spid="20"/>
                                        </p:tgtEl>
                                        <p:attrNameLst>
                                          <p:attrName>style.visibility</p:attrName>
                                        </p:attrNameLst>
                                      </p:cBhvr>
                                      <p:to>
                                        <p:strVal val="hidden"/>
                                      </p:to>
                                    </p:set>
                                  </p:childTnLst>
                                </p:cTn>
                              </p:par>
                              <p:par>
                                <p:cTn id="24" presetID="42" presetClass="exit" presetSubtype="0" fill="hold" grpId="1" nodeType="withEffect">
                                  <p:stCondLst>
                                    <p:cond delay="0"/>
                                  </p:stCondLst>
                                  <p:childTnLst>
                                    <p:animEffect transition="out" filter="fade">
                                      <p:cBhvr>
                                        <p:cTn id="25" dur="1000"/>
                                        <p:tgtEl>
                                          <p:spTgt spid="23"/>
                                        </p:tgtEl>
                                      </p:cBhvr>
                                    </p:animEffect>
                                    <p:anim calcmode="lin" valueType="num">
                                      <p:cBhvr>
                                        <p:cTn id="26" dur="1000"/>
                                        <p:tgtEl>
                                          <p:spTgt spid="23"/>
                                        </p:tgtEl>
                                        <p:attrNameLst>
                                          <p:attrName>ppt_x</p:attrName>
                                        </p:attrNameLst>
                                      </p:cBhvr>
                                      <p:tavLst>
                                        <p:tav tm="0">
                                          <p:val>
                                            <p:strVal val="ppt_x"/>
                                          </p:val>
                                        </p:tav>
                                        <p:tav tm="100000">
                                          <p:val>
                                            <p:strVal val="ppt_x"/>
                                          </p:val>
                                        </p:tav>
                                      </p:tavLst>
                                    </p:anim>
                                    <p:anim calcmode="lin" valueType="num">
                                      <p:cBhvr>
                                        <p:cTn id="27" dur="1000"/>
                                        <p:tgtEl>
                                          <p:spTgt spid="23"/>
                                        </p:tgtEl>
                                        <p:attrNameLst>
                                          <p:attrName>ppt_y</p:attrName>
                                        </p:attrNameLst>
                                      </p:cBhvr>
                                      <p:tavLst>
                                        <p:tav tm="0">
                                          <p:val>
                                            <p:strVal val="ppt_y"/>
                                          </p:val>
                                        </p:tav>
                                        <p:tav tm="100000">
                                          <p:val>
                                            <p:strVal val="ppt_y+.1"/>
                                          </p:val>
                                        </p:tav>
                                      </p:tavLst>
                                    </p:anim>
                                    <p:set>
                                      <p:cBhvr>
                                        <p:cTn id="28" dur="1" fill="hold">
                                          <p:stCondLst>
                                            <p:cond delay="999"/>
                                          </p:stCondLst>
                                        </p:cTn>
                                        <p:tgtEl>
                                          <p:spTgt spid="23"/>
                                        </p:tgtEl>
                                        <p:attrNameLst>
                                          <p:attrName>style.visibility</p:attrName>
                                        </p:attrNameLst>
                                      </p:cBhvr>
                                      <p:to>
                                        <p:strVal val="hidden"/>
                                      </p:to>
                                    </p:set>
                                  </p:childTnLst>
                                </p:cTn>
                              </p:par>
                              <p:par>
                                <p:cTn id="29" presetID="6" presetClass="emph" presetSubtype="0" fill="hold" grpId="1" nodeType="withEffect">
                                  <p:stCondLst>
                                    <p:cond delay="0"/>
                                  </p:stCondLst>
                                  <p:childTnLst>
                                    <p:animScale>
                                      <p:cBhvr>
                                        <p:cTn id="30" dur="2000" fill="hold"/>
                                        <p:tgtEl>
                                          <p:spTgt spid="2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22" grpId="0" animBg="1"/>
      <p:bldP spid="22" grpId="1" animBg="1"/>
      <p:bldP spid="23" grpId="0" animBg="1"/>
      <p:bldP spid="23"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48;p3" descr="A picture containing white, old, sitting, black&#10;&#10;Description automatically generated"/>
          <p:cNvPicPr preferRelativeResize="0"/>
          <p:nvPr/>
        </p:nvPicPr>
        <p:blipFill rotWithShape="1">
          <a:blip r:embed="rId2">
            <a:alphaModFix/>
          </a:blip>
          <a:srcRect/>
          <a:stretch/>
        </p:blipFill>
        <p:spPr>
          <a:xfrm rot="5400000">
            <a:off x="1996750" y="-1164430"/>
            <a:ext cx="5029202" cy="7843835"/>
          </a:xfrm>
          <a:prstGeom prst="rect">
            <a:avLst/>
          </a:prstGeom>
          <a:noFill/>
          <a:ln>
            <a:noFill/>
          </a:ln>
          <a:effectLst>
            <a:outerShdw blurRad="50800" dist="38100" dir="2700000" algn="tl" rotWithShape="0">
              <a:srgbClr val="000000">
                <a:alpha val="40000"/>
              </a:srgbClr>
            </a:outerShdw>
          </a:effectLst>
        </p:spPr>
      </p:pic>
      <p:grpSp>
        <p:nvGrpSpPr>
          <p:cNvPr id="4" name="Google Shape;19;p2"/>
          <p:cNvGrpSpPr/>
          <p:nvPr/>
        </p:nvGrpSpPr>
        <p:grpSpPr>
          <a:xfrm rot="20205233">
            <a:off x="7508930" y="300712"/>
            <a:ext cx="846976" cy="2116199"/>
            <a:chOff x="4929283" y="0"/>
            <a:chExt cx="2198193" cy="6661192"/>
          </a:xfrm>
        </p:grpSpPr>
        <p:sp>
          <p:nvSpPr>
            <p:cNvPr id="5" name="Google Shape;20;p2"/>
            <p:cNvSpPr/>
            <p:nvPr/>
          </p:nvSpPr>
          <p:spPr>
            <a:xfrm>
              <a:off x="4929283" y="0"/>
              <a:ext cx="2198193" cy="6661192"/>
            </a:xfrm>
            <a:custGeom>
              <a:avLst/>
              <a:gdLst/>
              <a:ahLst/>
              <a:cxnLst/>
              <a:rect l="l" t="t" r="r" b="b"/>
              <a:pathLst>
                <a:path w="2198193" h="6661192" extrusionOk="0">
                  <a:moveTo>
                    <a:pt x="153869" y="6497722"/>
                  </a:moveTo>
                  <a:cubicBezTo>
                    <a:pt x="142355" y="6497722"/>
                    <a:pt x="133021" y="6507056"/>
                    <a:pt x="133021" y="6518570"/>
                  </a:cubicBezTo>
                  <a:lnTo>
                    <a:pt x="133021" y="6601957"/>
                  </a:lnTo>
                  <a:cubicBezTo>
                    <a:pt x="133021" y="6613471"/>
                    <a:pt x="142355" y="6622805"/>
                    <a:pt x="153869" y="6622805"/>
                  </a:cubicBezTo>
                  <a:lnTo>
                    <a:pt x="292439" y="6622805"/>
                  </a:lnTo>
                  <a:cubicBezTo>
                    <a:pt x="303953" y="6622805"/>
                    <a:pt x="313287" y="6613471"/>
                    <a:pt x="313287" y="6601957"/>
                  </a:cubicBezTo>
                  <a:lnTo>
                    <a:pt x="313287" y="6518570"/>
                  </a:lnTo>
                  <a:cubicBezTo>
                    <a:pt x="313287" y="6507056"/>
                    <a:pt x="303953" y="6497722"/>
                    <a:pt x="292439" y="6497722"/>
                  </a:cubicBezTo>
                  <a:close/>
                  <a:moveTo>
                    <a:pt x="1886788" y="6492676"/>
                  </a:moveTo>
                  <a:cubicBezTo>
                    <a:pt x="1875274" y="6492676"/>
                    <a:pt x="1865940" y="6502010"/>
                    <a:pt x="1865940" y="6513524"/>
                  </a:cubicBezTo>
                  <a:lnTo>
                    <a:pt x="1865940" y="6596911"/>
                  </a:lnTo>
                  <a:cubicBezTo>
                    <a:pt x="1865940" y="6608425"/>
                    <a:pt x="1875274" y="6617759"/>
                    <a:pt x="1886788" y="6617759"/>
                  </a:cubicBezTo>
                  <a:lnTo>
                    <a:pt x="2025358" y="6617759"/>
                  </a:lnTo>
                  <a:cubicBezTo>
                    <a:pt x="2036872" y="6617759"/>
                    <a:pt x="2046206" y="6608425"/>
                    <a:pt x="2046206" y="6596911"/>
                  </a:cubicBezTo>
                  <a:lnTo>
                    <a:pt x="2046206" y="6513524"/>
                  </a:lnTo>
                  <a:cubicBezTo>
                    <a:pt x="2046206" y="6502010"/>
                    <a:pt x="2036872" y="6492676"/>
                    <a:pt x="2025358" y="6492676"/>
                  </a:cubicBezTo>
                  <a:close/>
                  <a:moveTo>
                    <a:pt x="153869" y="6199531"/>
                  </a:moveTo>
                  <a:cubicBezTo>
                    <a:pt x="142355" y="6199531"/>
                    <a:pt x="133021" y="6208865"/>
                    <a:pt x="133021" y="6220379"/>
                  </a:cubicBezTo>
                  <a:lnTo>
                    <a:pt x="133021" y="6303766"/>
                  </a:lnTo>
                  <a:cubicBezTo>
                    <a:pt x="133021" y="6315280"/>
                    <a:pt x="142355" y="6324614"/>
                    <a:pt x="153869" y="6324614"/>
                  </a:cubicBezTo>
                  <a:lnTo>
                    <a:pt x="292439" y="6324614"/>
                  </a:lnTo>
                  <a:cubicBezTo>
                    <a:pt x="303953" y="6324614"/>
                    <a:pt x="313287" y="6315280"/>
                    <a:pt x="313287" y="6303766"/>
                  </a:cubicBezTo>
                  <a:lnTo>
                    <a:pt x="313287" y="6220379"/>
                  </a:lnTo>
                  <a:cubicBezTo>
                    <a:pt x="313287" y="6208865"/>
                    <a:pt x="303953" y="6199531"/>
                    <a:pt x="292439" y="6199531"/>
                  </a:cubicBezTo>
                  <a:close/>
                  <a:moveTo>
                    <a:pt x="1886788" y="6194485"/>
                  </a:moveTo>
                  <a:cubicBezTo>
                    <a:pt x="1875274" y="6194485"/>
                    <a:pt x="1865940" y="6203819"/>
                    <a:pt x="1865940" y="6215333"/>
                  </a:cubicBezTo>
                  <a:lnTo>
                    <a:pt x="1865940" y="6298720"/>
                  </a:lnTo>
                  <a:cubicBezTo>
                    <a:pt x="1865940" y="6310234"/>
                    <a:pt x="1875274" y="6319568"/>
                    <a:pt x="1886788" y="6319568"/>
                  </a:cubicBezTo>
                  <a:lnTo>
                    <a:pt x="2025358" y="6319568"/>
                  </a:lnTo>
                  <a:cubicBezTo>
                    <a:pt x="2036872" y="6319568"/>
                    <a:pt x="2046206" y="6310234"/>
                    <a:pt x="2046206" y="6298720"/>
                  </a:cubicBezTo>
                  <a:lnTo>
                    <a:pt x="2046206" y="6215333"/>
                  </a:lnTo>
                  <a:cubicBezTo>
                    <a:pt x="2046206" y="6203819"/>
                    <a:pt x="2036872" y="6194485"/>
                    <a:pt x="2025358" y="6194485"/>
                  </a:cubicBezTo>
                  <a:close/>
                  <a:moveTo>
                    <a:pt x="153869" y="5901337"/>
                  </a:moveTo>
                  <a:cubicBezTo>
                    <a:pt x="142355" y="5901337"/>
                    <a:pt x="133021" y="5910671"/>
                    <a:pt x="133021" y="5922185"/>
                  </a:cubicBezTo>
                  <a:lnTo>
                    <a:pt x="133021" y="6005572"/>
                  </a:lnTo>
                  <a:cubicBezTo>
                    <a:pt x="133021" y="6017086"/>
                    <a:pt x="142355" y="6026420"/>
                    <a:pt x="153869" y="6026420"/>
                  </a:cubicBezTo>
                  <a:lnTo>
                    <a:pt x="292439" y="6026420"/>
                  </a:lnTo>
                  <a:cubicBezTo>
                    <a:pt x="303953" y="6026420"/>
                    <a:pt x="313287" y="6017086"/>
                    <a:pt x="313287" y="6005572"/>
                  </a:cubicBezTo>
                  <a:lnTo>
                    <a:pt x="313287" y="5922185"/>
                  </a:lnTo>
                  <a:cubicBezTo>
                    <a:pt x="313287" y="5910671"/>
                    <a:pt x="303953" y="5901337"/>
                    <a:pt x="292439" y="5901337"/>
                  </a:cubicBezTo>
                  <a:close/>
                  <a:moveTo>
                    <a:pt x="1886788" y="5896291"/>
                  </a:moveTo>
                  <a:cubicBezTo>
                    <a:pt x="1875274" y="5896291"/>
                    <a:pt x="1865940" y="5905625"/>
                    <a:pt x="1865940" y="5917139"/>
                  </a:cubicBezTo>
                  <a:lnTo>
                    <a:pt x="1865940" y="6000526"/>
                  </a:lnTo>
                  <a:cubicBezTo>
                    <a:pt x="1865940" y="6012040"/>
                    <a:pt x="1875274" y="6021374"/>
                    <a:pt x="1886788" y="6021374"/>
                  </a:cubicBezTo>
                  <a:lnTo>
                    <a:pt x="2025358" y="6021374"/>
                  </a:lnTo>
                  <a:cubicBezTo>
                    <a:pt x="2036872" y="6021374"/>
                    <a:pt x="2046206" y="6012040"/>
                    <a:pt x="2046206" y="6000526"/>
                  </a:cubicBezTo>
                  <a:lnTo>
                    <a:pt x="2046206" y="5917139"/>
                  </a:lnTo>
                  <a:cubicBezTo>
                    <a:pt x="2046206" y="5905625"/>
                    <a:pt x="2036872" y="5896291"/>
                    <a:pt x="2025358" y="5896291"/>
                  </a:cubicBezTo>
                  <a:close/>
                  <a:moveTo>
                    <a:pt x="153869" y="5603143"/>
                  </a:moveTo>
                  <a:cubicBezTo>
                    <a:pt x="142355" y="5603143"/>
                    <a:pt x="133021" y="5612477"/>
                    <a:pt x="133021" y="5623991"/>
                  </a:cubicBezTo>
                  <a:lnTo>
                    <a:pt x="133021" y="5707378"/>
                  </a:lnTo>
                  <a:cubicBezTo>
                    <a:pt x="133021" y="5718892"/>
                    <a:pt x="142355" y="5728226"/>
                    <a:pt x="153869" y="5728226"/>
                  </a:cubicBezTo>
                  <a:lnTo>
                    <a:pt x="292439" y="5728226"/>
                  </a:lnTo>
                  <a:cubicBezTo>
                    <a:pt x="303953" y="5728226"/>
                    <a:pt x="313287" y="5718892"/>
                    <a:pt x="313287" y="5707378"/>
                  </a:cubicBezTo>
                  <a:lnTo>
                    <a:pt x="313287" y="5623991"/>
                  </a:lnTo>
                  <a:cubicBezTo>
                    <a:pt x="313287" y="5612477"/>
                    <a:pt x="303953" y="5603143"/>
                    <a:pt x="292439" y="5603143"/>
                  </a:cubicBezTo>
                  <a:close/>
                  <a:moveTo>
                    <a:pt x="1886788" y="5598097"/>
                  </a:moveTo>
                  <a:cubicBezTo>
                    <a:pt x="1875274" y="5598097"/>
                    <a:pt x="1865940" y="5607431"/>
                    <a:pt x="1865940" y="5618945"/>
                  </a:cubicBezTo>
                  <a:lnTo>
                    <a:pt x="1865940" y="5702332"/>
                  </a:lnTo>
                  <a:cubicBezTo>
                    <a:pt x="1865940" y="5713846"/>
                    <a:pt x="1875274" y="5723180"/>
                    <a:pt x="1886788" y="5723180"/>
                  </a:cubicBezTo>
                  <a:lnTo>
                    <a:pt x="2025358" y="5723180"/>
                  </a:lnTo>
                  <a:cubicBezTo>
                    <a:pt x="2036872" y="5723180"/>
                    <a:pt x="2046206" y="5713846"/>
                    <a:pt x="2046206" y="5702332"/>
                  </a:cubicBezTo>
                  <a:lnTo>
                    <a:pt x="2046206" y="5618945"/>
                  </a:lnTo>
                  <a:cubicBezTo>
                    <a:pt x="2046206" y="5607431"/>
                    <a:pt x="2036872" y="5598097"/>
                    <a:pt x="2025358" y="5598097"/>
                  </a:cubicBezTo>
                  <a:close/>
                  <a:moveTo>
                    <a:pt x="153869" y="5304949"/>
                  </a:moveTo>
                  <a:cubicBezTo>
                    <a:pt x="142355" y="5304949"/>
                    <a:pt x="133021" y="5314283"/>
                    <a:pt x="133021" y="5325797"/>
                  </a:cubicBezTo>
                  <a:lnTo>
                    <a:pt x="133021" y="5409184"/>
                  </a:lnTo>
                  <a:cubicBezTo>
                    <a:pt x="133021" y="5420698"/>
                    <a:pt x="142355" y="5430032"/>
                    <a:pt x="153869" y="5430032"/>
                  </a:cubicBezTo>
                  <a:lnTo>
                    <a:pt x="292439" y="5430032"/>
                  </a:lnTo>
                  <a:cubicBezTo>
                    <a:pt x="303953" y="5430032"/>
                    <a:pt x="313287" y="5420698"/>
                    <a:pt x="313287" y="5409184"/>
                  </a:cubicBezTo>
                  <a:lnTo>
                    <a:pt x="313287" y="5325797"/>
                  </a:lnTo>
                  <a:cubicBezTo>
                    <a:pt x="313287" y="5314283"/>
                    <a:pt x="303953" y="5304949"/>
                    <a:pt x="292439" y="5304949"/>
                  </a:cubicBezTo>
                  <a:close/>
                  <a:moveTo>
                    <a:pt x="1886788" y="5299903"/>
                  </a:moveTo>
                  <a:cubicBezTo>
                    <a:pt x="1875274" y="5299903"/>
                    <a:pt x="1865940" y="5309237"/>
                    <a:pt x="1865940" y="5320751"/>
                  </a:cubicBezTo>
                  <a:lnTo>
                    <a:pt x="1865940" y="5404138"/>
                  </a:lnTo>
                  <a:cubicBezTo>
                    <a:pt x="1865940" y="5415652"/>
                    <a:pt x="1875274" y="5424986"/>
                    <a:pt x="1886788" y="5424986"/>
                  </a:cubicBezTo>
                  <a:lnTo>
                    <a:pt x="2025358" y="5424986"/>
                  </a:lnTo>
                  <a:cubicBezTo>
                    <a:pt x="2036872" y="5424986"/>
                    <a:pt x="2046206" y="5415652"/>
                    <a:pt x="2046206" y="5404138"/>
                  </a:cubicBezTo>
                  <a:lnTo>
                    <a:pt x="2046206" y="5320751"/>
                  </a:lnTo>
                  <a:cubicBezTo>
                    <a:pt x="2046206" y="5309237"/>
                    <a:pt x="2036872" y="5299903"/>
                    <a:pt x="2025358" y="5299903"/>
                  </a:cubicBezTo>
                  <a:close/>
                  <a:moveTo>
                    <a:pt x="153869" y="5006755"/>
                  </a:moveTo>
                  <a:cubicBezTo>
                    <a:pt x="142355" y="5006755"/>
                    <a:pt x="133021" y="5016089"/>
                    <a:pt x="133021" y="5027603"/>
                  </a:cubicBezTo>
                  <a:lnTo>
                    <a:pt x="133021" y="5110990"/>
                  </a:lnTo>
                  <a:cubicBezTo>
                    <a:pt x="133021" y="5122504"/>
                    <a:pt x="142355" y="5131838"/>
                    <a:pt x="153869" y="5131838"/>
                  </a:cubicBezTo>
                  <a:lnTo>
                    <a:pt x="292439" y="5131838"/>
                  </a:lnTo>
                  <a:cubicBezTo>
                    <a:pt x="303953" y="5131838"/>
                    <a:pt x="313287" y="5122504"/>
                    <a:pt x="313287" y="5110990"/>
                  </a:cubicBezTo>
                  <a:lnTo>
                    <a:pt x="313287" y="5027603"/>
                  </a:lnTo>
                  <a:cubicBezTo>
                    <a:pt x="313287" y="5016089"/>
                    <a:pt x="303953" y="5006755"/>
                    <a:pt x="292439" y="5006755"/>
                  </a:cubicBezTo>
                  <a:close/>
                  <a:moveTo>
                    <a:pt x="1886788" y="5001709"/>
                  </a:moveTo>
                  <a:cubicBezTo>
                    <a:pt x="1875274" y="5001709"/>
                    <a:pt x="1865940" y="5011043"/>
                    <a:pt x="1865940" y="5022557"/>
                  </a:cubicBezTo>
                  <a:lnTo>
                    <a:pt x="1865940" y="5105944"/>
                  </a:lnTo>
                  <a:cubicBezTo>
                    <a:pt x="1865940" y="5117458"/>
                    <a:pt x="1875274" y="5126792"/>
                    <a:pt x="1886788" y="5126792"/>
                  </a:cubicBezTo>
                  <a:lnTo>
                    <a:pt x="2025358" y="5126792"/>
                  </a:lnTo>
                  <a:cubicBezTo>
                    <a:pt x="2036872" y="5126792"/>
                    <a:pt x="2046206" y="5117458"/>
                    <a:pt x="2046206" y="5105944"/>
                  </a:cubicBezTo>
                  <a:lnTo>
                    <a:pt x="2046206" y="5022557"/>
                  </a:lnTo>
                  <a:cubicBezTo>
                    <a:pt x="2046206" y="5011043"/>
                    <a:pt x="2036872" y="5001709"/>
                    <a:pt x="2025358" y="5001709"/>
                  </a:cubicBezTo>
                  <a:close/>
                  <a:moveTo>
                    <a:pt x="153869" y="4708561"/>
                  </a:moveTo>
                  <a:cubicBezTo>
                    <a:pt x="142355" y="4708561"/>
                    <a:pt x="133021" y="4717895"/>
                    <a:pt x="133021" y="4729409"/>
                  </a:cubicBezTo>
                  <a:lnTo>
                    <a:pt x="133021" y="4812796"/>
                  </a:lnTo>
                  <a:cubicBezTo>
                    <a:pt x="133021" y="4824310"/>
                    <a:pt x="142355" y="4833644"/>
                    <a:pt x="153869" y="4833644"/>
                  </a:cubicBezTo>
                  <a:lnTo>
                    <a:pt x="292439" y="4833644"/>
                  </a:lnTo>
                  <a:cubicBezTo>
                    <a:pt x="303953" y="4833644"/>
                    <a:pt x="313287" y="4824310"/>
                    <a:pt x="313287" y="4812796"/>
                  </a:cubicBezTo>
                  <a:lnTo>
                    <a:pt x="313287" y="4729409"/>
                  </a:lnTo>
                  <a:cubicBezTo>
                    <a:pt x="313287" y="4717895"/>
                    <a:pt x="303953" y="4708561"/>
                    <a:pt x="292439" y="4708561"/>
                  </a:cubicBezTo>
                  <a:close/>
                  <a:moveTo>
                    <a:pt x="1886788" y="4703515"/>
                  </a:moveTo>
                  <a:cubicBezTo>
                    <a:pt x="1875274" y="4703515"/>
                    <a:pt x="1865940" y="4712849"/>
                    <a:pt x="1865940" y="4724363"/>
                  </a:cubicBezTo>
                  <a:lnTo>
                    <a:pt x="1865940" y="4807750"/>
                  </a:lnTo>
                  <a:cubicBezTo>
                    <a:pt x="1865940" y="4819264"/>
                    <a:pt x="1875274" y="4828598"/>
                    <a:pt x="1886788" y="4828598"/>
                  </a:cubicBezTo>
                  <a:lnTo>
                    <a:pt x="2025358" y="4828598"/>
                  </a:lnTo>
                  <a:cubicBezTo>
                    <a:pt x="2036872" y="4828598"/>
                    <a:pt x="2046206" y="4819264"/>
                    <a:pt x="2046206" y="4807750"/>
                  </a:cubicBezTo>
                  <a:lnTo>
                    <a:pt x="2046206" y="4724363"/>
                  </a:lnTo>
                  <a:cubicBezTo>
                    <a:pt x="2046206" y="4712849"/>
                    <a:pt x="2036872" y="4703515"/>
                    <a:pt x="2025358" y="4703515"/>
                  </a:cubicBezTo>
                  <a:close/>
                  <a:moveTo>
                    <a:pt x="153869" y="4410367"/>
                  </a:moveTo>
                  <a:cubicBezTo>
                    <a:pt x="142355" y="4410367"/>
                    <a:pt x="133021" y="4419701"/>
                    <a:pt x="133021" y="4431215"/>
                  </a:cubicBezTo>
                  <a:lnTo>
                    <a:pt x="133021" y="4514602"/>
                  </a:lnTo>
                  <a:cubicBezTo>
                    <a:pt x="133021" y="4526116"/>
                    <a:pt x="142355" y="4535450"/>
                    <a:pt x="153869" y="4535450"/>
                  </a:cubicBezTo>
                  <a:lnTo>
                    <a:pt x="292439" y="4535450"/>
                  </a:lnTo>
                  <a:cubicBezTo>
                    <a:pt x="303953" y="4535450"/>
                    <a:pt x="313287" y="4526116"/>
                    <a:pt x="313287" y="4514602"/>
                  </a:cubicBezTo>
                  <a:lnTo>
                    <a:pt x="313287" y="4431215"/>
                  </a:lnTo>
                  <a:cubicBezTo>
                    <a:pt x="313287" y="4419701"/>
                    <a:pt x="303953" y="4410367"/>
                    <a:pt x="292439" y="4410367"/>
                  </a:cubicBezTo>
                  <a:close/>
                  <a:moveTo>
                    <a:pt x="1886788" y="4405321"/>
                  </a:moveTo>
                  <a:cubicBezTo>
                    <a:pt x="1875274" y="4405321"/>
                    <a:pt x="1865940" y="4414655"/>
                    <a:pt x="1865940" y="4426169"/>
                  </a:cubicBezTo>
                  <a:lnTo>
                    <a:pt x="1865940" y="4509556"/>
                  </a:lnTo>
                  <a:cubicBezTo>
                    <a:pt x="1865940" y="4521070"/>
                    <a:pt x="1875274" y="4530404"/>
                    <a:pt x="1886788" y="4530404"/>
                  </a:cubicBezTo>
                  <a:lnTo>
                    <a:pt x="2025358" y="4530404"/>
                  </a:lnTo>
                  <a:cubicBezTo>
                    <a:pt x="2036872" y="4530404"/>
                    <a:pt x="2046206" y="4521070"/>
                    <a:pt x="2046206" y="4509556"/>
                  </a:cubicBezTo>
                  <a:lnTo>
                    <a:pt x="2046206" y="4426169"/>
                  </a:lnTo>
                  <a:cubicBezTo>
                    <a:pt x="2046206" y="4414655"/>
                    <a:pt x="2036872" y="4405321"/>
                    <a:pt x="2025358" y="4405321"/>
                  </a:cubicBezTo>
                  <a:close/>
                  <a:moveTo>
                    <a:pt x="153869" y="4112173"/>
                  </a:moveTo>
                  <a:cubicBezTo>
                    <a:pt x="142355" y="4112173"/>
                    <a:pt x="133021" y="4121507"/>
                    <a:pt x="133021" y="4133021"/>
                  </a:cubicBezTo>
                  <a:lnTo>
                    <a:pt x="133021" y="4216408"/>
                  </a:lnTo>
                  <a:cubicBezTo>
                    <a:pt x="133021" y="4227922"/>
                    <a:pt x="142355" y="4237256"/>
                    <a:pt x="153869" y="4237256"/>
                  </a:cubicBezTo>
                  <a:lnTo>
                    <a:pt x="292439" y="4237256"/>
                  </a:lnTo>
                  <a:cubicBezTo>
                    <a:pt x="303953" y="4237256"/>
                    <a:pt x="313287" y="4227922"/>
                    <a:pt x="313287" y="4216408"/>
                  </a:cubicBezTo>
                  <a:lnTo>
                    <a:pt x="313287" y="4133021"/>
                  </a:lnTo>
                  <a:cubicBezTo>
                    <a:pt x="313287" y="4121507"/>
                    <a:pt x="303953" y="4112173"/>
                    <a:pt x="292439" y="4112173"/>
                  </a:cubicBezTo>
                  <a:close/>
                  <a:moveTo>
                    <a:pt x="1886788" y="4107127"/>
                  </a:moveTo>
                  <a:cubicBezTo>
                    <a:pt x="1875274" y="4107127"/>
                    <a:pt x="1865940" y="4116461"/>
                    <a:pt x="1865940" y="4127975"/>
                  </a:cubicBezTo>
                  <a:lnTo>
                    <a:pt x="1865940" y="4211362"/>
                  </a:lnTo>
                  <a:cubicBezTo>
                    <a:pt x="1865940" y="4222876"/>
                    <a:pt x="1875274" y="4232210"/>
                    <a:pt x="1886788" y="4232210"/>
                  </a:cubicBezTo>
                  <a:lnTo>
                    <a:pt x="2025358" y="4232210"/>
                  </a:lnTo>
                  <a:cubicBezTo>
                    <a:pt x="2036872" y="4232210"/>
                    <a:pt x="2046206" y="4222876"/>
                    <a:pt x="2046206" y="4211362"/>
                  </a:cubicBezTo>
                  <a:lnTo>
                    <a:pt x="2046206" y="4127975"/>
                  </a:lnTo>
                  <a:cubicBezTo>
                    <a:pt x="2046206" y="4116461"/>
                    <a:pt x="2036872" y="4107127"/>
                    <a:pt x="2025358" y="4107127"/>
                  </a:cubicBezTo>
                  <a:close/>
                  <a:moveTo>
                    <a:pt x="153869" y="3813979"/>
                  </a:moveTo>
                  <a:cubicBezTo>
                    <a:pt x="142355" y="3813979"/>
                    <a:pt x="133021" y="3823313"/>
                    <a:pt x="133021" y="3834827"/>
                  </a:cubicBezTo>
                  <a:lnTo>
                    <a:pt x="133021" y="3918214"/>
                  </a:lnTo>
                  <a:cubicBezTo>
                    <a:pt x="133021" y="3929728"/>
                    <a:pt x="142355" y="3939062"/>
                    <a:pt x="153869" y="3939062"/>
                  </a:cubicBezTo>
                  <a:lnTo>
                    <a:pt x="292439" y="3939062"/>
                  </a:lnTo>
                  <a:cubicBezTo>
                    <a:pt x="303953" y="3939062"/>
                    <a:pt x="313287" y="3929728"/>
                    <a:pt x="313287" y="3918214"/>
                  </a:cubicBezTo>
                  <a:lnTo>
                    <a:pt x="313287" y="3834827"/>
                  </a:lnTo>
                  <a:cubicBezTo>
                    <a:pt x="313287" y="3823313"/>
                    <a:pt x="303953" y="3813979"/>
                    <a:pt x="292439" y="3813979"/>
                  </a:cubicBezTo>
                  <a:close/>
                  <a:moveTo>
                    <a:pt x="1886788" y="3808933"/>
                  </a:moveTo>
                  <a:cubicBezTo>
                    <a:pt x="1875274" y="3808933"/>
                    <a:pt x="1865940" y="3818267"/>
                    <a:pt x="1865940" y="3829781"/>
                  </a:cubicBezTo>
                  <a:lnTo>
                    <a:pt x="1865940" y="3913168"/>
                  </a:lnTo>
                  <a:cubicBezTo>
                    <a:pt x="1865940" y="3924682"/>
                    <a:pt x="1875274" y="3934016"/>
                    <a:pt x="1886788" y="3934016"/>
                  </a:cubicBezTo>
                  <a:lnTo>
                    <a:pt x="2025358" y="3934016"/>
                  </a:lnTo>
                  <a:cubicBezTo>
                    <a:pt x="2036872" y="3934016"/>
                    <a:pt x="2046206" y="3924682"/>
                    <a:pt x="2046206" y="3913168"/>
                  </a:cubicBezTo>
                  <a:lnTo>
                    <a:pt x="2046206" y="3829781"/>
                  </a:lnTo>
                  <a:cubicBezTo>
                    <a:pt x="2046206" y="3818267"/>
                    <a:pt x="2036872" y="3808933"/>
                    <a:pt x="2025358" y="3808933"/>
                  </a:cubicBezTo>
                  <a:close/>
                  <a:moveTo>
                    <a:pt x="153869" y="3515785"/>
                  </a:moveTo>
                  <a:cubicBezTo>
                    <a:pt x="142355" y="3515785"/>
                    <a:pt x="133021" y="3525119"/>
                    <a:pt x="133021" y="3536633"/>
                  </a:cubicBezTo>
                  <a:lnTo>
                    <a:pt x="133021" y="3620020"/>
                  </a:lnTo>
                  <a:cubicBezTo>
                    <a:pt x="133021" y="3631534"/>
                    <a:pt x="142355" y="3640868"/>
                    <a:pt x="153869" y="3640868"/>
                  </a:cubicBezTo>
                  <a:lnTo>
                    <a:pt x="292439" y="3640868"/>
                  </a:lnTo>
                  <a:cubicBezTo>
                    <a:pt x="303953" y="3640868"/>
                    <a:pt x="313287" y="3631534"/>
                    <a:pt x="313287" y="3620020"/>
                  </a:cubicBezTo>
                  <a:lnTo>
                    <a:pt x="313287" y="3536633"/>
                  </a:lnTo>
                  <a:cubicBezTo>
                    <a:pt x="313287" y="3525119"/>
                    <a:pt x="303953" y="3515785"/>
                    <a:pt x="292439" y="3515785"/>
                  </a:cubicBezTo>
                  <a:close/>
                  <a:moveTo>
                    <a:pt x="1886788" y="3510739"/>
                  </a:moveTo>
                  <a:cubicBezTo>
                    <a:pt x="1875274" y="3510739"/>
                    <a:pt x="1865940" y="3520073"/>
                    <a:pt x="1865940" y="3531587"/>
                  </a:cubicBezTo>
                  <a:lnTo>
                    <a:pt x="1865940" y="3614974"/>
                  </a:lnTo>
                  <a:cubicBezTo>
                    <a:pt x="1865940" y="3626488"/>
                    <a:pt x="1875274" y="3635822"/>
                    <a:pt x="1886788" y="3635822"/>
                  </a:cubicBezTo>
                  <a:lnTo>
                    <a:pt x="2025358" y="3635822"/>
                  </a:lnTo>
                  <a:cubicBezTo>
                    <a:pt x="2036872" y="3635822"/>
                    <a:pt x="2046206" y="3626488"/>
                    <a:pt x="2046206" y="3614974"/>
                  </a:cubicBezTo>
                  <a:lnTo>
                    <a:pt x="2046206" y="3531587"/>
                  </a:lnTo>
                  <a:cubicBezTo>
                    <a:pt x="2046206" y="3520073"/>
                    <a:pt x="2036872" y="3510739"/>
                    <a:pt x="2025358" y="3510739"/>
                  </a:cubicBezTo>
                  <a:close/>
                  <a:moveTo>
                    <a:pt x="153869" y="3217591"/>
                  </a:moveTo>
                  <a:cubicBezTo>
                    <a:pt x="142355" y="3217591"/>
                    <a:pt x="133021" y="3226926"/>
                    <a:pt x="133021" y="3238439"/>
                  </a:cubicBezTo>
                  <a:lnTo>
                    <a:pt x="133021" y="3321826"/>
                  </a:lnTo>
                  <a:cubicBezTo>
                    <a:pt x="133021" y="3333340"/>
                    <a:pt x="142355" y="3342674"/>
                    <a:pt x="153869" y="3342674"/>
                  </a:cubicBezTo>
                  <a:lnTo>
                    <a:pt x="292439" y="3342674"/>
                  </a:lnTo>
                  <a:cubicBezTo>
                    <a:pt x="303953" y="3342674"/>
                    <a:pt x="313287" y="3333340"/>
                    <a:pt x="313287" y="3321826"/>
                  </a:cubicBezTo>
                  <a:lnTo>
                    <a:pt x="313287" y="3238439"/>
                  </a:lnTo>
                  <a:cubicBezTo>
                    <a:pt x="313287" y="3226926"/>
                    <a:pt x="303953" y="3217591"/>
                    <a:pt x="292439" y="3217591"/>
                  </a:cubicBezTo>
                  <a:close/>
                  <a:moveTo>
                    <a:pt x="1886788" y="3212549"/>
                  </a:moveTo>
                  <a:cubicBezTo>
                    <a:pt x="1875274" y="3212549"/>
                    <a:pt x="1865940" y="3221881"/>
                    <a:pt x="1865940" y="3233398"/>
                  </a:cubicBezTo>
                  <a:lnTo>
                    <a:pt x="1865940" y="3316780"/>
                  </a:lnTo>
                  <a:cubicBezTo>
                    <a:pt x="1865940" y="3328294"/>
                    <a:pt x="1875274" y="3337628"/>
                    <a:pt x="1886788" y="3337628"/>
                  </a:cubicBezTo>
                  <a:lnTo>
                    <a:pt x="2025358" y="3337628"/>
                  </a:lnTo>
                  <a:cubicBezTo>
                    <a:pt x="2036872" y="3337628"/>
                    <a:pt x="2046206" y="3328294"/>
                    <a:pt x="2046206" y="3316780"/>
                  </a:cubicBezTo>
                  <a:lnTo>
                    <a:pt x="2046206" y="3233398"/>
                  </a:lnTo>
                  <a:cubicBezTo>
                    <a:pt x="2046206" y="3221881"/>
                    <a:pt x="2036872" y="3212549"/>
                    <a:pt x="2025358" y="3212549"/>
                  </a:cubicBezTo>
                  <a:close/>
                  <a:moveTo>
                    <a:pt x="153869" y="2919399"/>
                  </a:moveTo>
                  <a:cubicBezTo>
                    <a:pt x="142355" y="2919399"/>
                    <a:pt x="133021" y="2928732"/>
                    <a:pt x="133021" y="2940246"/>
                  </a:cubicBezTo>
                  <a:lnTo>
                    <a:pt x="133021" y="3023634"/>
                  </a:lnTo>
                  <a:cubicBezTo>
                    <a:pt x="133021" y="3035148"/>
                    <a:pt x="142355" y="3044482"/>
                    <a:pt x="153869" y="3044482"/>
                  </a:cubicBezTo>
                  <a:lnTo>
                    <a:pt x="292439" y="3044482"/>
                  </a:lnTo>
                  <a:cubicBezTo>
                    <a:pt x="303953" y="3044482"/>
                    <a:pt x="313287" y="3035148"/>
                    <a:pt x="313287" y="3023634"/>
                  </a:cubicBezTo>
                  <a:lnTo>
                    <a:pt x="313287" y="2940246"/>
                  </a:lnTo>
                  <a:cubicBezTo>
                    <a:pt x="313287" y="2928732"/>
                    <a:pt x="303953" y="2919399"/>
                    <a:pt x="292439" y="2919399"/>
                  </a:cubicBezTo>
                  <a:close/>
                  <a:moveTo>
                    <a:pt x="1886788" y="2914353"/>
                  </a:moveTo>
                  <a:cubicBezTo>
                    <a:pt x="1875274" y="2914353"/>
                    <a:pt x="1865940" y="2923688"/>
                    <a:pt x="1865940" y="2935202"/>
                  </a:cubicBezTo>
                  <a:lnTo>
                    <a:pt x="1865940" y="3018589"/>
                  </a:lnTo>
                  <a:cubicBezTo>
                    <a:pt x="1865940" y="3030102"/>
                    <a:pt x="1875274" y="3039436"/>
                    <a:pt x="1886788" y="3039436"/>
                  </a:cubicBezTo>
                  <a:lnTo>
                    <a:pt x="2025358" y="3039436"/>
                  </a:lnTo>
                  <a:cubicBezTo>
                    <a:pt x="2036872" y="3039436"/>
                    <a:pt x="2046206" y="3030102"/>
                    <a:pt x="2046206" y="3018589"/>
                  </a:cubicBezTo>
                  <a:lnTo>
                    <a:pt x="2046206" y="2935202"/>
                  </a:lnTo>
                  <a:cubicBezTo>
                    <a:pt x="2046206" y="2923688"/>
                    <a:pt x="2036872" y="2914353"/>
                    <a:pt x="2025358" y="2914353"/>
                  </a:cubicBezTo>
                  <a:close/>
                  <a:moveTo>
                    <a:pt x="153869" y="2621205"/>
                  </a:moveTo>
                  <a:cubicBezTo>
                    <a:pt x="142355" y="2621205"/>
                    <a:pt x="133021" y="2630539"/>
                    <a:pt x="133021" y="2642053"/>
                  </a:cubicBezTo>
                  <a:lnTo>
                    <a:pt x="133021" y="2725440"/>
                  </a:lnTo>
                  <a:cubicBezTo>
                    <a:pt x="133021" y="2736953"/>
                    <a:pt x="142355" y="2746287"/>
                    <a:pt x="153869" y="2746287"/>
                  </a:cubicBezTo>
                  <a:lnTo>
                    <a:pt x="292439" y="2746287"/>
                  </a:lnTo>
                  <a:cubicBezTo>
                    <a:pt x="303953" y="2746287"/>
                    <a:pt x="313287" y="2736953"/>
                    <a:pt x="313287" y="2725440"/>
                  </a:cubicBezTo>
                  <a:lnTo>
                    <a:pt x="313287" y="2642053"/>
                  </a:lnTo>
                  <a:cubicBezTo>
                    <a:pt x="313287" y="2630539"/>
                    <a:pt x="303953" y="2621205"/>
                    <a:pt x="292439" y="2621205"/>
                  </a:cubicBezTo>
                  <a:close/>
                  <a:moveTo>
                    <a:pt x="1886788" y="2616159"/>
                  </a:moveTo>
                  <a:cubicBezTo>
                    <a:pt x="1875274" y="2616159"/>
                    <a:pt x="1865940" y="2625494"/>
                    <a:pt x="1865940" y="2637008"/>
                  </a:cubicBezTo>
                  <a:lnTo>
                    <a:pt x="1865940" y="2720395"/>
                  </a:lnTo>
                  <a:cubicBezTo>
                    <a:pt x="1865940" y="2731909"/>
                    <a:pt x="1875274" y="2741243"/>
                    <a:pt x="1886788" y="2741243"/>
                  </a:cubicBezTo>
                  <a:lnTo>
                    <a:pt x="2025358" y="2741243"/>
                  </a:lnTo>
                  <a:cubicBezTo>
                    <a:pt x="2036872" y="2741243"/>
                    <a:pt x="2046206" y="2731909"/>
                    <a:pt x="2046206" y="2720395"/>
                  </a:cubicBezTo>
                  <a:lnTo>
                    <a:pt x="2046206" y="2637008"/>
                  </a:lnTo>
                  <a:cubicBezTo>
                    <a:pt x="2046206" y="2625494"/>
                    <a:pt x="2036872" y="2616159"/>
                    <a:pt x="2025358" y="2616159"/>
                  </a:cubicBezTo>
                  <a:close/>
                  <a:moveTo>
                    <a:pt x="153869" y="2323010"/>
                  </a:moveTo>
                  <a:cubicBezTo>
                    <a:pt x="142355" y="2323010"/>
                    <a:pt x="133021" y="2332344"/>
                    <a:pt x="133021" y="2343859"/>
                  </a:cubicBezTo>
                  <a:lnTo>
                    <a:pt x="133021" y="2427245"/>
                  </a:lnTo>
                  <a:cubicBezTo>
                    <a:pt x="133021" y="2438759"/>
                    <a:pt x="142355" y="2448093"/>
                    <a:pt x="153869" y="2448093"/>
                  </a:cubicBezTo>
                  <a:lnTo>
                    <a:pt x="292439" y="2448093"/>
                  </a:lnTo>
                  <a:cubicBezTo>
                    <a:pt x="303953" y="2448093"/>
                    <a:pt x="313287" y="2438759"/>
                    <a:pt x="313287" y="2427245"/>
                  </a:cubicBezTo>
                  <a:lnTo>
                    <a:pt x="313287" y="2343859"/>
                  </a:lnTo>
                  <a:cubicBezTo>
                    <a:pt x="313287" y="2332344"/>
                    <a:pt x="303953" y="2323010"/>
                    <a:pt x="292439" y="2323010"/>
                  </a:cubicBezTo>
                  <a:close/>
                  <a:moveTo>
                    <a:pt x="1886788" y="2317965"/>
                  </a:moveTo>
                  <a:cubicBezTo>
                    <a:pt x="1875274" y="2317965"/>
                    <a:pt x="1865940" y="2327300"/>
                    <a:pt x="1865940" y="2338813"/>
                  </a:cubicBezTo>
                  <a:lnTo>
                    <a:pt x="1865940" y="2422200"/>
                  </a:lnTo>
                  <a:cubicBezTo>
                    <a:pt x="1865940" y="2433714"/>
                    <a:pt x="1875274" y="2443048"/>
                    <a:pt x="1886788" y="2443048"/>
                  </a:cubicBezTo>
                  <a:lnTo>
                    <a:pt x="2025358" y="2443048"/>
                  </a:lnTo>
                  <a:cubicBezTo>
                    <a:pt x="2036872" y="2443048"/>
                    <a:pt x="2046206" y="2433714"/>
                    <a:pt x="2046206" y="2422200"/>
                  </a:cubicBezTo>
                  <a:lnTo>
                    <a:pt x="2046206" y="2338813"/>
                  </a:lnTo>
                  <a:cubicBezTo>
                    <a:pt x="2046206" y="2327300"/>
                    <a:pt x="2036872" y="2317965"/>
                    <a:pt x="2025358" y="2317965"/>
                  </a:cubicBezTo>
                  <a:close/>
                  <a:moveTo>
                    <a:pt x="153869" y="2024816"/>
                  </a:moveTo>
                  <a:cubicBezTo>
                    <a:pt x="142355" y="2024816"/>
                    <a:pt x="133021" y="2034150"/>
                    <a:pt x="133021" y="2045665"/>
                  </a:cubicBezTo>
                  <a:lnTo>
                    <a:pt x="133021" y="2129051"/>
                  </a:lnTo>
                  <a:cubicBezTo>
                    <a:pt x="133021" y="2140565"/>
                    <a:pt x="142355" y="2149900"/>
                    <a:pt x="153869" y="2149900"/>
                  </a:cubicBezTo>
                  <a:lnTo>
                    <a:pt x="292439" y="2149900"/>
                  </a:lnTo>
                  <a:cubicBezTo>
                    <a:pt x="303953" y="2149900"/>
                    <a:pt x="313287" y="2140565"/>
                    <a:pt x="313287" y="2129051"/>
                  </a:cubicBezTo>
                  <a:lnTo>
                    <a:pt x="313287" y="2045665"/>
                  </a:lnTo>
                  <a:cubicBezTo>
                    <a:pt x="313287" y="2034150"/>
                    <a:pt x="303953" y="2024816"/>
                    <a:pt x="292439" y="2024816"/>
                  </a:cubicBezTo>
                  <a:close/>
                  <a:moveTo>
                    <a:pt x="1886788" y="2019772"/>
                  </a:moveTo>
                  <a:cubicBezTo>
                    <a:pt x="1875274" y="2019772"/>
                    <a:pt x="1865940" y="2029106"/>
                    <a:pt x="1865940" y="2040620"/>
                  </a:cubicBezTo>
                  <a:lnTo>
                    <a:pt x="1865940" y="2124007"/>
                  </a:lnTo>
                  <a:cubicBezTo>
                    <a:pt x="1865940" y="2135521"/>
                    <a:pt x="1875274" y="2144855"/>
                    <a:pt x="1886788" y="2144855"/>
                  </a:cubicBezTo>
                  <a:lnTo>
                    <a:pt x="2025358" y="2144855"/>
                  </a:lnTo>
                  <a:cubicBezTo>
                    <a:pt x="2036872" y="2144855"/>
                    <a:pt x="2046206" y="2135521"/>
                    <a:pt x="2046206" y="2124007"/>
                  </a:cubicBezTo>
                  <a:lnTo>
                    <a:pt x="2046206" y="2040620"/>
                  </a:lnTo>
                  <a:cubicBezTo>
                    <a:pt x="2046206" y="2029106"/>
                    <a:pt x="2036872" y="2019772"/>
                    <a:pt x="2025358" y="2019772"/>
                  </a:cubicBezTo>
                  <a:close/>
                  <a:moveTo>
                    <a:pt x="153869" y="1726623"/>
                  </a:moveTo>
                  <a:cubicBezTo>
                    <a:pt x="142355" y="1726623"/>
                    <a:pt x="133021" y="1735957"/>
                    <a:pt x="133021" y="1747471"/>
                  </a:cubicBezTo>
                  <a:lnTo>
                    <a:pt x="133021" y="1830858"/>
                  </a:lnTo>
                  <a:cubicBezTo>
                    <a:pt x="133021" y="1842372"/>
                    <a:pt x="142355" y="1851706"/>
                    <a:pt x="153869" y="1851706"/>
                  </a:cubicBezTo>
                  <a:lnTo>
                    <a:pt x="292439" y="1851706"/>
                  </a:lnTo>
                  <a:cubicBezTo>
                    <a:pt x="303953" y="1851706"/>
                    <a:pt x="313287" y="1842372"/>
                    <a:pt x="313287" y="1830858"/>
                  </a:cubicBezTo>
                  <a:lnTo>
                    <a:pt x="313287" y="1747471"/>
                  </a:lnTo>
                  <a:cubicBezTo>
                    <a:pt x="313287" y="1735957"/>
                    <a:pt x="303953" y="1726623"/>
                    <a:pt x="292439" y="1726623"/>
                  </a:cubicBezTo>
                  <a:close/>
                  <a:moveTo>
                    <a:pt x="1886788" y="1721579"/>
                  </a:moveTo>
                  <a:cubicBezTo>
                    <a:pt x="1875274" y="1721579"/>
                    <a:pt x="1865940" y="1730912"/>
                    <a:pt x="1865940" y="1742426"/>
                  </a:cubicBezTo>
                  <a:lnTo>
                    <a:pt x="1865940" y="1825813"/>
                  </a:lnTo>
                  <a:cubicBezTo>
                    <a:pt x="1865940" y="1837328"/>
                    <a:pt x="1875274" y="1846661"/>
                    <a:pt x="1886788" y="1846661"/>
                  </a:cubicBezTo>
                  <a:lnTo>
                    <a:pt x="2025358" y="1846661"/>
                  </a:lnTo>
                  <a:cubicBezTo>
                    <a:pt x="2036872" y="1846661"/>
                    <a:pt x="2046206" y="1837328"/>
                    <a:pt x="2046206" y="1825813"/>
                  </a:cubicBezTo>
                  <a:lnTo>
                    <a:pt x="2046206" y="1742426"/>
                  </a:lnTo>
                  <a:cubicBezTo>
                    <a:pt x="2046206" y="1730912"/>
                    <a:pt x="2036872" y="1721579"/>
                    <a:pt x="2025358" y="1721579"/>
                  </a:cubicBezTo>
                  <a:close/>
                  <a:moveTo>
                    <a:pt x="153869" y="1428429"/>
                  </a:moveTo>
                  <a:cubicBezTo>
                    <a:pt x="142355" y="1428429"/>
                    <a:pt x="133021" y="1437763"/>
                    <a:pt x="133021" y="1449277"/>
                  </a:cubicBezTo>
                  <a:lnTo>
                    <a:pt x="133021" y="1532664"/>
                  </a:lnTo>
                  <a:cubicBezTo>
                    <a:pt x="133021" y="1544178"/>
                    <a:pt x="142355" y="1553512"/>
                    <a:pt x="153869" y="1553512"/>
                  </a:cubicBezTo>
                  <a:lnTo>
                    <a:pt x="292439" y="1553512"/>
                  </a:lnTo>
                  <a:cubicBezTo>
                    <a:pt x="303953" y="1553512"/>
                    <a:pt x="313287" y="1544178"/>
                    <a:pt x="313287" y="1532664"/>
                  </a:cubicBezTo>
                  <a:lnTo>
                    <a:pt x="313287" y="1449277"/>
                  </a:lnTo>
                  <a:cubicBezTo>
                    <a:pt x="313287" y="1437763"/>
                    <a:pt x="303953" y="1428429"/>
                    <a:pt x="292439" y="1428429"/>
                  </a:cubicBezTo>
                  <a:close/>
                  <a:moveTo>
                    <a:pt x="1886788" y="1423384"/>
                  </a:moveTo>
                  <a:cubicBezTo>
                    <a:pt x="1875274" y="1423384"/>
                    <a:pt x="1865940" y="1432718"/>
                    <a:pt x="1865940" y="1444232"/>
                  </a:cubicBezTo>
                  <a:lnTo>
                    <a:pt x="1865940" y="1527620"/>
                  </a:lnTo>
                  <a:cubicBezTo>
                    <a:pt x="1865940" y="1539134"/>
                    <a:pt x="1875274" y="1548468"/>
                    <a:pt x="1886788" y="1548468"/>
                  </a:cubicBezTo>
                  <a:lnTo>
                    <a:pt x="2025358" y="1548468"/>
                  </a:lnTo>
                  <a:cubicBezTo>
                    <a:pt x="2036872" y="1548468"/>
                    <a:pt x="2046206" y="1539134"/>
                    <a:pt x="2046206" y="1527620"/>
                  </a:cubicBezTo>
                  <a:lnTo>
                    <a:pt x="2046206" y="1444232"/>
                  </a:lnTo>
                  <a:cubicBezTo>
                    <a:pt x="2046206" y="1432718"/>
                    <a:pt x="2036872" y="1423384"/>
                    <a:pt x="2025358" y="1423384"/>
                  </a:cubicBezTo>
                  <a:close/>
                  <a:moveTo>
                    <a:pt x="153869" y="1130235"/>
                  </a:moveTo>
                  <a:cubicBezTo>
                    <a:pt x="142355" y="1130235"/>
                    <a:pt x="133021" y="1139569"/>
                    <a:pt x="133021" y="1151083"/>
                  </a:cubicBezTo>
                  <a:lnTo>
                    <a:pt x="133021" y="1234470"/>
                  </a:lnTo>
                  <a:cubicBezTo>
                    <a:pt x="133021" y="1245984"/>
                    <a:pt x="142355" y="1255318"/>
                    <a:pt x="153869" y="1255318"/>
                  </a:cubicBezTo>
                  <a:lnTo>
                    <a:pt x="292439" y="1255318"/>
                  </a:lnTo>
                  <a:cubicBezTo>
                    <a:pt x="303953" y="1255318"/>
                    <a:pt x="313287" y="1245984"/>
                    <a:pt x="313287" y="1234470"/>
                  </a:cubicBezTo>
                  <a:lnTo>
                    <a:pt x="313287" y="1151083"/>
                  </a:lnTo>
                  <a:cubicBezTo>
                    <a:pt x="313287" y="1139569"/>
                    <a:pt x="303953" y="1130235"/>
                    <a:pt x="292439" y="1130235"/>
                  </a:cubicBezTo>
                  <a:close/>
                  <a:moveTo>
                    <a:pt x="1886788" y="1125190"/>
                  </a:moveTo>
                  <a:cubicBezTo>
                    <a:pt x="1875274" y="1125190"/>
                    <a:pt x="1865940" y="1134524"/>
                    <a:pt x="1865940" y="1146039"/>
                  </a:cubicBezTo>
                  <a:lnTo>
                    <a:pt x="1865940" y="1229425"/>
                  </a:lnTo>
                  <a:cubicBezTo>
                    <a:pt x="1865940" y="1240939"/>
                    <a:pt x="1875274" y="1250273"/>
                    <a:pt x="1886788" y="1250273"/>
                  </a:cubicBezTo>
                  <a:lnTo>
                    <a:pt x="2025358" y="1250273"/>
                  </a:lnTo>
                  <a:cubicBezTo>
                    <a:pt x="2036872" y="1250273"/>
                    <a:pt x="2046206" y="1240939"/>
                    <a:pt x="2046206" y="1229425"/>
                  </a:cubicBezTo>
                  <a:lnTo>
                    <a:pt x="2046206" y="1146039"/>
                  </a:lnTo>
                  <a:cubicBezTo>
                    <a:pt x="2046206" y="1134524"/>
                    <a:pt x="2036872" y="1125190"/>
                    <a:pt x="2025358" y="1125190"/>
                  </a:cubicBezTo>
                  <a:close/>
                  <a:moveTo>
                    <a:pt x="153869" y="832041"/>
                  </a:moveTo>
                  <a:cubicBezTo>
                    <a:pt x="142355" y="832041"/>
                    <a:pt x="133021" y="841375"/>
                    <a:pt x="133021" y="852889"/>
                  </a:cubicBezTo>
                  <a:lnTo>
                    <a:pt x="133021" y="936276"/>
                  </a:lnTo>
                  <a:cubicBezTo>
                    <a:pt x="133021" y="947790"/>
                    <a:pt x="142355" y="957124"/>
                    <a:pt x="153869" y="957124"/>
                  </a:cubicBezTo>
                  <a:lnTo>
                    <a:pt x="292439" y="957124"/>
                  </a:lnTo>
                  <a:cubicBezTo>
                    <a:pt x="303953" y="957124"/>
                    <a:pt x="313287" y="947790"/>
                    <a:pt x="313287" y="936276"/>
                  </a:cubicBezTo>
                  <a:lnTo>
                    <a:pt x="313287" y="852889"/>
                  </a:lnTo>
                  <a:cubicBezTo>
                    <a:pt x="313287" y="841375"/>
                    <a:pt x="303953" y="832041"/>
                    <a:pt x="292439" y="832041"/>
                  </a:cubicBezTo>
                  <a:close/>
                  <a:moveTo>
                    <a:pt x="1886788" y="826996"/>
                  </a:moveTo>
                  <a:cubicBezTo>
                    <a:pt x="1875274" y="826996"/>
                    <a:pt x="1865940" y="836330"/>
                    <a:pt x="1865940" y="847844"/>
                  </a:cubicBezTo>
                  <a:lnTo>
                    <a:pt x="1865940" y="931231"/>
                  </a:lnTo>
                  <a:cubicBezTo>
                    <a:pt x="1865940" y="942745"/>
                    <a:pt x="1875274" y="952079"/>
                    <a:pt x="1886788" y="952079"/>
                  </a:cubicBezTo>
                  <a:lnTo>
                    <a:pt x="2025358" y="952079"/>
                  </a:lnTo>
                  <a:cubicBezTo>
                    <a:pt x="2036872" y="952079"/>
                    <a:pt x="2046206" y="942745"/>
                    <a:pt x="2046206" y="931231"/>
                  </a:cubicBezTo>
                  <a:lnTo>
                    <a:pt x="2046206" y="847844"/>
                  </a:lnTo>
                  <a:cubicBezTo>
                    <a:pt x="2046206" y="836330"/>
                    <a:pt x="2036872" y="826996"/>
                    <a:pt x="2025358" y="826996"/>
                  </a:cubicBezTo>
                  <a:close/>
                  <a:moveTo>
                    <a:pt x="153869" y="533847"/>
                  </a:moveTo>
                  <a:cubicBezTo>
                    <a:pt x="142355" y="533847"/>
                    <a:pt x="133021" y="543181"/>
                    <a:pt x="133021" y="554695"/>
                  </a:cubicBezTo>
                  <a:lnTo>
                    <a:pt x="133021" y="638082"/>
                  </a:lnTo>
                  <a:cubicBezTo>
                    <a:pt x="133021" y="649596"/>
                    <a:pt x="142355" y="658930"/>
                    <a:pt x="153869" y="658930"/>
                  </a:cubicBezTo>
                  <a:lnTo>
                    <a:pt x="292439" y="658930"/>
                  </a:lnTo>
                  <a:cubicBezTo>
                    <a:pt x="303953" y="658930"/>
                    <a:pt x="313287" y="649596"/>
                    <a:pt x="313287" y="638082"/>
                  </a:cubicBezTo>
                  <a:lnTo>
                    <a:pt x="313287" y="554695"/>
                  </a:lnTo>
                  <a:cubicBezTo>
                    <a:pt x="313287" y="543181"/>
                    <a:pt x="303953" y="533847"/>
                    <a:pt x="292439" y="533847"/>
                  </a:cubicBezTo>
                  <a:close/>
                  <a:moveTo>
                    <a:pt x="1886788" y="528802"/>
                  </a:moveTo>
                  <a:cubicBezTo>
                    <a:pt x="1875274" y="528802"/>
                    <a:pt x="1865940" y="538136"/>
                    <a:pt x="1865940" y="549650"/>
                  </a:cubicBezTo>
                  <a:lnTo>
                    <a:pt x="1865940" y="633037"/>
                  </a:lnTo>
                  <a:cubicBezTo>
                    <a:pt x="1865940" y="644551"/>
                    <a:pt x="1875274" y="653885"/>
                    <a:pt x="1886788" y="653885"/>
                  </a:cubicBezTo>
                  <a:lnTo>
                    <a:pt x="2025358" y="653885"/>
                  </a:lnTo>
                  <a:cubicBezTo>
                    <a:pt x="2036872" y="653885"/>
                    <a:pt x="2046206" y="644551"/>
                    <a:pt x="2046206" y="633037"/>
                  </a:cubicBezTo>
                  <a:lnTo>
                    <a:pt x="2046206" y="549650"/>
                  </a:lnTo>
                  <a:cubicBezTo>
                    <a:pt x="2046206" y="538136"/>
                    <a:pt x="2036872" y="528802"/>
                    <a:pt x="2025358" y="528802"/>
                  </a:cubicBezTo>
                  <a:close/>
                  <a:moveTo>
                    <a:pt x="153869" y="235653"/>
                  </a:moveTo>
                  <a:cubicBezTo>
                    <a:pt x="142355" y="235653"/>
                    <a:pt x="133021" y="244987"/>
                    <a:pt x="133021" y="256501"/>
                  </a:cubicBezTo>
                  <a:lnTo>
                    <a:pt x="133021" y="339888"/>
                  </a:lnTo>
                  <a:cubicBezTo>
                    <a:pt x="133021" y="351402"/>
                    <a:pt x="142355" y="360736"/>
                    <a:pt x="153869" y="360736"/>
                  </a:cubicBezTo>
                  <a:lnTo>
                    <a:pt x="292439" y="360736"/>
                  </a:lnTo>
                  <a:cubicBezTo>
                    <a:pt x="303953" y="360736"/>
                    <a:pt x="313287" y="351402"/>
                    <a:pt x="313287" y="339888"/>
                  </a:cubicBezTo>
                  <a:lnTo>
                    <a:pt x="313287" y="256501"/>
                  </a:lnTo>
                  <a:cubicBezTo>
                    <a:pt x="313287" y="244987"/>
                    <a:pt x="303953" y="235653"/>
                    <a:pt x="292439" y="235653"/>
                  </a:cubicBezTo>
                  <a:close/>
                  <a:moveTo>
                    <a:pt x="1886788" y="230608"/>
                  </a:moveTo>
                  <a:cubicBezTo>
                    <a:pt x="1875274" y="230608"/>
                    <a:pt x="1865940" y="239942"/>
                    <a:pt x="1865940" y="251456"/>
                  </a:cubicBezTo>
                  <a:lnTo>
                    <a:pt x="1865940" y="334843"/>
                  </a:lnTo>
                  <a:cubicBezTo>
                    <a:pt x="1865940" y="346357"/>
                    <a:pt x="1875274" y="355691"/>
                    <a:pt x="1886788" y="355691"/>
                  </a:cubicBezTo>
                  <a:lnTo>
                    <a:pt x="2025358" y="355691"/>
                  </a:lnTo>
                  <a:cubicBezTo>
                    <a:pt x="2036872" y="355691"/>
                    <a:pt x="2046206" y="346357"/>
                    <a:pt x="2046206" y="334843"/>
                  </a:cubicBezTo>
                  <a:lnTo>
                    <a:pt x="2046206" y="251456"/>
                  </a:lnTo>
                  <a:cubicBezTo>
                    <a:pt x="2046206" y="239942"/>
                    <a:pt x="2036872" y="230608"/>
                    <a:pt x="2025358" y="230608"/>
                  </a:cubicBezTo>
                  <a:close/>
                  <a:moveTo>
                    <a:pt x="0" y="0"/>
                  </a:moveTo>
                  <a:lnTo>
                    <a:pt x="133021" y="0"/>
                  </a:lnTo>
                  <a:lnTo>
                    <a:pt x="133021" y="41694"/>
                  </a:lnTo>
                  <a:cubicBezTo>
                    <a:pt x="133021" y="53208"/>
                    <a:pt x="142355" y="62542"/>
                    <a:pt x="153869" y="62542"/>
                  </a:cubicBezTo>
                  <a:lnTo>
                    <a:pt x="292439" y="62542"/>
                  </a:lnTo>
                  <a:cubicBezTo>
                    <a:pt x="303953" y="62542"/>
                    <a:pt x="313287" y="53208"/>
                    <a:pt x="313287" y="41694"/>
                  </a:cubicBezTo>
                  <a:lnTo>
                    <a:pt x="313287" y="0"/>
                  </a:lnTo>
                  <a:lnTo>
                    <a:pt x="1865940" y="0"/>
                  </a:lnTo>
                  <a:lnTo>
                    <a:pt x="1865940" y="36649"/>
                  </a:lnTo>
                  <a:cubicBezTo>
                    <a:pt x="1865940" y="48163"/>
                    <a:pt x="1875274" y="57497"/>
                    <a:pt x="1886788" y="57497"/>
                  </a:cubicBezTo>
                  <a:lnTo>
                    <a:pt x="2025358" y="57497"/>
                  </a:lnTo>
                  <a:cubicBezTo>
                    <a:pt x="2036872" y="57497"/>
                    <a:pt x="2046206" y="48163"/>
                    <a:pt x="2046206" y="36649"/>
                  </a:cubicBezTo>
                  <a:lnTo>
                    <a:pt x="2046206" y="0"/>
                  </a:lnTo>
                  <a:lnTo>
                    <a:pt x="2198193" y="0"/>
                  </a:lnTo>
                  <a:lnTo>
                    <a:pt x="2198193" y="6661192"/>
                  </a:lnTo>
                  <a:lnTo>
                    <a:pt x="0" y="6661192"/>
                  </a:lnTo>
                  <a:close/>
                </a:path>
              </a:pathLst>
            </a:custGeom>
            <a:solidFill>
              <a:srgbClr val="822405">
                <a:alpha val="72630"/>
              </a:srgbClr>
            </a:solidFill>
            <a:ln>
              <a:noFill/>
            </a:ln>
            <a:effectLst>
              <a:outerShdw blurRad="50800" dist="38100" dir="2700000" algn="tl" rotWithShape="0">
                <a:srgbClr val="000000">
                  <a:alpha val="40000"/>
                </a:srgbClr>
              </a:outerShdw>
            </a:effectLst>
          </p:spPr>
          <p:txBody>
            <a:bodyPr spcFirstLastPara="1" wrap="square" lIns="68569" tIns="34275" rIns="68569" bIns="34275" anchor="ctr" anchorCtr="0">
              <a:noAutofit/>
            </a:bodyPr>
            <a:lstStyle/>
            <a:p>
              <a:pPr algn="ctr"/>
              <a:endParaRPr sz="1350">
                <a:solidFill>
                  <a:srgbClr val="FFFFFF"/>
                </a:solidFill>
                <a:latin typeface="UTM Azuki" panose="02040603050506020204" pitchFamily="18" charset="0"/>
                <a:ea typeface="Calibri"/>
                <a:cs typeface="Calibri"/>
                <a:sym typeface="Calibri"/>
              </a:endParaRPr>
            </a:p>
          </p:txBody>
        </p:sp>
        <p:sp>
          <p:nvSpPr>
            <p:cNvPr id="6" name="Google Shape;21;p2"/>
            <p:cNvSpPr/>
            <p:nvPr/>
          </p:nvSpPr>
          <p:spPr>
            <a:xfrm>
              <a:off x="5293882" y="1319118"/>
              <a:ext cx="1469100" cy="2053800"/>
            </a:xfrm>
            <a:prstGeom prst="rect">
              <a:avLst/>
            </a:prstGeom>
            <a:solidFill>
              <a:srgbClr val="000000">
                <a:alpha val="79890"/>
              </a:srgbClr>
            </a:solidFill>
            <a:ln>
              <a:noFill/>
            </a:ln>
          </p:spPr>
          <p:txBody>
            <a:bodyPr spcFirstLastPara="1" wrap="square" lIns="68569" tIns="34275" rIns="68569" bIns="34275" anchor="ctr" anchorCtr="0">
              <a:noAutofit/>
            </a:bodyPr>
            <a:lstStyle/>
            <a:p>
              <a:pPr algn="ctr"/>
              <a:endParaRPr sz="1350">
                <a:solidFill>
                  <a:srgbClr val="FFFFFF"/>
                </a:solidFill>
                <a:latin typeface="UTM Azuki" panose="02040603050506020204" pitchFamily="18" charset="0"/>
                <a:ea typeface="Calibri"/>
                <a:cs typeface="Calibri"/>
                <a:sym typeface="Calibri"/>
              </a:endParaRPr>
            </a:p>
          </p:txBody>
        </p:sp>
        <p:sp>
          <p:nvSpPr>
            <p:cNvPr id="7" name="Google Shape;22;p2"/>
            <p:cNvSpPr/>
            <p:nvPr/>
          </p:nvSpPr>
          <p:spPr>
            <a:xfrm>
              <a:off x="5293882" y="0"/>
              <a:ext cx="1469100" cy="1223100"/>
            </a:xfrm>
            <a:prstGeom prst="rect">
              <a:avLst/>
            </a:prstGeom>
            <a:solidFill>
              <a:srgbClr val="000000">
                <a:alpha val="72630"/>
              </a:srgbClr>
            </a:solidFill>
            <a:ln>
              <a:noFill/>
            </a:ln>
          </p:spPr>
          <p:txBody>
            <a:bodyPr spcFirstLastPara="1" wrap="square" lIns="68569" tIns="34275" rIns="68569" bIns="34275" anchor="ctr" anchorCtr="0">
              <a:noAutofit/>
            </a:bodyPr>
            <a:lstStyle/>
            <a:p>
              <a:pPr algn="ctr"/>
              <a:endParaRPr sz="1350">
                <a:solidFill>
                  <a:srgbClr val="FFFFFF"/>
                </a:solidFill>
                <a:latin typeface="UTM Azuki" panose="02040603050506020204" pitchFamily="18" charset="0"/>
                <a:ea typeface="Calibri"/>
                <a:cs typeface="Calibri"/>
                <a:sym typeface="Calibri"/>
              </a:endParaRPr>
            </a:p>
          </p:txBody>
        </p:sp>
        <p:sp>
          <p:nvSpPr>
            <p:cNvPr id="8" name="Google Shape;23;p2"/>
            <p:cNvSpPr/>
            <p:nvPr/>
          </p:nvSpPr>
          <p:spPr>
            <a:xfrm>
              <a:off x="5293882" y="3481987"/>
              <a:ext cx="1469100" cy="2053800"/>
            </a:xfrm>
            <a:prstGeom prst="rect">
              <a:avLst/>
            </a:prstGeom>
            <a:solidFill>
              <a:srgbClr val="000000">
                <a:alpha val="85470"/>
              </a:srgbClr>
            </a:solidFill>
            <a:ln>
              <a:noFill/>
            </a:ln>
          </p:spPr>
          <p:txBody>
            <a:bodyPr spcFirstLastPara="1" wrap="square" lIns="68569" tIns="34275" rIns="68569" bIns="34275" anchor="ctr" anchorCtr="0">
              <a:noAutofit/>
            </a:bodyPr>
            <a:lstStyle/>
            <a:p>
              <a:pPr algn="ctr"/>
              <a:endParaRPr sz="1350">
                <a:solidFill>
                  <a:srgbClr val="FFFFFF"/>
                </a:solidFill>
                <a:latin typeface="UTM Azuki" panose="02040603050506020204" pitchFamily="18" charset="0"/>
                <a:ea typeface="Calibri"/>
                <a:cs typeface="Calibri"/>
                <a:sym typeface="Calibri"/>
              </a:endParaRPr>
            </a:p>
          </p:txBody>
        </p:sp>
      </p:grpSp>
      <p:grpSp>
        <p:nvGrpSpPr>
          <p:cNvPr id="9" name="Google Shape;30;p2"/>
          <p:cNvGrpSpPr/>
          <p:nvPr/>
        </p:nvGrpSpPr>
        <p:grpSpPr>
          <a:xfrm>
            <a:off x="7347458" y="3505574"/>
            <a:ext cx="213625" cy="1009769"/>
            <a:chOff x="8608129" y="1242253"/>
            <a:chExt cx="937259" cy="4430267"/>
          </a:xfrm>
        </p:grpSpPr>
        <p:sp>
          <p:nvSpPr>
            <p:cNvPr id="10" name="Google Shape;31;p2"/>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68569" tIns="34275" rIns="68569" bIns="34275" anchor="ctr" anchorCtr="0">
              <a:noAutofit/>
            </a:bodyPr>
            <a:lstStyle/>
            <a:p>
              <a:endParaRPr sz="1350">
                <a:latin typeface="UTM Azuki" panose="02040603050506020204" pitchFamily="18" charset="0"/>
                <a:ea typeface="Calibri"/>
                <a:cs typeface="Calibri"/>
                <a:sym typeface="Calibri"/>
              </a:endParaRPr>
            </a:p>
          </p:txBody>
        </p:sp>
        <p:pic>
          <p:nvPicPr>
            <p:cNvPr id="11" name="Google Shape;32;p2"/>
            <p:cNvPicPr preferRelativeResize="0"/>
            <p:nvPr/>
          </p:nvPicPr>
          <p:blipFill rotWithShape="1">
            <a:blip r:embed="rId3">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grpSp>
        <p:nvGrpSpPr>
          <p:cNvPr id="12" name="Google Shape;33;p2"/>
          <p:cNvGrpSpPr/>
          <p:nvPr/>
        </p:nvGrpSpPr>
        <p:grpSpPr>
          <a:xfrm rot="2168297">
            <a:off x="7461818" y="3619596"/>
            <a:ext cx="213600" cy="1009652"/>
            <a:chOff x="8608129" y="1242253"/>
            <a:chExt cx="937259" cy="4430267"/>
          </a:xfrm>
        </p:grpSpPr>
        <p:sp>
          <p:nvSpPr>
            <p:cNvPr id="13" name="Google Shape;34;p2"/>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68569" tIns="34275" rIns="68569" bIns="34275" anchor="ctr" anchorCtr="0">
              <a:noAutofit/>
            </a:bodyPr>
            <a:lstStyle/>
            <a:p>
              <a:endParaRPr sz="1350">
                <a:latin typeface="UTM Azuki" panose="02040603050506020204" pitchFamily="18" charset="0"/>
                <a:ea typeface="Calibri"/>
                <a:cs typeface="Calibri"/>
                <a:sym typeface="Calibri"/>
              </a:endParaRPr>
            </a:p>
          </p:txBody>
        </p:sp>
        <p:pic>
          <p:nvPicPr>
            <p:cNvPr id="14" name="Google Shape;35;p2"/>
            <p:cNvPicPr preferRelativeResize="0"/>
            <p:nvPr/>
          </p:nvPicPr>
          <p:blipFill rotWithShape="1">
            <a:blip r:embed="rId3">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grpSp>
        <p:nvGrpSpPr>
          <p:cNvPr id="15" name="Google Shape;36;p2"/>
          <p:cNvGrpSpPr/>
          <p:nvPr/>
        </p:nvGrpSpPr>
        <p:grpSpPr>
          <a:xfrm rot="-1593903">
            <a:off x="7845777" y="3351161"/>
            <a:ext cx="213612" cy="1009708"/>
            <a:chOff x="8608129" y="1242253"/>
            <a:chExt cx="937259" cy="4430267"/>
          </a:xfrm>
        </p:grpSpPr>
        <p:sp>
          <p:nvSpPr>
            <p:cNvPr id="16" name="Google Shape;37;p2"/>
            <p:cNvSpPr/>
            <p:nvPr/>
          </p:nvSpPr>
          <p:spPr>
            <a:xfrm>
              <a:off x="8610354" y="1243934"/>
              <a:ext cx="933449" cy="4426267"/>
            </a:xfrm>
            <a:custGeom>
              <a:avLst/>
              <a:gdLst/>
              <a:ahLst/>
              <a:cxnLst/>
              <a:rect l="l" t="t" r="r" b="b"/>
              <a:pathLst>
                <a:path w="933449" h="4426267" extrusionOk="0">
                  <a:moveTo>
                    <a:pt x="466725" y="0"/>
                  </a:moveTo>
                  <a:cubicBezTo>
                    <a:pt x="209550" y="0"/>
                    <a:pt x="0" y="209550"/>
                    <a:pt x="0" y="466725"/>
                  </a:cubicBezTo>
                  <a:lnTo>
                    <a:pt x="0" y="2827020"/>
                  </a:lnTo>
                  <a:cubicBezTo>
                    <a:pt x="0" y="2838450"/>
                    <a:pt x="9525" y="2847023"/>
                    <a:pt x="20003" y="2847023"/>
                  </a:cubicBezTo>
                  <a:lnTo>
                    <a:pt x="66675" y="2847023"/>
                  </a:lnTo>
                  <a:cubicBezTo>
                    <a:pt x="78105" y="2847023"/>
                    <a:pt x="86678" y="2837498"/>
                    <a:pt x="86678" y="2827020"/>
                  </a:cubicBezTo>
                  <a:lnTo>
                    <a:pt x="87630" y="466725"/>
                  </a:lnTo>
                  <a:cubicBezTo>
                    <a:pt x="87630" y="257175"/>
                    <a:pt x="258128" y="87630"/>
                    <a:pt x="466725" y="87630"/>
                  </a:cubicBezTo>
                  <a:cubicBezTo>
                    <a:pt x="676275" y="87630"/>
                    <a:pt x="845820" y="258128"/>
                    <a:pt x="845820" y="466725"/>
                  </a:cubicBezTo>
                  <a:lnTo>
                    <a:pt x="845820" y="4032885"/>
                  </a:lnTo>
                  <a:cubicBezTo>
                    <a:pt x="845820" y="4202430"/>
                    <a:pt x="708660" y="4339590"/>
                    <a:pt x="539115" y="4339590"/>
                  </a:cubicBezTo>
                  <a:cubicBezTo>
                    <a:pt x="369570" y="4339590"/>
                    <a:pt x="232410" y="4202430"/>
                    <a:pt x="232410" y="4032885"/>
                  </a:cubicBezTo>
                  <a:lnTo>
                    <a:pt x="232410" y="1371600"/>
                  </a:lnTo>
                  <a:cubicBezTo>
                    <a:pt x="232410" y="1242060"/>
                    <a:pt x="338138" y="1135380"/>
                    <a:pt x="467678" y="1135380"/>
                  </a:cubicBezTo>
                  <a:cubicBezTo>
                    <a:pt x="597218" y="1135380"/>
                    <a:pt x="703898" y="1241108"/>
                    <a:pt x="703898" y="1371600"/>
                  </a:cubicBezTo>
                  <a:lnTo>
                    <a:pt x="703898" y="2800350"/>
                  </a:lnTo>
                  <a:cubicBezTo>
                    <a:pt x="703898" y="2811780"/>
                    <a:pt x="713423" y="2820353"/>
                    <a:pt x="723900" y="2820353"/>
                  </a:cubicBezTo>
                  <a:lnTo>
                    <a:pt x="770573" y="2820353"/>
                  </a:lnTo>
                  <a:cubicBezTo>
                    <a:pt x="782003" y="2820353"/>
                    <a:pt x="790575" y="2810828"/>
                    <a:pt x="790575" y="2800350"/>
                  </a:cubicBezTo>
                  <a:lnTo>
                    <a:pt x="790575" y="1371600"/>
                  </a:lnTo>
                  <a:cubicBezTo>
                    <a:pt x="790575" y="1193483"/>
                    <a:pt x="645795" y="1048703"/>
                    <a:pt x="467678" y="1048703"/>
                  </a:cubicBezTo>
                  <a:cubicBezTo>
                    <a:pt x="289560" y="1048703"/>
                    <a:pt x="144780" y="1193483"/>
                    <a:pt x="144780" y="1371600"/>
                  </a:cubicBezTo>
                  <a:lnTo>
                    <a:pt x="144780" y="4031933"/>
                  </a:lnTo>
                  <a:cubicBezTo>
                    <a:pt x="144780" y="4249103"/>
                    <a:pt x="321945" y="4426268"/>
                    <a:pt x="539115" y="4426268"/>
                  </a:cubicBezTo>
                  <a:cubicBezTo>
                    <a:pt x="756285" y="4426268"/>
                    <a:pt x="933450" y="4249103"/>
                    <a:pt x="933450" y="4031933"/>
                  </a:cubicBezTo>
                  <a:lnTo>
                    <a:pt x="933450" y="466725"/>
                  </a:lnTo>
                  <a:cubicBezTo>
                    <a:pt x="933450" y="209550"/>
                    <a:pt x="724853" y="0"/>
                    <a:pt x="466725"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68569" tIns="34275" rIns="68569" bIns="34275" anchor="ctr" anchorCtr="0">
              <a:noAutofit/>
            </a:bodyPr>
            <a:lstStyle/>
            <a:p>
              <a:endParaRPr sz="1350">
                <a:latin typeface="UTM Azuki" panose="02040603050506020204" pitchFamily="18" charset="0"/>
                <a:ea typeface="Calibri"/>
                <a:cs typeface="Calibri"/>
                <a:sym typeface="Calibri"/>
              </a:endParaRPr>
            </a:p>
          </p:txBody>
        </p:sp>
        <p:pic>
          <p:nvPicPr>
            <p:cNvPr id="17" name="Google Shape;38;p2"/>
            <p:cNvPicPr preferRelativeResize="0"/>
            <p:nvPr/>
          </p:nvPicPr>
          <p:blipFill rotWithShape="1">
            <a:blip r:embed="rId3">
              <a:alphaModFix/>
            </a:blip>
            <a:srcRect/>
            <a:stretch/>
          </p:blipFill>
          <p:spPr>
            <a:xfrm>
              <a:off x="8608129" y="1242253"/>
              <a:ext cx="937259" cy="4430267"/>
            </a:xfrm>
            <a:custGeom>
              <a:avLst/>
              <a:gdLst/>
              <a:ahLst/>
              <a:cxnLst/>
              <a:rect l="l" t="t" r="r" b="b"/>
              <a:pathLst>
                <a:path w="937259" h="4430267" extrusionOk="0">
                  <a:moveTo>
                    <a:pt x="0" y="0"/>
                  </a:moveTo>
                  <a:lnTo>
                    <a:pt x="937260" y="0"/>
                  </a:lnTo>
                  <a:lnTo>
                    <a:pt x="937260" y="4430268"/>
                  </a:lnTo>
                  <a:lnTo>
                    <a:pt x="0" y="4430268"/>
                  </a:lnTo>
                  <a:close/>
                </a:path>
              </a:pathLst>
            </a:custGeom>
            <a:noFill/>
            <a:ln>
              <a:noFill/>
            </a:ln>
            <a:effectLst>
              <a:outerShdw blurRad="57150" dist="19050" dir="5400000" algn="bl" rotWithShape="0">
                <a:srgbClr val="000000">
                  <a:alpha val="50000"/>
                </a:srgbClr>
              </a:outerShdw>
            </a:effectLst>
          </p:spPr>
        </p:pic>
      </p:grpSp>
      <p:sp>
        <p:nvSpPr>
          <p:cNvPr id="19" name="TextBox 18"/>
          <p:cNvSpPr txBox="1"/>
          <p:nvPr/>
        </p:nvSpPr>
        <p:spPr>
          <a:xfrm>
            <a:off x="1993103" y="1291288"/>
            <a:ext cx="5427071" cy="954107"/>
          </a:xfrm>
          <a:prstGeom prst="rect">
            <a:avLst/>
          </a:prstGeom>
          <a:solidFill>
            <a:srgbClr val="993300">
              <a:alpha val="60000"/>
            </a:srgbClr>
          </a:solidFill>
          <a:ln w="38100">
            <a:solidFill>
              <a:srgbClr val="800000"/>
            </a:solidFill>
            <a:prstDash val="sysDash"/>
          </a:ln>
        </p:spPr>
        <p:txBody>
          <a:bodyPr wrap="square" rtlCol="0">
            <a:spAutoFit/>
          </a:bodyPr>
          <a:lstStyle/>
          <a:p>
            <a:r>
              <a:rPr lang="en-US" altLang="vi-VN" sz="2800" b="1" dirty="0" err="1">
                <a:solidFill>
                  <a:schemeClr val="tx1"/>
                </a:solidFill>
                <a:latin typeface="UTM Azuki" panose="02040603050506020204" pitchFamily="18" charset="0"/>
                <a:cs typeface="Times New Roman" panose="02020603050405020304" pitchFamily="18" charset="0"/>
              </a:rPr>
              <a:t>Thời</a:t>
            </a:r>
            <a:r>
              <a:rPr lang="en-US" altLang="vi-VN" sz="2800" b="1" dirty="0">
                <a:solidFill>
                  <a:schemeClr val="tx1"/>
                </a:solidFill>
                <a:latin typeface="UTM Azuki" panose="02040603050506020204" pitchFamily="18" charset="0"/>
                <a:cs typeface="Times New Roman" panose="02020603050405020304" pitchFamily="18" charset="0"/>
              </a:rPr>
              <a:t> </a:t>
            </a:r>
            <a:r>
              <a:rPr lang="en-US" altLang="vi-VN" sz="2800" b="1" dirty="0" err="1">
                <a:solidFill>
                  <a:schemeClr val="tx1"/>
                </a:solidFill>
                <a:latin typeface="UTM Azuki" panose="02040603050506020204" pitchFamily="18" charset="0"/>
                <a:cs typeface="Times New Roman" panose="02020603050405020304" pitchFamily="18" charset="0"/>
              </a:rPr>
              <a:t>gian</a:t>
            </a:r>
            <a:r>
              <a:rPr lang="en-US" altLang="vi-VN" sz="2800" b="1" dirty="0">
                <a:solidFill>
                  <a:schemeClr val="tx1"/>
                </a:solidFill>
                <a:latin typeface="UTM Azuki" panose="02040603050506020204" pitchFamily="18" charset="0"/>
                <a:cs typeface="Times New Roman" panose="02020603050405020304" pitchFamily="18" charset="0"/>
              </a:rPr>
              <a:t> </a:t>
            </a:r>
            <a:r>
              <a:rPr lang="en-US" altLang="vi-VN" sz="2800" b="1" dirty="0" err="1">
                <a:solidFill>
                  <a:schemeClr val="tx1"/>
                </a:solidFill>
                <a:latin typeface="UTM Azuki" panose="02040603050506020204" pitchFamily="18" charset="0"/>
                <a:cs typeface="Times New Roman" panose="02020603050405020304" pitchFamily="18" charset="0"/>
              </a:rPr>
              <a:t>quân</a:t>
            </a:r>
            <a:r>
              <a:rPr lang="en-US" altLang="vi-VN" sz="2800" b="1" dirty="0">
                <a:solidFill>
                  <a:schemeClr val="tx1"/>
                </a:solidFill>
                <a:latin typeface="UTM Azuki" panose="02040603050506020204" pitchFamily="18" charset="0"/>
                <a:cs typeface="Times New Roman" panose="02020603050405020304" pitchFamily="18" charset="0"/>
              </a:rPr>
              <a:t> ta </a:t>
            </a:r>
            <a:r>
              <a:rPr lang="en-US" altLang="vi-VN" sz="2800" b="1" dirty="0" err="1">
                <a:solidFill>
                  <a:schemeClr val="tx1"/>
                </a:solidFill>
                <a:latin typeface="UTM Azuki" panose="02040603050506020204" pitchFamily="18" charset="0"/>
                <a:cs typeface="Times New Roman" panose="02020603050405020304" pitchFamily="18" charset="0"/>
              </a:rPr>
              <a:t>chiến</a:t>
            </a:r>
            <a:r>
              <a:rPr lang="en-US" altLang="vi-VN" sz="2800" b="1" dirty="0">
                <a:solidFill>
                  <a:schemeClr val="tx1"/>
                </a:solidFill>
                <a:latin typeface="UTM Azuki" panose="02040603050506020204" pitchFamily="18" charset="0"/>
                <a:cs typeface="Times New Roman" panose="02020603050405020304" pitchFamily="18" charset="0"/>
              </a:rPr>
              <a:t> </a:t>
            </a:r>
            <a:r>
              <a:rPr lang="en-US" altLang="vi-VN" sz="2800" b="1" dirty="0" err="1">
                <a:solidFill>
                  <a:schemeClr val="tx1"/>
                </a:solidFill>
                <a:latin typeface="UTM Azuki" panose="02040603050506020204" pitchFamily="18" charset="0"/>
                <a:cs typeface="Times New Roman" panose="02020603050405020304" pitchFamily="18" charset="0"/>
              </a:rPr>
              <a:t>thắng</a:t>
            </a:r>
            <a:r>
              <a:rPr lang="en-US" altLang="vi-VN" sz="2800" b="1" dirty="0">
                <a:solidFill>
                  <a:schemeClr val="tx1"/>
                </a:solidFill>
                <a:latin typeface="UTM Azuki" panose="02040603050506020204" pitchFamily="18" charset="0"/>
                <a:cs typeface="Times New Roman" panose="02020603050405020304" pitchFamily="18" charset="0"/>
              </a:rPr>
              <a:t> Nam </a:t>
            </a:r>
            <a:r>
              <a:rPr lang="en-US" altLang="vi-VN" sz="2800" b="1" dirty="0" err="1">
                <a:solidFill>
                  <a:schemeClr val="tx1"/>
                </a:solidFill>
                <a:latin typeface="UTM Azuki" panose="02040603050506020204" pitchFamily="18" charset="0"/>
                <a:cs typeface="Times New Roman" panose="02020603050405020304" pitchFamily="18" charset="0"/>
              </a:rPr>
              <a:t>Hán</a:t>
            </a:r>
            <a:r>
              <a:rPr lang="en-US" altLang="vi-VN" sz="2800" b="1" dirty="0">
                <a:solidFill>
                  <a:schemeClr val="tx1"/>
                </a:solidFill>
                <a:latin typeface="UTM Azuki" panose="02040603050506020204" pitchFamily="18" charset="0"/>
                <a:cs typeface="Times New Roman" panose="02020603050405020304" pitchFamily="18" charset="0"/>
              </a:rPr>
              <a:t>?</a:t>
            </a:r>
            <a:endParaRPr lang="en-US" sz="2700" dirty="0">
              <a:latin typeface="UTM Azuki" panose="02040603050506020204" pitchFamily="18" charset="0"/>
            </a:endParaRPr>
          </a:p>
        </p:txBody>
      </p:sp>
      <p:sp>
        <p:nvSpPr>
          <p:cNvPr id="20" name="TextBox 19"/>
          <p:cNvSpPr txBox="1"/>
          <p:nvPr/>
        </p:nvSpPr>
        <p:spPr>
          <a:xfrm>
            <a:off x="1982462" y="2538196"/>
            <a:ext cx="3450431" cy="461665"/>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r>
              <a:rPr lang="en-US" sz="2400" dirty="0">
                <a:latin typeface="UTM Azuki" panose="02040603050506020204" pitchFamily="18" charset="0"/>
              </a:rPr>
              <a:t>A. </a:t>
            </a:r>
            <a:r>
              <a:rPr lang="en-US" sz="2400" b="1" dirty="0" err="1">
                <a:solidFill>
                  <a:prstClr val="black"/>
                </a:solidFill>
                <a:latin typeface="UTM Azuki" panose="02040603050506020204" pitchFamily="18" charset="0"/>
                <a:cs typeface="Times New Roman" panose="02020603050405020304" pitchFamily="18" charset="0"/>
              </a:rPr>
              <a:t>C</a:t>
            </a:r>
            <a:r>
              <a:rPr lang="en-US" altLang="vi-VN" sz="2400" b="1" dirty="0" err="1">
                <a:solidFill>
                  <a:prstClr val="black"/>
                </a:solidFill>
                <a:latin typeface="UTM Azuki" panose="02040603050506020204" pitchFamily="18" charset="0"/>
                <a:cs typeface="Times New Roman" panose="02020603050405020304" pitchFamily="18" charset="0"/>
              </a:rPr>
              <a:t>uối</a:t>
            </a:r>
            <a:r>
              <a:rPr lang="en-US" altLang="vi-VN" sz="2400" b="1" dirty="0">
                <a:solidFill>
                  <a:prstClr val="black"/>
                </a:solidFill>
                <a:latin typeface="UTM Azuki" panose="02040603050506020204" pitchFamily="18" charset="0"/>
                <a:cs typeface="Times New Roman" panose="02020603050405020304" pitchFamily="18" charset="0"/>
              </a:rPr>
              <a:t> </a:t>
            </a:r>
            <a:r>
              <a:rPr lang="en-US" altLang="vi-VN" sz="2400" b="1" dirty="0" err="1">
                <a:solidFill>
                  <a:prstClr val="black"/>
                </a:solidFill>
                <a:latin typeface="UTM Azuki" panose="02040603050506020204" pitchFamily="18" charset="0"/>
                <a:cs typeface="Times New Roman" panose="02020603050405020304" pitchFamily="18" charset="0"/>
              </a:rPr>
              <a:t>năm</a:t>
            </a:r>
            <a:r>
              <a:rPr lang="en-US" altLang="vi-VN" sz="2400" b="1" dirty="0">
                <a:solidFill>
                  <a:prstClr val="black"/>
                </a:solidFill>
                <a:latin typeface="UTM Azuki" panose="02040603050506020204" pitchFamily="18" charset="0"/>
                <a:cs typeface="Times New Roman" panose="02020603050405020304" pitchFamily="18" charset="0"/>
              </a:rPr>
              <a:t> 948</a:t>
            </a:r>
            <a:endParaRPr lang="en-US" sz="2400" dirty="0">
              <a:latin typeface="UTM Azuki" panose="02040603050506020204" pitchFamily="18" charset="0"/>
            </a:endParaRPr>
          </a:p>
        </p:txBody>
      </p:sp>
      <p:sp>
        <p:nvSpPr>
          <p:cNvPr id="22" name="TextBox 21"/>
          <p:cNvSpPr txBox="1"/>
          <p:nvPr/>
        </p:nvSpPr>
        <p:spPr>
          <a:xfrm>
            <a:off x="1993107" y="3215770"/>
            <a:ext cx="3450431" cy="461665"/>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r>
              <a:rPr lang="en-US" sz="2400" dirty="0">
                <a:latin typeface="UTM Azuki" panose="02040603050506020204" pitchFamily="18" charset="0"/>
              </a:rPr>
              <a:t>B. </a:t>
            </a:r>
            <a:r>
              <a:rPr lang="en-US" sz="2400" b="1" dirty="0" err="1">
                <a:solidFill>
                  <a:schemeClr val="tx1"/>
                </a:solidFill>
                <a:latin typeface="UTM Azuki" panose="02040603050506020204" pitchFamily="18" charset="0"/>
                <a:cs typeface="Times New Roman" panose="02020603050405020304" pitchFamily="18" charset="0"/>
              </a:rPr>
              <a:t>C</a:t>
            </a:r>
            <a:r>
              <a:rPr lang="en-US" altLang="vi-VN" sz="2400" b="1" dirty="0" err="1">
                <a:solidFill>
                  <a:schemeClr val="tx1"/>
                </a:solidFill>
                <a:latin typeface="UTM Azuki" panose="02040603050506020204" pitchFamily="18" charset="0"/>
                <a:cs typeface="Times New Roman" panose="02020603050405020304" pitchFamily="18" charset="0"/>
              </a:rPr>
              <a:t>uối</a:t>
            </a:r>
            <a:r>
              <a:rPr lang="en-US" altLang="vi-VN" sz="2400" b="1" dirty="0">
                <a:solidFill>
                  <a:schemeClr val="tx1"/>
                </a:solidFill>
                <a:latin typeface="UTM Azuki" panose="02040603050506020204" pitchFamily="18" charset="0"/>
                <a:cs typeface="Times New Roman" panose="02020603050405020304" pitchFamily="18" charset="0"/>
              </a:rPr>
              <a:t> </a:t>
            </a:r>
            <a:r>
              <a:rPr lang="en-US" altLang="vi-VN" sz="2400" b="1" dirty="0" err="1">
                <a:solidFill>
                  <a:schemeClr val="tx1"/>
                </a:solidFill>
                <a:latin typeface="UTM Azuki" panose="02040603050506020204" pitchFamily="18" charset="0"/>
                <a:cs typeface="Times New Roman" panose="02020603050405020304" pitchFamily="18" charset="0"/>
              </a:rPr>
              <a:t>năm</a:t>
            </a:r>
            <a:r>
              <a:rPr lang="en-US" altLang="vi-VN" sz="2400" b="1" dirty="0">
                <a:solidFill>
                  <a:schemeClr val="tx1"/>
                </a:solidFill>
                <a:latin typeface="UTM Azuki" panose="02040603050506020204" pitchFamily="18" charset="0"/>
                <a:cs typeface="Times New Roman" panose="02020603050405020304" pitchFamily="18" charset="0"/>
              </a:rPr>
              <a:t> 938</a:t>
            </a:r>
            <a:endParaRPr lang="en-US" sz="2400" dirty="0">
              <a:latin typeface="UTM Azuki" panose="02040603050506020204" pitchFamily="18" charset="0"/>
            </a:endParaRPr>
          </a:p>
        </p:txBody>
      </p:sp>
      <p:sp>
        <p:nvSpPr>
          <p:cNvPr id="23" name="TextBox 22"/>
          <p:cNvSpPr txBox="1"/>
          <p:nvPr/>
        </p:nvSpPr>
        <p:spPr>
          <a:xfrm>
            <a:off x="1982463" y="3921489"/>
            <a:ext cx="3450431" cy="461665"/>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r>
              <a:rPr lang="en-US" sz="2400" dirty="0">
                <a:latin typeface="UTM Azuki" panose="02040603050506020204" pitchFamily="18" charset="0"/>
              </a:rPr>
              <a:t>C. </a:t>
            </a:r>
            <a:r>
              <a:rPr lang="en-US" sz="2400" b="1" dirty="0" err="1">
                <a:solidFill>
                  <a:prstClr val="black"/>
                </a:solidFill>
                <a:latin typeface="UTM Azuki" panose="02040603050506020204" pitchFamily="18" charset="0"/>
                <a:cs typeface="Times New Roman" panose="02020603050405020304" pitchFamily="18" charset="0"/>
              </a:rPr>
              <a:t>C</a:t>
            </a:r>
            <a:r>
              <a:rPr lang="en-US" altLang="vi-VN" sz="2400" b="1" dirty="0" err="1">
                <a:solidFill>
                  <a:prstClr val="black"/>
                </a:solidFill>
                <a:latin typeface="UTM Azuki" panose="02040603050506020204" pitchFamily="18" charset="0"/>
                <a:cs typeface="Times New Roman" panose="02020603050405020304" pitchFamily="18" charset="0"/>
              </a:rPr>
              <a:t>uối</a:t>
            </a:r>
            <a:r>
              <a:rPr lang="en-US" altLang="vi-VN" sz="2400" b="1" dirty="0">
                <a:solidFill>
                  <a:prstClr val="black"/>
                </a:solidFill>
                <a:latin typeface="UTM Azuki" panose="02040603050506020204" pitchFamily="18" charset="0"/>
                <a:cs typeface="Times New Roman" panose="02020603050405020304" pitchFamily="18" charset="0"/>
              </a:rPr>
              <a:t> </a:t>
            </a:r>
            <a:r>
              <a:rPr lang="en-US" altLang="vi-VN" sz="2400" b="1" dirty="0" err="1">
                <a:solidFill>
                  <a:prstClr val="black"/>
                </a:solidFill>
                <a:latin typeface="UTM Azuki" panose="02040603050506020204" pitchFamily="18" charset="0"/>
                <a:cs typeface="Times New Roman" panose="02020603050405020304" pitchFamily="18" charset="0"/>
              </a:rPr>
              <a:t>năm</a:t>
            </a:r>
            <a:r>
              <a:rPr lang="en-US" altLang="vi-VN" sz="2400" b="1" dirty="0">
                <a:solidFill>
                  <a:prstClr val="black"/>
                </a:solidFill>
                <a:latin typeface="UTM Azuki" panose="02040603050506020204" pitchFamily="18" charset="0"/>
                <a:cs typeface="Times New Roman" panose="02020603050405020304" pitchFamily="18" charset="0"/>
              </a:rPr>
              <a:t> 998</a:t>
            </a:r>
            <a:endParaRPr lang="en-US" sz="2400" dirty="0">
              <a:latin typeface="UTM Azuki" panose="02040603050506020204" pitchFamily="18" charset="0"/>
            </a:endParaRPr>
          </a:p>
        </p:txBody>
      </p:sp>
      <p:pic>
        <p:nvPicPr>
          <p:cNvPr id="21" name="Picture 3" descr="C:\Users\HP\Desktop\Le-Loi-12.4x7.4-scaled-e1620814433152.jpg">
            <a:hlinkClick r:id="rId4" action="ppaction://hlinksldjump"/>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3474" b="100000" l="0" r="89732">
                        <a14:foregroundMark x1="45782" y1="24582" x2="51733" y2="31129"/>
                        <a14:backgroundMark x1="15370" y1="39011" x2="34336" y2="21443"/>
                        <a14:backgroundMark x1="16874" y1="40949" x2="16874" y2="50969"/>
                        <a14:backgroundMark x1="18116" y1="30929" x2="31982" y2="9686"/>
                        <a14:backgroundMark x1="40026" y1="13160" x2="40026" y2="2044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868241" y="2297215"/>
            <a:ext cx="2763455" cy="27377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4085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500" fill="hold"/>
                                        <p:tgtEl>
                                          <p:spTgt spid="23"/>
                                        </p:tgtEl>
                                        <p:attrNameLst>
                                          <p:attrName>ppt_x</p:attrName>
                                        </p:attrNameLst>
                                      </p:cBhvr>
                                      <p:tavLst>
                                        <p:tav tm="0">
                                          <p:val>
                                            <p:strVal val="#ppt_x"/>
                                          </p:val>
                                        </p:tav>
                                        <p:tav tm="100000">
                                          <p:val>
                                            <p:strVal val="#ppt_x"/>
                                          </p:val>
                                        </p:tav>
                                      </p:tavLst>
                                    </p:anim>
                                    <p:anim calcmode="lin" valueType="num">
                                      <p:cBhvr additive="base">
                                        <p:cTn id="1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1" nodeType="clickEffect">
                                  <p:stCondLst>
                                    <p:cond delay="0"/>
                                  </p:stCondLst>
                                  <p:childTnLst>
                                    <p:animEffect transition="out" filter="fade">
                                      <p:cBhvr>
                                        <p:cTn id="20" dur="1000"/>
                                        <p:tgtEl>
                                          <p:spTgt spid="20"/>
                                        </p:tgtEl>
                                      </p:cBhvr>
                                    </p:animEffect>
                                    <p:anim calcmode="lin" valueType="num">
                                      <p:cBhvr>
                                        <p:cTn id="21" dur="1000"/>
                                        <p:tgtEl>
                                          <p:spTgt spid="20"/>
                                        </p:tgtEl>
                                        <p:attrNameLst>
                                          <p:attrName>ppt_x</p:attrName>
                                        </p:attrNameLst>
                                      </p:cBhvr>
                                      <p:tavLst>
                                        <p:tav tm="0">
                                          <p:val>
                                            <p:strVal val="ppt_x"/>
                                          </p:val>
                                        </p:tav>
                                        <p:tav tm="100000">
                                          <p:val>
                                            <p:strVal val="ppt_x"/>
                                          </p:val>
                                        </p:tav>
                                      </p:tavLst>
                                    </p:anim>
                                    <p:anim calcmode="lin" valueType="num">
                                      <p:cBhvr>
                                        <p:cTn id="22" dur="1000"/>
                                        <p:tgtEl>
                                          <p:spTgt spid="20"/>
                                        </p:tgtEl>
                                        <p:attrNameLst>
                                          <p:attrName>ppt_y</p:attrName>
                                        </p:attrNameLst>
                                      </p:cBhvr>
                                      <p:tavLst>
                                        <p:tav tm="0">
                                          <p:val>
                                            <p:strVal val="ppt_y"/>
                                          </p:val>
                                        </p:tav>
                                        <p:tav tm="100000">
                                          <p:val>
                                            <p:strVal val="ppt_y+.1"/>
                                          </p:val>
                                        </p:tav>
                                      </p:tavLst>
                                    </p:anim>
                                    <p:set>
                                      <p:cBhvr>
                                        <p:cTn id="23" dur="1" fill="hold">
                                          <p:stCondLst>
                                            <p:cond delay="999"/>
                                          </p:stCondLst>
                                        </p:cTn>
                                        <p:tgtEl>
                                          <p:spTgt spid="20"/>
                                        </p:tgtEl>
                                        <p:attrNameLst>
                                          <p:attrName>style.visibility</p:attrName>
                                        </p:attrNameLst>
                                      </p:cBhvr>
                                      <p:to>
                                        <p:strVal val="hidden"/>
                                      </p:to>
                                    </p:set>
                                  </p:childTnLst>
                                </p:cTn>
                              </p:par>
                              <p:par>
                                <p:cTn id="24" presetID="42" presetClass="exit" presetSubtype="0" fill="hold" grpId="1" nodeType="withEffect">
                                  <p:stCondLst>
                                    <p:cond delay="0"/>
                                  </p:stCondLst>
                                  <p:childTnLst>
                                    <p:animEffect transition="out" filter="fade">
                                      <p:cBhvr>
                                        <p:cTn id="25" dur="1000"/>
                                        <p:tgtEl>
                                          <p:spTgt spid="23"/>
                                        </p:tgtEl>
                                      </p:cBhvr>
                                    </p:animEffect>
                                    <p:anim calcmode="lin" valueType="num">
                                      <p:cBhvr>
                                        <p:cTn id="26" dur="1000"/>
                                        <p:tgtEl>
                                          <p:spTgt spid="23"/>
                                        </p:tgtEl>
                                        <p:attrNameLst>
                                          <p:attrName>ppt_x</p:attrName>
                                        </p:attrNameLst>
                                      </p:cBhvr>
                                      <p:tavLst>
                                        <p:tav tm="0">
                                          <p:val>
                                            <p:strVal val="ppt_x"/>
                                          </p:val>
                                        </p:tav>
                                        <p:tav tm="100000">
                                          <p:val>
                                            <p:strVal val="ppt_x"/>
                                          </p:val>
                                        </p:tav>
                                      </p:tavLst>
                                    </p:anim>
                                    <p:anim calcmode="lin" valueType="num">
                                      <p:cBhvr>
                                        <p:cTn id="27" dur="1000"/>
                                        <p:tgtEl>
                                          <p:spTgt spid="23"/>
                                        </p:tgtEl>
                                        <p:attrNameLst>
                                          <p:attrName>ppt_y</p:attrName>
                                        </p:attrNameLst>
                                      </p:cBhvr>
                                      <p:tavLst>
                                        <p:tav tm="0">
                                          <p:val>
                                            <p:strVal val="ppt_y"/>
                                          </p:val>
                                        </p:tav>
                                        <p:tav tm="100000">
                                          <p:val>
                                            <p:strVal val="ppt_y+.1"/>
                                          </p:val>
                                        </p:tav>
                                      </p:tavLst>
                                    </p:anim>
                                    <p:set>
                                      <p:cBhvr>
                                        <p:cTn id="28" dur="1" fill="hold">
                                          <p:stCondLst>
                                            <p:cond delay="999"/>
                                          </p:stCondLst>
                                        </p:cTn>
                                        <p:tgtEl>
                                          <p:spTgt spid="23"/>
                                        </p:tgtEl>
                                        <p:attrNameLst>
                                          <p:attrName>style.visibility</p:attrName>
                                        </p:attrNameLst>
                                      </p:cBhvr>
                                      <p:to>
                                        <p:strVal val="hidden"/>
                                      </p:to>
                                    </p:set>
                                  </p:childTnLst>
                                </p:cTn>
                              </p:par>
                              <p:par>
                                <p:cTn id="29" presetID="6" presetClass="emph" presetSubtype="0" fill="hold" grpId="1" nodeType="withEffect">
                                  <p:stCondLst>
                                    <p:cond delay="0"/>
                                  </p:stCondLst>
                                  <p:childTnLst>
                                    <p:animScale>
                                      <p:cBhvr>
                                        <p:cTn id="30" dur="2000" fill="hold"/>
                                        <p:tgtEl>
                                          <p:spTgt spid="2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22" grpId="0" animBg="1"/>
      <p:bldP spid="22" grpId="1" animBg="1"/>
      <p:bldP spid="23" grpId="0" animBg="1"/>
      <p:bldP spid="23"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peech Bubble: Rectangle with Corners Rounded 4">
            <a:extLst>
              <a:ext uri="{FF2B5EF4-FFF2-40B4-BE49-F238E27FC236}">
                <a16:creationId xmlns:a16="http://schemas.microsoft.com/office/drawing/2014/main" id="{B749B77C-6C85-211D-B0A5-E6B64E9EC1BF}"/>
              </a:ext>
            </a:extLst>
          </p:cNvPr>
          <p:cNvSpPr/>
          <p:nvPr/>
        </p:nvSpPr>
        <p:spPr>
          <a:xfrm>
            <a:off x="3364992" y="699773"/>
            <a:ext cx="5330952" cy="2297430"/>
          </a:xfrm>
          <a:prstGeom prst="wedgeRoundRectCallout">
            <a:avLst>
              <a:gd name="adj1" fmla="val -69204"/>
              <a:gd name="adj2" fmla="val 46977"/>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ysClr val="windowText" lastClr="000000"/>
                </a:solidFill>
                <a:latin typeface="UTM Azuki" panose="02040603050506020204" pitchFamily="18" charset="0"/>
              </a:rPr>
              <a:t>Bây</a:t>
            </a:r>
            <a:r>
              <a:rPr lang="en-US" sz="3600" dirty="0">
                <a:solidFill>
                  <a:sysClr val="windowText" lastClr="000000"/>
                </a:solidFill>
                <a:latin typeface="UTM Azuki" panose="02040603050506020204" pitchFamily="18" charset="0"/>
              </a:rPr>
              <a:t> </a:t>
            </a:r>
            <a:r>
              <a:rPr lang="en-US" sz="3600" dirty="0" err="1">
                <a:solidFill>
                  <a:sysClr val="windowText" lastClr="000000"/>
                </a:solidFill>
                <a:latin typeface="UTM Azuki" panose="02040603050506020204" pitchFamily="18" charset="0"/>
              </a:rPr>
              <a:t>giờ</a:t>
            </a:r>
            <a:r>
              <a:rPr lang="en-US" sz="3600" dirty="0">
                <a:solidFill>
                  <a:sysClr val="windowText" lastClr="000000"/>
                </a:solidFill>
                <a:latin typeface="UTM Azuki" panose="02040603050506020204" pitchFamily="18" charset="0"/>
              </a:rPr>
              <a:t> </a:t>
            </a:r>
            <a:r>
              <a:rPr lang="en-US" sz="3600" dirty="0" err="1">
                <a:solidFill>
                  <a:sysClr val="windowText" lastClr="000000"/>
                </a:solidFill>
                <a:latin typeface="UTM Azuki" panose="02040603050506020204" pitchFamily="18" charset="0"/>
              </a:rPr>
              <a:t>hãy</a:t>
            </a:r>
            <a:r>
              <a:rPr lang="en-US" sz="3600" dirty="0">
                <a:solidFill>
                  <a:sysClr val="windowText" lastClr="000000"/>
                </a:solidFill>
                <a:latin typeface="UTM Azuki" panose="02040603050506020204" pitchFamily="18" charset="0"/>
              </a:rPr>
              <a:t> </a:t>
            </a:r>
            <a:r>
              <a:rPr lang="en-US" sz="3600" dirty="0" err="1">
                <a:solidFill>
                  <a:sysClr val="windowText" lastClr="000000"/>
                </a:solidFill>
                <a:latin typeface="UTM Azuki" panose="02040603050506020204" pitchFamily="18" charset="0"/>
              </a:rPr>
              <a:t>nhìn</a:t>
            </a:r>
            <a:r>
              <a:rPr lang="en-US" sz="3600" dirty="0">
                <a:solidFill>
                  <a:sysClr val="windowText" lastClr="000000"/>
                </a:solidFill>
                <a:latin typeface="UTM Azuki" panose="02040603050506020204" pitchFamily="18" charset="0"/>
              </a:rPr>
              <a:t> </a:t>
            </a:r>
            <a:r>
              <a:rPr lang="en-US" sz="3600" dirty="0" err="1">
                <a:solidFill>
                  <a:sysClr val="windowText" lastClr="000000"/>
                </a:solidFill>
                <a:latin typeface="UTM Azuki" panose="02040603050506020204" pitchFamily="18" charset="0"/>
              </a:rPr>
              <a:t>vào</a:t>
            </a:r>
            <a:r>
              <a:rPr lang="en-US" sz="3600" dirty="0">
                <a:solidFill>
                  <a:sysClr val="windowText" lastClr="000000"/>
                </a:solidFill>
                <a:latin typeface="UTM Azuki" panose="02040603050506020204" pitchFamily="18" charset="0"/>
              </a:rPr>
              <a:t> </a:t>
            </a:r>
            <a:r>
              <a:rPr lang="en-US" sz="3600" dirty="0" err="1">
                <a:solidFill>
                  <a:sysClr val="windowText" lastClr="000000"/>
                </a:solidFill>
                <a:latin typeface="UTM Azuki" panose="02040603050506020204" pitchFamily="18" charset="0"/>
              </a:rPr>
              <a:t>lượt</a:t>
            </a:r>
            <a:r>
              <a:rPr lang="en-US" sz="3600" dirty="0">
                <a:solidFill>
                  <a:sysClr val="windowText" lastClr="000000"/>
                </a:solidFill>
                <a:latin typeface="UTM Azuki" panose="02040603050506020204" pitchFamily="18" charset="0"/>
              </a:rPr>
              <a:t> </a:t>
            </a:r>
            <a:r>
              <a:rPr lang="en-US" sz="3600" dirty="0" err="1">
                <a:solidFill>
                  <a:sysClr val="windowText" lastClr="000000"/>
                </a:solidFill>
                <a:latin typeface="UTM Azuki" panose="02040603050506020204" pitchFamily="18" charset="0"/>
              </a:rPr>
              <a:t>đồ</a:t>
            </a:r>
            <a:r>
              <a:rPr lang="en-US" sz="3600" dirty="0">
                <a:solidFill>
                  <a:sysClr val="windowText" lastClr="000000"/>
                </a:solidFill>
                <a:latin typeface="UTM Azuki" panose="02040603050506020204" pitchFamily="18" charset="0"/>
              </a:rPr>
              <a:t> </a:t>
            </a:r>
            <a:r>
              <a:rPr lang="en-US" sz="3600" dirty="0" err="1">
                <a:solidFill>
                  <a:sysClr val="windowText" lastClr="000000"/>
                </a:solidFill>
                <a:latin typeface="UTM Azuki" panose="02040603050506020204" pitchFamily="18" charset="0"/>
              </a:rPr>
              <a:t>và</a:t>
            </a:r>
            <a:r>
              <a:rPr lang="en-US" sz="3600" dirty="0">
                <a:solidFill>
                  <a:sysClr val="windowText" lastClr="000000"/>
                </a:solidFill>
                <a:latin typeface="UTM Azuki" panose="02040603050506020204" pitchFamily="18" charset="0"/>
              </a:rPr>
              <a:t> </a:t>
            </a:r>
            <a:r>
              <a:rPr lang="en-US" sz="3600" dirty="0" err="1">
                <a:solidFill>
                  <a:sysClr val="windowText" lastClr="000000"/>
                </a:solidFill>
                <a:latin typeface="UTM Azuki" panose="02040603050506020204" pitchFamily="18" charset="0"/>
              </a:rPr>
              <a:t>kể</a:t>
            </a:r>
            <a:r>
              <a:rPr lang="en-US" sz="3600" dirty="0">
                <a:solidFill>
                  <a:sysClr val="windowText" lastClr="000000"/>
                </a:solidFill>
                <a:latin typeface="UTM Azuki" panose="02040603050506020204" pitchFamily="18" charset="0"/>
              </a:rPr>
              <a:t> </a:t>
            </a:r>
            <a:r>
              <a:rPr lang="en-US" sz="3600" dirty="0" err="1">
                <a:solidFill>
                  <a:sysClr val="windowText" lastClr="000000"/>
                </a:solidFill>
                <a:latin typeface="UTM Azuki" panose="02040603050506020204" pitchFamily="18" charset="0"/>
              </a:rPr>
              <a:t>lại</a:t>
            </a:r>
            <a:r>
              <a:rPr lang="en-US" sz="3600" dirty="0">
                <a:solidFill>
                  <a:sysClr val="windowText" lastClr="000000"/>
                </a:solidFill>
                <a:latin typeface="UTM Azuki" panose="02040603050506020204" pitchFamily="18" charset="0"/>
              </a:rPr>
              <a:t> </a:t>
            </a:r>
            <a:r>
              <a:rPr lang="en-US" sz="3600" dirty="0" err="1">
                <a:solidFill>
                  <a:sysClr val="windowText" lastClr="000000"/>
                </a:solidFill>
                <a:latin typeface="UTM Azuki" panose="02040603050506020204" pitchFamily="18" charset="0"/>
              </a:rPr>
              <a:t>diễn</a:t>
            </a:r>
            <a:r>
              <a:rPr lang="en-US" sz="3600" dirty="0">
                <a:solidFill>
                  <a:sysClr val="windowText" lastClr="000000"/>
                </a:solidFill>
                <a:latin typeface="UTM Azuki" panose="02040603050506020204" pitchFamily="18" charset="0"/>
              </a:rPr>
              <a:t> </a:t>
            </a:r>
            <a:r>
              <a:rPr lang="en-US" sz="3600" dirty="0" err="1">
                <a:solidFill>
                  <a:sysClr val="windowText" lastClr="000000"/>
                </a:solidFill>
                <a:latin typeface="UTM Azuki" panose="02040603050506020204" pitchFamily="18" charset="0"/>
              </a:rPr>
              <a:t>biến</a:t>
            </a:r>
            <a:r>
              <a:rPr lang="en-US" sz="3600" dirty="0">
                <a:solidFill>
                  <a:sysClr val="windowText" lastClr="000000"/>
                </a:solidFill>
                <a:latin typeface="UTM Azuki" panose="02040603050506020204" pitchFamily="18" charset="0"/>
              </a:rPr>
              <a:t> </a:t>
            </a:r>
            <a:r>
              <a:rPr lang="en-US" sz="3600" dirty="0" err="1">
                <a:solidFill>
                  <a:sysClr val="windowText" lastClr="000000"/>
                </a:solidFill>
                <a:latin typeface="UTM Azuki" panose="02040603050506020204" pitchFamily="18" charset="0"/>
              </a:rPr>
              <a:t>của</a:t>
            </a:r>
            <a:r>
              <a:rPr lang="en-US" sz="3600" dirty="0">
                <a:solidFill>
                  <a:sysClr val="windowText" lastClr="000000"/>
                </a:solidFill>
                <a:latin typeface="UTM Azuki" panose="02040603050506020204" pitchFamily="18" charset="0"/>
              </a:rPr>
              <a:t> </a:t>
            </a:r>
            <a:r>
              <a:rPr lang="en-US" sz="3600" dirty="0" err="1">
                <a:solidFill>
                  <a:sysClr val="windowText" lastClr="000000"/>
                </a:solidFill>
                <a:latin typeface="UTM Azuki" panose="02040603050506020204" pitchFamily="18" charset="0"/>
              </a:rPr>
              <a:t>trận</a:t>
            </a:r>
            <a:r>
              <a:rPr lang="en-US" sz="3600" dirty="0">
                <a:solidFill>
                  <a:sysClr val="windowText" lastClr="000000"/>
                </a:solidFill>
                <a:latin typeface="UTM Azuki" panose="02040603050506020204" pitchFamily="18" charset="0"/>
              </a:rPr>
              <a:t> </a:t>
            </a:r>
            <a:r>
              <a:rPr lang="en-US" sz="3600" dirty="0" err="1">
                <a:solidFill>
                  <a:sysClr val="windowText" lastClr="000000"/>
                </a:solidFill>
                <a:latin typeface="UTM Azuki" panose="02040603050506020204" pitchFamily="18" charset="0"/>
              </a:rPr>
              <a:t>đánh</a:t>
            </a:r>
            <a:r>
              <a:rPr lang="en-US" sz="3600" dirty="0">
                <a:solidFill>
                  <a:sysClr val="windowText" lastClr="000000"/>
                </a:solidFill>
                <a:latin typeface="UTM Azuki" panose="02040603050506020204" pitchFamily="18" charset="0"/>
              </a:rPr>
              <a:t> </a:t>
            </a:r>
            <a:r>
              <a:rPr lang="en-US" sz="3600" dirty="0" err="1">
                <a:solidFill>
                  <a:sysClr val="windowText" lastClr="000000"/>
                </a:solidFill>
                <a:latin typeface="UTM Azuki" panose="02040603050506020204" pitchFamily="18" charset="0"/>
              </a:rPr>
              <a:t>này</a:t>
            </a:r>
            <a:r>
              <a:rPr lang="en-US" sz="3600" dirty="0">
                <a:solidFill>
                  <a:sysClr val="windowText" lastClr="000000"/>
                </a:solidFill>
                <a:latin typeface="UTM Azuki" panose="02040603050506020204" pitchFamily="18" charset="0"/>
              </a:rPr>
              <a:t> </a:t>
            </a:r>
            <a:r>
              <a:rPr lang="en-US" sz="3600" dirty="0" err="1">
                <a:solidFill>
                  <a:sysClr val="windowText" lastClr="000000"/>
                </a:solidFill>
                <a:latin typeface="UTM Azuki" panose="02040603050506020204" pitchFamily="18" charset="0"/>
              </a:rPr>
              <a:t>nhé</a:t>
            </a:r>
            <a:r>
              <a:rPr lang="en-US" sz="3600" dirty="0">
                <a:solidFill>
                  <a:sysClr val="windowText" lastClr="000000"/>
                </a:solidFill>
                <a:latin typeface="UTM Azuki" panose="02040603050506020204" pitchFamily="18" charset="0"/>
              </a:rPr>
              <a:t> !</a:t>
            </a:r>
          </a:p>
        </p:txBody>
      </p:sp>
      <p:pic>
        <p:nvPicPr>
          <p:cNvPr id="7" name="Picture 6">
            <a:extLst>
              <a:ext uri="{FF2B5EF4-FFF2-40B4-BE49-F238E27FC236}">
                <a16:creationId xmlns:a16="http://schemas.microsoft.com/office/drawing/2014/main" id="{AB926032-E44F-E092-1FA1-BA0E64821807}"/>
              </a:ext>
            </a:extLst>
          </p:cNvPr>
          <p:cNvPicPr>
            <a:picLocks noChangeAspect="1"/>
          </p:cNvPicPr>
          <p:nvPr/>
        </p:nvPicPr>
        <p:blipFill>
          <a:blip r:embed="rId2"/>
          <a:stretch>
            <a:fillRect/>
          </a:stretch>
        </p:blipFill>
        <p:spPr>
          <a:xfrm>
            <a:off x="-1734169" y="1113025"/>
            <a:ext cx="6869906" cy="5143500"/>
          </a:xfrm>
          <a:prstGeom prst="rect">
            <a:avLst/>
          </a:prstGeom>
        </p:spPr>
      </p:pic>
    </p:spTree>
    <p:extLst>
      <p:ext uri="{BB962C8B-B14F-4D97-AF65-F5344CB8AC3E}">
        <p14:creationId xmlns:p14="http://schemas.microsoft.com/office/powerpoint/2010/main" val="2700716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D8689-6E29-280B-70AB-034DCCF18E30}"/>
              </a:ext>
            </a:extLst>
          </p:cNvPr>
          <p:cNvSpPr>
            <a:spLocks noGrp="1"/>
          </p:cNvSpPr>
          <p:nvPr>
            <p:ph type="ctrTitle"/>
          </p:nvPr>
        </p:nvSpPr>
        <p:spPr>
          <a:xfrm>
            <a:off x="-838200" y="848525"/>
            <a:ext cx="5760900" cy="1796400"/>
          </a:xfrm>
        </p:spPr>
        <p:txBody>
          <a:bodyPr/>
          <a:lstStyle/>
          <a:p>
            <a:endParaRPr lang="en-US" sz="5400">
              <a:latin typeface="UTM Azuki" panose="02040603050506020204" pitchFamily="18" charset="0"/>
            </a:endParaRPr>
          </a:p>
        </p:txBody>
      </p:sp>
      <p:sp>
        <p:nvSpPr>
          <p:cNvPr id="3" name="Subtitle 2">
            <a:extLst>
              <a:ext uri="{FF2B5EF4-FFF2-40B4-BE49-F238E27FC236}">
                <a16:creationId xmlns:a16="http://schemas.microsoft.com/office/drawing/2014/main" id="{5C3DD7EE-7D70-0D8A-7410-44E521CAEA87}"/>
              </a:ext>
            </a:extLst>
          </p:cNvPr>
          <p:cNvSpPr>
            <a:spLocks noGrp="1"/>
          </p:cNvSpPr>
          <p:nvPr>
            <p:ph type="subTitle" idx="1"/>
          </p:nvPr>
        </p:nvSpPr>
        <p:spPr>
          <a:xfrm>
            <a:off x="-838200" y="2681725"/>
            <a:ext cx="3886200" cy="792600"/>
          </a:xfrm>
        </p:spPr>
        <p:txBody>
          <a:bodyPr/>
          <a:lstStyle/>
          <a:p>
            <a:endParaRPr lang="en-US" sz="1600">
              <a:latin typeface="UTM Azuki" panose="02040603050506020204" pitchFamily="18" charset="0"/>
            </a:endParaRPr>
          </a:p>
        </p:txBody>
      </p:sp>
      <p:pic>
        <p:nvPicPr>
          <p:cNvPr id="4" name="Picture 2" descr="C:\Documents and Settings\All Users\Documents\My Pictures\Sample Pictures\Luoc do.JPG">
            <a:extLst>
              <a:ext uri="{FF2B5EF4-FFF2-40B4-BE49-F238E27FC236}">
                <a16:creationId xmlns:a16="http://schemas.microsoft.com/office/drawing/2014/main" id="{2C7D6998-B631-FE59-FA59-4CBA7060FF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692" r="4990" b="6667"/>
          <a:stretch>
            <a:fillRect/>
          </a:stretch>
        </p:blipFill>
        <p:spPr bwMode="auto">
          <a:xfrm>
            <a:off x="152400" y="0"/>
            <a:ext cx="8839200" cy="6400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AutoShape 4">
            <a:extLst>
              <a:ext uri="{FF2B5EF4-FFF2-40B4-BE49-F238E27FC236}">
                <a16:creationId xmlns:a16="http://schemas.microsoft.com/office/drawing/2014/main" id="{7F3A9C21-1BC0-6380-1340-E0B7FD5D6196}"/>
              </a:ext>
            </a:extLst>
          </p:cNvPr>
          <p:cNvSpPr>
            <a:spLocks noChangeArrowheads="1"/>
          </p:cNvSpPr>
          <p:nvPr/>
        </p:nvSpPr>
        <p:spPr bwMode="auto">
          <a:xfrm flipH="1">
            <a:off x="4038600" y="1752600"/>
            <a:ext cx="152400" cy="304800"/>
          </a:xfrm>
          <a:prstGeom prst="triangle">
            <a:avLst>
              <a:gd name="adj" fmla="val 50000"/>
            </a:avLst>
          </a:prstGeom>
          <a:solidFill>
            <a:srgbClr val="0000FF"/>
          </a:solidFill>
          <a:ln w="9525">
            <a:solidFill>
              <a:srgbClr val="0000FF"/>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vi-VN" sz="2800">
              <a:solidFill>
                <a:srgbClr val="000000"/>
              </a:solidFill>
            </a:endParaRPr>
          </a:p>
        </p:txBody>
      </p:sp>
      <p:sp>
        <p:nvSpPr>
          <p:cNvPr id="6" name="AutoShape 5">
            <a:extLst>
              <a:ext uri="{FF2B5EF4-FFF2-40B4-BE49-F238E27FC236}">
                <a16:creationId xmlns:a16="http://schemas.microsoft.com/office/drawing/2014/main" id="{5654CC65-CA79-9E48-EDB2-C91254475A8F}"/>
              </a:ext>
            </a:extLst>
          </p:cNvPr>
          <p:cNvSpPr>
            <a:spLocks noChangeArrowheads="1"/>
          </p:cNvSpPr>
          <p:nvPr/>
        </p:nvSpPr>
        <p:spPr bwMode="auto">
          <a:xfrm flipH="1">
            <a:off x="3505200" y="1524000"/>
            <a:ext cx="152400" cy="304800"/>
          </a:xfrm>
          <a:prstGeom prst="triangle">
            <a:avLst>
              <a:gd name="adj" fmla="val 50000"/>
            </a:avLst>
          </a:prstGeom>
          <a:solidFill>
            <a:srgbClr val="0000FF"/>
          </a:solidFill>
          <a:ln w="9525">
            <a:solidFill>
              <a:srgbClr val="0000FF"/>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vi-VN" sz="2800">
              <a:solidFill>
                <a:srgbClr val="000000"/>
              </a:solidFill>
            </a:endParaRPr>
          </a:p>
        </p:txBody>
      </p:sp>
      <p:sp>
        <p:nvSpPr>
          <p:cNvPr id="7" name="AutoShape 6">
            <a:extLst>
              <a:ext uri="{FF2B5EF4-FFF2-40B4-BE49-F238E27FC236}">
                <a16:creationId xmlns:a16="http://schemas.microsoft.com/office/drawing/2014/main" id="{5C03C9EE-B0DD-60E0-F8F6-00397113F068}"/>
              </a:ext>
            </a:extLst>
          </p:cNvPr>
          <p:cNvSpPr>
            <a:spLocks noChangeArrowheads="1"/>
          </p:cNvSpPr>
          <p:nvPr/>
        </p:nvSpPr>
        <p:spPr bwMode="auto">
          <a:xfrm flipH="1">
            <a:off x="4191000" y="1676400"/>
            <a:ext cx="152400" cy="304800"/>
          </a:xfrm>
          <a:prstGeom prst="triangle">
            <a:avLst>
              <a:gd name="adj" fmla="val 50000"/>
            </a:avLst>
          </a:prstGeom>
          <a:solidFill>
            <a:srgbClr val="0000FF"/>
          </a:solidFill>
          <a:ln w="9525">
            <a:solidFill>
              <a:srgbClr val="0000FF"/>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vi-VN" sz="2800">
              <a:solidFill>
                <a:srgbClr val="000000"/>
              </a:solidFill>
            </a:endParaRPr>
          </a:p>
        </p:txBody>
      </p:sp>
      <p:sp>
        <p:nvSpPr>
          <p:cNvPr id="8" name="AutoShape 7">
            <a:extLst>
              <a:ext uri="{FF2B5EF4-FFF2-40B4-BE49-F238E27FC236}">
                <a16:creationId xmlns:a16="http://schemas.microsoft.com/office/drawing/2014/main" id="{6D9CB5DA-EB3A-A229-1D42-AF884CDC411A}"/>
              </a:ext>
            </a:extLst>
          </p:cNvPr>
          <p:cNvSpPr>
            <a:spLocks noChangeArrowheads="1"/>
          </p:cNvSpPr>
          <p:nvPr/>
        </p:nvSpPr>
        <p:spPr bwMode="auto">
          <a:xfrm flipH="1">
            <a:off x="3292475" y="1816100"/>
            <a:ext cx="152400" cy="228600"/>
          </a:xfrm>
          <a:prstGeom prst="triangle">
            <a:avLst>
              <a:gd name="adj" fmla="val 50000"/>
            </a:avLst>
          </a:prstGeom>
          <a:solidFill>
            <a:srgbClr val="0000FF"/>
          </a:solidFill>
          <a:ln w="9525">
            <a:solidFill>
              <a:srgbClr val="0000FF"/>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vi-VN" sz="2800">
              <a:solidFill>
                <a:srgbClr val="000000"/>
              </a:solidFill>
            </a:endParaRPr>
          </a:p>
        </p:txBody>
      </p:sp>
      <p:sp>
        <p:nvSpPr>
          <p:cNvPr id="9" name="AutoShape 8">
            <a:extLst>
              <a:ext uri="{FF2B5EF4-FFF2-40B4-BE49-F238E27FC236}">
                <a16:creationId xmlns:a16="http://schemas.microsoft.com/office/drawing/2014/main" id="{6B207DF1-818A-1621-A76F-D8732ED317B0}"/>
              </a:ext>
            </a:extLst>
          </p:cNvPr>
          <p:cNvSpPr>
            <a:spLocks noChangeArrowheads="1"/>
          </p:cNvSpPr>
          <p:nvPr/>
        </p:nvSpPr>
        <p:spPr bwMode="auto">
          <a:xfrm flipH="1">
            <a:off x="3625851" y="1752600"/>
            <a:ext cx="152400" cy="304800"/>
          </a:xfrm>
          <a:prstGeom prst="triangle">
            <a:avLst>
              <a:gd name="adj" fmla="val 50000"/>
            </a:avLst>
          </a:prstGeom>
          <a:solidFill>
            <a:srgbClr val="0000FF"/>
          </a:solidFill>
          <a:ln w="9525">
            <a:solidFill>
              <a:srgbClr val="0000FF"/>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vi-VN" sz="2800">
              <a:solidFill>
                <a:srgbClr val="000000"/>
              </a:solidFill>
            </a:endParaRPr>
          </a:p>
        </p:txBody>
      </p:sp>
      <p:sp>
        <p:nvSpPr>
          <p:cNvPr id="10" name="AutoShape 9">
            <a:extLst>
              <a:ext uri="{FF2B5EF4-FFF2-40B4-BE49-F238E27FC236}">
                <a16:creationId xmlns:a16="http://schemas.microsoft.com/office/drawing/2014/main" id="{116F0625-BE54-EF9C-D923-7F550905C89F}"/>
              </a:ext>
            </a:extLst>
          </p:cNvPr>
          <p:cNvSpPr>
            <a:spLocks noChangeArrowheads="1"/>
          </p:cNvSpPr>
          <p:nvPr/>
        </p:nvSpPr>
        <p:spPr bwMode="auto">
          <a:xfrm flipH="1">
            <a:off x="3733800" y="1600200"/>
            <a:ext cx="152400" cy="304800"/>
          </a:xfrm>
          <a:prstGeom prst="triangle">
            <a:avLst>
              <a:gd name="adj" fmla="val 50000"/>
            </a:avLst>
          </a:prstGeom>
          <a:solidFill>
            <a:srgbClr val="0000FF"/>
          </a:solidFill>
          <a:ln w="9525">
            <a:solidFill>
              <a:srgbClr val="0000FF"/>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vi-VN" sz="2800">
              <a:solidFill>
                <a:srgbClr val="000000"/>
              </a:solidFill>
            </a:endParaRPr>
          </a:p>
        </p:txBody>
      </p:sp>
      <p:sp>
        <p:nvSpPr>
          <p:cNvPr id="11" name="AutoShape 10">
            <a:extLst>
              <a:ext uri="{FF2B5EF4-FFF2-40B4-BE49-F238E27FC236}">
                <a16:creationId xmlns:a16="http://schemas.microsoft.com/office/drawing/2014/main" id="{B1FC9424-5447-BDE8-C041-2F2F622CBEB0}"/>
              </a:ext>
            </a:extLst>
          </p:cNvPr>
          <p:cNvSpPr>
            <a:spLocks noChangeArrowheads="1"/>
          </p:cNvSpPr>
          <p:nvPr/>
        </p:nvSpPr>
        <p:spPr bwMode="auto">
          <a:xfrm flipH="1">
            <a:off x="3397251" y="1647825"/>
            <a:ext cx="152400" cy="304800"/>
          </a:xfrm>
          <a:prstGeom prst="triangle">
            <a:avLst>
              <a:gd name="adj" fmla="val 50000"/>
            </a:avLst>
          </a:prstGeom>
          <a:solidFill>
            <a:srgbClr val="0000FF"/>
          </a:solidFill>
          <a:ln w="9525">
            <a:solidFill>
              <a:srgbClr val="0000FF"/>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vi-VN" sz="2800">
              <a:solidFill>
                <a:srgbClr val="000000"/>
              </a:solidFill>
            </a:endParaRPr>
          </a:p>
        </p:txBody>
      </p:sp>
      <p:sp>
        <p:nvSpPr>
          <p:cNvPr id="12" name="AutoShape 11">
            <a:extLst>
              <a:ext uri="{FF2B5EF4-FFF2-40B4-BE49-F238E27FC236}">
                <a16:creationId xmlns:a16="http://schemas.microsoft.com/office/drawing/2014/main" id="{B001DB8E-5F28-9B7C-6AAC-98DD8B37C60C}"/>
              </a:ext>
            </a:extLst>
          </p:cNvPr>
          <p:cNvSpPr>
            <a:spLocks noChangeArrowheads="1"/>
          </p:cNvSpPr>
          <p:nvPr/>
        </p:nvSpPr>
        <p:spPr bwMode="auto">
          <a:xfrm flipH="1">
            <a:off x="4267200" y="1447800"/>
            <a:ext cx="152400" cy="304800"/>
          </a:xfrm>
          <a:prstGeom prst="triangle">
            <a:avLst>
              <a:gd name="adj" fmla="val 50000"/>
            </a:avLst>
          </a:prstGeom>
          <a:solidFill>
            <a:srgbClr val="0000FF"/>
          </a:solidFill>
          <a:ln w="9525">
            <a:solidFill>
              <a:srgbClr val="0000FF"/>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vi-VN" sz="2800">
              <a:solidFill>
                <a:srgbClr val="000000"/>
              </a:solidFill>
            </a:endParaRPr>
          </a:p>
        </p:txBody>
      </p:sp>
      <p:sp>
        <p:nvSpPr>
          <p:cNvPr id="13" name="Freeform 18">
            <a:extLst>
              <a:ext uri="{FF2B5EF4-FFF2-40B4-BE49-F238E27FC236}">
                <a16:creationId xmlns:a16="http://schemas.microsoft.com/office/drawing/2014/main" id="{DE08B68F-659C-0C2C-1DF8-4760ADD31C52}"/>
              </a:ext>
            </a:extLst>
          </p:cNvPr>
          <p:cNvSpPr/>
          <p:nvPr/>
        </p:nvSpPr>
        <p:spPr>
          <a:xfrm rot="20177322">
            <a:off x="4440239" y="1652589"/>
            <a:ext cx="771525" cy="641351"/>
          </a:xfrm>
          <a:custGeom>
            <a:avLst/>
            <a:gdLst>
              <a:gd name="connsiteX0" fmla="*/ 520262 w 1103587"/>
              <a:gd name="connsiteY0" fmla="*/ 1245476 h 1245476"/>
              <a:gd name="connsiteX1" fmla="*/ 536028 w 1103587"/>
              <a:gd name="connsiteY1" fmla="*/ 882869 h 1245476"/>
              <a:gd name="connsiteX2" fmla="*/ 583325 w 1103587"/>
              <a:gd name="connsiteY2" fmla="*/ 835573 h 1245476"/>
              <a:gd name="connsiteX3" fmla="*/ 599090 w 1103587"/>
              <a:gd name="connsiteY3" fmla="*/ 788276 h 1245476"/>
              <a:gd name="connsiteX4" fmla="*/ 662152 w 1103587"/>
              <a:gd name="connsiteY4" fmla="*/ 693683 h 1245476"/>
              <a:gd name="connsiteX5" fmla="*/ 677918 w 1103587"/>
              <a:gd name="connsiteY5" fmla="*/ 646387 h 1245476"/>
              <a:gd name="connsiteX6" fmla="*/ 740980 w 1103587"/>
              <a:gd name="connsiteY6" fmla="*/ 551793 h 1245476"/>
              <a:gd name="connsiteX7" fmla="*/ 804042 w 1103587"/>
              <a:gd name="connsiteY7" fmla="*/ 457200 h 1245476"/>
              <a:gd name="connsiteX8" fmla="*/ 867104 w 1103587"/>
              <a:gd name="connsiteY8" fmla="*/ 362607 h 1245476"/>
              <a:gd name="connsiteX9" fmla="*/ 1056290 w 1103587"/>
              <a:gd name="connsiteY9" fmla="*/ 315311 h 1245476"/>
              <a:gd name="connsiteX10" fmla="*/ 1103587 w 1103587"/>
              <a:gd name="connsiteY10" fmla="*/ 299545 h 1245476"/>
              <a:gd name="connsiteX11" fmla="*/ 1008994 w 1103587"/>
              <a:gd name="connsiteY11" fmla="*/ 63062 h 1245476"/>
              <a:gd name="connsiteX12" fmla="*/ 740980 w 1103587"/>
              <a:gd name="connsiteY12" fmla="*/ 220718 h 1245476"/>
              <a:gd name="connsiteX13" fmla="*/ 646387 w 1103587"/>
              <a:gd name="connsiteY13" fmla="*/ 78828 h 1245476"/>
              <a:gd name="connsiteX14" fmla="*/ 756745 w 1103587"/>
              <a:gd name="connsiteY14" fmla="*/ 0 h 1245476"/>
              <a:gd name="connsiteX15" fmla="*/ 409904 w 1103587"/>
              <a:gd name="connsiteY15" fmla="*/ 0 h 1245476"/>
              <a:gd name="connsiteX16" fmla="*/ 409904 w 1103587"/>
              <a:gd name="connsiteY16" fmla="*/ 220718 h 1245476"/>
              <a:gd name="connsiteX17" fmla="*/ 409904 w 1103587"/>
              <a:gd name="connsiteY17" fmla="*/ 252249 h 1245476"/>
              <a:gd name="connsiteX18" fmla="*/ 409904 w 1103587"/>
              <a:gd name="connsiteY18" fmla="*/ 331076 h 1245476"/>
              <a:gd name="connsiteX19" fmla="*/ 520262 w 1103587"/>
              <a:gd name="connsiteY19" fmla="*/ 220718 h 1245476"/>
              <a:gd name="connsiteX20" fmla="*/ 614856 w 1103587"/>
              <a:gd name="connsiteY20" fmla="*/ 331076 h 1245476"/>
              <a:gd name="connsiteX21" fmla="*/ 488731 w 1103587"/>
              <a:gd name="connsiteY21" fmla="*/ 567559 h 1245476"/>
              <a:gd name="connsiteX22" fmla="*/ 378373 w 1103587"/>
              <a:gd name="connsiteY22" fmla="*/ 804042 h 1245476"/>
              <a:gd name="connsiteX23" fmla="*/ 220718 w 1103587"/>
              <a:gd name="connsiteY23" fmla="*/ 740980 h 1245476"/>
              <a:gd name="connsiteX24" fmla="*/ 299545 w 1103587"/>
              <a:gd name="connsiteY24" fmla="*/ 520262 h 1245476"/>
              <a:gd name="connsiteX25" fmla="*/ 0 w 1103587"/>
              <a:gd name="connsiteY25" fmla="*/ 740980 h 1245476"/>
              <a:gd name="connsiteX26" fmla="*/ 126125 w 1103587"/>
              <a:gd name="connsiteY26" fmla="*/ 1072056 h 1245476"/>
              <a:gd name="connsiteX27" fmla="*/ 173421 w 1103587"/>
              <a:gd name="connsiteY27" fmla="*/ 851338 h 1245476"/>
              <a:gd name="connsiteX28" fmla="*/ 331076 w 1103587"/>
              <a:gd name="connsiteY28" fmla="*/ 961697 h 1245476"/>
              <a:gd name="connsiteX29" fmla="*/ 331076 w 1103587"/>
              <a:gd name="connsiteY29" fmla="*/ 1245476 h 1245476"/>
              <a:gd name="connsiteX30" fmla="*/ 520262 w 1103587"/>
              <a:gd name="connsiteY30" fmla="*/ 1245476 h 1245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03587" h="1245476">
                <a:moveTo>
                  <a:pt x="520262" y="1245476"/>
                </a:moveTo>
                <a:cubicBezTo>
                  <a:pt x="525517" y="1124607"/>
                  <a:pt x="517631" y="1002445"/>
                  <a:pt x="536028" y="882869"/>
                </a:cubicBezTo>
                <a:cubicBezTo>
                  <a:pt x="539418" y="860832"/>
                  <a:pt x="570958" y="854124"/>
                  <a:pt x="583325" y="835573"/>
                </a:cubicBezTo>
                <a:cubicBezTo>
                  <a:pt x="592543" y="821746"/>
                  <a:pt x="591019" y="802803"/>
                  <a:pt x="599090" y="788276"/>
                </a:cubicBezTo>
                <a:cubicBezTo>
                  <a:pt x="617494" y="755149"/>
                  <a:pt x="650168" y="729634"/>
                  <a:pt x="662152" y="693683"/>
                </a:cubicBezTo>
                <a:cubicBezTo>
                  <a:pt x="667407" y="677918"/>
                  <a:pt x="669847" y="660914"/>
                  <a:pt x="677918" y="646387"/>
                </a:cubicBezTo>
                <a:cubicBezTo>
                  <a:pt x="696322" y="613260"/>
                  <a:pt x="740980" y="551793"/>
                  <a:pt x="740980" y="551793"/>
                </a:cubicBezTo>
                <a:cubicBezTo>
                  <a:pt x="771130" y="461340"/>
                  <a:pt x="735153" y="545771"/>
                  <a:pt x="804042" y="457200"/>
                </a:cubicBezTo>
                <a:cubicBezTo>
                  <a:pt x="827308" y="427287"/>
                  <a:pt x="831153" y="374591"/>
                  <a:pt x="867104" y="362607"/>
                </a:cubicBezTo>
                <a:cubicBezTo>
                  <a:pt x="992023" y="320967"/>
                  <a:pt x="928913" y="336540"/>
                  <a:pt x="1056290" y="315311"/>
                </a:cubicBezTo>
                <a:lnTo>
                  <a:pt x="1103587" y="299545"/>
                </a:lnTo>
                <a:lnTo>
                  <a:pt x="1008994" y="63062"/>
                </a:lnTo>
                <a:lnTo>
                  <a:pt x="740980" y="220718"/>
                </a:lnTo>
                <a:lnTo>
                  <a:pt x="646387" y="78828"/>
                </a:lnTo>
                <a:lnTo>
                  <a:pt x="756745" y="0"/>
                </a:lnTo>
                <a:lnTo>
                  <a:pt x="409904" y="0"/>
                </a:lnTo>
                <a:lnTo>
                  <a:pt x="409904" y="220718"/>
                </a:lnTo>
                <a:lnTo>
                  <a:pt x="409904" y="252249"/>
                </a:lnTo>
                <a:lnTo>
                  <a:pt x="409904" y="331076"/>
                </a:lnTo>
                <a:lnTo>
                  <a:pt x="520262" y="220718"/>
                </a:lnTo>
                <a:lnTo>
                  <a:pt x="614856" y="331076"/>
                </a:lnTo>
                <a:lnTo>
                  <a:pt x="488731" y="567559"/>
                </a:lnTo>
                <a:lnTo>
                  <a:pt x="378373" y="804042"/>
                </a:lnTo>
                <a:lnTo>
                  <a:pt x="220718" y="740980"/>
                </a:lnTo>
                <a:lnTo>
                  <a:pt x="299545" y="520262"/>
                </a:lnTo>
                <a:lnTo>
                  <a:pt x="0" y="740980"/>
                </a:lnTo>
                <a:lnTo>
                  <a:pt x="126125" y="1072056"/>
                </a:lnTo>
                <a:lnTo>
                  <a:pt x="173421" y="851338"/>
                </a:lnTo>
                <a:lnTo>
                  <a:pt x="331076" y="961697"/>
                </a:lnTo>
                <a:lnTo>
                  <a:pt x="331076" y="1245476"/>
                </a:lnTo>
                <a:lnTo>
                  <a:pt x="520262" y="1245476"/>
                </a:lnTo>
                <a:close/>
              </a:path>
            </a:pathLst>
          </a:cu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800">
              <a:solidFill>
                <a:srgbClr val="FFFFFF"/>
              </a:solidFill>
              <a:latin typeface="UTM Azuki" panose="02040603050506020204" pitchFamily="18" charset="0"/>
            </a:endParaRPr>
          </a:p>
        </p:txBody>
      </p:sp>
      <p:sp>
        <p:nvSpPr>
          <p:cNvPr id="14" name="Freeform 19">
            <a:extLst>
              <a:ext uri="{FF2B5EF4-FFF2-40B4-BE49-F238E27FC236}">
                <a16:creationId xmlns:a16="http://schemas.microsoft.com/office/drawing/2014/main" id="{FE79FFB5-6966-9B98-3D81-87C1B27EF492}"/>
              </a:ext>
            </a:extLst>
          </p:cNvPr>
          <p:cNvSpPr>
            <a:spLocks noChangeArrowheads="1"/>
          </p:cNvSpPr>
          <p:nvPr/>
        </p:nvSpPr>
        <p:spPr bwMode="auto">
          <a:xfrm rot="5121733">
            <a:off x="2016919" y="2378869"/>
            <a:ext cx="665163" cy="685800"/>
          </a:xfrm>
          <a:custGeom>
            <a:avLst/>
            <a:gdLst>
              <a:gd name="T0" fmla="*/ 313576 w 1103587"/>
              <a:gd name="T1" fmla="*/ 685800 h 1245476"/>
              <a:gd name="T2" fmla="*/ 323079 w 1103587"/>
              <a:gd name="T3" fmla="*/ 486137 h 1245476"/>
              <a:gd name="T4" fmla="*/ 351586 w 1103587"/>
              <a:gd name="T5" fmla="*/ 460094 h 1245476"/>
              <a:gd name="T6" fmla="*/ 361088 w 1103587"/>
              <a:gd name="T7" fmla="*/ 434051 h 1245476"/>
              <a:gd name="T8" fmla="*/ 399097 w 1103587"/>
              <a:gd name="T9" fmla="*/ 381965 h 1245476"/>
              <a:gd name="T10" fmla="*/ 408600 w 1103587"/>
              <a:gd name="T11" fmla="*/ 355922 h 1245476"/>
              <a:gd name="T12" fmla="*/ 446609 w 1103587"/>
              <a:gd name="T13" fmla="*/ 303835 h 1245476"/>
              <a:gd name="T14" fmla="*/ 484618 w 1103587"/>
              <a:gd name="T15" fmla="*/ 251749 h 1245476"/>
              <a:gd name="T16" fmla="*/ 522627 w 1103587"/>
              <a:gd name="T17" fmla="*/ 199663 h 1245476"/>
              <a:gd name="T18" fmla="*/ 636655 w 1103587"/>
              <a:gd name="T19" fmla="*/ 173621 h 1245476"/>
              <a:gd name="T20" fmla="*/ 665162 w 1103587"/>
              <a:gd name="T21" fmla="*/ 164939 h 1245476"/>
              <a:gd name="T22" fmla="*/ 608148 w 1103587"/>
              <a:gd name="T23" fmla="*/ 34724 h 1245476"/>
              <a:gd name="T24" fmla="*/ 446609 w 1103587"/>
              <a:gd name="T25" fmla="*/ 121535 h 1245476"/>
              <a:gd name="T26" fmla="*/ 389595 w 1103587"/>
              <a:gd name="T27" fmla="*/ 43405 h 1245476"/>
              <a:gd name="T28" fmla="*/ 456111 w 1103587"/>
              <a:gd name="T29" fmla="*/ 0 h 1245476"/>
              <a:gd name="T30" fmla="*/ 247060 w 1103587"/>
              <a:gd name="T31" fmla="*/ 0 h 1245476"/>
              <a:gd name="T32" fmla="*/ 247060 w 1103587"/>
              <a:gd name="T33" fmla="*/ 121535 h 1245476"/>
              <a:gd name="T34" fmla="*/ 247060 w 1103587"/>
              <a:gd name="T35" fmla="*/ 138897 h 1245476"/>
              <a:gd name="T36" fmla="*/ 247060 w 1103587"/>
              <a:gd name="T37" fmla="*/ 182301 h 1245476"/>
              <a:gd name="T38" fmla="*/ 313576 w 1103587"/>
              <a:gd name="T39" fmla="*/ 121535 h 1245476"/>
              <a:gd name="T40" fmla="*/ 370590 w 1103587"/>
              <a:gd name="T41" fmla="*/ 182301 h 1245476"/>
              <a:gd name="T42" fmla="*/ 294571 w 1103587"/>
              <a:gd name="T43" fmla="*/ 312517 h 1245476"/>
              <a:gd name="T44" fmla="*/ 228056 w 1103587"/>
              <a:gd name="T45" fmla="*/ 442732 h 1245476"/>
              <a:gd name="T46" fmla="*/ 133033 w 1103587"/>
              <a:gd name="T47" fmla="*/ 408008 h 1245476"/>
              <a:gd name="T48" fmla="*/ 180544 w 1103587"/>
              <a:gd name="T49" fmla="*/ 286473 h 1245476"/>
              <a:gd name="T50" fmla="*/ 0 w 1103587"/>
              <a:gd name="T51" fmla="*/ 408008 h 1245476"/>
              <a:gd name="T52" fmla="*/ 76019 w 1103587"/>
              <a:gd name="T53" fmla="*/ 590309 h 1245476"/>
              <a:gd name="T54" fmla="*/ 104526 w 1103587"/>
              <a:gd name="T55" fmla="*/ 468775 h 1245476"/>
              <a:gd name="T56" fmla="*/ 199549 w 1103587"/>
              <a:gd name="T57" fmla="*/ 529542 h 1245476"/>
              <a:gd name="T58" fmla="*/ 199549 w 1103587"/>
              <a:gd name="T59" fmla="*/ 685800 h 1245476"/>
              <a:gd name="T60" fmla="*/ 313576 w 1103587"/>
              <a:gd name="T61" fmla="*/ 685800 h 124547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103587"/>
              <a:gd name="T94" fmla="*/ 0 h 1245476"/>
              <a:gd name="T95" fmla="*/ 1103587 w 1103587"/>
              <a:gd name="T96" fmla="*/ 1245476 h 124547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103587" h="1245476">
                <a:moveTo>
                  <a:pt x="520262" y="1245476"/>
                </a:moveTo>
                <a:cubicBezTo>
                  <a:pt x="525517" y="1124607"/>
                  <a:pt x="517631" y="1002445"/>
                  <a:pt x="536028" y="882869"/>
                </a:cubicBezTo>
                <a:cubicBezTo>
                  <a:pt x="539418" y="860832"/>
                  <a:pt x="570958" y="854124"/>
                  <a:pt x="583325" y="835573"/>
                </a:cubicBezTo>
                <a:cubicBezTo>
                  <a:pt x="592543" y="821746"/>
                  <a:pt x="591019" y="802803"/>
                  <a:pt x="599090" y="788276"/>
                </a:cubicBezTo>
                <a:cubicBezTo>
                  <a:pt x="617494" y="755149"/>
                  <a:pt x="650168" y="729634"/>
                  <a:pt x="662152" y="693683"/>
                </a:cubicBezTo>
                <a:cubicBezTo>
                  <a:pt x="667407" y="677918"/>
                  <a:pt x="669847" y="660914"/>
                  <a:pt x="677918" y="646387"/>
                </a:cubicBezTo>
                <a:cubicBezTo>
                  <a:pt x="696322" y="613260"/>
                  <a:pt x="740980" y="551793"/>
                  <a:pt x="740980" y="551793"/>
                </a:cubicBezTo>
                <a:cubicBezTo>
                  <a:pt x="771130" y="461340"/>
                  <a:pt x="735153" y="545771"/>
                  <a:pt x="804042" y="457200"/>
                </a:cubicBezTo>
                <a:cubicBezTo>
                  <a:pt x="827308" y="427287"/>
                  <a:pt x="831153" y="374591"/>
                  <a:pt x="867104" y="362607"/>
                </a:cubicBezTo>
                <a:cubicBezTo>
                  <a:pt x="992023" y="320967"/>
                  <a:pt x="928913" y="336540"/>
                  <a:pt x="1056290" y="315311"/>
                </a:cubicBezTo>
                <a:lnTo>
                  <a:pt x="1103587" y="299545"/>
                </a:lnTo>
                <a:lnTo>
                  <a:pt x="1008994" y="63062"/>
                </a:lnTo>
                <a:lnTo>
                  <a:pt x="740980" y="220718"/>
                </a:lnTo>
                <a:lnTo>
                  <a:pt x="646387" y="78828"/>
                </a:lnTo>
                <a:lnTo>
                  <a:pt x="756745" y="0"/>
                </a:lnTo>
                <a:lnTo>
                  <a:pt x="409904" y="0"/>
                </a:lnTo>
                <a:lnTo>
                  <a:pt x="409904" y="220718"/>
                </a:lnTo>
                <a:lnTo>
                  <a:pt x="409904" y="252249"/>
                </a:lnTo>
                <a:lnTo>
                  <a:pt x="409904" y="331076"/>
                </a:lnTo>
                <a:lnTo>
                  <a:pt x="520262" y="220718"/>
                </a:lnTo>
                <a:lnTo>
                  <a:pt x="614856" y="331076"/>
                </a:lnTo>
                <a:lnTo>
                  <a:pt x="488731" y="567559"/>
                </a:lnTo>
                <a:lnTo>
                  <a:pt x="378373" y="804042"/>
                </a:lnTo>
                <a:lnTo>
                  <a:pt x="220718" y="740980"/>
                </a:lnTo>
                <a:lnTo>
                  <a:pt x="299545" y="520262"/>
                </a:lnTo>
                <a:lnTo>
                  <a:pt x="0" y="740980"/>
                </a:lnTo>
                <a:lnTo>
                  <a:pt x="126125" y="1072056"/>
                </a:lnTo>
                <a:lnTo>
                  <a:pt x="173421" y="851338"/>
                </a:lnTo>
                <a:lnTo>
                  <a:pt x="331076" y="961697"/>
                </a:lnTo>
                <a:lnTo>
                  <a:pt x="331076" y="1245476"/>
                </a:lnTo>
                <a:lnTo>
                  <a:pt x="520262" y="1245476"/>
                </a:lnTo>
                <a:close/>
              </a:path>
            </a:pathLst>
          </a:custGeom>
          <a:solidFill>
            <a:srgbClr val="FF3300"/>
          </a:solidFill>
          <a:ln w="25400" algn="ctr">
            <a:solidFill>
              <a:srgbClr val="FF0000"/>
            </a:solidFill>
            <a:miter lim="800000"/>
            <a:headEnd/>
            <a:tailEnd/>
          </a:ln>
        </p:spPr>
        <p:txBody>
          <a:bodyPr rot="10800000" vert="eaVert" anchor="ctr"/>
          <a:lstStyle/>
          <a:p>
            <a:pPr algn="ctr" fontAlgn="base">
              <a:spcBef>
                <a:spcPct val="0"/>
              </a:spcBef>
              <a:spcAft>
                <a:spcPct val="0"/>
              </a:spcAft>
              <a:defRPr/>
            </a:pPr>
            <a:endParaRPr lang="en-US" sz="2800">
              <a:solidFill>
                <a:srgbClr val="FFFFFF"/>
              </a:solidFill>
              <a:latin typeface="UTM Azuki" panose="02040603050506020204" pitchFamily="18" charset="0"/>
            </a:endParaRPr>
          </a:p>
        </p:txBody>
      </p:sp>
      <p:sp>
        <p:nvSpPr>
          <p:cNvPr id="15" name="Freeform 20">
            <a:extLst>
              <a:ext uri="{FF2B5EF4-FFF2-40B4-BE49-F238E27FC236}">
                <a16:creationId xmlns:a16="http://schemas.microsoft.com/office/drawing/2014/main" id="{FA2C27DC-3D40-AF07-4E46-A225CDF5EE58}"/>
              </a:ext>
            </a:extLst>
          </p:cNvPr>
          <p:cNvSpPr>
            <a:spLocks noChangeArrowheads="1"/>
          </p:cNvSpPr>
          <p:nvPr/>
        </p:nvSpPr>
        <p:spPr bwMode="auto">
          <a:xfrm rot="10800000">
            <a:off x="3581401" y="304800"/>
            <a:ext cx="665163" cy="685800"/>
          </a:xfrm>
          <a:custGeom>
            <a:avLst/>
            <a:gdLst>
              <a:gd name="T0" fmla="*/ 313577 w 1103587"/>
              <a:gd name="T1" fmla="*/ 685800 h 1245476"/>
              <a:gd name="T2" fmla="*/ 323079 w 1103587"/>
              <a:gd name="T3" fmla="*/ 486137 h 1245476"/>
              <a:gd name="T4" fmla="*/ 351586 w 1103587"/>
              <a:gd name="T5" fmla="*/ 460094 h 1245476"/>
              <a:gd name="T6" fmla="*/ 361088 w 1103587"/>
              <a:gd name="T7" fmla="*/ 434051 h 1245476"/>
              <a:gd name="T8" fmla="*/ 399098 w 1103587"/>
              <a:gd name="T9" fmla="*/ 381965 h 1245476"/>
              <a:gd name="T10" fmla="*/ 408600 w 1103587"/>
              <a:gd name="T11" fmla="*/ 355922 h 1245476"/>
              <a:gd name="T12" fmla="*/ 446609 w 1103587"/>
              <a:gd name="T13" fmla="*/ 303835 h 1245476"/>
              <a:gd name="T14" fmla="*/ 484619 w 1103587"/>
              <a:gd name="T15" fmla="*/ 251749 h 1245476"/>
              <a:gd name="T16" fmla="*/ 522628 w 1103587"/>
              <a:gd name="T17" fmla="*/ 199663 h 1245476"/>
              <a:gd name="T18" fmla="*/ 636656 w 1103587"/>
              <a:gd name="T19" fmla="*/ 173621 h 1245476"/>
              <a:gd name="T20" fmla="*/ 665163 w 1103587"/>
              <a:gd name="T21" fmla="*/ 164939 h 1245476"/>
              <a:gd name="T22" fmla="*/ 608149 w 1103587"/>
              <a:gd name="T23" fmla="*/ 34724 h 1245476"/>
              <a:gd name="T24" fmla="*/ 446609 w 1103587"/>
              <a:gd name="T25" fmla="*/ 121535 h 1245476"/>
              <a:gd name="T26" fmla="*/ 389596 w 1103587"/>
              <a:gd name="T27" fmla="*/ 43405 h 1245476"/>
              <a:gd name="T28" fmla="*/ 456111 w 1103587"/>
              <a:gd name="T29" fmla="*/ 0 h 1245476"/>
              <a:gd name="T30" fmla="*/ 247061 w 1103587"/>
              <a:gd name="T31" fmla="*/ 0 h 1245476"/>
              <a:gd name="T32" fmla="*/ 247061 w 1103587"/>
              <a:gd name="T33" fmla="*/ 121535 h 1245476"/>
              <a:gd name="T34" fmla="*/ 247061 w 1103587"/>
              <a:gd name="T35" fmla="*/ 138897 h 1245476"/>
              <a:gd name="T36" fmla="*/ 247061 w 1103587"/>
              <a:gd name="T37" fmla="*/ 182301 h 1245476"/>
              <a:gd name="T38" fmla="*/ 313577 w 1103587"/>
              <a:gd name="T39" fmla="*/ 121535 h 1245476"/>
              <a:gd name="T40" fmla="*/ 370591 w 1103587"/>
              <a:gd name="T41" fmla="*/ 182301 h 1245476"/>
              <a:gd name="T42" fmla="*/ 294572 w 1103587"/>
              <a:gd name="T43" fmla="*/ 312517 h 1245476"/>
              <a:gd name="T44" fmla="*/ 228056 w 1103587"/>
              <a:gd name="T45" fmla="*/ 442732 h 1245476"/>
              <a:gd name="T46" fmla="*/ 133033 w 1103587"/>
              <a:gd name="T47" fmla="*/ 408008 h 1245476"/>
              <a:gd name="T48" fmla="*/ 180544 w 1103587"/>
              <a:gd name="T49" fmla="*/ 286473 h 1245476"/>
              <a:gd name="T50" fmla="*/ 0 w 1103587"/>
              <a:gd name="T51" fmla="*/ 408008 h 1245476"/>
              <a:gd name="T52" fmla="*/ 76019 w 1103587"/>
              <a:gd name="T53" fmla="*/ 590309 h 1245476"/>
              <a:gd name="T54" fmla="*/ 104526 w 1103587"/>
              <a:gd name="T55" fmla="*/ 468775 h 1245476"/>
              <a:gd name="T56" fmla="*/ 199549 w 1103587"/>
              <a:gd name="T57" fmla="*/ 529542 h 1245476"/>
              <a:gd name="T58" fmla="*/ 199549 w 1103587"/>
              <a:gd name="T59" fmla="*/ 685800 h 1245476"/>
              <a:gd name="T60" fmla="*/ 313577 w 1103587"/>
              <a:gd name="T61" fmla="*/ 685800 h 124547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103587"/>
              <a:gd name="T94" fmla="*/ 0 h 1245476"/>
              <a:gd name="T95" fmla="*/ 1103587 w 1103587"/>
              <a:gd name="T96" fmla="*/ 1245476 h 124547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103587" h="1245476">
                <a:moveTo>
                  <a:pt x="520262" y="1245476"/>
                </a:moveTo>
                <a:cubicBezTo>
                  <a:pt x="525517" y="1124607"/>
                  <a:pt x="517631" y="1002445"/>
                  <a:pt x="536028" y="882869"/>
                </a:cubicBezTo>
                <a:cubicBezTo>
                  <a:pt x="539418" y="860832"/>
                  <a:pt x="570958" y="854124"/>
                  <a:pt x="583325" y="835573"/>
                </a:cubicBezTo>
                <a:cubicBezTo>
                  <a:pt x="592543" y="821746"/>
                  <a:pt x="591019" y="802803"/>
                  <a:pt x="599090" y="788276"/>
                </a:cubicBezTo>
                <a:cubicBezTo>
                  <a:pt x="617494" y="755149"/>
                  <a:pt x="650168" y="729634"/>
                  <a:pt x="662152" y="693683"/>
                </a:cubicBezTo>
                <a:cubicBezTo>
                  <a:pt x="667407" y="677918"/>
                  <a:pt x="669847" y="660914"/>
                  <a:pt x="677918" y="646387"/>
                </a:cubicBezTo>
                <a:cubicBezTo>
                  <a:pt x="696322" y="613260"/>
                  <a:pt x="740980" y="551793"/>
                  <a:pt x="740980" y="551793"/>
                </a:cubicBezTo>
                <a:cubicBezTo>
                  <a:pt x="771130" y="461340"/>
                  <a:pt x="735153" y="545771"/>
                  <a:pt x="804042" y="457200"/>
                </a:cubicBezTo>
                <a:cubicBezTo>
                  <a:pt x="827308" y="427287"/>
                  <a:pt x="831153" y="374591"/>
                  <a:pt x="867104" y="362607"/>
                </a:cubicBezTo>
                <a:cubicBezTo>
                  <a:pt x="992023" y="320967"/>
                  <a:pt x="928913" y="336540"/>
                  <a:pt x="1056290" y="315311"/>
                </a:cubicBezTo>
                <a:lnTo>
                  <a:pt x="1103587" y="299545"/>
                </a:lnTo>
                <a:lnTo>
                  <a:pt x="1008994" y="63062"/>
                </a:lnTo>
                <a:lnTo>
                  <a:pt x="740980" y="220718"/>
                </a:lnTo>
                <a:lnTo>
                  <a:pt x="646387" y="78828"/>
                </a:lnTo>
                <a:lnTo>
                  <a:pt x="756745" y="0"/>
                </a:lnTo>
                <a:lnTo>
                  <a:pt x="409904" y="0"/>
                </a:lnTo>
                <a:lnTo>
                  <a:pt x="409904" y="220718"/>
                </a:lnTo>
                <a:lnTo>
                  <a:pt x="409904" y="252249"/>
                </a:lnTo>
                <a:lnTo>
                  <a:pt x="409904" y="331076"/>
                </a:lnTo>
                <a:lnTo>
                  <a:pt x="520262" y="220718"/>
                </a:lnTo>
                <a:lnTo>
                  <a:pt x="614856" y="331076"/>
                </a:lnTo>
                <a:lnTo>
                  <a:pt x="488731" y="567559"/>
                </a:lnTo>
                <a:lnTo>
                  <a:pt x="378373" y="804042"/>
                </a:lnTo>
                <a:lnTo>
                  <a:pt x="220718" y="740980"/>
                </a:lnTo>
                <a:lnTo>
                  <a:pt x="299545" y="520262"/>
                </a:lnTo>
                <a:lnTo>
                  <a:pt x="0" y="740980"/>
                </a:lnTo>
                <a:lnTo>
                  <a:pt x="126125" y="1072056"/>
                </a:lnTo>
                <a:lnTo>
                  <a:pt x="173421" y="851338"/>
                </a:lnTo>
                <a:lnTo>
                  <a:pt x="331076" y="961697"/>
                </a:lnTo>
                <a:lnTo>
                  <a:pt x="331076" y="1245476"/>
                </a:lnTo>
                <a:lnTo>
                  <a:pt x="520262" y="1245476"/>
                </a:lnTo>
                <a:close/>
              </a:path>
            </a:pathLst>
          </a:custGeom>
          <a:solidFill>
            <a:srgbClr val="FF3300"/>
          </a:solidFill>
          <a:ln w="25400" algn="ctr">
            <a:solidFill>
              <a:srgbClr val="FF0000"/>
            </a:solidFill>
            <a:miter lim="800000"/>
            <a:headEnd/>
            <a:tailEnd/>
          </a:ln>
        </p:spPr>
        <p:txBody>
          <a:bodyPr rot="10800000" anchor="ctr"/>
          <a:lstStyle/>
          <a:p>
            <a:pPr algn="ctr" fontAlgn="base">
              <a:spcBef>
                <a:spcPct val="0"/>
              </a:spcBef>
              <a:spcAft>
                <a:spcPct val="0"/>
              </a:spcAft>
              <a:defRPr/>
            </a:pPr>
            <a:endParaRPr lang="en-US" sz="2800">
              <a:solidFill>
                <a:srgbClr val="FFFFFF"/>
              </a:solidFill>
              <a:latin typeface="UTM Azuki" panose="02040603050506020204" pitchFamily="18" charset="0"/>
            </a:endParaRPr>
          </a:p>
        </p:txBody>
      </p:sp>
      <p:sp>
        <p:nvSpPr>
          <p:cNvPr id="16" name="Freeform 22">
            <a:extLst>
              <a:ext uri="{FF2B5EF4-FFF2-40B4-BE49-F238E27FC236}">
                <a16:creationId xmlns:a16="http://schemas.microsoft.com/office/drawing/2014/main" id="{D62EC597-45E7-62AC-658E-974E18081EF4}"/>
              </a:ext>
            </a:extLst>
          </p:cNvPr>
          <p:cNvSpPr>
            <a:spLocks noChangeArrowheads="1"/>
          </p:cNvSpPr>
          <p:nvPr/>
        </p:nvSpPr>
        <p:spPr bwMode="auto">
          <a:xfrm rot="9387720">
            <a:off x="1281114" y="1368426"/>
            <a:ext cx="446087" cy="398463"/>
          </a:xfrm>
          <a:custGeom>
            <a:avLst/>
            <a:gdLst>
              <a:gd name="T0" fmla="*/ 125819 w 614856"/>
              <a:gd name="T1" fmla="*/ 398463 h 646386"/>
              <a:gd name="T2" fmla="*/ 160134 w 614856"/>
              <a:gd name="T3" fmla="*/ 340151 h 646386"/>
              <a:gd name="T4" fmla="*/ 228763 w 614856"/>
              <a:gd name="T5" fmla="*/ 301277 h 646386"/>
              <a:gd name="T6" fmla="*/ 263077 w 614856"/>
              <a:gd name="T7" fmla="*/ 281840 h 646386"/>
              <a:gd name="T8" fmla="*/ 297391 w 614856"/>
              <a:gd name="T9" fmla="*/ 272121 h 646386"/>
              <a:gd name="T10" fmla="*/ 446087 w 614856"/>
              <a:gd name="T11" fmla="*/ 262403 h 646386"/>
              <a:gd name="T12" fmla="*/ 446087 w 614856"/>
              <a:gd name="T13" fmla="*/ 155498 h 646386"/>
              <a:gd name="T14" fmla="*/ 251639 w 614856"/>
              <a:gd name="T15" fmla="*/ 165217 h 646386"/>
              <a:gd name="T16" fmla="*/ 228763 w 614856"/>
              <a:gd name="T17" fmla="*/ 77749 h 646386"/>
              <a:gd name="T18" fmla="*/ 297391 w 614856"/>
              <a:gd name="T19" fmla="*/ 58312 h 646386"/>
              <a:gd name="T20" fmla="*/ 22876 w 614856"/>
              <a:gd name="T21" fmla="*/ 0 h 646386"/>
              <a:gd name="T22" fmla="*/ 0 w 614856"/>
              <a:gd name="T23" fmla="*/ 165217 h 646386"/>
              <a:gd name="T24" fmla="*/ 0 w 614856"/>
              <a:gd name="T25" fmla="*/ 194372 h 646386"/>
              <a:gd name="T26" fmla="*/ 91505 w 614856"/>
              <a:gd name="T27" fmla="*/ 155498 h 646386"/>
              <a:gd name="T28" fmla="*/ 114382 w 614856"/>
              <a:gd name="T29" fmla="*/ 213809 h 646386"/>
              <a:gd name="T30" fmla="*/ 34315 w 614856"/>
              <a:gd name="T31" fmla="*/ 291558 h 646386"/>
              <a:gd name="T32" fmla="*/ 11438 w 614856"/>
              <a:gd name="T33" fmla="*/ 340151 h 646386"/>
              <a:gd name="T34" fmla="*/ 125819 w 614856"/>
              <a:gd name="T35" fmla="*/ 398463 h 64638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614856"/>
              <a:gd name="T55" fmla="*/ 0 h 646386"/>
              <a:gd name="T56" fmla="*/ 614856 w 614856"/>
              <a:gd name="T57" fmla="*/ 646386 h 64638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614856" h="646386">
                <a:moveTo>
                  <a:pt x="173421" y="646386"/>
                </a:moveTo>
                <a:cubicBezTo>
                  <a:pt x="184667" y="612650"/>
                  <a:pt x="191955" y="576961"/>
                  <a:pt x="220718" y="551793"/>
                </a:cubicBezTo>
                <a:cubicBezTo>
                  <a:pt x="249237" y="526839"/>
                  <a:pt x="283780" y="509752"/>
                  <a:pt x="315311" y="488731"/>
                </a:cubicBezTo>
                <a:cubicBezTo>
                  <a:pt x="331076" y="478221"/>
                  <a:pt x="344632" y="463192"/>
                  <a:pt x="362607" y="457200"/>
                </a:cubicBezTo>
                <a:cubicBezTo>
                  <a:pt x="378373" y="451945"/>
                  <a:pt x="393479" y="443961"/>
                  <a:pt x="409904" y="441434"/>
                </a:cubicBezTo>
                <a:cubicBezTo>
                  <a:pt x="522573" y="424100"/>
                  <a:pt x="532857" y="425669"/>
                  <a:pt x="614856" y="425669"/>
                </a:cubicBezTo>
                <a:lnTo>
                  <a:pt x="614856" y="252248"/>
                </a:lnTo>
                <a:lnTo>
                  <a:pt x="346842" y="268014"/>
                </a:lnTo>
                <a:lnTo>
                  <a:pt x="315311" y="126124"/>
                </a:lnTo>
                <a:lnTo>
                  <a:pt x="409904" y="94593"/>
                </a:lnTo>
                <a:lnTo>
                  <a:pt x="31531" y="0"/>
                </a:lnTo>
                <a:lnTo>
                  <a:pt x="0" y="268014"/>
                </a:lnTo>
                <a:lnTo>
                  <a:pt x="0" y="315310"/>
                </a:lnTo>
                <a:lnTo>
                  <a:pt x="126124" y="252248"/>
                </a:lnTo>
                <a:lnTo>
                  <a:pt x="157656" y="346841"/>
                </a:lnTo>
                <a:lnTo>
                  <a:pt x="47297" y="472965"/>
                </a:lnTo>
                <a:lnTo>
                  <a:pt x="15766" y="551793"/>
                </a:lnTo>
                <a:lnTo>
                  <a:pt x="173421" y="646386"/>
                </a:lnTo>
                <a:close/>
              </a:path>
            </a:pathLst>
          </a:custGeom>
          <a:solidFill>
            <a:srgbClr val="FF3300"/>
          </a:solidFill>
          <a:ln w="25400" algn="ctr">
            <a:solidFill>
              <a:srgbClr val="FF0000"/>
            </a:solidFill>
            <a:miter lim="800000"/>
            <a:headEnd/>
            <a:tailEnd/>
          </a:ln>
        </p:spPr>
        <p:txBody>
          <a:bodyPr rot="10800000" anchor="ctr"/>
          <a:lstStyle/>
          <a:p>
            <a:pPr algn="ctr" fontAlgn="base">
              <a:spcBef>
                <a:spcPct val="0"/>
              </a:spcBef>
              <a:spcAft>
                <a:spcPct val="0"/>
              </a:spcAft>
              <a:defRPr/>
            </a:pPr>
            <a:endParaRPr lang="en-US" sz="2800">
              <a:solidFill>
                <a:srgbClr val="FFFFFF"/>
              </a:solidFill>
              <a:latin typeface="UTM Azuki" panose="02040603050506020204" pitchFamily="18" charset="0"/>
            </a:endParaRPr>
          </a:p>
        </p:txBody>
      </p:sp>
      <p:sp>
        <p:nvSpPr>
          <p:cNvPr id="17" name="Freeform 23">
            <a:extLst>
              <a:ext uri="{FF2B5EF4-FFF2-40B4-BE49-F238E27FC236}">
                <a16:creationId xmlns:a16="http://schemas.microsoft.com/office/drawing/2014/main" id="{41D9A9BA-62C1-234F-D77F-75A6DE8E9B04}"/>
              </a:ext>
            </a:extLst>
          </p:cNvPr>
          <p:cNvSpPr>
            <a:spLocks noChangeArrowheads="1"/>
          </p:cNvSpPr>
          <p:nvPr/>
        </p:nvSpPr>
        <p:spPr bwMode="auto">
          <a:xfrm rot="9387720">
            <a:off x="3109914" y="1139826"/>
            <a:ext cx="446087" cy="398463"/>
          </a:xfrm>
          <a:custGeom>
            <a:avLst/>
            <a:gdLst>
              <a:gd name="T0" fmla="*/ 125819 w 614856"/>
              <a:gd name="T1" fmla="*/ 398463 h 646386"/>
              <a:gd name="T2" fmla="*/ 160134 w 614856"/>
              <a:gd name="T3" fmla="*/ 340151 h 646386"/>
              <a:gd name="T4" fmla="*/ 228763 w 614856"/>
              <a:gd name="T5" fmla="*/ 301277 h 646386"/>
              <a:gd name="T6" fmla="*/ 263077 w 614856"/>
              <a:gd name="T7" fmla="*/ 281840 h 646386"/>
              <a:gd name="T8" fmla="*/ 297391 w 614856"/>
              <a:gd name="T9" fmla="*/ 272121 h 646386"/>
              <a:gd name="T10" fmla="*/ 446087 w 614856"/>
              <a:gd name="T11" fmla="*/ 262403 h 646386"/>
              <a:gd name="T12" fmla="*/ 446087 w 614856"/>
              <a:gd name="T13" fmla="*/ 155498 h 646386"/>
              <a:gd name="T14" fmla="*/ 251639 w 614856"/>
              <a:gd name="T15" fmla="*/ 165217 h 646386"/>
              <a:gd name="T16" fmla="*/ 228763 w 614856"/>
              <a:gd name="T17" fmla="*/ 77749 h 646386"/>
              <a:gd name="T18" fmla="*/ 297391 w 614856"/>
              <a:gd name="T19" fmla="*/ 58312 h 646386"/>
              <a:gd name="T20" fmla="*/ 22876 w 614856"/>
              <a:gd name="T21" fmla="*/ 0 h 646386"/>
              <a:gd name="T22" fmla="*/ 0 w 614856"/>
              <a:gd name="T23" fmla="*/ 165217 h 646386"/>
              <a:gd name="T24" fmla="*/ 0 w 614856"/>
              <a:gd name="T25" fmla="*/ 194372 h 646386"/>
              <a:gd name="T26" fmla="*/ 91505 w 614856"/>
              <a:gd name="T27" fmla="*/ 155498 h 646386"/>
              <a:gd name="T28" fmla="*/ 114382 w 614856"/>
              <a:gd name="T29" fmla="*/ 213809 h 646386"/>
              <a:gd name="T30" fmla="*/ 34315 w 614856"/>
              <a:gd name="T31" fmla="*/ 291558 h 646386"/>
              <a:gd name="T32" fmla="*/ 11438 w 614856"/>
              <a:gd name="T33" fmla="*/ 340151 h 646386"/>
              <a:gd name="T34" fmla="*/ 125819 w 614856"/>
              <a:gd name="T35" fmla="*/ 398463 h 64638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614856"/>
              <a:gd name="T55" fmla="*/ 0 h 646386"/>
              <a:gd name="T56" fmla="*/ 614856 w 614856"/>
              <a:gd name="T57" fmla="*/ 646386 h 64638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614856" h="646386">
                <a:moveTo>
                  <a:pt x="173421" y="646386"/>
                </a:moveTo>
                <a:cubicBezTo>
                  <a:pt x="184667" y="612650"/>
                  <a:pt x="191955" y="576961"/>
                  <a:pt x="220718" y="551793"/>
                </a:cubicBezTo>
                <a:cubicBezTo>
                  <a:pt x="249237" y="526839"/>
                  <a:pt x="283780" y="509752"/>
                  <a:pt x="315311" y="488731"/>
                </a:cubicBezTo>
                <a:cubicBezTo>
                  <a:pt x="331076" y="478221"/>
                  <a:pt x="344632" y="463192"/>
                  <a:pt x="362607" y="457200"/>
                </a:cubicBezTo>
                <a:cubicBezTo>
                  <a:pt x="378373" y="451945"/>
                  <a:pt x="393479" y="443961"/>
                  <a:pt x="409904" y="441434"/>
                </a:cubicBezTo>
                <a:cubicBezTo>
                  <a:pt x="522573" y="424100"/>
                  <a:pt x="532857" y="425669"/>
                  <a:pt x="614856" y="425669"/>
                </a:cubicBezTo>
                <a:lnTo>
                  <a:pt x="614856" y="252248"/>
                </a:lnTo>
                <a:lnTo>
                  <a:pt x="346842" y="268014"/>
                </a:lnTo>
                <a:lnTo>
                  <a:pt x="315311" y="126124"/>
                </a:lnTo>
                <a:lnTo>
                  <a:pt x="409904" y="94593"/>
                </a:lnTo>
                <a:lnTo>
                  <a:pt x="31531" y="0"/>
                </a:lnTo>
                <a:lnTo>
                  <a:pt x="0" y="268014"/>
                </a:lnTo>
                <a:lnTo>
                  <a:pt x="0" y="315310"/>
                </a:lnTo>
                <a:lnTo>
                  <a:pt x="126124" y="252248"/>
                </a:lnTo>
                <a:lnTo>
                  <a:pt x="157656" y="346841"/>
                </a:lnTo>
                <a:lnTo>
                  <a:pt x="47297" y="472965"/>
                </a:lnTo>
                <a:lnTo>
                  <a:pt x="15766" y="551793"/>
                </a:lnTo>
                <a:lnTo>
                  <a:pt x="173421" y="646386"/>
                </a:lnTo>
                <a:close/>
              </a:path>
            </a:pathLst>
          </a:custGeom>
          <a:solidFill>
            <a:srgbClr val="FF3300"/>
          </a:solidFill>
          <a:ln w="25400" algn="ctr">
            <a:solidFill>
              <a:srgbClr val="FF0000"/>
            </a:solidFill>
            <a:miter lim="800000"/>
            <a:headEnd/>
            <a:tailEnd/>
          </a:ln>
        </p:spPr>
        <p:txBody>
          <a:bodyPr rot="10800000" anchor="ctr"/>
          <a:lstStyle/>
          <a:p>
            <a:pPr algn="ctr" fontAlgn="base">
              <a:spcBef>
                <a:spcPct val="0"/>
              </a:spcBef>
              <a:spcAft>
                <a:spcPct val="0"/>
              </a:spcAft>
              <a:defRPr/>
            </a:pPr>
            <a:endParaRPr lang="en-US" sz="2800">
              <a:solidFill>
                <a:srgbClr val="FFFFFF"/>
              </a:solidFill>
              <a:latin typeface="UTM Azuki" panose="02040603050506020204" pitchFamily="18" charset="0"/>
            </a:endParaRPr>
          </a:p>
        </p:txBody>
      </p:sp>
      <p:sp>
        <p:nvSpPr>
          <p:cNvPr id="18" name="Freeform 24">
            <a:extLst>
              <a:ext uri="{FF2B5EF4-FFF2-40B4-BE49-F238E27FC236}">
                <a16:creationId xmlns:a16="http://schemas.microsoft.com/office/drawing/2014/main" id="{CE33A474-A7FB-2F05-39E4-1919A5421750}"/>
              </a:ext>
            </a:extLst>
          </p:cNvPr>
          <p:cNvSpPr>
            <a:spLocks noChangeArrowheads="1"/>
          </p:cNvSpPr>
          <p:nvPr/>
        </p:nvSpPr>
        <p:spPr bwMode="auto">
          <a:xfrm rot="18612270">
            <a:off x="5371307" y="456407"/>
            <a:ext cx="446087" cy="400051"/>
          </a:xfrm>
          <a:custGeom>
            <a:avLst/>
            <a:gdLst>
              <a:gd name="T0" fmla="*/ 125819 w 614856"/>
              <a:gd name="T1" fmla="*/ 400050 h 646386"/>
              <a:gd name="T2" fmla="*/ 160134 w 614856"/>
              <a:gd name="T3" fmla="*/ 341506 h 646386"/>
              <a:gd name="T4" fmla="*/ 228763 w 614856"/>
              <a:gd name="T5" fmla="*/ 302477 h 646386"/>
              <a:gd name="T6" fmla="*/ 263077 w 614856"/>
              <a:gd name="T7" fmla="*/ 282962 h 646386"/>
              <a:gd name="T8" fmla="*/ 297391 w 614856"/>
              <a:gd name="T9" fmla="*/ 273205 h 646386"/>
              <a:gd name="T10" fmla="*/ 446087 w 614856"/>
              <a:gd name="T11" fmla="*/ 263448 h 646386"/>
              <a:gd name="T12" fmla="*/ 446087 w 614856"/>
              <a:gd name="T13" fmla="*/ 156117 h 646386"/>
              <a:gd name="T14" fmla="*/ 251639 w 614856"/>
              <a:gd name="T15" fmla="*/ 165875 h 646386"/>
              <a:gd name="T16" fmla="*/ 228763 w 614856"/>
              <a:gd name="T17" fmla="*/ 78058 h 646386"/>
              <a:gd name="T18" fmla="*/ 297391 w 614856"/>
              <a:gd name="T19" fmla="*/ 58544 h 646386"/>
              <a:gd name="T20" fmla="*/ 22876 w 614856"/>
              <a:gd name="T21" fmla="*/ 0 h 646386"/>
              <a:gd name="T22" fmla="*/ 0 w 614856"/>
              <a:gd name="T23" fmla="*/ 165875 h 646386"/>
              <a:gd name="T24" fmla="*/ 0 w 614856"/>
              <a:gd name="T25" fmla="*/ 195146 h 646386"/>
              <a:gd name="T26" fmla="*/ 91505 w 614856"/>
              <a:gd name="T27" fmla="*/ 156117 h 646386"/>
              <a:gd name="T28" fmla="*/ 114382 w 614856"/>
              <a:gd name="T29" fmla="*/ 214661 h 646386"/>
              <a:gd name="T30" fmla="*/ 34315 w 614856"/>
              <a:gd name="T31" fmla="*/ 292719 h 646386"/>
              <a:gd name="T32" fmla="*/ 11438 w 614856"/>
              <a:gd name="T33" fmla="*/ 341506 h 646386"/>
              <a:gd name="T34" fmla="*/ 125819 w 614856"/>
              <a:gd name="T35" fmla="*/ 400050 h 64638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614856"/>
              <a:gd name="T55" fmla="*/ 0 h 646386"/>
              <a:gd name="T56" fmla="*/ 614856 w 614856"/>
              <a:gd name="T57" fmla="*/ 646386 h 64638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614856" h="646386">
                <a:moveTo>
                  <a:pt x="173421" y="646386"/>
                </a:moveTo>
                <a:cubicBezTo>
                  <a:pt x="184667" y="612650"/>
                  <a:pt x="191955" y="576961"/>
                  <a:pt x="220718" y="551793"/>
                </a:cubicBezTo>
                <a:cubicBezTo>
                  <a:pt x="249237" y="526839"/>
                  <a:pt x="283780" y="509752"/>
                  <a:pt x="315311" y="488731"/>
                </a:cubicBezTo>
                <a:cubicBezTo>
                  <a:pt x="331076" y="478221"/>
                  <a:pt x="344632" y="463192"/>
                  <a:pt x="362607" y="457200"/>
                </a:cubicBezTo>
                <a:cubicBezTo>
                  <a:pt x="378373" y="451945"/>
                  <a:pt x="393479" y="443961"/>
                  <a:pt x="409904" y="441434"/>
                </a:cubicBezTo>
                <a:cubicBezTo>
                  <a:pt x="522573" y="424100"/>
                  <a:pt x="532857" y="425669"/>
                  <a:pt x="614856" y="425669"/>
                </a:cubicBezTo>
                <a:lnTo>
                  <a:pt x="614856" y="252248"/>
                </a:lnTo>
                <a:lnTo>
                  <a:pt x="346842" y="268014"/>
                </a:lnTo>
                <a:lnTo>
                  <a:pt x="315311" y="126124"/>
                </a:lnTo>
                <a:lnTo>
                  <a:pt x="409904" y="94593"/>
                </a:lnTo>
                <a:lnTo>
                  <a:pt x="31531" y="0"/>
                </a:lnTo>
                <a:lnTo>
                  <a:pt x="0" y="268014"/>
                </a:lnTo>
                <a:lnTo>
                  <a:pt x="0" y="315310"/>
                </a:lnTo>
                <a:lnTo>
                  <a:pt x="126124" y="252248"/>
                </a:lnTo>
                <a:lnTo>
                  <a:pt x="157656" y="346841"/>
                </a:lnTo>
                <a:lnTo>
                  <a:pt x="47297" y="472965"/>
                </a:lnTo>
                <a:lnTo>
                  <a:pt x="15766" y="551793"/>
                </a:lnTo>
                <a:lnTo>
                  <a:pt x="173421" y="646386"/>
                </a:lnTo>
                <a:close/>
              </a:path>
            </a:pathLst>
          </a:custGeom>
          <a:solidFill>
            <a:srgbClr val="FF3300"/>
          </a:solidFill>
          <a:ln w="25400" algn="ctr">
            <a:solidFill>
              <a:srgbClr val="FF0000"/>
            </a:solidFill>
            <a:miter lim="800000"/>
            <a:headEnd/>
            <a:tailEnd/>
          </a:ln>
        </p:spPr>
        <p:txBody>
          <a:bodyPr vert="eaVert" anchor="ctr"/>
          <a:lstStyle/>
          <a:p>
            <a:pPr algn="ctr" fontAlgn="base">
              <a:spcBef>
                <a:spcPct val="0"/>
              </a:spcBef>
              <a:spcAft>
                <a:spcPct val="0"/>
              </a:spcAft>
              <a:defRPr/>
            </a:pPr>
            <a:endParaRPr lang="en-US" sz="2800">
              <a:solidFill>
                <a:srgbClr val="FFFFFF"/>
              </a:solidFill>
              <a:latin typeface="UTM Azuki" panose="02040603050506020204" pitchFamily="18" charset="0"/>
            </a:endParaRPr>
          </a:p>
        </p:txBody>
      </p:sp>
      <p:sp>
        <p:nvSpPr>
          <p:cNvPr id="19" name="Line 27">
            <a:extLst>
              <a:ext uri="{FF2B5EF4-FFF2-40B4-BE49-F238E27FC236}">
                <a16:creationId xmlns:a16="http://schemas.microsoft.com/office/drawing/2014/main" id="{A4F4F409-B2AC-7268-B2B6-88F814B49E2B}"/>
              </a:ext>
            </a:extLst>
          </p:cNvPr>
          <p:cNvSpPr>
            <a:spLocks noChangeShapeType="1"/>
          </p:cNvSpPr>
          <p:nvPr/>
        </p:nvSpPr>
        <p:spPr bwMode="auto">
          <a:xfrm>
            <a:off x="2286000" y="1447800"/>
            <a:ext cx="609600" cy="381000"/>
          </a:xfrm>
          <a:prstGeom prst="line">
            <a:avLst/>
          </a:prstGeom>
          <a:noFill/>
          <a:ln w="762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vi-VN" sz="2800">
              <a:solidFill>
                <a:srgbClr val="000000"/>
              </a:solidFill>
              <a:latin typeface="Arial" panose="020B0604020202020204" pitchFamily="34" charset="0"/>
            </a:endParaRPr>
          </a:p>
        </p:txBody>
      </p:sp>
      <p:sp>
        <p:nvSpPr>
          <p:cNvPr id="20" name="Line 27">
            <a:extLst>
              <a:ext uri="{FF2B5EF4-FFF2-40B4-BE49-F238E27FC236}">
                <a16:creationId xmlns:a16="http://schemas.microsoft.com/office/drawing/2014/main" id="{DCE5DD6A-B98E-7DD8-6DFE-2F52E7F46233}"/>
              </a:ext>
            </a:extLst>
          </p:cNvPr>
          <p:cNvSpPr>
            <a:spLocks noChangeShapeType="1"/>
          </p:cNvSpPr>
          <p:nvPr/>
        </p:nvSpPr>
        <p:spPr bwMode="auto">
          <a:xfrm flipH="1" flipV="1">
            <a:off x="5105400" y="304800"/>
            <a:ext cx="1066800" cy="76200"/>
          </a:xfrm>
          <a:prstGeom prst="line">
            <a:avLst/>
          </a:prstGeom>
          <a:noFill/>
          <a:ln w="889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vi-VN" sz="2800">
              <a:solidFill>
                <a:srgbClr val="000000"/>
              </a:solidFill>
              <a:latin typeface="Arial" panose="020B0604020202020204" pitchFamily="34" charset="0"/>
            </a:endParaRPr>
          </a:p>
        </p:txBody>
      </p:sp>
      <p:sp>
        <p:nvSpPr>
          <p:cNvPr id="21" name="Line 27">
            <a:extLst>
              <a:ext uri="{FF2B5EF4-FFF2-40B4-BE49-F238E27FC236}">
                <a16:creationId xmlns:a16="http://schemas.microsoft.com/office/drawing/2014/main" id="{46DD6BC7-4694-6695-8059-6D81003DDF72}"/>
              </a:ext>
            </a:extLst>
          </p:cNvPr>
          <p:cNvSpPr>
            <a:spLocks noChangeShapeType="1"/>
          </p:cNvSpPr>
          <p:nvPr/>
        </p:nvSpPr>
        <p:spPr bwMode="auto">
          <a:xfrm>
            <a:off x="4222751" y="-15875"/>
            <a:ext cx="609600" cy="381000"/>
          </a:xfrm>
          <a:prstGeom prst="line">
            <a:avLst/>
          </a:prstGeom>
          <a:noFill/>
          <a:ln w="10795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vi-VN" sz="2800">
              <a:solidFill>
                <a:srgbClr val="000000"/>
              </a:solidFill>
              <a:latin typeface="Arial" panose="020B0604020202020204" pitchFamily="34" charset="0"/>
            </a:endParaRPr>
          </a:p>
        </p:txBody>
      </p:sp>
      <p:sp>
        <p:nvSpPr>
          <p:cNvPr id="22" name="Freeform 34">
            <a:extLst>
              <a:ext uri="{FF2B5EF4-FFF2-40B4-BE49-F238E27FC236}">
                <a16:creationId xmlns:a16="http://schemas.microsoft.com/office/drawing/2014/main" id="{0A808F92-BF80-8F8C-53D9-74FD1C57068B}"/>
              </a:ext>
            </a:extLst>
          </p:cNvPr>
          <p:cNvSpPr/>
          <p:nvPr/>
        </p:nvSpPr>
        <p:spPr>
          <a:xfrm rot="203077">
            <a:off x="7319963" y="3594100"/>
            <a:ext cx="1325563" cy="1497013"/>
          </a:xfrm>
          <a:custGeom>
            <a:avLst/>
            <a:gdLst>
              <a:gd name="connsiteX0" fmla="*/ 1324304 w 1324304"/>
              <a:gd name="connsiteY0" fmla="*/ 1072055 h 1497724"/>
              <a:gd name="connsiteX1" fmla="*/ 1308538 w 1324304"/>
              <a:gd name="connsiteY1" fmla="*/ 1355834 h 1497724"/>
              <a:gd name="connsiteX2" fmla="*/ 1292773 w 1324304"/>
              <a:gd name="connsiteY2" fmla="*/ 1497724 h 1497724"/>
              <a:gd name="connsiteX3" fmla="*/ 993228 w 1324304"/>
              <a:gd name="connsiteY3" fmla="*/ 1213944 h 1497724"/>
              <a:gd name="connsiteX4" fmla="*/ 551793 w 1324304"/>
              <a:gd name="connsiteY4" fmla="*/ 740979 h 1497724"/>
              <a:gd name="connsiteX5" fmla="*/ 268014 w 1324304"/>
              <a:gd name="connsiteY5" fmla="*/ 394137 h 1497724"/>
              <a:gd name="connsiteX6" fmla="*/ 204952 w 1324304"/>
              <a:gd name="connsiteY6" fmla="*/ 472965 h 1497724"/>
              <a:gd name="connsiteX7" fmla="*/ 0 w 1324304"/>
              <a:gd name="connsiteY7" fmla="*/ 0 h 1497724"/>
              <a:gd name="connsiteX8" fmla="*/ 346842 w 1324304"/>
              <a:gd name="connsiteY8" fmla="*/ 236482 h 1497724"/>
              <a:gd name="connsiteX9" fmla="*/ 409904 w 1324304"/>
              <a:gd name="connsiteY9" fmla="*/ 268013 h 1497724"/>
              <a:gd name="connsiteX10" fmla="*/ 331076 w 1324304"/>
              <a:gd name="connsiteY10" fmla="*/ 331075 h 1497724"/>
              <a:gd name="connsiteX11" fmla="*/ 819807 w 1324304"/>
              <a:gd name="connsiteY11" fmla="*/ 772510 h 1497724"/>
              <a:gd name="connsiteX12" fmla="*/ 1119352 w 1324304"/>
              <a:gd name="connsiteY12" fmla="*/ 945931 h 1497724"/>
              <a:gd name="connsiteX13" fmla="*/ 1324304 w 1324304"/>
              <a:gd name="connsiteY13" fmla="*/ 1072055 h 1497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24304" h="1497724">
                <a:moveTo>
                  <a:pt x="1324304" y="1072055"/>
                </a:moveTo>
                <a:lnTo>
                  <a:pt x="1308538" y="1355834"/>
                </a:lnTo>
                <a:lnTo>
                  <a:pt x="1292773" y="1497724"/>
                </a:lnTo>
                <a:lnTo>
                  <a:pt x="993228" y="1213944"/>
                </a:lnTo>
                <a:lnTo>
                  <a:pt x="551793" y="740979"/>
                </a:lnTo>
                <a:lnTo>
                  <a:pt x="268014" y="394137"/>
                </a:lnTo>
                <a:lnTo>
                  <a:pt x="204952" y="472965"/>
                </a:lnTo>
                <a:lnTo>
                  <a:pt x="0" y="0"/>
                </a:lnTo>
                <a:lnTo>
                  <a:pt x="346842" y="236482"/>
                </a:lnTo>
                <a:lnTo>
                  <a:pt x="409904" y="268013"/>
                </a:lnTo>
                <a:lnTo>
                  <a:pt x="331076" y="331075"/>
                </a:lnTo>
                <a:lnTo>
                  <a:pt x="819807" y="772510"/>
                </a:lnTo>
                <a:lnTo>
                  <a:pt x="1119352" y="945931"/>
                </a:lnTo>
                <a:lnTo>
                  <a:pt x="1324304" y="1072055"/>
                </a:lnTo>
                <a:close/>
              </a:path>
            </a:pathLst>
          </a:cu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800">
              <a:solidFill>
                <a:srgbClr val="FFFFFF"/>
              </a:solidFill>
              <a:latin typeface="UTM Azuki" panose="02040603050506020204" pitchFamily="18" charset="0"/>
            </a:endParaRPr>
          </a:p>
        </p:txBody>
      </p:sp>
      <p:sp>
        <p:nvSpPr>
          <p:cNvPr id="23" name="Freeform 35">
            <a:extLst>
              <a:ext uri="{FF2B5EF4-FFF2-40B4-BE49-F238E27FC236}">
                <a16:creationId xmlns:a16="http://schemas.microsoft.com/office/drawing/2014/main" id="{46CF5540-1291-0F0E-7798-AF6A1A2544D7}"/>
              </a:ext>
            </a:extLst>
          </p:cNvPr>
          <p:cNvSpPr>
            <a:spLocks noChangeArrowheads="1"/>
          </p:cNvSpPr>
          <p:nvPr/>
        </p:nvSpPr>
        <p:spPr bwMode="auto">
          <a:xfrm rot="14475531">
            <a:off x="4672809" y="51595"/>
            <a:ext cx="547687" cy="727075"/>
          </a:xfrm>
          <a:custGeom>
            <a:avLst/>
            <a:gdLst>
              <a:gd name="T0" fmla="*/ 547687 w 1324304"/>
              <a:gd name="T1" fmla="*/ 520433 h 1497724"/>
              <a:gd name="T2" fmla="*/ 541167 w 1324304"/>
              <a:gd name="T3" fmla="*/ 658194 h 1497724"/>
              <a:gd name="T4" fmla="*/ 534647 w 1324304"/>
              <a:gd name="T5" fmla="*/ 727075 h 1497724"/>
              <a:gd name="T6" fmla="*/ 410765 w 1324304"/>
              <a:gd name="T7" fmla="*/ 589313 h 1497724"/>
              <a:gd name="T8" fmla="*/ 228203 w 1324304"/>
              <a:gd name="T9" fmla="*/ 359711 h 1497724"/>
              <a:gd name="T10" fmla="*/ 110841 w 1324304"/>
              <a:gd name="T11" fmla="*/ 191335 h 1497724"/>
              <a:gd name="T12" fmla="*/ 84761 w 1324304"/>
              <a:gd name="T13" fmla="*/ 229602 h 1497724"/>
              <a:gd name="T14" fmla="*/ 0 w 1324304"/>
              <a:gd name="T15" fmla="*/ 0 h 1497724"/>
              <a:gd name="T16" fmla="*/ 143442 w 1324304"/>
              <a:gd name="T17" fmla="*/ 114801 h 1497724"/>
              <a:gd name="T18" fmla="*/ 169522 w 1324304"/>
              <a:gd name="T19" fmla="*/ 130108 h 1497724"/>
              <a:gd name="T20" fmla="*/ 136922 w 1324304"/>
              <a:gd name="T21" fmla="*/ 160721 h 1497724"/>
              <a:gd name="T22" fmla="*/ 339044 w 1324304"/>
              <a:gd name="T23" fmla="*/ 375017 h 1497724"/>
              <a:gd name="T24" fmla="*/ 462926 w 1324304"/>
              <a:gd name="T25" fmla="*/ 459205 h 1497724"/>
              <a:gd name="T26" fmla="*/ 547687 w 1324304"/>
              <a:gd name="T27" fmla="*/ 520433 h 14977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24304"/>
              <a:gd name="T43" fmla="*/ 0 h 1497724"/>
              <a:gd name="T44" fmla="*/ 1324304 w 1324304"/>
              <a:gd name="T45" fmla="*/ 1497724 h 14977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24304" h="1497724">
                <a:moveTo>
                  <a:pt x="1324304" y="1072055"/>
                </a:moveTo>
                <a:lnTo>
                  <a:pt x="1308538" y="1355834"/>
                </a:lnTo>
                <a:lnTo>
                  <a:pt x="1292773" y="1497724"/>
                </a:lnTo>
                <a:lnTo>
                  <a:pt x="993228" y="1213944"/>
                </a:lnTo>
                <a:lnTo>
                  <a:pt x="551793" y="740979"/>
                </a:lnTo>
                <a:lnTo>
                  <a:pt x="268014" y="394137"/>
                </a:lnTo>
                <a:lnTo>
                  <a:pt x="204952" y="472965"/>
                </a:lnTo>
                <a:lnTo>
                  <a:pt x="0" y="0"/>
                </a:lnTo>
                <a:lnTo>
                  <a:pt x="346842" y="236482"/>
                </a:lnTo>
                <a:lnTo>
                  <a:pt x="409904" y="268013"/>
                </a:lnTo>
                <a:lnTo>
                  <a:pt x="331076" y="331075"/>
                </a:lnTo>
                <a:lnTo>
                  <a:pt x="819807" y="772510"/>
                </a:lnTo>
                <a:lnTo>
                  <a:pt x="1119352" y="945931"/>
                </a:lnTo>
                <a:lnTo>
                  <a:pt x="1324304" y="1072055"/>
                </a:lnTo>
                <a:close/>
              </a:path>
            </a:pathLst>
          </a:custGeom>
          <a:solidFill>
            <a:srgbClr val="FF0000"/>
          </a:solidFill>
          <a:ln w="25400" algn="ctr">
            <a:solidFill>
              <a:srgbClr val="FF0000"/>
            </a:solidFill>
            <a:miter lim="800000"/>
            <a:headEnd/>
            <a:tailEnd/>
          </a:ln>
        </p:spPr>
        <p:txBody>
          <a:bodyPr vert="eaVert" anchor="ctr"/>
          <a:lstStyle/>
          <a:p>
            <a:pPr algn="ctr" fontAlgn="base">
              <a:spcBef>
                <a:spcPct val="0"/>
              </a:spcBef>
              <a:spcAft>
                <a:spcPct val="0"/>
              </a:spcAft>
              <a:defRPr/>
            </a:pPr>
            <a:endParaRPr lang="en-US" sz="2800">
              <a:solidFill>
                <a:srgbClr val="FFFFFF"/>
              </a:solidFill>
              <a:latin typeface="UTM Azuki" panose="02040603050506020204" pitchFamily="18" charset="0"/>
            </a:endParaRPr>
          </a:p>
        </p:txBody>
      </p:sp>
      <p:sp>
        <p:nvSpPr>
          <p:cNvPr id="24" name="Freeform 37">
            <a:extLst>
              <a:ext uri="{FF2B5EF4-FFF2-40B4-BE49-F238E27FC236}">
                <a16:creationId xmlns:a16="http://schemas.microsoft.com/office/drawing/2014/main" id="{849F3D07-7346-C1C6-6E44-D1991B7F5C38}"/>
              </a:ext>
            </a:extLst>
          </p:cNvPr>
          <p:cNvSpPr/>
          <p:nvPr/>
        </p:nvSpPr>
        <p:spPr>
          <a:xfrm rot="1163795">
            <a:off x="4532314" y="560389"/>
            <a:ext cx="365125" cy="1201737"/>
          </a:xfrm>
          <a:custGeom>
            <a:avLst/>
            <a:gdLst>
              <a:gd name="connsiteX0" fmla="*/ 0 w 504497"/>
              <a:gd name="connsiteY0" fmla="*/ 1765738 h 1907628"/>
              <a:gd name="connsiteX1" fmla="*/ 204952 w 504497"/>
              <a:gd name="connsiteY1" fmla="*/ 1387366 h 1907628"/>
              <a:gd name="connsiteX2" fmla="*/ 331076 w 504497"/>
              <a:gd name="connsiteY2" fmla="*/ 930166 h 1907628"/>
              <a:gd name="connsiteX3" fmla="*/ 378373 w 504497"/>
              <a:gd name="connsiteY3" fmla="*/ 409904 h 1907628"/>
              <a:gd name="connsiteX4" fmla="*/ 315311 w 504497"/>
              <a:gd name="connsiteY4" fmla="*/ 409904 h 1907628"/>
              <a:gd name="connsiteX5" fmla="*/ 425669 w 504497"/>
              <a:gd name="connsiteY5" fmla="*/ 0 h 1907628"/>
              <a:gd name="connsiteX6" fmla="*/ 504497 w 504497"/>
              <a:gd name="connsiteY6" fmla="*/ 409904 h 1907628"/>
              <a:gd name="connsiteX7" fmla="*/ 425669 w 504497"/>
              <a:gd name="connsiteY7" fmla="*/ 409904 h 1907628"/>
              <a:gd name="connsiteX8" fmla="*/ 409904 w 504497"/>
              <a:gd name="connsiteY8" fmla="*/ 1087821 h 1907628"/>
              <a:gd name="connsiteX9" fmla="*/ 299545 w 504497"/>
              <a:gd name="connsiteY9" fmla="*/ 1513490 h 1907628"/>
              <a:gd name="connsiteX10" fmla="*/ 141890 w 504497"/>
              <a:gd name="connsiteY10" fmla="*/ 1907628 h 1907628"/>
              <a:gd name="connsiteX11" fmla="*/ 0 w 504497"/>
              <a:gd name="connsiteY11" fmla="*/ 1765738 h 1907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4497" h="1907628">
                <a:moveTo>
                  <a:pt x="0" y="1765738"/>
                </a:moveTo>
                <a:lnTo>
                  <a:pt x="204952" y="1387366"/>
                </a:lnTo>
                <a:lnTo>
                  <a:pt x="331076" y="930166"/>
                </a:lnTo>
                <a:lnTo>
                  <a:pt x="378373" y="409904"/>
                </a:lnTo>
                <a:lnTo>
                  <a:pt x="315311" y="409904"/>
                </a:lnTo>
                <a:lnTo>
                  <a:pt x="425669" y="0"/>
                </a:lnTo>
                <a:lnTo>
                  <a:pt x="504497" y="409904"/>
                </a:lnTo>
                <a:lnTo>
                  <a:pt x="425669" y="409904"/>
                </a:lnTo>
                <a:lnTo>
                  <a:pt x="409904" y="1087821"/>
                </a:lnTo>
                <a:lnTo>
                  <a:pt x="299545" y="1513490"/>
                </a:lnTo>
                <a:lnTo>
                  <a:pt x="141890" y="1907628"/>
                </a:lnTo>
                <a:lnTo>
                  <a:pt x="0" y="1765738"/>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800">
              <a:solidFill>
                <a:srgbClr val="FFFFFF"/>
              </a:solidFill>
              <a:latin typeface="UTM Azuki" panose="02040603050506020204" pitchFamily="18" charset="0"/>
            </a:endParaRPr>
          </a:p>
        </p:txBody>
      </p:sp>
      <p:sp>
        <p:nvSpPr>
          <p:cNvPr id="25" name="Line 27">
            <a:extLst>
              <a:ext uri="{FF2B5EF4-FFF2-40B4-BE49-F238E27FC236}">
                <a16:creationId xmlns:a16="http://schemas.microsoft.com/office/drawing/2014/main" id="{C7B480AD-6233-7CB0-DB1E-F39E1B74A206}"/>
              </a:ext>
            </a:extLst>
          </p:cNvPr>
          <p:cNvSpPr>
            <a:spLocks noChangeShapeType="1"/>
          </p:cNvSpPr>
          <p:nvPr/>
        </p:nvSpPr>
        <p:spPr bwMode="auto">
          <a:xfrm flipH="1">
            <a:off x="3886200" y="533400"/>
            <a:ext cx="762000" cy="1143000"/>
          </a:xfrm>
          <a:prstGeom prst="line">
            <a:avLst/>
          </a:prstGeom>
          <a:noFill/>
          <a:ln w="107950">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vi-VN" sz="2800">
              <a:solidFill>
                <a:srgbClr val="000000"/>
              </a:solidFill>
              <a:latin typeface="Arial" panose="020B0604020202020204" pitchFamily="34" charset="0"/>
            </a:endParaRPr>
          </a:p>
        </p:txBody>
      </p:sp>
      <p:sp>
        <p:nvSpPr>
          <p:cNvPr id="26" name="Line 27">
            <a:extLst>
              <a:ext uri="{FF2B5EF4-FFF2-40B4-BE49-F238E27FC236}">
                <a16:creationId xmlns:a16="http://schemas.microsoft.com/office/drawing/2014/main" id="{39E85BD5-B33B-05BC-C95B-68DB451C3C8C}"/>
              </a:ext>
            </a:extLst>
          </p:cNvPr>
          <p:cNvSpPr>
            <a:spLocks noChangeShapeType="1"/>
          </p:cNvSpPr>
          <p:nvPr/>
        </p:nvSpPr>
        <p:spPr bwMode="auto">
          <a:xfrm flipH="1" flipV="1">
            <a:off x="7407275" y="698500"/>
            <a:ext cx="838200" cy="609600"/>
          </a:xfrm>
          <a:prstGeom prst="line">
            <a:avLst/>
          </a:prstGeom>
          <a:noFill/>
          <a:ln w="10795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vi-VN" sz="2800">
              <a:solidFill>
                <a:srgbClr val="000000"/>
              </a:solidFill>
              <a:latin typeface="Arial" panose="020B0604020202020204" pitchFamily="34" charset="0"/>
            </a:endParaRPr>
          </a:p>
        </p:txBody>
      </p:sp>
      <p:sp>
        <p:nvSpPr>
          <p:cNvPr id="27" name="TextBox 43">
            <a:extLst>
              <a:ext uri="{FF2B5EF4-FFF2-40B4-BE49-F238E27FC236}">
                <a16:creationId xmlns:a16="http://schemas.microsoft.com/office/drawing/2014/main" id="{1FD8D54D-37C8-611B-DAEF-A3505852F092}"/>
              </a:ext>
            </a:extLst>
          </p:cNvPr>
          <p:cNvSpPr txBox="1">
            <a:spLocks noChangeArrowheads="1"/>
          </p:cNvSpPr>
          <p:nvPr/>
        </p:nvSpPr>
        <p:spPr bwMode="auto">
          <a:xfrm>
            <a:off x="2286000" y="2209801"/>
            <a:ext cx="3810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vi-VN" sz="2800">
              <a:solidFill>
                <a:srgbClr val="000000"/>
              </a:solidFill>
            </a:endParaRPr>
          </a:p>
        </p:txBody>
      </p:sp>
      <p:sp>
        <p:nvSpPr>
          <p:cNvPr id="28" name="TextBox 44">
            <a:extLst>
              <a:ext uri="{FF2B5EF4-FFF2-40B4-BE49-F238E27FC236}">
                <a16:creationId xmlns:a16="http://schemas.microsoft.com/office/drawing/2014/main" id="{E81E8A4D-761D-E8CE-CD04-71452602ABA0}"/>
              </a:ext>
            </a:extLst>
          </p:cNvPr>
          <p:cNvSpPr txBox="1">
            <a:spLocks noChangeArrowheads="1"/>
          </p:cNvSpPr>
          <p:nvPr/>
        </p:nvSpPr>
        <p:spPr bwMode="auto">
          <a:xfrm rot="878489">
            <a:off x="6167350" y="308447"/>
            <a:ext cx="1524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r>
              <a:rPr lang="en-US" altLang="vi-VN" sz="1800" b="1" i="1" dirty="0" err="1">
                <a:solidFill>
                  <a:srgbClr val="000000"/>
                </a:solidFill>
                <a:latin typeface="UTM Azuki" panose="02040603050506020204" pitchFamily="18" charset="0"/>
              </a:rPr>
              <a:t>Sông</a:t>
            </a:r>
            <a:r>
              <a:rPr lang="en-US" altLang="vi-VN" sz="1800" b="1" i="1" dirty="0">
                <a:solidFill>
                  <a:srgbClr val="000000"/>
                </a:solidFill>
                <a:latin typeface="UTM Azuki" panose="02040603050506020204" pitchFamily="18" charset="0"/>
              </a:rPr>
              <a:t> </a:t>
            </a:r>
            <a:r>
              <a:rPr lang="en-US" altLang="vi-VN" sz="1800" b="1" i="1" dirty="0" err="1">
                <a:solidFill>
                  <a:srgbClr val="000000"/>
                </a:solidFill>
                <a:latin typeface="UTM Azuki" panose="02040603050506020204" pitchFamily="18" charset="0"/>
              </a:rPr>
              <a:t>Chanh</a:t>
            </a:r>
            <a:endParaRPr lang="en-US" altLang="vi-VN" sz="1800" b="1" i="1" dirty="0">
              <a:solidFill>
                <a:srgbClr val="000000"/>
              </a:solidFill>
              <a:latin typeface="UTM Azuki" panose="02040603050506020204" pitchFamily="18" charset="0"/>
            </a:endParaRPr>
          </a:p>
        </p:txBody>
      </p:sp>
      <p:sp>
        <p:nvSpPr>
          <p:cNvPr id="29" name="Line 27">
            <a:extLst>
              <a:ext uri="{FF2B5EF4-FFF2-40B4-BE49-F238E27FC236}">
                <a16:creationId xmlns:a16="http://schemas.microsoft.com/office/drawing/2014/main" id="{FEE8A0ED-972A-398E-1E61-11E84351AEEA}"/>
              </a:ext>
            </a:extLst>
          </p:cNvPr>
          <p:cNvSpPr>
            <a:spLocks noChangeShapeType="1"/>
          </p:cNvSpPr>
          <p:nvPr/>
        </p:nvSpPr>
        <p:spPr bwMode="auto">
          <a:xfrm>
            <a:off x="3124200" y="2482851"/>
            <a:ext cx="990600" cy="457200"/>
          </a:xfrm>
          <a:prstGeom prst="line">
            <a:avLst/>
          </a:prstGeom>
          <a:noFill/>
          <a:ln w="10795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vi-VN" sz="2800">
              <a:solidFill>
                <a:srgbClr val="000000"/>
              </a:solidFill>
              <a:latin typeface="Arial" panose="020B0604020202020204" pitchFamily="34" charset="0"/>
            </a:endParaRPr>
          </a:p>
        </p:txBody>
      </p:sp>
      <p:sp>
        <p:nvSpPr>
          <p:cNvPr id="30" name="TextBox 46">
            <a:extLst>
              <a:ext uri="{FF2B5EF4-FFF2-40B4-BE49-F238E27FC236}">
                <a16:creationId xmlns:a16="http://schemas.microsoft.com/office/drawing/2014/main" id="{FB05AE41-457C-2BAA-C922-171CA9FB95C8}"/>
              </a:ext>
            </a:extLst>
          </p:cNvPr>
          <p:cNvSpPr txBox="1">
            <a:spLocks noChangeArrowheads="1"/>
          </p:cNvSpPr>
          <p:nvPr/>
        </p:nvSpPr>
        <p:spPr bwMode="auto">
          <a:xfrm rot="1058753">
            <a:off x="1739292" y="2116321"/>
            <a:ext cx="13509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r>
              <a:rPr lang="en-US" altLang="vi-VN" sz="1800" b="1" i="1" dirty="0" err="1">
                <a:solidFill>
                  <a:srgbClr val="000000"/>
                </a:solidFill>
                <a:latin typeface="UTM Azuki" panose="02040603050506020204" pitchFamily="18" charset="0"/>
              </a:rPr>
              <a:t>Sông</a:t>
            </a:r>
            <a:r>
              <a:rPr lang="en-US" altLang="vi-VN" sz="1800" b="1" i="1" dirty="0">
                <a:solidFill>
                  <a:srgbClr val="000000"/>
                </a:solidFill>
                <a:latin typeface="UTM Azuki" panose="02040603050506020204" pitchFamily="18" charset="0"/>
              </a:rPr>
              <a:t> </a:t>
            </a:r>
            <a:r>
              <a:rPr lang="en-US" altLang="vi-VN" sz="1800" b="1" i="1" dirty="0" err="1">
                <a:solidFill>
                  <a:srgbClr val="000000"/>
                </a:solidFill>
                <a:latin typeface="UTM Azuki" panose="02040603050506020204" pitchFamily="18" charset="0"/>
              </a:rPr>
              <a:t>Cấm</a:t>
            </a:r>
            <a:endParaRPr lang="en-US" altLang="vi-VN" sz="1800" b="1" i="1" dirty="0">
              <a:solidFill>
                <a:srgbClr val="000000"/>
              </a:solidFill>
              <a:latin typeface="UTM Azuki" panose="02040603050506020204" pitchFamily="18" charset="0"/>
            </a:endParaRPr>
          </a:p>
        </p:txBody>
      </p:sp>
      <p:sp>
        <p:nvSpPr>
          <p:cNvPr id="31" name="TextBox 47">
            <a:extLst>
              <a:ext uri="{FF2B5EF4-FFF2-40B4-BE49-F238E27FC236}">
                <a16:creationId xmlns:a16="http://schemas.microsoft.com/office/drawing/2014/main" id="{524E56E8-8D8F-B8F1-D224-90F2A0B8119C}"/>
              </a:ext>
            </a:extLst>
          </p:cNvPr>
          <p:cNvSpPr txBox="1">
            <a:spLocks noChangeArrowheads="1"/>
          </p:cNvSpPr>
          <p:nvPr/>
        </p:nvSpPr>
        <p:spPr bwMode="auto">
          <a:xfrm rot="18099464">
            <a:off x="3468688" y="493704"/>
            <a:ext cx="210343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r>
              <a:rPr lang="en-US" altLang="vi-VN" sz="2800" b="1" i="1" dirty="0" err="1">
                <a:solidFill>
                  <a:srgbClr val="000000"/>
                </a:solidFill>
                <a:latin typeface="UTM Azuki" panose="02040603050506020204" pitchFamily="18" charset="0"/>
              </a:rPr>
              <a:t>sông</a:t>
            </a:r>
            <a:r>
              <a:rPr lang="en-US" altLang="vi-VN" sz="2800" b="1" i="1" dirty="0">
                <a:solidFill>
                  <a:srgbClr val="000000"/>
                </a:solidFill>
                <a:latin typeface="UTM Azuki" panose="02040603050506020204" pitchFamily="18" charset="0"/>
              </a:rPr>
              <a:t> </a:t>
            </a:r>
            <a:r>
              <a:rPr lang="en-US" altLang="vi-VN" sz="2800" b="1" i="1" dirty="0" err="1">
                <a:solidFill>
                  <a:srgbClr val="000000"/>
                </a:solidFill>
                <a:latin typeface="UTM Azuki" panose="02040603050506020204" pitchFamily="18" charset="0"/>
              </a:rPr>
              <a:t>Bạch</a:t>
            </a:r>
            <a:r>
              <a:rPr lang="en-US" altLang="vi-VN" sz="2800" b="1" i="1" dirty="0">
                <a:solidFill>
                  <a:srgbClr val="000000"/>
                </a:solidFill>
                <a:latin typeface="UTM Azuki" panose="02040603050506020204" pitchFamily="18" charset="0"/>
              </a:rPr>
              <a:t> </a:t>
            </a:r>
            <a:r>
              <a:rPr lang="en-US" altLang="vi-VN" sz="2800" b="1" i="1" dirty="0" err="1">
                <a:solidFill>
                  <a:srgbClr val="000000"/>
                </a:solidFill>
                <a:latin typeface="UTM Azuki" panose="02040603050506020204" pitchFamily="18" charset="0"/>
              </a:rPr>
              <a:t>Đằng</a:t>
            </a:r>
            <a:endParaRPr lang="en-US" altLang="vi-VN" sz="2800" b="1" i="1" dirty="0">
              <a:solidFill>
                <a:srgbClr val="000000"/>
              </a:solidFill>
              <a:latin typeface="UTM Azuki" panose="02040603050506020204" pitchFamily="18" charset="0"/>
            </a:endParaRPr>
          </a:p>
        </p:txBody>
      </p:sp>
      <p:sp>
        <p:nvSpPr>
          <p:cNvPr id="32" name="TextBox 46">
            <a:extLst>
              <a:ext uri="{FF2B5EF4-FFF2-40B4-BE49-F238E27FC236}">
                <a16:creationId xmlns:a16="http://schemas.microsoft.com/office/drawing/2014/main" id="{1B056073-2289-59FE-8E3F-F8D1C012300F}"/>
              </a:ext>
            </a:extLst>
          </p:cNvPr>
          <p:cNvSpPr txBox="1">
            <a:spLocks noChangeArrowheads="1"/>
          </p:cNvSpPr>
          <p:nvPr/>
        </p:nvSpPr>
        <p:spPr bwMode="auto">
          <a:xfrm rot="3046730">
            <a:off x="3815557" y="4290549"/>
            <a:ext cx="18335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r>
              <a:rPr lang="en-US" altLang="vi-VN" sz="2800" b="1" i="1">
                <a:solidFill>
                  <a:srgbClr val="000000"/>
                </a:solidFill>
                <a:latin typeface="UTM Azuki" panose="02040603050506020204" pitchFamily="18" charset="0"/>
              </a:rPr>
              <a:t>Cửa Cấm</a:t>
            </a:r>
          </a:p>
        </p:txBody>
      </p:sp>
      <p:sp>
        <p:nvSpPr>
          <p:cNvPr id="33" name="TextBox 46">
            <a:extLst>
              <a:ext uri="{FF2B5EF4-FFF2-40B4-BE49-F238E27FC236}">
                <a16:creationId xmlns:a16="http://schemas.microsoft.com/office/drawing/2014/main" id="{CA05297E-897C-86EF-4AA5-46178D498A87}"/>
              </a:ext>
            </a:extLst>
          </p:cNvPr>
          <p:cNvSpPr txBox="1">
            <a:spLocks noChangeArrowheads="1"/>
          </p:cNvSpPr>
          <p:nvPr/>
        </p:nvSpPr>
        <p:spPr bwMode="auto">
          <a:xfrm rot="3046730">
            <a:off x="7126326" y="3758602"/>
            <a:ext cx="189388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r>
              <a:rPr lang="en-US" altLang="vi-VN" sz="2800" b="1" i="1" dirty="0" err="1">
                <a:solidFill>
                  <a:srgbClr val="000000"/>
                </a:solidFill>
                <a:latin typeface="UTM Azuki" panose="02040603050506020204" pitchFamily="18" charset="0"/>
              </a:rPr>
              <a:t>Cửa</a:t>
            </a:r>
            <a:r>
              <a:rPr lang="en-US" altLang="vi-VN" sz="2800" b="1" i="1" dirty="0">
                <a:solidFill>
                  <a:srgbClr val="000000"/>
                </a:solidFill>
                <a:latin typeface="UTM Azuki" panose="02040603050506020204" pitchFamily="18" charset="0"/>
              </a:rPr>
              <a:t> Nam </a:t>
            </a:r>
            <a:r>
              <a:rPr lang="en-US" altLang="vi-VN" sz="2800" b="1" i="1" dirty="0" err="1">
                <a:solidFill>
                  <a:srgbClr val="000000"/>
                </a:solidFill>
                <a:latin typeface="UTM Azuki" panose="02040603050506020204" pitchFamily="18" charset="0"/>
              </a:rPr>
              <a:t>Triệu</a:t>
            </a:r>
            <a:endParaRPr lang="en-US" altLang="vi-VN" sz="2800" b="1" i="1" dirty="0">
              <a:solidFill>
                <a:srgbClr val="000000"/>
              </a:solidFill>
              <a:latin typeface="UTM Azuki" panose="02040603050506020204" pitchFamily="18" charset="0"/>
            </a:endParaRPr>
          </a:p>
        </p:txBody>
      </p:sp>
      <p:sp>
        <p:nvSpPr>
          <p:cNvPr id="34" name="AutoShape 4">
            <a:extLst>
              <a:ext uri="{FF2B5EF4-FFF2-40B4-BE49-F238E27FC236}">
                <a16:creationId xmlns:a16="http://schemas.microsoft.com/office/drawing/2014/main" id="{08C84EE1-9330-4A92-AABE-C3905F2CA995}"/>
              </a:ext>
            </a:extLst>
          </p:cNvPr>
          <p:cNvSpPr>
            <a:spLocks noChangeArrowheads="1"/>
          </p:cNvSpPr>
          <p:nvPr/>
        </p:nvSpPr>
        <p:spPr bwMode="auto">
          <a:xfrm flipH="1">
            <a:off x="4022725" y="1752600"/>
            <a:ext cx="152400" cy="304800"/>
          </a:xfrm>
          <a:prstGeom prst="triangle">
            <a:avLst>
              <a:gd name="adj" fmla="val 50000"/>
            </a:avLst>
          </a:prstGeom>
          <a:solidFill>
            <a:srgbClr val="0000FF"/>
          </a:solidFill>
          <a:ln w="9525">
            <a:solidFill>
              <a:srgbClr val="0000FF"/>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vi-VN" sz="2800">
              <a:solidFill>
                <a:srgbClr val="000000"/>
              </a:solidFill>
            </a:endParaRPr>
          </a:p>
        </p:txBody>
      </p:sp>
      <p:sp>
        <p:nvSpPr>
          <p:cNvPr id="35" name="AutoShape 5">
            <a:extLst>
              <a:ext uri="{FF2B5EF4-FFF2-40B4-BE49-F238E27FC236}">
                <a16:creationId xmlns:a16="http://schemas.microsoft.com/office/drawing/2014/main" id="{DB1A0962-0687-0BD0-6F47-667A71108679}"/>
              </a:ext>
            </a:extLst>
          </p:cNvPr>
          <p:cNvSpPr>
            <a:spLocks noChangeArrowheads="1"/>
          </p:cNvSpPr>
          <p:nvPr/>
        </p:nvSpPr>
        <p:spPr bwMode="auto">
          <a:xfrm flipH="1">
            <a:off x="3489325" y="1524000"/>
            <a:ext cx="152400" cy="304800"/>
          </a:xfrm>
          <a:prstGeom prst="triangle">
            <a:avLst>
              <a:gd name="adj" fmla="val 50000"/>
            </a:avLst>
          </a:prstGeom>
          <a:solidFill>
            <a:srgbClr val="0000FF"/>
          </a:solidFill>
          <a:ln w="9525">
            <a:solidFill>
              <a:srgbClr val="0000FF"/>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vi-VN" sz="2800">
              <a:solidFill>
                <a:srgbClr val="000000"/>
              </a:solidFill>
            </a:endParaRPr>
          </a:p>
        </p:txBody>
      </p:sp>
      <p:sp>
        <p:nvSpPr>
          <p:cNvPr id="36" name="AutoShape 6">
            <a:extLst>
              <a:ext uri="{FF2B5EF4-FFF2-40B4-BE49-F238E27FC236}">
                <a16:creationId xmlns:a16="http://schemas.microsoft.com/office/drawing/2014/main" id="{D891E04B-2FD1-7D4B-314A-1A1D70AA6F20}"/>
              </a:ext>
            </a:extLst>
          </p:cNvPr>
          <p:cNvSpPr>
            <a:spLocks noChangeArrowheads="1"/>
          </p:cNvSpPr>
          <p:nvPr/>
        </p:nvSpPr>
        <p:spPr bwMode="auto">
          <a:xfrm flipH="1">
            <a:off x="4175125" y="1676400"/>
            <a:ext cx="152400" cy="304800"/>
          </a:xfrm>
          <a:prstGeom prst="triangle">
            <a:avLst>
              <a:gd name="adj" fmla="val 50000"/>
            </a:avLst>
          </a:prstGeom>
          <a:solidFill>
            <a:srgbClr val="0000FF"/>
          </a:solidFill>
          <a:ln w="9525">
            <a:solidFill>
              <a:srgbClr val="0000FF"/>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vi-VN" sz="2800">
              <a:solidFill>
                <a:srgbClr val="000000"/>
              </a:solidFill>
            </a:endParaRPr>
          </a:p>
        </p:txBody>
      </p:sp>
      <p:sp>
        <p:nvSpPr>
          <p:cNvPr id="37" name="AutoShape 7">
            <a:extLst>
              <a:ext uri="{FF2B5EF4-FFF2-40B4-BE49-F238E27FC236}">
                <a16:creationId xmlns:a16="http://schemas.microsoft.com/office/drawing/2014/main" id="{4569436F-BAEC-00BD-9678-21013950DFB7}"/>
              </a:ext>
            </a:extLst>
          </p:cNvPr>
          <p:cNvSpPr>
            <a:spLocks noChangeArrowheads="1"/>
          </p:cNvSpPr>
          <p:nvPr/>
        </p:nvSpPr>
        <p:spPr bwMode="auto">
          <a:xfrm flipH="1">
            <a:off x="3276600" y="1816100"/>
            <a:ext cx="152400" cy="228600"/>
          </a:xfrm>
          <a:prstGeom prst="triangle">
            <a:avLst>
              <a:gd name="adj" fmla="val 50000"/>
            </a:avLst>
          </a:prstGeom>
          <a:solidFill>
            <a:srgbClr val="0000FF"/>
          </a:solidFill>
          <a:ln w="9525">
            <a:solidFill>
              <a:srgbClr val="0000FF"/>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vi-VN" sz="2800">
              <a:solidFill>
                <a:srgbClr val="000000"/>
              </a:solidFill>
            </a:endParaRPr>
          </a:p>
        </p:txBody>
      </p:sp>
      <p:sp>
        <p:nvSpPr>
          <p:cNvPr id="38" name="AutoShape 8">
            <a:extLst>
              <a:ext uri="{FF2B5EF4-FFF2-40B4-BE49-F238E27FC236}">
                <a16:creationId xmlns:a16="http://schemas.microsoft.com/office/drawing/2014/main" id="{D417D948-B441-EBE8-5F91-85BBD7F37A5A}"/>
              </a:ext>
            </a:extLst>
          </p:cNvPr>
          <p:cNvSpPr>
            <a:spLocks noChangeArrowheads="1"/>
          </p:cNvSpPr>
          <p:nvPr/>
        </p:nvSpPr>
        <p:spPr bwMode="auto">
          <a:xfrm flipH="1">
            <a:off x="3609975" y="1752600"/>
            <a:ext cx="152400" cy="304800"/>
          </a:xfrm>
          <a:prstGeom prst="triangle">
            <a:avLst>
              <a:gd name="adj" fmla="val 50000"/>
            </a:avLst>
          </a:prstGeom>
          <a:solidFill>
            <a:srgbClr val="0000FF"/>
          </a:solidFill>
          <a:ln w="9525">
            <a:solidFill>
              <a:srgbClr val="0000FF"/>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vi-VN" sz="2800">
              <a:solidFill>
                <a:srgbClr val="000000"/>
              </a:solidFill>
            </a:endParaRPr>
          </a:p>
        </p:txBody>
      </p:sp>
      <p:sp>
        <p:nvSpPr>
          <p:cNvPr id="39" name="AutoShape 9">
            <a:extLst>
              <a:ext uri="{FF2B5EF4-FFF2-40B4-BE49-F238E27FC236}">
                <a16:creationId xmlns:a16="http://schemas.microsoft.com/office/drawing/2014/main" id="{DB5DD09D-DB77-A062-5FF6-85A338968BDB}"/>
              </a:ext>
            </a:extLst>
          </p:cNvPr>
          <p:cNvSpPr>
            <a:spLocks noChangeArrowheads="1"/>
          </p:cNvSpPr>
          <p:nvPr/>
        </p:nvSpPr>
        <p:spPr bwMode="auto">
          <a:xfrm flipH="1">
            <a:off x="3717925" y="1600200"/>
            <a:ext cx="152400" cy="304800"/>
          </a:xfrm>
          <a:prstGeom prst="triangle">
            <a:avLst>
              <a:gd name="adj" fmla="val 50000"/>
            </a:avLst>
          </a:prstGeom>
          <a:solidFill>
            <a:srgbClr val="0000FF"/>
          </a:solidFill>
          <a:ln w="9525">
            <a:solidFill>
              <a:srgbClr val="0000FF"/>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vi-VN" sz="2800">
              <a:solidFill>
                <a:srgbClr val="000000"/>
              </a:solidFill>
            </a:endParaRPr>
          </a:p>
        </p:txBody>
      </p:sp>
      <p:sp>
        <p:nvSpPr>
          <p:cNvPr id="40" name="AutoShape 10">
            <a:extLst>
              <a:ext uri="{FF2B5EF4-FFF2-40B4-BE49-F238E27FC236}">
                <a16:creationId xmlns:a16="http://schemas.microsoft.com/office/drawing/2014/main" id="{3E712071-1D88-F1B9-4D6F-112A6E134C6C}"/>
              </a:ext>
            </a:extLst>
          </p:cNvPr>
          <p:cNvSpPr>
            <a:spLocks noChangeArrowheads="1"/>
          </p:cNvSpPr>
          <p:nvPr/>
        </p:nvSpPr>
        <p:spPr bwMode="auto">
          <a:xfrm flipH="1">
            <a:off x="3381375" y="1647825"/>
            <a:ext cx="152400" cy="304800"/>
          </a:xfrm>
          <a:prstGeom prst="triangle">
            <a:avLst>
              <a:gd name="adj" fmla="val 50000"/>
            </a:avLst>
          </a:prstGeom>
          <a:solidFill>
            <a:srgbClr val="0000FF"/>
          </a:solidFill>
          <a:ln w="9525">
            <a:solidFill>
              <a:srgbClr val="0000FF"/>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vi-VN" sz="2800">
              <a:solidFill>
                <a:srgbClr val="000000"/>
              </a:solidFill>
            </a:endParaRPr>
          </a:p>
        </p:txBody>
      </p:sp>
      <p:sp>
        <p:nvSpPr>
          <p:cNvPr id="41" name="AutoShape 11">
            <a:extLst>
              <a:ext uri="{FF2B5EF4-FFF2-40B4-BE49-F238E27FC236}">
                <a16:creationId xmlns:a16="http://schemas.microsoft.com/office/drawing/2014/main" id="{202B0139-78A1-E7EC-D548-59DC2F685225}"/>
              </a:ext>
            </a:extLst>
          </p:cNvPr>
          <p:cNvSpPr>
            <a:spLocks noChangeArrowheads="1"/>
          </p:cNvSpPr>
          <p:nvPr/>
        </p:nvSpPr>
        <p:spPr bwMode="auto">
          <a:xfrm flipH="1">
            <a:off x="4251325" y="1447800"/>
            <a:ext cx="152400" cy="304800"/>
          </a:xfrm>
          <a:prstGeom prst="triangle">
            <a:avLst>
              <a:gd name="adj" fmla="val 50000"/>
            </a:avLst>
          </a:prstGeom>
          <a:solidFill>
            <a:srgbClr val="0000FF"/>
          </a:solidFill>
          <a:ln w="9525">
            <a:solidFill>
              <a:srgbClr val="0000FF"/>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vi-VN" sz="2800">
              <a:solidFill>
                <a:srgbClr val="000000"/>
              </a:solidFill>
            </a:endParaRPr>
          </a:p>
        </p:txBody>
      </p:sp>
      <p:sp>
        <p:nvSpPr>
          <p:cNvPr id="42" name="Line 27">
            <a:extLst>
              <a:ext uri="{FF2B5EF4-FFF2-40B4-BE49-F238E27FC236}">
                <a16:creationId xmlns:a16="http://schemas.microsoft.com/office/drawing/2014/main" id="{5A772EAE-738D-5A95-D23D-9D53FAE78339}"/>
              </a:ext>
            </a:extLst>
          </p:cNvPr>
          <p:cNvSpPr>
            <a:spLocks noChangeShapeType="1"/>
          </p:cNvSpPr>
          <p:nvPr/>
        </p:nvSpPr>
        <p:spPr bwMode="auto">
          <a:xfrm>
            <a:off x="4343400" y="2667000"/>
            <a:ext cx="990600" cy="762000"/>
          </a:xfrm>
          <a:prstGeom prst="line">
            <a:avLst/>
          </a:prstGeom>
          <a:noFill/>
          <a:ln w="10795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vi-VN" sz="2800">
              <a:solidFill>
                <a:srgbClr val="000000"/>
              </a:solidFill>
              <a:latin typeface="Arial" panose="020B0604020202020204" pitchFamily="34" charset="0"/>
            </a:endParaRPr>
          </a:p>
        </p:txBody>
      </p:sp>
      <p:sp>
        <p:nvSpPr>
          <p:cNvPr id="43" name="Line 21">
            <a:extLst>
              <a:ext uri="{FF2B5EF4-FFF2-40B4-BE49-F238E27FC236}">
                <a16:creationId xmlns:a16="http://schemas.microsoft.com/office/drawing/2014/main" id="{16B94AFD-7AD7-35AA-AD5E-D21400F7453A}"/>
              </a:ext>
            </a:extLst>
          </p:cNvPr>
          <p:cNvSpPr>
            <a:spLocks noChangeShapeType="1"/>
          </p:cNvSpPr>
          <p:nvPr/>
        </p:nvSpPr>
        <p:spPr bwMode="auto">
          <a:xfrm flipH="1" flipV="1">
            <a:off x="4114800" y="2438400"/>
            <a:ext cx="1371600" cy="914400"/>
          </a:xfrm>
          <a:prstGeom prst="line">
            <a:avLst/>
          </a:prstGeom>
          <a:noFill/>
          <a:ln w="76200">
            <a:solidFill>
              <a:srgbClr val="FF3300"/>
            </a:solidFill>
            <a:prstDash val="sysDot"/>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vi-VN" sz="2800">
              <a:solidFill>
                <a:srgbClr val="000000"/>
              </a:solidFill>
              <a:latin typeface="Arial" panose="020B0604020202020204" pitchFamily="34" charset="0"/>
            </a:endParaRPr>
          </a:p>
        </p:txBody>
      </p:sp>
      <p:sp>
        <p:nvSpPr>
          <p:cNvPr id="44" name="Line 27">
            <a:extLst>
              <a:ext uri="{FF2B5EF4-FFF2-40B4-BE49-F238E27FC236}">
                <a16:creationId xmlns:a16="http://schemas.microsoft.com/office/drawing/2014/main" id="{A4324757-747C-8E9A-B29A-7A83BA6E58B1}"/>
              </a:ext>
            </a:extLst>
          </p:cNvPr>
          <p:cNvSpPr>
            <a:spLocks noChangeShapeType="1"/>
          </p:cNvSpPr>
          <p:nvPr/>
        </p:nvSpPr>
        <p:spPr bwMode="auto">
          <a:xfrm flipH="1" flipV="1">
            <a:off x="5715000" y="3352800"/>
            <a:ext cx="1143000" cy="76200"/>
          </a:xfrm>
          <a:prstGeom prst="line">
            <a:avLst/>
          </a:prstGeom>
          <a:noFill/>
          <a:ln w="1079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vi-VN" sz="2800">
              <a:solidFill>
                <a:srgbClr val="000000"/>
              </a:solidFill>
              <a:latin typeface="Arial" panose="020B0604020202020204" pitchFamily="34" charset="0"/>
            </a:endParaRPr>
          </a:p>
        </p:txBody>
      </p:sp>
      <p:sp>
        <p:nvSpPr>
          <p:cNvPr id="45" name="Line 21">
            <a:extLst>
              <a:ext uri="{FF2B5EF4-FFF2-40B4-BE49-F238E27FC236}">
                <a16:creationId xmlns:a16="http://schemas.microsoft.com/office/drawing/2014/main" id="{F52FB47C-6E49-298F-5E2F-E6736E096CB4}"/>
              </a:ext>
            </a:extLst>
          </p:cNvPr>
          <p:cNvSpPr>
            <a:spLocks noChangeShapeType="1"/>
          </p:cNvSpPr>
          <p:nvPr/>
        </p:nvSpPr>
        <p:spPr bwMode="auto">
          <a:xfrm flipH="1" flipV="1">
            <a:off x="4343400" y="2590800"/>
            <a:ext cx="990600" cy="762000"/>
          </a:xfrm>
          <a:prstGeom prst="line">
            <a:avLst/>
          </a:prstGeom>
          <a:noFill/>
          <a:ln w="889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vi-VN" sz="2800">
              <a:solidFill>
                <a:srgbClr val="000000"/>
              </a:solidFill>
              <a:latin typeface="Arial" panose="020B0604020202020204" pitchFamily="34" charset="0"/>
            </a:endParaRPr>
          </a:p>
        </p:txBody>
      </p:sp>
    </p:spTree>
    <p:extLst>
      <p:ext uri="{BB962C8B-B14F-4D97-AF65-F5344CB8AC3E}">
        <p14:creationId xmlns:p14="http://schemas.microsoft.com/office/powerpoint/2010/main" val="1590816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linds(horizontal)">
                                      <p:cBhvr>
                                        <p:cTn id="10" dur="500"/>
                                        <p:tgtEl>
                                          <p:spTgt spid="18"/>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linds(horizontal)">
                                      <p:cBhvr>
                                        <p:cTn id="13" dur="500"/>
                                        <p:tgtEl>
                                          <p:spTgt spid="15"/>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blinds(horizontal)">
                                      <p:cBhvr>
                                        <p:cTn id="16" dur="500"/>
                                        <p:tgtEl>
                                          <p:spTgt spid="17"/>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linds(horizontal)">
                                      <p:cBhvr>
                                        <p:cTn id="19" dur="500"/>
                                        <p:tgtEl>
                                          <p:spTgt spid="16"/>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linds(horizont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slide(fromBottom)">
                                      <p:cBhvr>
                                        <p:cTn id="27" dur="500"/>
                                        <p:tgtEl>
                                          <p:spTgt spid="8"/>
                                        </p:tgtEl>
                                      </p:cBhvr>
                                    </p:animEffect>
                                  </p:childTnLst>
                                </p:cTn>
                              </p:par>
                              <p:par>
                                <p:cTn id="28" presetID="12" presetClass="entr" presetSubtype="4"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slide(fromBottom)">
                                      <p:cBhvr>
                                        <p:cTn id="30" dur="500"/>
                                        <p:tgtEl>
                                          <p:spTgt spid="6"/>
                                        </p:tgtEl>
                                      </p:cBhvr>
                                    </p:animEffect>
                                  </p:childTnLst>
                                </p:cTn>
                              </p:par>
                              <p:par>
                                <p:cTn id="31" presetID="12" presetClass="entr" presetSubtype="4"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slide(fromBottom)">
                                      <p:cBhvr>
                                        <p:cTn id="33" dur="500"/>
                                        <p:tgtEl>
                                          <p:spTgt spid="11"/>
                                        </p:tgtEl>
                                      </p:cBhvr>
                                    </p:animEffect>
                                  </p:childTnLst>
                                </p:cTn>
                              </p:par>
                              <p:par>
                                <p:cTn id="34" presetID="12" presetClass="entr" presetSubtype="4"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slide(fromBottom)">
                                      <p:cBhvr>
                                        <p:cTn id="36" dur="500"/>
                                        <p:tgtEl>
                                          <p:spTgt spid="10"/>
                                        </p:tgtEl>
                                      </p:cBhvr>
                                    </p:animEffect>
                                  </p:childTnLst>
                                </p:cTn>
                              </p:par>
                              <p:par>
                                <p:cTn id="37" presetID="12" presetClass="entr" presetSubtype="4"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slide(fromBottom)">
                                      <p:cBhvr>
                                        <p:cTn id="39" dur="500"/>
                                        <p:tgtEl>
                                          <p:spTgt spid="9"/>
                                        </p:tgtEl>
                                      </p:cBhvr>
                                    </p:animEffect>
                                  </p:childTnLst>
                                </p:cTn>
                              </p:par>
                              <p:par>
                                <p:cTn id="40" presetID="12" presetClass="entr" presetSubtype="4"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slide(fromBottom)">
                                      <p:cBhvr>
                                        <p:cTn id="42" dur="500"/>
                                        <p:tgtEl>
                                          <p:spTgt spid="12"/>
                                        </p:tgtEl>
                                      </p:cBhvr>
                                    </p:animEffect>
                                  </p:childTnLst>
                                </p:cTn>
                              </p:par>
                              <p:par>
                                <p:cTn id="43" presetID="12" presetClass="entr" presetSubtype="4" fill="hold" grpId="0" nodeType="with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slide(fromBottom)">
                                      <p:cBhvr>
                                        <p:cTn id="45" dur="500"/>
                                        <p:tgtEl>
                                          <p:spTgt spid="7"/>
                                        </p:tgtEl>
                                      </p:cBhvr>
                                    </p:animEffect>
                                  </p:childTnLst>
                                </p:cTn>
                              </p:par>
                              <p:par>
                                <p:cTn id="46" presetID="12" presetClass="entr" presetSubtype="4" fill="hold" grpId="0" nodeType="with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slide(fromBottom)">
                                      <p:cBhvr>
                                        <p:cTn id="48" dur="500"/>
                                        <p:tgtEl>
                                          <p:spTgt spid="5"/>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xit" presetSubtype="10" fill="hold" grpId="1" nodeType="clickEffect">
                                  <p:stCondLst>
                                    <p:cond delay="0"/>
                                  </p:stCondLst>
                                  <p:childTnLst>
                                    <p:animEffect transition="out" filter="blinds(horizontal)">
                                      <p:cBhvr>
                                        <p:cTn id="52" dur="500"/>
                                        <p:tgtEl>
                                          <p:spTgt spid="5"/>
                                        </p:tgtEl>
                                      </p:cBhvr>
                                    </p:animEffect>
                                    <p:set>
                                      <p:cBhvr>
                                        <p:cTn id="53" dur="1" fill="hold">
                                          <p:stCondLst>
                                            <p:cond delay="499"/>
                                          </p:stCondLst>
                                        </p:cTn>
                                        <p:tgtEl>
                                          <p:spTgt spid="5"/>
                                        </p:tgtEl>
                                        <p:attrNameLst>
                                          <p:attrName>style.visibility</p:attrName>
                                        </p:attrNameLst>
                                      </p:cBhvr>
                                      <p:to>
                                        <p:strVal val="hidden"/>
                                      </p:to>
                                    </p:set>
                                  </p:childTnLst>
                                </p:cTn>
                              </p:par>
                              <p:par>
                                <p:cTn id="54" presetID="3" presetClass="exit" presetSubtype="10" fill="hold" grpId="1" nodeType="withEffect">
                                  <p:stCondLst>
                                    <p:cond delay="0"/>
                                  </p:stCondLst>
                                  <p:childTnLst>
                                    <p:animEffect transition="out" filter="blinds(horizontal)">
                                      <p:cBhvr>
                                        <p:cTn id="55" dur="500"/>
                                        <p:tgtEl>
                                          <p:spTgt spid="6"/>
                                        </p:tgtEl>
                                      </p:cBhvr>
                                    </p:animEffect>
                                    <p:set>
                                      <p:cBhvr>
                                        <p:cTn id="56" dur="1" fill="hold">
                                          <p:stCondLst>
                                            <p:cond delay="499"/>
                                          </p:stCondLst>
                                        </p:cTn>
                                        <p:tgtEl>
                                          <p:spTgt spid="6"/>
                                        </p:tgtEl>
                                        <p:attrNameLst>
                                          <p:attrName>style.visibility</p:attrName>
                                        </p:attrNameLst>
                                      </p:cBhvr>
                                      <p:to>
                                        <p:strVal val="hidden"/>
                                      </p:to>
                                    </p:set>
                                  </p:childTnLst>
                                </p:cTn>
                              </p:par>
                              <p:par>
                                <p:cTn id="57" presetID="3" presetClass="exit" presetSubtype="10" fill="hold" grpId="1" nodeType="withEffect">
                                  <p:stCondLst>
                                    <p:cond delay="0"/>
                                  </p:stCondLst>
                                  <p:childTnLst>
                                    <p:animEffect transition="out" filter="blinds(horizontal)">
                                      <p:cBhvr>
                                        <p:cTn id="58" dur="500"/>
                                        <p:tgtEl>
                                          <p:spTgt spid="7"/>
                                        </p:tgtEl>
                                      </p:cBhvr>
                                    </p:animEffect>
                                    <p:set>
                                      <p:cBhvr>
                                        <p:cTn id="59" dur="1" fill="hold">
                                          <p:stCondLst>
                                            <p:cond delay="499"/>
                                          </p:stCondLst>
                                        </p:cTn>
                                        <p:tgtEl>
                                          <p:spTgt spid="7"/>
                                        </p:tgtEl>
                                        <p:attrNameLst>
                                          <p:attrName>style.visibility</p:attrName>
                                        </p:attrNameLst>
                                      </p:cBhvr>
                                      <p:to>
                                        <p:strVal val="hidden"/>
                                      </p:to>
                                    </p:set>
                                  </p:childTnLst>
                                </p:cTn>
                              </p:par>
                              <p:par>
                                <p:cTn id="60" presetID="3" presetClass="exit" presetSubtype="10" fill="hold" grpId="1" nodeType="withEffect">
                                  <p:stCondLst>
                                    <p:cond delay="0"/>
                                  </p:stCondLst>
                                  <p:childTnLst>
                                    <p:animEffect transition="out" filter="blinds(horizontal)">
                                      <p:cBhvr>
                                        <p:cTn id="61" dur="500"/>
                                        <p:tgtEl>
                                          <p:spTgt spid="8"/>
                                        </p:tgtEl>
                                      </p:cBhvr>
                                    </p:animEffect>
                                    <p:set>
                                      <p:cBhvr>
                                        <p:cTn id="62" dur="1" fill="hold">
                                          <p:stCondLst>
                                            <p:cond delay="499"/>
                                          </p:stCondLst>
                                        </p:cTn>
                                        <p:tgtEl>
                                          <p:spTgt spid="8"/>
                                        </p:tgtEl>
                                        <p:attrNameLst>
                                          <p:attrName>style.visibility</p:attrName>
                                        </p:attrNameLst>
                                      </p:cBhvr>
                                      <p:to>
                                        <p:strVal val="hidden"/>
                                      </p:to>
                                    </p:set>
                                  </p:childTnLst>
                                </p:cTn>
                              </p:par>
                              <p:par>
                                <p:cTn id="63" presetID="3" presetClass="exit" presetSubtype="10" fill="hold" grpId="1" nodeType="withEffect">
                                  <p:stCondLst>
                                    <p:cond delay="0"/>
                                  </p:stCondLst>
                                  <p:childTnLst>
                                    <p:animEffect transition="out" filter="blinds(horizontal)">
                                      <p:cBhvr>
                                        <p:cTn id="64" dur="500"/>
                                        <p:tgtEl>
                                          <p:spTgt spid="9"/>
                                        </p:tgtEl>
                                      </p:cBhvr>
                                    </p:animEffect>
                                    <p:set>
                                      <p:cBhvr>
                                        <p:cTn id="65" dur="1" fill="hold">
                                          <p:stCondLst>
                                            <p:cond delay="499"/>
                                          </p:stCondLst>
                                        </p:cTn>
                                        <p:tgtEl>
                                          <p:spTgt spid="9"/>
                                        </p:tgtEl>
                                        <p:attrNameLst>
                                          <p:attrName>style.visibility</p:attrName>
                                        </p:attrNameLst>
                                      </p:cBhvr>
                                      <p:to>
                                        <p:strVal val="hidden"/>
                                      </p:to>
                                    </p:set>
                                  </p:childTnLst>
                                </p:cTn>
                              </p:par>
                              <p:par>
                                <p:cTn id="66" presetID="3" presetClass="exit" presetSubtype="10" fill="hold" grpId="1" nodeType="withEffect">
                                  <p:stCondLst>
                                    <p:cond delay="0"/>
                                  </p:stCondLst>
                                  <p:childTnLst>
                                    <p:animEffect transition="out" filter="blinds(horizontal)">
                                      <p:cBhvr>
                                        <p:cTn id="67" dur="500"/>
                                        <p:tgtEl>
                                          <p:spTgt spid="10"/>
                                        </p:tgtEl>
                                      </p:cBhvr>
                                    </p:animEffect>
                                    <p:set>
                                      <p:cBhvr>
                                        <p:cTn id="68" dur="1" fill="hold">
                                          <p:stCondLst>
                                            <p:cond delay="499"/>
                                          </p:stCondLst>
                                        </p:cTn>
                                        <p:tgtEl>
                                          <p:spTgt spid="10"/>
                                        </p:tgtEl>
                                        <p:attrNameLst>
                                          <p:attrName>style.visibility</p:attrName>
                                        </p:attrNameLst>
                                      </p:cBhvr>
                                      <p:to>
                                        <p:strVal val="hidden"/>
                                      </p:to>
                                    </p:set>
                                  </p:childTnLst>
                                </p:cTn>
                              </p:par>
                              <p:par>
                                <p:cTn id="69" presetID="3" presetClass="exit" presetSubtype="10" fill="hold" grpId="1" nodeType="withEffect">
                                  <p:stCondLst>
                                    <p:cond delay="0"/>
                                  </p:stCondLst>
                                  <p:childTnLst>
                                    <p:animEffect transition="out" filter="blinds(horizontal)">
                                      <p:cBhvr>
                                        <p:cTn id="70" dur="500"/>
                                        <p:tgtEl>
                                          <p:spTgt spid="11"/>
                                        </p:tgtEl>
                                      </p:cBhvr>
                                    </p:animEffect>
                                    <p:set>
                                      <p:cBhvr>
                                        <p:cTn id="71" dur="1" fill="hold">
                                          <p:stCondLst>
                                            <p:cond delay="499"/>
                                          </p:stCondLst>
                                        </p:cTn>
                                        <p:tgtEl>
                                          <p:spTgt spid="11"/>
                                        </p:tgtEl>
                                        <p:attrNameLst>
                                          <p:attrName>style.visibility</p:attrName>
                                        </p:attrNameLst>
                                      </p:cBhvr>
                                      <p:to>
                                        <p:strVal val="hidden"/>
                                      </p:to>
                                    </p:set>
                                  </p:childTnLst>
                                </p:cTn>
                              </p:par>
                              <p:par>
                                <p:cTn id="72" presetID="3" presetClass="exit" presetSubtype="10" fill="hold" grpId="1" nodeType="withEffect">
                                  <p:stCondLst>
                                    <p:cond delay="0"/>
                                  </p:stCondLst>
                                  <p:childTnLst>
                                    <p:animEffect transition="out" filter="blinds(horizontal)">
                                      <p:cBhvr>
                                        <p:cTn id="73" dur="500"/>
                                        <p:tgtEl>
                                          <p:spTgt spid="12"/>
                                        </p:tgtEl>
                                      </p:cBhvr>
                                    </p:animEffect>
                                    <p:set>
                                      <p:cBhvr>
                                        <p:cTn id="74" dur="1" fill="hold">
                                          <p:stCondLst>
                                            <p:cond delay="499"/>
                                          </p:stCondLst>
                                        </p:cTn>
                                        <p:tgtEl>
                                          <p:spTgt spid="12"/>
                                        </p:tgtEl>
                                        <p:attrNameLst>
                                          <p:attrName>style.visibility</p:attrName>
                                        </p:attrNameLst>
                                      </p:cBhvr>
                                      <p:to>
                                        <p:strVal val="hidden"/>
                                      </p:to>
                                    </p:set>
                                  </p:childTnLst>
                                </p:cTn>
                              </p:par>
                              <p:par>
                                <p:cTn id="75" presetID="3" presetClass="exit" presetSubtype="10" fill="hold" grpId="1" nodeType="withEffect">
                                  <p:stCondLst>
                                    <p:cond delay="0"/>
                                  </p:stCondLst>
                                  <p:childTnLst>
                                    <p:animEffect transition="out" filter="blinds(horizontal)">
                                      <p:cBhvr>
                                        <p:cTn id="76" dur="500"/>
                                        <p:tgtEl>
                                          <p:spTgt spid="13"/>
                                        </p:tgtEl>
                                      </p:cBhvr>
                                    </p:animEffect>
                                    <p:set>
                                      <p:cBhvr>
                                        <p:cTn id="77" dur="1" fill="hold">
                                          <p:stCondLst>
                                            <p:cond delay="499"/>
                                          </p:stCondLst>
                                        </p:cTn>
                                        <p:tgtEl>
                                          <p:spTgt spid="13"/>
                                        </p:tgtEl>
                                        <p:attrNameLst>
                                          <p:attrName>style.visibility</p:attrName>
                                        </p:attrNameLst>
                                      </p:cBhvr>
                                      <p:to>
                                        <p:strVal val="hidden"/>
                                      </p:to>
                                    </p:set>
                                  </p:childTnLst>
                                </p:cTn>
                              </p:par>
                              <p:par>
                                <p:cTn id="78" presetID="3" presetClass="exit" presetSubtype="10" fill="hold" grpId="1" nodeType="withEffect">
                                  <p:stCondLst>
                                    <p:cond delay="0"/>
                                  </p:stCondLst>
                                  <p:childTnLst>
                                    <p:animEffect transition="out" filter="blinds(horizontal)">
                                      <p:cBhvr>
                                        <p:cTn id="79" dur="500"/>
                                        <p:tgtEl>
                                          <p:spTgt spid="18"/>
                                        </p:tgtEl>
                                      </p:cBhvr>
                                    </p:animEffect>
                                    <p:set>
                                      <p:cBhvr>
                                        <p:cTn id="80" dur="1" fill="hold">
                                          <p:stCondLst>
                                            <p:cond delay="499"/>
                                          </p:stCondLst>
                                        </p:cTn>
                                        <p:tgtEl>
                                          <p:spTgt spid="18"/>
                                        </p:tgtEl>
                                        <p:attrNameLst>
                                          <p:attrName>style.visibility</p:attrName>
                                        </p:attrNameLst>
                                      </p:cBhvr>
                                      <p:to>
                                        <p:strVal val="hidden"/>
                                      </p:to>
                                    </p:set>
                                  </p:childTnLst>
                                </p:cTn>
                              </p:par>
                              <p:par>
                                <p:cTn id="81" presetID="3" presetClass="exit" presetSubtype="10" fill="hold" grpId="1" nodeType="withEffect">
                                  <p:stCondLst>
                                    <p:cond delay="0"/>
                                  </p:stCondLst>
                                  <p:childTnLst>
                                    <p:animEffect transition="out" filter="blinds(horizontal)">
                                      <p:cBhvr>
                                        <p:cTn id="82" dur="500"/>
                                        <p:tgtEl>
                                          <p:spTgt spid="15"/>
                                        </p:tgtEl>
                                      </p:cBhvr>
                                    </p:animEffect>
                                    <p:set>
                                      <p:cBhvr>
                                        <p:cTn id="83" dur="1" fill="hold">
                                          <p:stCondLst>
                                            <p:cond delay="499"/>
                                          </p:stCondLst>
                                        </p:cTn>
                                        <p:tgtEl>
                                          <p:spTgt spid="15"/>
                                        </p:tgtEl>
                                        <p:attrNameLst>
                                          <p:attrName>style.visibility</p:attrName>
                                        </p:attrNameLst>
                                      </p:cBhvr>
                                      <p:to>
                                        <p:strVal val="hidden"/>
                                      </p:to>
                                    </p:set>
                                  </p:childTnLst>
                                </p:cTn>
                              </p:par>
                              <p:par>
                                <p:cTn id="84" presetID="3" presetClass="exit" presetSubtype="10" fill="hold" grpId="1" nodeType="withEffect">
                                  <p:stCondLst>
                                    <p:cond delay="0"/>
                                  </p:stCondLst>
                                  <p:childTnLst>
                                    <p:animEffect transition="out" filter="blinds(horizontal)">
                                      <p:cBhvr>
                                        <p:cTn id="85" dur="500"/>
                                        <p:tgtEl>
                                          <p:spTgt spid="17"/>
                                        </p:tgtEl>
                                      </p:cBhvr>
                                    </p:animEffect>
                                    <p:set>
                                      <p:cBhvr>
                                        <p:cTn id="86" dur="1" fill="hold">
                                          <p:stCondLst>
                                            <p:cond delay="499"/>
                                          </p:stCondLst>
                                        </p:cTn>
                                        <p:tgtEl>
                                          <p:spTgt spid="17"/>
                                        </p:tgtEl>
                                        <p:attrNameLst>
                                          <p:attrName>style.visibility</p:attrName>
                                        </p:attrNameLst>
                                      </p:cBhvr>
                                      <p:to>
                                        <p:strVal val="hidden"/>
                                      </p:to>
                                    </p:set>
                                  </p:childTnLst>
                                </p:cTn>
                              </p:par>
                              <p:par>
                                <p:cTn id="87" presetID="3" presetClass="exit" presetSubtype="10" fill="hold" grpId="1" nodeType="withEffect">
                                  <p:stCondLst>
                                    <p:cond delay="0"/>
                                  </p:stCondLst>
                                  <p:childTnLst>
                                    <p:animEffect transition="out" filter="blinds(horizontal)">
                                      <p:cBhvr>
                                        <p:cTn id="88" dur="500"/>
                                        <p:tgtEl>
                                          <p:spTgt spid="16"/>
                                        </p:tgtEl>
                                      </p:cBhvr>
                                    </p:animEffect>
                                    <p:set>
                                      <p:cBhvr>
                                        <p:cTn id="89" dur="1" fill="hold">
                                          <p:stCondLst>
                                            <p:cond delay="499"/>
                                          </p:stCondLst>
                                        </p:cTn>
                                        <p:tgtEl>
                                          <p:spTgt spid="16"/>
                                        </p:tgtEl>
                                        <p:attrNameLst>
                                          <p:attrName>style.visibility</p:attrName>
                                        </p:attrNameLst>
                                      </p:cBhvr>
                                      <p:to>
                                        <p:strVal val="hidden"/>
                                      </p:to>
                                    </p:set>
                                  </p:childTnLst>
                                </p:cTn>
                              </p:par>
                              <p:par>
                                <p:cTn id="90" presetID="3" presetClass="exit" presetSubtype="10" fill="hold" grpId="1" nodeType="withEffect">
                                  <p:stCondLst>
                                    <p:cond delay="0"/>
                                  </p:stCondLst>
                                  <p:childTnLst>
                                    <p:animEffect transition="out" filter="blinds(horizontal)">
                                      <p:cBhvr>
                                        <p:cTn id="91" dur="500"/>
                                        <p:tgtEl>
                                          <p:spTgt spid="14"/>
                                        </p:tgtEl>
                                      </p:cBhvr>
                                    </p:animEffect>
                                    <p:set>
                                      <p:cBhvr>
                                        <p:cTn id="92" dur="1" fill="hold">
                                          <p:stCondLst>
                                            <p:cond delay="499"/>
                                          </p:stCondLst>
                                        </p:cTn>
                                        <p:tgtEl>
                                          <p:spTgt spid="14"/>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grpId="0" nodeType="clickEffect">
                                  <p:stCondLst>
                                    <p:cond delay="0"/>
                                  </p:stCondLst>
                                  <p:childTnLst>
                                    <p:set>
                                      <p:cBhvr>
                                        <p:cTn id="96" dur="1" fill="hold">
                                          <p:stCondLst>
                                            <p:cond delay="0"/>
                                          </p:stCondLst>
                                        </p:cTn>
                                        <p:tgtEl>
                                          <p:spTgt spid="22"/>
                                        </p:tgtEl>
                                        <p:attrNameLst>
                                          <p:attrName>style.visibility</p:attrName>
                                        </p:attrNameLst>
                                      </p:cBhvr>
                                      <p:to>
                                        <p:strVal val="visible"/>
                                      </p:to>
                                    </p:set>
                                    <p:animEffect transition="in" filter="wipe(down)">
                                      <p:cBhvr>
                                        <p:cTn id="97" dur="500"/>
                                        <p:tgtEl>
                                          <p:spTgt spid="22"/>
                                        </p:tgtEl>
                                      </p:cBhvr>
                                    </p:animEffect>
                                  </p:childTnLst>
                                </p:cTn>
                              </p:par>
                            </p:childTnLst>
                          </p:cTn>
                        </p:par>
                      </p:childTnLst>
                    </p:cTn>
                  </p:par>
                  <p:par>
                    <p:cTn id="98" fill="hold">
                      <p:stCondLst>
                        <p:cond delay="indefinite"/>
                      </p:stCondLst>
                      <p:childTnLst>
                        <p:par>
                          <p:cTn id="99" fill="hold">
                            <p:stCondLst>
                              <p:cond delay="0"/>
                            </p:stCondLst>
                            <p:childTnLst>
                              <p:par>
                                <p:cTn id="100" presetID="8" presetClass="entr" presetSubtype="16" repeatCount="indefinite" fill="hold" nodeType="clickEffect">
                                  <p:stCondLst>
                                    <p:cond delay="0"/>
                                  </p:stCondLst>
                                  <p:childTnLst>
                                    <p:set>
                                      <p:cBhvr>
                                        <p:cTn id="101" dur="1" fill="hold">
                                          <p:stCondLst>
                                            <p:cond delay="0"/>
                                          </p:stCondLst>
                                        </p:cTn>
                                        <p:tgtEl>
                                          <p:spTgt spid="44"/>
                                        </p:tgtEl>
                                        <p:attrNameLst>
                                          <p:attrName>style.visibility</p:attrName>
                                        </p:attrNameLst>
                                      </p:cBhvr>
                                      <p:to>
                                        <p:strVal val="visible"/>
                                      </p:to>
                                    </p:set>
                                    <p:animEffect transition="in" filter="diamond(in)">
                                      <p:cBhvr>
                                        <p:cTn id="102" dur="2000"/>
                                        <p:tgtEl>
                                          <p:spTgt spid="44"/>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8" repeatCount="indefinite" fill="hold" nodeType="clickEffect">
                                  <p:stCondLst>
                                    <p:cond delay="0"/>
                                  </p:stCondLst>
                                  <p:childTnLst>
                                    <p:set>
                                      <p:cBhvr>
                                        <p:cTn id="106" dur="1" fill="hold">
                                          <p:stCondLst>
                                            <p:cond delay="0"/>
                                          </p:stCondLst>
                                        </p:cTn>
                                        <p:tgtEl>
                                          <p:spTgt spid="42"/>
                                        </p:tgtEl>
                                        <p:attrNameLst>
                                          <p:attrName>style.visibility</p:attrName>
                                        </p:attrNameLst>
                                      </p:cBhvr>
                                      <p:to>
                                        <p:strVal val="visible"/>
                                      </p:to>
                                    </p:set>
                                    <p:animEffect transition="in" filter="wipe(left)">
                                      <p:cBhvr>
                                        <p:cTn id="107" dur="500"/>
                                        <p:tgtEl>
                                          <p:spTgt spid="42"/>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4" fill="hold" nodeType="clickEffect">
                                  <p:stCondLst>
                                    <p:cond delay="0"/>
                                  </p:stCondLst>
                                  <p:childTnLst>
                                    <p:set>
                                      <p:cBhvr>
                                        <p:cTn id="111" dur="1" fill="hold">
                                          <p:stCondLst>
                                            <p:cond delay="0"/>
                                          </p:stCondLst>
                                        </p:cTn>
                                        <p:tgtEl>
                                          <p:spTgt spid="43"/>
                                        </p:tgtEl>
                                        <p:attrNameLst>
                                          <p:attrName>style.visibility</p:attrName>
                                        </p:attrNameLst>
                                      </p:cBhvr>
                                      <p:to>
                                        <p:strVal val="visible"/>
                                      </p:to>
                                    </p:set>
                                    <p:animEffect transition="in" filter="wipe(down)">
                                      <p:cBhvr>
                                        <p:cTn id="112" dur="500"/>
                                        <p:tgtEl>
                                          <p:spTgt spid="43"/>
                                        </p:tgtEl>
                                      </p:cBhvr>
                                    </p:animEffect>
                                  </p:childTnLst>
                                </p:cTn>
                              </p:par>
                              <p:par>
                                <p:cTn id="113" presetID="3" presetClass="exit" presetSubtype="10" fill="hold" nodeType="withEffect">
                                  <p:stCondLst>
                                    <p:cond delay="0"/>
                                  </p:stCondLst>
                                  <p:childTnLst>
                                    <p:animEffect transition="out" filter="blinds(horizontal)">
                                      <p:cBhvr>
                                        <p:cTn id="114" dur="500"/>
                                        <p:tgtEl>
                                          <p:spTgt spid="42"/>
                                        </p:tgtEl>
                                      </p:cBhvr>
                                    </p:animEffect>
                                    <p:set>
                                      <p:cBhvr>
                                        <p:cTn id="115" dur="1" fill="hold">
                                          <p:stCondLst>
                                            <p:cond delay="499"/>
                                          </p:stCondLst>
                                        </p:cTn>
                                        <p:tgtEl>
                                          <p:spTgt spid="42"/>
                                        </p:tgtEl>
                                        <p:attrNameLst>
                                          <p:attrName>style.visibility</p:attrName>
                                        </p:attrNameLst>
                                      </p:cBhvr>
                                      <p:to>
                                        <p:strVal val="hidden"/>
                                      </p:to>
                                    </p:set>
                                  </p:childTnLst>
                                </p:cTn>
                              </p:par>
                            </p:childTnLst>
                          </p:cTn>
                        </p:par>
                      </p:childTnLst>
                    </p:cTn>
                  </p:par>
                  <p:par>
                    <p:cTn id="116" fill="hold">
                      <p:stCondLst>
                        <p:cond delay="indefinite"/>
                      </p:stCondLst>
                      <p:childTnLst>
                        <p:par>
                          <p:cTn id="117" fill="hold">
                            <p:stCondLst>
                              <p:cond delay="0"/>
                            </p:stCondLst>
                            <p:childTnLst>
                              <p:par>
                                <p:cTn id="118" presetID="63" presetClass="path" presetSubtype="0" accel="50000" decel="50000" fill="hold" nodeType="clickEffect">
                                  <p:stCondLst>
                                    <p:cond delay="0"/>
                                  </p:stCondLst>
                                  <p:childTnLst>
                                    <p:animMotion origin="layout" path="M 0 -2.96296E-6 L -0.09167 -0.11111 " pathEditMode="relative" rAng="0" ptsTypes="AA">
                                      <p:cBhvr>
                                        <p:cTn id="119" dur="2000" fill="hold"/>
                                        <p:tgtEl>
                                          <p:spTgt spid="43"/>
                                        </p:tgtEl>
                                        <p:attrNameLst>
                                          <p:attrName>ppt_x</p:attrName>
                                          <p:attrName>ppt_y</p:attrName>
                                        </p:attrNameLst>
                                      </p:cBhvr>
                                      <p:rCtr x="-4583" y="-5556"/>
                                    </p:animMotion>
                                  </p:childTnLst>
                                </p:cTn>
                              </p:par>
                              <p:par>
                                <p:cTn id="120" presetID="3" presetClass="exit" presetSubtype="10" fill="hold" nodeType="withEffect">
                                  <p:stCondLst>
                                    <p:cond delay="0"/>
                                  </p:stCondLst>
                                  <p:childTnLst>
                                    <p:animEffect transition="out" filter="blinds(horizontal)">
                                      <p:cBhvr>
                                        <p:cTn id="121" dur="500"/>
                                        <p:tgtEl>
                                          <p:spTgt spid="43"/>
                                        </p:tgtEl>
                                      </p:cBhvr>
                                    </p:animEffect>
                                    <p:set>
                                      <p:cBhvr>
                                        <p:cTn id="122" dur="1" fill="hold">
                                          <p:stCondLst>
                                            <p:cond delay="499"/>
                                          </p:stCondLst>
                                        </p:cTn>
                                        <p:tgtEl>
                                          <p:spTgt spid="43"/>
                                        </p:tgtEl>
                                        <p:attrNameLst>
                                          <p:attrName>style.visibility</p:attrName>
                                        </p:attrNameLst>
                                      </p:cBhvr>
                                      <p:to>
                                        <p:strVal val="hidden"/>
                                      </p:to>
                                    </p:set>
                                  </p:childTnLst>
                                </p:cTn>
                              </p:par>
                            </p:childTnLst>
                          </p:cTn>
                        </p:par>
                      </p:childTnLst>
                    </p:cTn>
                  </p:par>
                  <p:par>
                    <p:cTn id="123" fill="hold">
                      <p:stCondLst>
                        <p:cond delay="indefinite"/>
                      </p:stCondLst>
                      <p:childTnLst>
                        <p:par>
                          <p:cTn id="124" fill="hold">
                            <p:stCondLst>
                              <p:cond delay="0"/>
                            </p:stCondLst>
                            <p:childTnLst>
                              <p:par>
                                <p:cTn id="125" presetID="22" presetClass="entr" presetSubtype="4" repeatCount="3000" fill="hold" nodeType="clickEffect">
                                  <p:stCondLst>
                                    <p:cond delay="0"/>
                                  </p:stCondLst>
                                  <p:childTnLst>
                                    <p:set>
                                      <p:cBhvr>
                                        <p:cTn id="126" dur="1" fill="hold">
                                          <p:stCondLst>
                                            <p:cond delay="0"/>
                                          </p:stCondLst>
                                        </p:cTn>
                                        <p:tgtEl>
                                          <p:spTgt spid="45"/>
                                        </p:tgtEl>
                                        <p:attrNameLst>
                                          <p:attrName>style.visibility</p:attrName>
                                        </p:attrNameLst>
                                      </p:cBhvr>
                                      <p:to>
                                        <p:strVal val="visible"/>
                                      </p:to>
                                    </p:set>
                                    <p:animEffect transition="in" filter="wipe(down)">
                                      <p:cBhvr>
                                        <p:cTn id="127" dur="500"/>
                                        <p:tgtEl>
                                          <p:spTgt spid="45"/>
                                        </p:tgtEl>
                                      </p:cBhvr>
                                    </p:animEffect>
                                  </p:childTnLst>
                                </p:cTn>
                              </p:par>
                            </p:childTnLst>
                          </p:cTn>
                        </p:par>
                      </p:childTnLst>
                    </p:cTn>
                  </p:par>
                  <p:par>
                    <p:cTn id="128" fill="hold">
                      <p:stCondLst>
                        <p:cond delay="indefinite"/>
                      </p:stCondLst>
                      <p:childTnLst>
                        <p:par>
                          <p:cTn id="129" fill="hold">
                            <p:stCondLst>
                              <p:cond delay="0"/>
                            </p:stCondLst>
                            <p:childTnLst>
                              <p:par>
                                <p:cTn id="130" presetID="22" presetClass="entr" presetSubtype="4" fill="hold" grpId="0" nodeType="click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wipe(down)">
                                      <p:cBhvr>
                                        <p:cTn id="132" dur="500"/>
                                        <p:tgtEl>
                                          <p:spTgt spid="24"/>
                                        </p:tgtEl>
                                      </p:cBhvr>
                                    </p:animEffect>
                                  </p:childTnLst>
                                </p:cTn>
                              </p:par>
                              <p:par>
                                <p:cTn id="133" presetID="3" presetClass="exit" presetSubtype="10" fill="hold" nodeType="withEffect">
                                  <p:stCondLst>
                                    <p:cond delay="0"/>
                                  </p:stCondLst>
                                  <p:childTnLst>
                                    <p:animEffect transition="out" filter="blinds(horizontal)">
                                      <p:cBhvr>
                                        <p:cTn id="134" dur="500"/>
                                        <p:tgtEl>
                                          <p:spTgt spid="45"/>
                                        </p:tgtEl>
                                      </p:cBhvr>
                                    </p:animEffect>
                                    <p:set>
                                      <p:cBhvr>
                                        <p:cTn id="135" dur="1" fill="hold">
                                          <p:stCondLst>
                                            <p:cond delay="499"/>
                                          </p:stCondLst>
                                        </p:cTn>
                                        <p:tgtEl>
                                          <p:spTgt spid="45"/>
                                        </p:tgtEl>
                                        <p:attrNameLst>
                                          <p:attrName>style.visibility</p:attrName>
                                        </p:attrNameLst>
                                      </p:cBhvr>
                                      <p:to>
                                        <p:strVal val="hidden"/>
                                      </p:to>
                                    </p:set>
                                  </p:childTnLst>
                                </p:cTn>
                              </p:par>
                              <p:par>
                                <p:cTn id="136" presetID="3" presetClass="exit" presetSubtype="10" fill="hold" nodeType="withEffect">
                                  <p:stCondLst>
                                    <p:cond delay="0"/>
                                  </p:stCondLst>
                                  <p:childTnLst>
                                    <p:animEffect transition="out" filter="blinds(horizontal)">
                                      <p:cBhvr>
                                        <p:cTn id="137" dur="500"/>
                                        <p:tgtEl>
                                          <p:spTgt spid="44"/>
                                        </p:tgtEl>
                                      </p:cBhvr>
                                    </p:animEffect>
                                    <p:set>
                                      <p:cBhvr>
                                        <p:cTn id="138" dur="1" fill="hold">
                                          <p:stCondLst>
                                            <p:cond delay="499"/>
                                          </p:stCondLst>
                                        </p:cTn>
                                        <p:tgtEl>
                                          <p:spTgt spid="44"/>
                                        </p:tgtEl>
                                        <p:attrNameLst>
                                          <p:attrName>style.visibility</p:attrName>
                                        </p:attrNameLst>
                                      </p:cBhvr>
                                      <p:to>
                                        <p:strVal val="hidden"/>
                                      </p:to>
                                    </p:set>
                                  </p:childTnLst>
                                </p:cTn>
                              </p:par>
                            </p:childTnLst>
                          </p:cTn>
                        </p:par>
                      </p:childTnLst>
                    </p:cTn>
                  </p:par>
                  <p:par>
                    <p:cTn id="139" fill="hold">
                      <p:stCondLst>
                        <p:cond delay="indefinite"/>
                      </p:stCondLst>
                      <p:childTnLst>
                        <p:par>
                          <p:cTn id="140" fill="hold">
                            <p:stCondLst>
                              <p:cond delay="0"/>
                            </p:stCondLst>
                            <p:childTnLst>
                              <p:par>
                                <p:cTn id="141" presetID="22" presetClass="entr" presetSubtype="8" repeatCount="10000" fill="hold" nodeType="clickEffect">
                                  <p:stCondLst>
                                    <p:cond delay="0"/>
                                  </p:stCondLst>
                                  <p:childTnLst>
                                    <p:set>
                                      <p:cBhvr>
                                        <p:cTn id="142" dur="1" fill="hold">
                                          <p:stCondLst>
                                            <p:cond delay="0"/>
                                          </p:stCondLst>
                                        </p:cTn>
                                        <p:tgtEl>
                                          <p:spTgt spid="19"/>
                                        </p:tgtEl>
                                        <p:attrNameLst>
                                          <p:attrName>style.visibility</p:attrName>
                                        </p:attrNameLst>
                                      </p:cBhvr>
                                      <p:to>
                                        <p:strVal val="visible"/>
                                      </p:to>
                                    </p:set>
                                    <p:animEffect transition="in" filter="wipe(left)">
                                      <p:cBhvr>
                                        <p:cTn id="143" dur="500"/>
                                        <p:tgtEl>
                                          <p:spTgt spid="19"/>
                                        </p:tgtEl>
                                      </p:cBhvr>
                                    </p:animEffect>
                                  </p:childTnLst>
                                </p:cTn>
                              </p:par>
                              <p:par>
                                <p:cTn id="144" presetID="8" presetClass="entr" presetSubtype="16" repeatCount="10000" fill="hold" nodeType="withEffect">
                                  <p:stCondLst>
                                    <p:cond delay="0"/>
                                  </p:stCondLst>
                                  <p:childTnLst>
                                    <p:set>
                                      <p:cBhvr>
                                        <p:cTn id="145" dur="1" fill="hold">
                                          <p:stCondLst>
                                            <p:cond delay="0"/>
                                          </p:stCondLst>
                                        </p:cTn>
                                        <p:tgtEl>
                                          <p:spTgt spid="20"/>
                                        </p:tgtEl>
                                        <p:attrNameLst>
                                          <p:attrName>style.visibility</p:attrName>
                                        </p:attrNameLst>
                                      </p:cBhvr>
                                      <p:to>
                                        <p:strVal val="visible"/>
                                      </p:to>
                                    </p:set>
                                    <p:animEffect transition="in" filter="diamond(in)">
                                      <p:cBhvr>
                                        <p:cTn id="146" dur="2000"/>
                                        <p:tgtEl>
                                          <p:spTgt spid="20"/>
                                        </p:tgtEl>
                                      </p:cBhvr>
                                    </p:animEffect>
                                  </p:childTnLst>
                                </p:cTn>
                              </p:par>
                              <p:par>
                                <p:cTn id="147" presetID="22" presetClass="entr" presetSubtype="8" repeatCount="10000" fill="hold" nodeType="withEffect">
                                  <p:stCondLst>
                                    <p:cond delay="0"/>
                                  </p:stCondLst>
                                  <p:childTnLst>
                                    <p:set>
                                      <p:cBhvr>
                                        <p:cTn id="148" dur="1" fill="hold">
                                          <p:stCondLst>
                                            <p:cond delay="0"/>
                                          </p:stCondLst>
                                        </p:cTn>
                                        <p:tgtEl>
                                          <p:spTgt spid="21"/>
                                        </p:tgtEl>
                                        <p:attrNameLst>
                                          <p:attrName>style.visibility</p:attrName>
                                        </p:attrNameLst>
                                      </p:cBhvr>
                                      <p:to>
                                        <p:strVal val="visible"/>
                                      </p:to>
                                    </p:set>
                                    <p:animEffect transition="in" filter="wipe(left)">
                                      <p:cBhvr>
                                        <p:cTn id="149" dur="500"/>
                                        <p:tgtEl>
                                          <p:spTgt spid="21"/>
                                        </p:tgtEl>
                                      </p:cBhvr>
                                    </p:animEffect>
                                  </p:childTnLst>
                                </p:cTn>
                              </p:par>
                              <p:par>
                                <p:cTn id="150" presetID="22" presetClass="entr" presetSubtype="8" repeatCount="10000" fill="hold" nodeType="withEffect">
                                  <p:stCondLst>
                                    <p:cond delay="0"/>
                                  </p:stCondLst>
                                  <p:childTnLst>
                                    <p:set>
                                      <p:cBhvr>
                                        <p:cTn id="151" dur="1" fill="hold">
                                          <p:stCondLst>
                                            <p:cond delay="0"/>
                                          </p:stCondLst>
                                        </p:cTn>
                                        <p:tgtEl>
                                          <p:spTgt spid="25"/>
                                        </p:tgtEl>
                                        <p:attrNameLst>
                                          <p:attrName>style.visibility</p:attrName>
                                        </p:attrNameLst>
                                      </p:cBhvr>
                                      <p:to>
                                        <p:strVal val="visible"/>
                                      </p:to>
                                    </p:set>
                                    <p:animEffect transition="in" filter="wipe(left)">
                                      <p:cBhvr>
                                        <p:cTn id="152" dur="500"/>
                                        <p:tgtEl>
                                          <p:spTgt spid="25"/>
                                        </p:tgtEl>
                                      </p:cBhvr>
                                    </p:animEffect>
                                  </p:childTnLst>
                                </p:cTn>
                              </p:par>
                              <p:par>
                                <p:cTn id="153" presetID="8" presetClass="entr" presetSubtype="16" repeatCount="10000" fill="hold" nodeType="withEffect">
                                  <p:stCondLst>
                                    <p:cond delay="0"/>
                                  </p:stCondLst>
                                  <p:childTnLst>
                                    <p:set>
                                      <p:cBhvr>
                                        <p:cTn id="154" dur="1" fill="hold">
                                          <p:stCondLst>
                                            <p:cond delay="0"/>
                                          </p:stCondLst>
                                        </p:cTn>
                                        <p:tgtEl>
                                          <p:spTgt spid="26"/>
                                        </p:tgtEl>
                                        <p:attrNameLst>
                                          <p:attrName>style.visibility</p:attrName>
                                        </p:attrNameLst>
                                      </p:cBhvr>
                                      <p:to>
                                        <p:strVal val="visible"/>
                                      </p:to>
                                    </p:set>
                                    <p:animEffect transition="in" filter="diamond(in)">
                                      <p:cBhvr>
                                        <p:cTn id="155" dur="2000"/>
                                        <p:tgtEl>
                                          <p:spTgt spid="26"/>
                                        </p:tgtEl>
                                      </p:cBhvr>
                                    </p:animEffect>
                                  </p:childTnLst>
                                </p:cTn>
                              </p:par>
                              <p:par>
                                <p:cTn id="156" presetID="22" presetClass="entr" presetSubtype="8" repeatCount="10000" fill="hold" nodeType="withEffect">
                                  <p:stCondLst>
                                    <p:cond delay="0"/>
                                  </p:stCondLst>
                                  <p:childTnLst>
                                    <p:set>
                                      <p:cBhvr>
                                        <p:cTn id="157" dur="1" fill="hold">
                                          <p:stCondLst>
                                            <p:cond delay="0"/>
                                          </p:stCondLst>
                                        </p:cTn>
                                        <p:tgtEl>
                                          <p:spTgt spid="29"/>
                                        </p:tgtEl>
                                        <p:attrNameLst>
                                          <p:attrName>style.visibility</p:attrName>
                                        </p:attrNameLst>
                                      </p:cBhvr>
                                      <p:to>
                                        <p:strVal val="visible"/>
                                      </p:to>
                                    </p:set>
                                    <p:animEffect transition="in" filter="wipe(left)">
                                      <p:cBhvr>
                                        <p:cTn id="158" dur="500"/>
                                        <p:tgtEl>
                                          <p:spTgt spid="29"/>
                                        </p:tgtEl>
                                      </p:cBhvr>
                                    </p:animEffect>
                                  </p:childTnLst>
                                </p:cTn>
                              </p:par>
                              <p:par>
                                <p:cTn id="159" presetID="18" presetClass="entr" presetSubtype="12" repeatCount="10000" fill="hold" grpId="0" nodeType="withEffect">
                                  <p:stCondLst>
                                    <p:cond delay="0"/>
                                  </p:stCondLst>
                                  <p:childTnLst>
                                    <p:set>
                                      <p:cBhvr>
                                        <p:cTn id="160" dur="1" fill="hold">
                                          <p:stCondLst>
                                            <p:cond delay="0"/>
                                          </p:stCondLst>
                                        </p:cTn>
                                        <p:tgtEl>
                                          <p:spTgt spid="23"/>
                                        </p:tgtEl>
                                        <p:attrNameLst>
                                          <p:attrName>style.visibility</p:attrName>
                                        </p:attrNameLst>
                                      </p:cBhvr>
                                      <p:to>
                                        <p:strVal val="visible"/>
                                      </p:to>
                                    </p:set>
                                    <p:animEffect transition="in" filter="strips(downLeft)">
                                      <p:cBhvr>
                                        <p:cTn id="161" dur="500"/>
                                        <p:tgtEl>
                                          <p:spTgt spid="23"/>
                                        </p:tgtEl>
                                      </p:cBhvr>
                                    </p:animEffect>
                                  </p:childTnLst>
                                </p:cTn>
                              </p:par>
                            </p:childTnLst>
                          </p:cTn>
                        </p:par>
                      </p:childTnLst>
                    </p:cTn>
                  </p:par>
                  <p:par>
                    <p:cTn id="162" fill="hold">
                      <p:stCondLst>
                        <p:cond delay="indefinite"/>
                      </p:stCondLst>
                      <p:childTnLst>
                        <p:par>
                          <p:cTn id="163" fill="hold">
                            <p:stCondLst>
                              <p:cond delay="0"/>
                            </p:stCondLst>
                            <p:childTnLst>
                              <p:par>
                                <p:cTn id="164" presetID="12" presetClass="entr" presetSubtype="4" repeatCount="indefinite" fill="hold" nodeType="clickEffect">
                                  <p:stCondLst>
                                    <p:cond delay="0"/>
                                  </p:stCondLst>
                                  <p:childTnLst>
                                    <p:set>
                                      <p:cBhvr>
                                        <p:cTn id="165" dur="1" fill="hold">
                                          <p:stCondLst>
                                            <p:cond delay="0"/>
                                          </p:stCondLst>
                                        </p:cTn>
                                        <p:tgtEl>
                                          <p:spTgt spid="34"/>
                                        </p:tgtEl>
                                        <p:attrNameLst>
                                          <p:attrName>style.visibility</p:attrName>
                                        </p:attrNameLst>
                                      </p:cBhvr>
                                      <p:to>
                                        <p:strVal val="visible"/>
                                      </p:to>
                                    </p:set>
                                    <p:animEffect transition="in" filter="slide(fromBottom)">
                                      <p:cBhvr>
                                        <p:cTn id="166" dur="500"/>
                                        <p:tgtEl>
                                          <p:spTgt spid="34"/>
                                        </p:tgtEl>
                                      </p:cBhvr>
                                    </p:animEffect>
                                  </p:childTnLst>
                                </p:cTn>
                              </p:par>
                              <p:par>
                                <p:cTn id="167" presetID="12" presetClass="entr" presetSubtype="4" repeatCount="indefinite" fill="hold" nodeType="withEffect">
                                  <p:stCondLst>
                                    <p:cond delay="0"/>
                                  </p:stCondLst>
                                  <p:childTnLst>
                                    <p:set>
                                      <p:cBhvr>
                                        <p:cTn id="168" dur="1" fill="hold">
                                          <p:stCondLst>
                                            <p:cond delay="0"/>
                                          </p:stCondLst>
                                        </p:cTn>
                                        <p:tgtEl>
                                          <p:spTgt spid="35"/>
                                        </p:tgtEl>
                                        <p:attrNameLst>
                                          <p:attrName>style.visibility</p:attrName>
                                        </p:attrNameLst>
                                      </p:cBhvr>
                                      <p:to>
                                        <p:strVal val="visible"/>
                                      </p:to>
                                    </p:set>
                                    <p:animEffect transition="in" filter="slide(fromBottom)">
                                      <p:cBhvr>
                                        <p:cTn id="169" dur="500"/>
                                        <p:tgtEl>
                                          <p:spTgt spid="35"/>
                                        </p:tgtEl>
                                      </p:cBhvr>
                                    </p:animEffect>
                                  </p:childTnLst>
                                </p:cTn>
                              </p:par>
                              <p:par>
                                <p:cTn id="170" presetID="12" presetClass="entr" presetSubtype="4" repeatCount="indefinite" fill="hold" nodeType="withEffect">
                                  <p:stCondLst>
                                    <p:cond delay="0"/>
                                  </p:stCondLst>
                                  <p:childTnLst>
                                    <p:set>
                                      <p:cBhvr>
                                        <p:cTn id="171" dur="1" fill="hold">
                                          <p:stCondLst>
                                            <p:cond delay="0"/>
                                          </p:stCondLst>
                                        </p:cTn>
                                        <p:tgtEl>
                                          <p:spTgt spid="36"/>
                                        </p:tgtEl>
                                        <p:attrNameLst>
                                          <p:attrName>style.visibility</p:attrName>
                                        </p:attrNameLst>
                                      </p:cBhvr>
                                      <p:to>
                                        <p:strVal val="visible"/>
                                      </p:to>
                                    </p:set>
                                    <p:animEffect transition="in" filter="slide(fromBottom)">
                                      <p:cBhvr>
                                        <p:cTn id="172" dur="500"/>
                                        <p:tgtEl>
                                          <p:spTgt spid="36"/>
                                        </p:tgtEl>
                                      </p:cBhvr>
                                    </p:animEffect>
                                  </p:childTnLst>
                                </p:cTn>
                              </p:par>
                              <p:par>
                                <p:cTn id="173" presetID="12" presetClass="entr" presetSubtype="4" repeatCount="indefinite" fill="hold" nodeType="withEffect">
                                  <p:stCondLst>
                                    <p:cond delay="0"/>
                                  </p:stCondLst>
                                  <p:childTnLst>
                                    <p:set>
                                      <p:cBhvr>
                                        <p:cTn id="174" dur="1" fill="hold">
                                          <p:stCondLst>
                                            <p:cond delay="0"/>
                                          </p:stCondLst>
                                        </p:cTn>
                                        <p:tgtEl>
                                          <p:spTgt spid="37"/>
                                        </p:tgtEl>
                                        <p:attrNameLst>
                                          <p:attrName>style.visibility</p:attrName>
                                        </p:attrNameLst>
                                      </p:cBhvr>
                                      <p:to>
                                        <p:strVal val="visible"/>
                                      </p:to>
                                    </p:set>
                                    <p:animEffect transition="in" filter="slide(fromBottom)">
                                      <p:cBhvr>
                                        <p:cTn id="175" dur="500"/>
                                        <p:tgtEl>
                                          <p:spTgt spid="37"/>
                                        </p:tgtEl>
                                      </p:cBhvr>
                                    </p:animEffect>
                                  </p:childTnLst>
                                </p:cTn>
                              </p:par>
                              <p:par>
                                <p:cTn id="176" presetID="12" presetClass="entr" presetSubtype="4" repeatCount="indefinite" fill="hold" nodeType="withEffect">
                                  <p:stCondLst>
                                    <p:cond delay="0"/>
                                  </p:stCondLst>
                                  <p:childTnLst>
                                    <p:set>
                                      <p:cBhvr>
                                        <p:cTn id="177" dur="1" fill="hold">
                                          <p:stCondLst>
                                            <p:cond delay="0"/>
                                          </p:stCondLst>
                                        </p:cTn>
                                        <p:tgtEl>
                                          <p:spTgt spid="38"/>
                                        </p:tgtEl>
                                        <p:attrNameLst>
                                          <p:attrName>style.visibility</p:attrName>
                                        </p:attrNameLst>
                                      </p:cBhvr>
                                      <p:to>
                                        <p:strVal val="visible"/>
                                      </p:to>
                                    </p:set>
                                    <p:animEffect transition="in" filter="slide(fromBottom)">
                                      <p:cBhvr>
                                        <p:cTn id="178" dur="500"/>
                                        <p:tgtEl>
                                          <p:spTgt spid="38"/>
                                        </p:tgtEl>
                                      </p:cBhvr>
                                    </p:animEffect>
                                  </p:childTnLst>
                                </p:cTn>
                              </p:par>
                              <p:par>
                                <p:cTn id="179" presetID="12" presetClass="entr" presetSubtype="4" repeatCount="indefinite" fill="hold" nodeType="withEffect">
                                  <p:stCondLst>
                                    <p:cond delay="0"/>
                                  </p:stCondLst>
                                  <p:childTnLst>
                                    <p:set>
                                      <p:cBhvr>
                                        <p:cTn id="180" dur="1" fill="hold">
                                          <p:stCondLst>
                                            <p:cond delay="0"/>
                                          </p:stCondLst>
                                        </p:cTn>
                                        <p:tgtEl>
                                          <p:spTgt spid="39"/>
                                        </p:tgtEl>
                                        <p:attrNameLst>
                                          <p:attrName>style.visibility</p:attrName>
                                        </p:attrNameLst>
                                      </p:cBhvr>
                                      <p:to>
                                        <p:strVal val="visible"/>
                                      </p:to>
                                    </p:set>
                                    <p:animEffect transition="in" filter="slide(fromBottom)">
                                      <p:cBhvr>
                                        <p:cTn id="181" dur="500"/>
                                        <p:tgtEl>
                                          <p:spTgt spid="39"/>
                                        </p:tgtEl>
                                      </p:cBhvr>
                                    </p:animEffect>
                                  </p:childTnLst>
                                </p:cTn>
                              </p:par>
                              <p:par>
                                <p:cTn id="182" presetID="12" presetClass="entr" presetSubtype="4" repeatCount="indefinite" fill="hold" nodeType="withEffect">
                                  <p:stCondLst>
                                    <p:cond delay="0"/>
                                  </p:stCondLst>
                                  <p:childTnLst>
                                    <p:set>
                                      <p:cBhvr>
                                        <p:cTn id="183" dur="1" fill="hold">
                                          <p:stCondLst>
                                            <p:cond delay="0"/>
                                          </p:stCondLst>
                                        </p:cTn>
                                        <p:tgtEl>
                                          <p:spTgt spid="40"/>
                                        </p:tgtEl>
                                        <p:attrNameLst>
                                          <p:attrName>style.visibility</p:attrName>
                                        </p:attrNameLst>
                                      </p:cBhvr>
                                      <p:to>
                                        <p:strVal val="visible"/>
                                      </p:to>
                                    </p:set>
                                    <p:animEffect transition="in" filter="slide(fromBottom)">
                                      <p:cBhvr>
                                        <p:cTn id="184" dur="500"/>
                                        <p:tgtEl>
                                          <p:spTgt spid="40"/>
                                        </p:tgtEl>
                                      </p:cBhvr>
                                    </p:animEffect>
                                  </p:childTnLst>
                                </p:cTn>
                              </p:par>
                              <p:par>
                                <p:cTn id="185" presetID="12" presetClass="entr" presetSubtype="4" repeatCount="indefinite" fill="hold" nodeType="withEffect">
                                  <p:stCondLst>
                                    <p:cond delay="0"/>
                                  </p:stCondLst>
                                  <p:childTnLst>
                                    <p:set>
                                      <p:cBhvr>
                                        <p:cTn id="186" dur="1" fill="hold">
                                          <p:stCondLst>
                                            <p:cond delay="0"/>
                                          </p:stCondLst>
                                        </p:cTn>
                                        <p:tgtEl>
                                          <p:spTgt spid="41"/>
                                        </p:tgtEl>
                                        <p:attrNameLst>
                                          <p:attrName>style.visibility</p:attrName>
                                        </p:attrNameLst>
                                      </p:cBhvr>
                                      <p:to>
                                        <p:strVal val="visible"/>
                                      </p:to>
                                    </p:set>
                                    <p:animEffect transition="in" filter="slide(fromBottom)">
                                      <p:cBhvr>
                                        <p:cTn id="187" dur="500"/>
                                        <p:tgtEl>
                                          <p:spTgt spid="41"/>
                                        </p:tgtEl>
                                      </p:cBhvr>
                                    </p:animEffect>
                                  </p:childTnLst>
                                </p:cTn>
                              </p:par>
                            </p:childTnLst>
                          </p:cTn>
                        </p:par>
                      </p:childTnLst>
                    </p:cTn>
                  </p:par>
                  <p:par>
                    <p:cTn id="188" fill="hold">
                      <p:stCondLst>
                        <p:cond delay="indefinite"/>
                      </p:stCondLst>
                      <p:childTnLst>
                        <p:par>
                          <p:cTn id="189" fill="hold">
                            <p:stCondLst>
                              <p:cond delay="0"/>
                            </p:stCondLst>
                            <p:childTnLst>
                              <p:par>
                                <p:cTn id="190" presetID="3" presetClass="entr" presetSubtype="10" repeatCount="5000" fill="hold" grpId="2" nodeType="clickEffect">
                                  <p:stCondLst>
                                    <p:cond delay="0"/>
                                  </p:stCondLst>
                                  <p:childTnLst>
                                    <p:set>
                                      <p:cBhvr>
                                        <p:cTn id="191" dur="1" fill="hold">
                                          <p:stCondLst>
                                            <p:cond delay="0"/>
                                          </p:stCondLst>
                                        </p:cTn>
                                        <p:tgtEl>
                                          <p:spTgt spid="14"/>
                                        </p:tgtEl>
                                        <p:attrNameLst>
                                          <p:attrName>style.visibility</p:attrName>
                                        </p:attrNameLst>
                                      </p:cBhvr>
                                      <p:to>
                                        <p:strVal val="visible"/>
                                      </p:to>
                                    </p:set>
                                    <p:animEffect transition="in" filter="blinds(horizontal)">
                                      <p:cBhvr>
                                        <p:cTn id="192" dur="500"/>
                                        <p:tgtEl>
                                          <p:spTgt spid="14"/>
                                        </p:tgtEl>
                                      </p:cBhvr>
                                    </p:animEffect>
                                  </p:childTnLst>
                                </p:cTn>
                              </p:par>
                              <p:par>
                                <p:cTn id="193" presetID="3" presetClass="entr" presetSubtype="10" repeatCount="5000" fill="hold" grpId="2" nodeType="withEffect">
                                  <p:stCondLst>
                                    <p:cond delay="0"/>
                                  </p:stCondLst>
                                  <p:childTnLst>
                                    <p:set>
                                      <p:cBhvr>
                                        <p:cTn id="194" dur="1" fill="hold">
                                          <p:stCondLst>
                                            <p:cond delay="0"/>
                                          </p:stCondLst>
                                        </p:cTn>
                                        <p:tgtEl>
                                          <p:spTgt spid="16"/>
                                        </p:tgtEl>
                                        <p:attrNameLst>
                                          <p:attrName>style.visibility</p:attrName>
                                        </p:attrNameLst>
                                      </p:cBhvr>
                                      <p:to>
                                        <p:strVal val="visible"/>
                                      </p:to>
                                    </p:set>
                                    <p:animEffect transition="in" filter="blinds(horizontal)">
                                      <p:cBhvr>
                                        <p:cTn id="195" dur="500"/>
                                        <p:tgtEl>
                                          <p:spTgt spid="16"/>
                                        </p:tgtEl>
                                      </p:cBhvr>
                                    </p:animEffect>
                                  </p:childTnLst>
                                </p:cTn>
                              </p:par>
                              <p:par>
                                <p:cTn id="196" presetID="3" presetClass="entr" presetSubtype="10" repeatCount="5000" fill="hold" grpId="2" nodeType="withEffect">
                                  <p:stCondLst>
                                    <p:cond delay="0"/>
                                  </p:stCondLst>
                                  <p:childTnLst>
                                    <p:set>
                                      <p:cBhvr>
                                        <p:cTn id="197" dur="1" fill="hold">
                                          <p:stCondLst>
                                            <p:cond delay="0"/>
                                          </p:stCondLst>
                                        </p:cTn>
                                        <p:tgtEl>
                                          <p:spTgt spid="17"/>
                                        </p:tgtEl>
                                        <p:attrNameLst>
                                          <p:attrName>style.visibility</p:attrName>
                                        </p:attrNameLst>
                                      </p:cBhvr>
                                      <p:to>
                                        <p:strVal val="visible"/>
                                      </p:to>
                                    </p:set>
                                    <p:animEffect transition="in" filter="blinds(horizontal)">
                                      <p:cBhvr>
                                        <p:cTn id="198" dur="500"/>
                                        <p:tgtEl>
                                          <p:spTgt spid="17"/>
                                        </p:tgtEl>
                                      </p:cBhvr>
                                    </p:animEffect>
                                  </p:childTnLst>
                                </p:cTn>
                              </p:par>
                              <p:par>
                                <p:cTn id="199" presetID="3" presetClass="entr" presetSubtype="10" repeatCount="5000" fill="hold" grpId="2" nodeType="withEffect">
                                  <p:stCondLst>
                                    <p:cond delay="0"/>
                                  </p:stCondLst>
                                  <p:childTnLst>
                                    <p:set>
                                      <p:cBhvr>
                                        <p:cTn id="200" dur="1" fill="hold">
                                          <p:stCondLst>
                                            <p:cond delay="0"/>
                                          </p:stCondLst>
                                        </p:cTn>
                                        <p:tgtEl>
                                          <p:spTgt spid="15"/>
                                        </p:tgtEl>
                                        <p:attrNameLst>
                                          <p:attrName>style.visibility</p:attrName>
                                        </p:attrNameLst>
                                      </p:cBhvr>
                                      <p:to>
                                        <p:strVal val="visible"/>
                                      </p:to>
                                    </p:set>
                                    <p:animEffect transition="in" filter="blinds(horizontal)">
                                      <p:cBhvr>
                                        <p:cTn id="201" dur="500"/>
                                        <p:tgtEl>
                                          <p:spTgt spid="15"/>
                                        </p:tgtEl>
                                      </p:cBhvr>
                                    </p:animEffect>
                                  </p:childTnLst>
                                </p:cTn>
                              </p:par>
                              <p:par>
                                <p:cTn id="202" presetID="3" presetClass="entr" presetSubtype="10" repeatCount="5000" fill="hold" grpId="2" nodeType="withEffect">
                                  <p:stCondLst>
                                    <p:cond delay="0"/>
                                  </p:stCondLst>
                                  <p:childTnLst>
                                    <p:set>
                                      <p:cBhvr>
                                        <p:cTn id="203" dur="1" fill="hold">
                                          <p:stCondLst>
                                            <p:cond delay="0"/>
                                          </p:stCondLst>
                                        </p:cTn>
                                        <p:tgtEl>
                                          <p:spTgt spid="18"/>
                                        </p:tgtEl>
                                        <p:attrNameLst>
                                          <p:attrName>style.visibility</p:attrName>
                                        </p:attrNameLst>
                                      </p:cBhvr>
                                      <p:to>
                                        <p:strVal val="visible"/>
                                      </p:to>
                                    </p:set>
                                    <p:animEffect transition="in" filter="blinds(horizontal)">
                                      <p:cBhvr>
                                        <p:cTn id="204" dur="500"/>
                                        <p:tgtEl>
                                          <p:spTgt spid="18"/>
                                        </p:tgtEl>
                                      </p:cBhvr>
                                    </p:animEffect>
                                  </p:childTnLst>
                                </p:cTn>
                              </p:par>
                              <p:par>
                                <p:cTn id="205" presetID="3" presetClass="entr" presetSubtype="10" repeatCount="5000" fill="hold" grpId="2" nodeType="withEffect">
                                  <p:stCondLst>
                                    <p:cond delay="0"/>
                                  </p:stCondLst>
                                  <p:childTnLst>
                                    <p:set>
                                      <p:cBhvr>
                                        <p:cTn id="206" dur="1" fill="hold">
                                          <p:stCondLst>
                                            <p:cond delay="0"/>
                                          </p:stCondLst>
                                        </p:cTn>
                                        <p:tgtEl>
                                          <p:spTgt spid="13"/>
                                        </p:tgtEl>
                                        <p:attrNameLst>
                                          <p:attrName>style.visibility</p:attrName>
                                        </p:attrNameLst>
                                      </p:cBhvr>
                                      <p:to>
                                        <p:strVal val="visible"/>
                                      </p:to>
                                    </p:set>
                                    <p:animEffect transition="in" filter="blinds(horizontal)">
                                      <p:cBhvr>
                                        <p:cTn id="20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3" grpId="2" animBg="1"/>
      <p:bldP spid="14" grpId="0" animBg="1"/>
      <p:bldP spid="14" grpId="1" animBg="1"/>
      <p:bldP spid="14" grpId="2" animBg="1"/>
      <p:bldP spid="15" grpId="0" animBg="1"/>
      <p:bldP spid="15" grpId="1" animBg="1"/>
      <p:bldP spid="15" grpId="2" animBg="1"/>
      <p:bldP spid="16" grpId="0" animBg="1"/>
      <p:bldP spid="16" grpId="1" animBg="1"/>
      <p:bldP spid="16" grpId="2" animBg="1"/>
      <p:bldP spid="17" grpId="0" animBg="1"/>
      <p:bldP spid="17" grpId="1" animBg="1"/>
      <p:bldP spid="17" grpId="2" animBg="1"/>
      <p:bldP spid="18" grpId="0" animBg="1"/>
      <p:bldP spid="18" grpId="1" animBg="1"/>
      <p:bldP spid="18" grpId="2" animBg="1"/>
      <p:bldP spid="22" grpId="0" animBg="1"/>
      <p:bldP spid="23" grpId="0" animBg="1"/>
      <p:bldP spid="2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3"/>
          <p:cNvGrpSpPr>
            <a:grpSpLocks/>
          </p:cNvGrpSpPr>
          <p:nvPr/>
        </p:nvGrpSpPr>
        <p:grpSpPr bwMode="auto">
          <a:xfrm rot="5400000">
            <a:off x="-1009009" y="1441903"/>
            <a:ext cx="4633453" cy="2227243"/>
            <a:chOff x="336" y="804"/>
            <a:chExt cx="4846" cy="3007"/>
          </a:xfrm>
        </p:grpSpPr>
        <p:pic>
          <p:nvPicPr>
            <p:cNvPr id="25" name="Picture 227" descr="圈轴bg"/>
            <p:cNvPicPr>
              <a:picLocks noChangeAspect="1" noChangeArrowheads="1"/>
            </p:cNvPicPr>
            <p:nvPr/>
          </p:nvPicPr>
          <p:blipFill>
            <a:blip r:embed="rId2">
              <a:grayscl/>
              <a:extLst>
                <a:ext uri="{28A0092B-C50C-407E-A947-70E740481C1C}">
                  <a14:useLocalDpi xmlns:a14="http://schemas.microsoft.com/office/drawing/2010/main" val="0"/>
                </a:ext>
              </a:extLst>
            </a:blip>
            <a:srcRect/>
            <a:stretch>
              <a:fillRect/>
            </a:stretch>
          </p:blipFill>
          <p:spPr bwMode="auto">
            <a:xfrm>
              <a:off x="336" y="912"/>
              <a:ext cx="4704" cy="277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30" descr="圈轴左右"/>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4944" y="804"/>
              <a:ext cx="238" cy="3007"/>
            </a:xfrm>
            <a:prstGeom prst="rect">
              <a:avLst/>
            </a:prstGeom>
            <a:noFill/>
            <a:extLst>
              <a:ext uri="{909E8E84-426E-40DD-AFC4-6F175D3DCCD1}">
                <a14:hiddenFill xmlns:a14="http://schemas.microsoft.com/office/drawing/2010/main">
                  <a:solidFill>
                    <a:srgbClr val="FFFFFF"/>
                  </a:solidFill>
                </a14:hiddenFill>
              </a:ext>
            </a:extLst>
          </p:spPr>
        </p:pic>
      </p:grpSp>
      <p:pic>
        <p:nvPicPr>
          <p:cNvPr id="27" name="Picture 232" descr="圈轴左右"/>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rot="5400000">
            <a:off x="1205560" y="-909350"/>
            <a:ext cx="218389" cy="2227243"/>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p:cNvSpPr txBox="1"/>
          <p:nvPr/>
        </p:nvSpPr>
        <p:spPr>
          <a:xfrm>
            <a:off x="417200" y="678924"/>
            <a:ext cx="1781033" cy="3785652"/>
          </a:xfrm>
          <a:prstGeom prst="rect">
            <a:avLst/>
          </a:prstGeom>
          <a:noFill/>
        </p:spPr>
        <p:txBody>
          <a:bodyPr wrap="square" rtlCol="0">
            <a:spAutoFit/>
          </a:bodyPr>
          <a:lstStyle/>
          <a:p>
            <a:pPr algn="ctr"/>
            <a:r>
              <a:rPr lang="en-US" sz="4800" b="1" dirty="0" err="1">
                <a:latin typeface="UTM A&amp;S Signwriter" panose="02040603050506020204" pitchFamily="18" charset="0"/>
              </a:rPr>
              <a:t>Tìm</a:t>
            </a:r>
            <a:r>
              <a:rPr lang="en-US" sz="4800" b="1" dirty="0">
                <a:latin typeface="UTM A&amp;S Signwriter" panose="02040603050506020204" pitchFamily="18" charset="0"/>
              </a:rPr>
              <a:t> </a:t>
            </a:r>
            <a:r>
              <a:rPr lang="en-US" sz="4800" b="1" dirty="0" err="1">
                <a:latin typeface="UTM A&amp;S Signwriter" panose="02040603050506020204" pitchFamily="18" charset="0"/>
              </a:rPr>
              <a:t>hiểu</a:t>
            </a:r>
            <a:r>
              <a:rPr lang="en-US" sz="4800" b="1" dirty="0">
                <a:latin typeface="UTM A&amp;S Signwriter" panose="02040603050506020204" pitchFamily="18" charset="0"/>
              </a:rPr>
              <a:t> </a:t>
            </a:r>
            <a:r>
              <a:rPr lang="en-US" sz="4800" b="1" dirty="0" err="1">
                <a:latin typeface="UTM A&amp;S Signwriter" panose="02040603050506020204" pitchFamily="18" charset="0"/>
              </a:rPr>
              <a:t>về</a:t>
            </a:r>
            <a:r>
              <a:rPr lang="en-US" sz="4800" b="1" dirty="0">
                <a:latin typeface="UTM A&amp;S Signwriter" panose="02040603050506020204" pitchFamily="18" charset="0"/>
              </a:rPr>
              <a:t> ý </a:t>
            </a:r>
            <a:r>
              <a:rPr lang="en-US" sz="4800" b="1" dirty="0" err="1">
                <a:latin typeface="UTM A&amp;S Signwriter" panose="02040603050506020204" pitchFamily="18" charset="0"/>
              </a:rPr>
              <a:t>nghĩa</a:t>
            </a:r>
            <a:r>
              <a:rPr lang="en-US" sz="4800" b="1" dirty="0">
                <a:latin typeface="UTM A&amp;S Signwriter" panose="02040603050506020204" pitchFamily="18" charset="0"/>
              </a:rPr>
              <a:t> </a:t>
            </a:r>
            <a:r>
              <a:rPr lang="en-US" sz="4800" b="1" dirty="0" err="1">
                <a:latin typeface="UTM A&amp;S Signwriter" panose="02040603050506020204" pitchFamily="18" charset="0"/>
              </a:rPr>
              <a:t>của</a:t>
            </a:r>
            <a:r>
              <a:rPr lang="en-US" sz="4800" b="1" dirty="0">
                <a:latin typeface="UTM A&amp;S Signwriter" panose="02040603050506020204" pitchFamily="18" charset="0"/>
              </a:rPr>
              <a:t> </a:t>
            </a:r>
            <a:r>
              <a:rPr lang="en-US" sz="4800" b="1" dirty="0" err="1">
                <a:latin typeface="UTM A&amp;S Signwriter" panose="02040603050506020204" pitchFamily="18" charset="0"/>
              </a:rPr>
              <a:t>trận</a:t>
            </a:r>
            <a:r>
              <a:rPr lang="en-US" sz="4800" b="1" dirty="0">
                <a:latin typeface="UTM A&amp;S Signwriter" panose="02040603050506020204" pitchFamily="18" charset="0"/>
              </a:rPr>
              <a:t> </a:t>
            </a:r>
            <a:r>
              <a:rPr lang="en-US" sz="4800" b="1" dirty="0" err="1">
                <a:latin typeface="UTM A&amp;S Signwriter" panose="02040603050506020204" pitchFamily="18" charset="0"/>
              </a:rPr>
              <a:t>Bạch</a:t>
            </a:r>
            <a:r>
              <a:rPr lang="en-US" sz="4800" b="1" dirty="0">
                <a:latin typeface="UTM A&amp;S Signwriter" panose="02040603050506020204" pitchFamily="18" charset="0"/>
              </a:rPr>
              <a:t> </a:t>
            </a:r>
            <a:r>
              <a:rPr lang="en-US" sz="4800" b="1" dirty="0" err="1">
                <a:latin typeface="UTM A&amp;S Signwriter" panose="02040603050506020204" pitchFamily="18" charset="0"/>
              </a:rPr>
              <a:t>Đằng</a:t>
            </a:r>
            <a:endParaRPr lang="en-US" sz="4800" b="1" dirty="0">
              <a:latin typeface="UTM A&amp;S Signwriter" panose="02040603050506020204" pitchFamily="18" charset="0"/>
            </a:endParaRPr>
          </a:p>
        </p:txBody>
      </p:sp>
      <p:pic>
        <p:nvPicPr>
          <p:cNvPr id="4" name="Picture 3">
            <a:extLst>
              <a:ext uri="{FF2B5EF4-FFF2-40B4-BE49-F238E27FC236}">
                <a16:creationId xmlns:a16="http://schemas.microsoft.com/office/drawing/2014/main" id="{F811A262-224C-3766-BDEB-AB8F3F0447B9}"/>
              </a:ext>
            </a:extLst>
          </p:cNvPr>
          <p:cNvPicPr>
            <a:picLocks noChangeAspect="1"/>
          </p:cNvPicPr>
          <p:nvPr/>
        </p:nvPicPr>
        <p:blipFill>
          <a:blip r:embed="rId4"/>
          <a:stretch>
            <a:fillRect/>
          </a:stretch>
        </p:blipFill>
        <p:spPr>
          <a:xfrm>
            <a:off x="2755393" y="481632"/>
            <a:ext cx="5563107" cy="4163058"/>
          </a:xfrm>
          <a:prstGeom prst="rect">
            <a:avLst/>
          </a:prstGeom>
          <a:ln>
            <a:noFill/>
          </a:ln>
          <a:effectLst>
            <a:softEdge rad="112500"/>
          </a:effectLst>
        </p:spPr>
      </p:pic>
    </p:spTree>
    <p:extLst>
      <p:ext uri="{BB962C8B-B14F-4D97-AF65-F5344CB8AC3E}">
        <p14:creationId xmlns:p14="http://schemas.microsoft.com/office/powerpoint/2010/main" val="167614748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up)">
                                      <p:cBhvr>
                                        <p:cTn id="12" dur="1000"/>
                                        <p:tgtEl>
                                          <p:spTgt spid="24"/>
                                        </p:tgtEl>
                                      </p:cBhvr>
                                    </p:animEffect>
                                  </p:childTnLst>
                                </p:cTn>
                              </p:par>
                              <p:par>
                                <p:cTn id="13" presetID="22" presetClass="entr" presetSubtype="1" fill="hold" nodeType="withEffect">
                                  <p:stCondLst>
                                    <p:cond delay="700"/>
                                  </p:stCondLst>
                                  <p:childTnLst>
                                    <p:set>
                                      <p:cBhvr>
                                        <p:cTn id="14" dur="1" fill="hold">
                                          <p:stCondLst>
                                            <p:cond delay="0"/>
                                          </p:stCondLst>
                                        </p:cTn>
                                        <p:tgtEl>
                                          <p:spTgt spid="28">
                                            <p:txEl>
                                              <p:pRg st="0" end="0"/>
                                            </p:txEl>
                                          </p:spTgt>
                                        </p:tgtEl>
                                        <p:attrNameLst>
                                          <p:attrName>style.visibility</p:attrName>
                                        </p:attrNameLst>
                                      </p:cBhvr>
                                      <p:to>
                                        <p:strVal val="visible"/>
                                      </p:to>
                                    </p:set>
                                    <p:animEffect transition="in" filter="wipe(up)">
                                      <p:cBhvr>
                                        <p:cTn id="15" dur="50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1">
            <a:extLst>
              <a:ext uri="{FF2B5EF4-FFF2-40B4-BE49-F238E27FC236}">
                <a16:creationId xmlns:a16="http://schemas.microsoft.com/office/drawing/2014/main" id="{7A26F1C5-E2C4-4C09-BCB7-ED30C653A9AD}"/>
              </a:ext>
            </a:extLst>
          </p:cNvPr>
          <p:cNvGrpSpPr/>
          <p:nvPr/>
        </p:nvGrpSpPr>
        <p:grpSpPr>
          <a:xfrm flipH="1">
            <a:off x="729194" y="1529893"/>
            <a:ext cx="7458298" cy="964406"/>
            <a:chOff x="1262060" y="1619250"/>
            <a:chExt cx="9944397" cy="1285875"/>
          </a:xfrm>
        </p:grpSpPr>
        <p:sp>
          <p:nvSpPr>
            <p:cNvPr id="4" name="矩形: 圆角 12">
              <a:extLst>
                <a:ext uri="{FF2B5EF4-FFF2-40B4-BE49-F238E27FC236}">
                  <a16:creationId xmlns:a16="http://schemas.microsoft.com/office/drawing/2014/main" id="{B60637BC-E52E-4007-AEA8-2CEF2DD710F4}"/>
                </a:ext>
              </a:extLst>
            </p:cNvPr>
            <p:cNvSpPr/>
            <p:nvPr/>
          </p:nvSpPr>
          <p:spPr>
            <a:xfrm>
              <a:off x="1262060" y="1619250"/>
              <a:ext cx="9667875" cy="1285875"/>
            </a:xfrm>
            <a:prstGeom prst="roundRect">
              <a:avLst/>
            </a:prstGeom>
            <a:solidFill>
              <a:srgbClr val="EFE1C9"/>
            </a:solidFill>
            <a:ln w="57150">
              <a:solidFill>
                <a:srgbClr val="4EA4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latin typeface="Times New Roman" panose="02020603050405020304" pitchFamily="18" charset="0"/>
                <a:cs typeface="Times New Roman" panose="02020603050405020304" pitchFamily="18" charset="0"/>
              </a:endParaRPr>
            </a:p>
          </p:txBody>
        </p:sp>
        <p:sp>
          <p:nvSpPr>
            <p:cNvPr id="5" name="椭圆 26">
              <a:extLst>
                <a:ext uri="{FF2B5EF4-FFF2-40B4-BE49-F238E27FC236}">
                  <a16:creationId xmlns:a16="http://schemas.microsoft.com/office/drawing/2014/main" id="{D2F09764-F92D-495D-B968-94CC051A1BBE}"/>
                </a:ext>
              </a:extLst>
            </p:cNvPr>
            <p:cNvSpPr/>
            <p:nvPr/>
          </p:nvSpPr>
          <p:spPr>
            <a:xfrm>
              <a:off x="10596268" y="1959506"/>
              <a:ext cx="610189" cy="610189"/>
            </a:xfrm>
            <a:prstGeom prst="ellipse">
              <a:avLst/>
            </a:prstGeom>
            <a:blipFill>
              <a:blip r:embed="rId2"/>
              <a:tile tx="0" ty="0" sx="100000" sy="100000" flip="none" algn="tl"/>
            </a:blipFill>
            <a:ln w="76200">
              <a:solidFill>
                <a:srgbClr val="967758">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100" b="1" dirty="0">
                  <a:solidFill>
                    <a:srgbClr val="755321"/>
                  </a:solidFill>
                  <a:latin typeface="UTM Guanine" panose="02040603050506020204" pitchFamily="18" charset="0"/>
                  <a:cs typeface="Times New Roman" panose="02020603050405020304" pitchFamily="18" charset="0"/>
                </a:rPr>
                <a:t>A</a:t>
              </a:r>
              <a:endParaRPr lang="zh-CN" altLang="en-US" sz="2100" b="1" dirty="0">
                <a:solidFill>
                  <a:srgbClr val="755321"/>
                </a:solidFill>
                <a:latin typeface="UTM Guanine" panose="02040603050506020204" pitchFamily="18" charset="0"/>
                <a:cs typeface="Times New Roman" panose="02020603050405020304" pitchFamily="18" charset="0"/>
              </a:endParaRPr>
            </a:p>
          </p:txBody>
        </p:sp>
        <p:sp>
          <p:nvSpPr>
            <p:cNvPr id="6" name="文本框 29">
              <a:extLst>
                <a:ext uri="{FF2B5EF4-FFF2-40B4-BE49-F238E27FC236}">
                  <a16:creationId xmlns:a16="http://schemas.microsoft.com/office/drawing/2014/main" id="{48C563E7-4686-42D3-B102-2135CD7456A8}"/>
                </a:ext>
              </a:extLst>
            </p:cNvPr>
            <p:cNvSpPr txBox="1"/>
            <p:nvPr/>
          </p:nvSpPr>
          <p:spPr>
            <a:xfrm rot="5400000">
              <a:off x="5560565" y="-2026800"/>
              <a:ext cx="861775" cy="8580142"/>
            </a:xfrm>
            <a:prstGeom prst="rect">
              <a:avLst/>
            </a:prstGeom>
            <a:noFill/>
          </p:spPr>
          <p:txBody>
            <a:bodyPr vert="eaVert" wrap="square" rtlCol="0">
              <a:spAutoFit/>
            </a:bodyPr>
            <a:lstStyle/>
            <a:p>
              <a:pPr eaLnBrk="1" hangingPunct="1">
                <a:spcBef>
                  <a:spcPct val="50000"/>
                </a:spcBef>
              </a:pPr>
              <a:r>
                <a:rPr lang="en-US" altLang="en-US" sz="3000" b="1" dirty="0" err="1">
                  <a:solidFill>
                    <a:srgbClr val="A60D0D"/>
                  </a:solidFill>
                  <a:latin typeface="Times New Roman" panose="02020603050405020304" pitchFamily="18" charset="0"/>
                  <a:cs typeface="Times New Roman" panose="02020603050405020304" pitchFamily="18" charset="0"/>
                </a:rPr>
                <a:t>Năm</a:t>
              </a:r>
              <a:r>
                <a:rPr lang="en-US" altLang="en-US" sz="3000" b="1" dirty="0">
                  <a:solidFill>
                    <a:srgbClr val="A60D0D"/>
                  </a:solidFill>
                  <a:latin typeface="Times New Roman" panose="02020603050405020304" pitchFamily="18" charset="0"/>
                  <a:cs typeface="Times New Roman" panose="02020603050405020304" pitchFamily="18" charset="0"/>
                </a:rPr>
                <a:t> 40</a:t>
              </a:r>
            </a:p>
          </p:txBody>
        </p:sp>
      </p:grpSp>
      <p:grpSp>
        <p:nvGrpSpPr>
          <p:cNvPr id="8" name="组合 1">
            <a:extLst>
              <a:ext uri="{FF2B5EF4-FFF2-40B4-BE49-F238E27FC236}">
                <a16:creationId xmlns:a16="http://schemas.microsoft.com/office/drawing/2014/main" id="{7A26F1C5-E2C4-4C09-BCB7-ED30C653A9AD}"/>
              </a:ext>
            </a:extLst>
          </p:cNvPr>
          <p:cNvGrpSpPr/>
          <p:nvPr/>
        </p:nvGrpSpPr>
        <p:grpSpPr>
          <a:xfrm flipH="1">
            <a:off x="729194" y="2665057"/>
            <a:ext cx="7458298" cy="964406"/>
            <a:chOff x="1262060" y="1619250"/>
            <a:chExt cx="9944397" cy="1285875"/>
          </a:xfrm>
        </p:grpSpPr>
        <p:sp>
          <p:nvSpPr>
            <p:cNvPr id="9" name="矩形: 圆角 12">
              <a:extLst>
                <a:ext uri="{FF2B5EF4-FFF2-40B4-BE49-F238E27FC236}">
                  <a16:creationId xmlns:a16="http://schemas.microsoft.com/office/drawing/2014/main" id="{B60637BC-E52E-4007-AEA8-2CEF2DD710F4}"/>
                </a:ext>
              </a:extLst>
            </p:cNvPr>
            <p:cNvSpPr/>
            <p:nvPr/>
          </p:nvSpPr>
          <p:spPr>
            <a:xfrm>
              <a:off x="1262060" y="1619250"/>
              <a:ext cx="9667875" cy="1285875"/>
            </a:xfrm>
            <a:prstGeom prst="roundRect">
              <a:avLst/>
            </a:prstGeom>
            <a:solidFill>
              <a:srgbClr val="EFE1C9"/>
            </a:solidFill>
            <a:ln w="57150">
              <a:solidFill>
                <a:srgbClr val="4EA4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latin typeface="Times New Roman" panose="02020603050405020304" pitchFamily="18" charset="0"/>
                <a:cs typeface="Times New Roman" panose="02020603050405020304" pitchFamily="18" charset="0"/>
              </a:endParaRPr>
            </a:p>
          </p:txBody>
        </p:sp>
        <p:sp>
          <p:nvSpPr>
            <p:cNvPr id="10" name="椭圆 26">
              <a:extLst>
                <a:ext uri="{FF2B5EF4-FFF2-40B4-BE49-F238E27FC236}">
                  <a16:creationId xmlns:a16="http://schemas.microsoft.com/office/drawing/2014/main" id="{D2F09764-F92D-495D-B968-94CC051A1BBE}"/>
                </a:ext>
              </a:extLst>
            </p:cNvPr>
            <p:cNvSpPr/>
            <p:nvPr/>
          </p:nvSpPr>
          <p:spPr>
            <a:xfrm>
              <a:off x="10596268" y="1959506"/>
              <a:ext cx="610189" cy="610189"/>
            </a:xfrm>
            <a:prstGeom prst="ellipse">
              <a:avLst/>
            </a:prstGeom>
            <a:blipFill>
              <a:blip r:embed="rId2"/>
              <a:tile tx="0" ty="0" sx="100000" sy="100000" flip="none" algn="tl"/>
            </a:blipFill>
            <a:ln w="76200">
              <a:solidFill>
                <a:srgbClr val="967758">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100" b="1" dirty="0">
                  <a:solidFill>
                    <a:srgbClr val="755321"/>
                  </a:solidFill>
                  <a:latin typeface="UTM Guanine" panose="02040603050506020204" pitchFamily="18" charset="0"/>
                  <a:cs typeface="Times New Roman" panose="02020603050405020304" pitchFamily="18" charset="0"/>
                </a:rPr>
                <a:t>B</a:t>
              </a:r>
              <a:endParaRPr lang="zh-CN" altLang="en-US" sz="2100" b="1" dirty="0">
                <a:solidFill>
                  <a:srgbClr val="755321"/>
                </a:solidFill>
                <a:latin typeface="UTM Guanine" panose="02040603050506020204" pitchFamily="18" charset="0"/>
                <a:cs typeface="Times New Roman" panose="02020603050405020304" pitchFamily="18" charset="0"/>
              </a:endParaRPr>
            </a:p>
          </p:txBody>
        </p:sp>
        <p:sp>
          <p:nvSpPr>
            <p:cNvPr id="11" name="文本框 29">
              <a:extLst>
                <a:ext uri="{FF2B5EF4-FFF2-40B4-BE49-F238E27FC236}">
                  <a16:creationId xmlns:a16="http://schemas.microsoft.com/office/drawing/2014/main" id="{48C563E7-4686-42D3-B102-2135CD7456A8}"/>
                </a:ext>
              </a:extLst>
            </p:cNvPr>
            <p:cNvSpPr txBox="1"/>
            <p:nvPr/>
          </p:nvSpPr>
          <p:spPr>
            <a:xfrm rot="5400000">
              <a:off x="5560565" y="-2026800"/>
              <a:ext cx="861775" cy="8580142"/>
            </a:xfrm>
            <a:prstGeom prst="rect">
              <a:avLst/>
            </a:prstGeom>
            <a:noFill/>
          </p:spPr>
          <p:txBody>
            <a:bodyPr vert="eaVert" wrap="square" rtlCol="0">
              <a:spAutoFit/>
            </a:bodyPr>
            <a:lstStyle/>
            <a:p>
              <a:pPr eaLnBrk="1" hangingPunct="1">
                <a:spcBef>
                  <a:spcPct val="50000"/>
                </a:spcBef>
              </a:pPr>
              <a:r>
                <a:rPr lang="en-US" altLang="en-US" sz="3000" b="1" dirty="0" err="1">
                  <a:solidFill>
                    <a:srgbClr val="A60D0D"/>
                  </a:solidFill>
                  <a:latin typeface="Times New Roman" panose="02020603050405020304" pitchFamily="18" charset="0"/>
                  <a:cs typeface="Times New Roman" panose="02020603050405020304" pitchFamily="18" charset="0"/>
                </a:rPr>
                <a:t>Năm</a:t>
              </a:r>
              <a:r>
                <a:rPr lang="en-US" altLang="en-US" sz="3000" b="1" dirty="0">
                  <a:solidFill>
                    <a:srgbClr val="A60D0D"/>
                  </a:solidFill>
                  <a:latin typeface="Times New Roman" panose="02020603050405020304" pitchFamily="18" charset="0"/>
                  <a:cs typeface="Times New Roman" panose="02020603050405020304" pitchFamily="18" charset="0"/>
                </a:rPr>
                <a:t> 42</a:t>
              </a:r>
            </a:p>
          </p:txBody>
        </p:sp>
      </p:grpSp>
      <p:grpSp>
        <p:nvGrpSpPr>
          <p:cNvPr id="12" name="组合 1">
            <a:extLst>
              <a:ext uri="{FF2B5EF4-FFF2-40B4-BE49-F238E27FC236}">
                <a16:creationId xmlns:a16="http://schemas.microsoft.com/office/drawing/2014/main" id="{7A26F1C5-E2C4-4C09-BCB7-ED30C653A9AD}"/>
              </a:ext>
            </a:extLst>
          </p:cNvPr>
          <p:cNvGrpSpPr/>
          <p:nvPr/>
        </p:nvGrpSpPr>
        <p:grpSpPr>
          <a:xfrm flipH="1">
            <a:off x="729194" y="3744007"/>
            <a:ext cx="7458298" cy="964406"/>
            <a:chOff x="1262060" y="1619250"/>
            <a:chExt cx="9944397" cy="1285875"/>
          </a:xfrm>
        </p:grpSpPr>
        <p:sp>
          <p:nvSpPr>
            <p:cNvPr id="13" name="矩形: 圆角 12">
              <a:extLst>
                <a:ext uri="{FF2B5EF4-FFF2-40B4-BE49-F238E27FC236}">
                  <a16:creationId xmlns:a16="http://schemas.microsoft.com/office/drawing/2014/main" id="{B60637BC-E52E-4007-AEA8-2CEF2DD710F4}"/>
                </a:ext>
              </a:extLst>
            </p:cNvPr>
            <p:cNvSpPr/>
            <p:nvPr/>
          </p:nvSpPr>
          <p:spPr>
            <a:xfrm>
              <a:off x="1262060" y="1619250"/>
              <a:ext cx="9667875" cy="1285875"/>
            </a:xfrm>
            <a:prstGeom prst="roundRect">
              <a:avLst/>
            </a:prstGeom>
            <a:solidFill>
              <a:srgbClr val="EFE1C9"/>
            </a:solidFill>
            <a:ln w="57150">
              <a:solidFill>
                <a:srgbClr val="4EA4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latin typeface="Times New Roman" panose="02020603050405020304" pitchFamily="18" charset="0"/>
                <a:cs typeface="Times New Roman" panose="02020603050405020304" pitchFamily="18" charset="0"/>
              </a:endParaRPr>
            </a:p>
          </p:txBody>
        </p:sp>
        <p:sp>
          <p:nvSpPr>
            <p:cNvPr id="14" name="椭圆 26">
              <a:extLst>
                <a:ext uri="{FF2B5EF4-FFF2-40B4-BE49-F238E27FC236}">
                  <a16:creationId xmlns:a16="http://schemas.microsoft.com/office/drawing/2014/main" id="{D2F09764-F92D-495D-B968-94CC051A1BBE}"/>
                </a:ext>
              </a:extLst>
            </p:cNvPr>
            <p:cNvSpPr/>
            <p:nvPr/>
          </p:nvSpPr>
          <p:spPr>
            <a:xfrm>
              <a:off x="10596268" y="1959506"/>
              <a:ext cx="610189" cy="610189"/>
            </a:xfrm>
            <a:prstGeom prst="ellipse">
              <a:avLst/>
            </a:prstGeom>
            <a:blipFill>
              <a:blip r:embed="rId2"/>
              <a:tile tx="0" ty="0" sx="100000" sy="100000" flip="none" algn="tl"/>
            </a:blipFill>
            <a:ln w="76200">
              <a:solidFill>
                <a:srgbClr val="967758">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100" b="1" dirty="0">
                  <a:solidFill>
                    <a:srgbClr val="755321"/>
                  </a:solidFill>
                  <a:latin typeface="UTM Guanine" panose="02040603050506020204" pitchFamily="18" charset="0"/>
                  <a:cs typeface="Times New Roman" panose="02020603050405020304" pitchFamily="18" charset="0"/>
                </a:rPr>
                <a:t>C</a:t>
              </a:r>
              <a:endParaRPr lang="zh-CN" altLang="en-US" sz="2100" b="1" dirty="0">
                <a:solidFill>
                  <a:srgbClr val="755321"/>
                </a:solidFill>
                <a:latin typeface="UTM Guanine" panose="02040603050506020204" pitchFamily="18" charset="0"/>
                <a:cs typeface="Times New Roman" panose="02020603050405020304" pitchFamily="18" charset="0"/>
              </a:endParaRPr>
            </a:p>
          </p:txBody>
        </p:sp>
        <p:sp>
          <p:nvSpPr>
            <p:cNvPr id="15" name="文本框 29">
              <a:extLst>
                <a:ext uri="{FF2B5EF4-FFF2-40B4-BE49-F238E27FC236}">
                  <a16:creationId xmlns:a16="http://schemas.microsoft.com/office/drawing/2014/main" id="{48C563E7-4686-42D3-B102-2135CD7456A8}"/>
                </a:ext>
              </a:extLst>
            </p:cNvPr>
            <p:cNvSpPr txBox="1"/>
            <p:nvPr/>
          </p:nvSpPr>
          <p:spPr>
            <a:xfrm rot="5400000">
              <a:off x="5560565" y="-2026800"/>
              <a:ext cx="861775" cy="8580142"/>
            </a:xfrm>
            <a:prstGeom prst="rect">
              <a:avLst/>
            </a:prstGeom>
            <a:noFill/>
          </p:spPr>
          <p:txBody>
            <a:bodyPr vert="eaVert" wrap="square" rtlCol="0">
              <a:spAutoFit/>
            </a:bodyPr>
            <a:lstStyle/>
            <a:p>
              <a:pPr eaLnBrk="1" hangingPunct="1">
                <a:spcBef>
                  <a:spcPct val="50000"/>
                </a:spcBef>
              </a:pPr>
              <a:r>
                <a:rPr lang="en-US" altLang="en-US" sz="3000" b="1" dirty="0" err="1">
                  <a:solidFill>
                    <a:srgbClr val="A60D0D"/>
                  </a:solidFill>
                  <a:latin typeface="Times New Roman" panose="02020603050405020304" pitchFamily="18" charset="0"/>
                  <a:cs typeface="Times New Roman" panose="02020603050405020304" pitchFamily="18" charset="0"/>
                </a:rPr>
                <a:t>Mùa</a:t>
              </a:r>
              <a:r>
                <a:rPr lang="en-US" altLang="en-US" sz="3000" b="1" dirty="0">
                  <a:solidFill>
                    <a:srgbClr val="A60D0D"/>
                  </a:solidFill>
                  <a:latin typeface="Times New Roman" panose="02020603050405020304" pitchFamily="18" charset="0"/>
                  <a:cs typeface="Times New Roman" panose="02020603050405020304" pitchFamily="18" charset="0"/>
                </a:rPr>
                <a:t> </a:t>
              </a:r>
              <a:r>
                <a:rPr lang="en-US" altLang="en-US" sz="3000" b="1" dirty="0" err="1">
                  <a:solidFill>
                    <a:srgbClr val="A60D0D"/>
                  </a:solidFill>
                  <a:latin typeface="Times New Roman" panose="02020603050405020304" pitchFamily="18" charset="0"/>
                  <a:cs typeface="Times New Roman" panose="02020603050405020304" pitchFamily="18" charset="0"/>
                </a:rPr>
                <a:t>xuân</a:t>
              </a:r>
              <a:r>
                <a:rPr lang="en-US" altLang="en-US" sz="3000" b="1" dirty="0">
                  <a:solidFill>
                    <a:srgbClr val="A60D0D"/>
                  </a:solidFill>
                  <a:latin typeface="Times New Roman" panose="02020603050405020304" pitchFamily="18" charset="0"/>
                  <a:cs typeface="Times New Roman" panose="02020603050405020304" pitchFamily="18" charset="0"/>
                </a:rPr>
                <a:t> </a:t>
              </a:r>
              <a:r>
                <a:rPr lang="en-US" altLang="en-US" sz="3000" b="1" dirty="0" err="1">
                  <a:solidFill>
                    <a:srgbClr val="A60D0D"/>
                  </a:solidFill>
                  <a:latin typeface="Times New Roman" panose="02020603050405020304" pitchFamily="18" charset="0"/>
                  <a:cs typeface="Times New Roman" panose="02020603050405020304" pitchFamily="18" charset="0"/>
                </a:rPr>
                <a:t>năm</a:t>
              </a:r>
              <a:r>
                <a:rPr lang="en-US" altLang="en-US" sz="3000" b="1" dirty="0">
                  <a:solidFill>
                    <a:srgbClr val="A60D0D"/>
                  </a:solidFill>
                  <a:latin typeface="Times New Roman" panose="02020603050405020304" pitchFamily="18" charset="0"/>
                  <a:cs typeface="Times New Roman" panose="02020603050405020304" pitchFamily="18" charset="0"/>
                </a:rPr>
                <a:t> 40</a:t>
              </a:r>
            </a:p>
          </p:txBody>
        </p:sp>
      </p:grpSp>
      <p:sp>
        <p:nvSpPr>
          <p:cNvPr id="16" name="缺角矩形 1">
            <a:extLst>
              <a:ext uri="{FF2B5EF4-FFF2-40B4-BE49-F238E27FC236}">
                <a16:creationId xmlns:a16="http://schemas.microsoft.com/office/drawing/2014/main" id="{BCCFC4CA-7B1B-46B2-BC0C-285690B38BCC}"/>
              </a:ext>
            </a:extLst>
          </p:cNvPr>
          <p:cNvSpPr/>
          <p:nvPr/>
        </p:nvSpPr>
        <p:spPr>
          <a:xfrm>
            <a:off x="933742" y="543422"/>
            <a:ext cx="7671415" cy="828246"/>
          </a:xfrm>
          <a:prstGeom prst="plaque">
            <a:avLst/>
          </a:prstGeom>
          <a:solidFill>
            <a:srgbClr val="F2D8B7"/>
          </a:solidFill>
          <a:ln w="57150">
            <a:solidFill>
              <a:srgbClr val="9800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50000"/>
              </a:spcBef>
            </a:pPr>
            <a:r>
              <a:rPr lang="en-US" altLang="en-US" sz="2700" b="1" dirty="0" err="1">
                <a:solidFill>
                  <a:srgbClr val="0070C0"/>
                </a:solidFill>
                <a:latin typeface="UTM Azuki" panose="02040603050506020204" pitchFamily="18" charset="0"/>
                <a:cs typeface="Times New Roman" panose="02020603050405020304" pitchFamily="18" charset="0"/>
              </a:rPr>
              <a:t>Khởi</a:t>
            </a:r>
            <a:r>
              <a:rPr lang="en-US" altLang="en-US" sz="2700" b="1" dirty="0">
                <a:solidFill>
                  <a:srgbClr val="0070C0"/>
                </a:solidFill>
                <a:latin typeface="UTM Azuki" panose="02040603050506020204" pitchFamily="18" charset="0"/>
                <a:cs typeface="Times New Roman" panose="02020603050405020304" pitchFamily="18" charset="0"/>
              </a:rPr>
              <a:t> </a:t>
            </a:r>
            <a:r>
              <a:rPr lang="en-US" altLang="en-US" sz="2700" b="1" dirty="0" err="1">
                <a:solidFill>
                  <a:srgbClr val="0070C0"/>
                </a:solidFill>
                <a:latin typeface="UTM Azuki" panose="02040603050506020204" pitchFamily="18" charset="0"/>
                <a:cs typeface="Times New Roman" panose="02020603050405020304" pitchFamily="18" charset="0"/>
              </a:rPr>
              <a:t>nghĩa</a:t>
            </a:r>
            <a:r>
              <a:rPr lang="en-US" altLang="en-US" sz="2700" b="1" dirty="0">
                <a:solidFill>
                  <a:srgbClr val="0070C0"/>
                </a:solidFill>
                <a:latin typeface="UTM Azuki" panose="02040603050506020204" pitchFamily="18" charset="0"/>
                <a:cs typeface="Times New Roman" panose="02020603050405020304" pitchFamily="18" charset="0"/>
              </a:rPr>
              <a:t> Hai </a:t>
            </a:r>
            <a:r>
              <a:rPr lang="en-US" altLang="en-US" sz="2700" b="1" dirty="0" err="1">
                <a:solidFill>
                  <a:srgbClr val="0070C0"/>
                </a:solidFill>
                <a:latin typeface="UTM Azuki" panose="02040603050506020204" pitchFamily="18" charset="0"/>
                <a:cs typeface="Times New Roman" panose="02020603050405020304" pitchFamily="18" charset="0"/>
              </a:rPr>
              <a:t>Bà</a:t>
            </a:r>
            <a:r>
              <a:rPr lang="en-US" altLang="en-US" sz="2700" b="1" dirty="0">
                <a:solidFill>
                  <a:srgbClr val="0070C0"/>
                </a:solidFill>
                <a:latin typeface="UTM Azuki" panose="02040603050506020204" pitchFamily="18" charset="0"/>
                <a:cs typeface="Times New Roman" panose="02020603050405020304" pitchFamily="18" charset="0"/>
              </a:rPr>
              <a:t> </a:t>
            </a:r>
            <a:r>
              <a:rPr lang="en-US" altLang="en-US" sz="2700" b="1" dirty="0" err="1">
                <a:solidFill>
                  <a:srgbClr val="0070C0"/>
                </a:solidFill>
                <a:latin typeface="UTM Azuki" panose="02040603050506020204" pitchFamily="18" charset="0"/>
                <a:cs typeface="Times New Roman" panose="02020603050405020304" pitchFamily="18" charset="0"/>
              </a:rPr>
              <a:t>Trưng</a:t>
            </a:r>
            <a:r>
              <a:rPr lang="en-US" altLang="en-US" sz="2700" b="1" dirty="0">
                <a:solidFill>
                  <a:srgbClr val="0070C0"/>
                </a:solidFill>
                <a:latin typeface="UTM Azuki" panose="02040603050506020204" pitchFamily="18" charset="0"/>
                <a:cs typeface="Times New Roman" panose="02020603050405020304" pitchFamily="18" charset="0"/>
              </a:rPr>
              <a:t> </a:t>
            </a:r>
            <a:r>
              <a:rPr lang="en-US" altLang="en-US" sz="2700" b="1" dirty="0" err="1">
                <a:solidFill>
                  <a:srgbClr val="0070C0"/>
                </a:solidFill>
                <a:latin typeface="UTM Azuki" panose="02040603050506020204" pitchFamily="18" charset="0"/>
                <a:cs typeface="Times New Roman" panose="02020603050405020304" pitchFamily="18" charset="0"/>
              </a:rPr>
              <a:t>diễn</a:t>
            </a:r>
            <a:r>
              <a:rPr lang="en-US" altLang="en-US" sz="2700" b="1" dirty="0">
                <a:solidFill>
                  <a:srgbClr val="0070C0"/>
                </a:solidFill>
                <a:latin typeface="UTM Azuki" panose="02040603050506020204" pitchFamily="18" charset="0"/>
                <a:cs typeface="Times New Roman" panose="02020603050405020304" pitchFamily="18" charset="0"/>
              </a:rPr>
              <a:t> </a:t>
            </a:r>
            <a:r>
              <a:rPr lang="en-US" altLang="en-US" sz="2700" b="1" dirty="0" err="1">
                <a:solidFill>
                  <a:srgbClr val="0070C0"/>
                </a:solidFill>
                <a:latin typeface="UTM Azuki" panose="02040603050506020204" pitchFamily="18" charset="0"/>
                <a:cs typeface="Times New Roman" panose="02020603050405020304" pitchFamily="18" charset="0"/>
              </a:rPr>
              <a:t>ra</a:t>
            </a:r>
            <a:r>
              <a:rPr lang="en-US" altLang="en-US" sz="2700" b="1" dirty="0">
                <a:solidFill>
                  <a:srgbClr val="0070C0"/>
                </a:solidFill>
                <a:latin typeface="UTM Azuki" panose="02040603050506020204" pitchFamily="18" charset="0"/>
                <a:cs typeface="Times New Roman" panose="02020603050405020304" pitchFamily="18" charset="0"/>
              </a:rPr>
              <a:t> </a:t>
            </a:r>
            <a:r>
              <a:rPr lang="en-US" altLang="en-US" sz="2700" b="1" dirty="0" err="1">
                <a:solidFill>
                  <a:srgbClr val="0070C0"/>
                </a:solidFill>
                <a:latin typeface="UTM Azuki" panose="02040603050506020204" pitchFamily="18" charset="0"/>
                <a:cs typeface="Times New Roman" panose="02020603050405020304" pitchFamily="18" charset="0"/>
              </a:rPr>
              <a:t>vào</a:t>
            </a:r>
            <a:r>
              <a:rPr lang="en-US" altLang="en-US" sz="2700" b="1" dirty="0">
                <a:solidFill>
                  <a:srgbClr val="0070C0"/>
                </a:solidFill>
                <a:latin typeface="UTM Azuki" panose="02040603050506020204" pitchFamily="18" charset="0"/>
                <a:cs typeface="Times New Roman" panose="02020603050405020304" pitchFamily="18" charset="0"/>
              </a:rPr>
              <a:t> </a:t>
            </a:r>
            <a:r>
              <a:rPr lang="en-US" altLang="en-US" sz="2700" b="1" dirty="0" err="1">
                <a:solidFill>
                  <a:srgbClr val="0070C0"/>
                </a:solidFill>
                <a:latin typeface="UTM Azuki" panose="02040603050506020204" pitchFamily="18" charset="0"/>
                <a:cs typeface="Times New Roman" panose="02020603050405020304" pitchFamily="18" charset="0"/>
              </a:rPr>
              <a:t>thời</a:t>
            </a:r>
            <a:r>
              <a:rPr lang="en-US" altLang="en-US" sz="2700" b="1" dirty="0">
                <a:solidFill>
                  <a:srgbClr val="0070C0"/>
                </a:solidFill>
                <a:latin typeface="UTM Azuki" panose="02040603050506020204" pitchFamily="18" charset="0"/>
                <a:cs typeface="Times New Roman" panose="02020603050405020304" pitchFamily="18" charset="0"/>
              </a:rPr>
              <a:t> </a:t>
            </a:r>
            <a:r>
              <a:rPr lang="en-US" altLang="en-US" sz="2700" b="1" dirty="0" err="1">
                <a:solidFill>
                  <a:srgbClr val="0070C0"/>
                </a:solidFill>
                <a:latin typeface="UTM Azuki" panose="02040603050506020204" pitchFamily="18" charset="0"/>
                <a:cs typeface="Times New Roman" panose="02020603050405020304" pitchFamily="18" charset="0"/>
              </a:rPr>
              <a:t>điểm</a:t>
            </a:r>
            <a:r>
              <a:rPr lang="en-US" altLang="en-US" sz="2700" b="1" dirty="0">
                <a:solidFill>
                  <a:srgbClr val="0070C0"/>
                </a:solidFill>
                <a:latin typeface="UTM Azuki" panose="02040603050506020204" pitchFamily="18" charset="0"/>
                <a:cs typeface="Times New Roman" panose="02020603050405020304" pitchFamily="18" charset="0"/>
              </a:rPr>
              <a:t> </a:t>
            </a:r>
            <a:r>
              <a:rPr lang="en-US" altLang="en-US" sz="2700" b="1" dirty="0" err="1">
                <a:solidFill>
                  <a:srgbClr val="0070C0"/>
                </a:solidFill>
                <a:latin typeface="UTM Azuki" panose="02040603050506020204" pitchFamily="18" charset="0"/>
                <a:cs typeface="Times New Roman" panose="02020603050405020304" pitchFamily="18" charset="0"/>
              </a:rPr>
              <a:t>nào</a:t>
            </a:r>
            <a:r>
              <a:rPr lang="en-US" altLang="en-US" sz="2700" b="1" dirty="0">
                <a:solidFill>
                  <a:srgbClr val="0070C0"/>
                </a:solidFill>
                <a:latin typeface="UTM Azuki" panose="02040603050506020204" pitchFamily="18" charset="0"/>
                <a:cs typeface="Times New Roman" panose="02020603050405020304" pitchFamily="18" charset="0"/>
              </a:rPr>
              <a:t> ? </a:t>
            </a:r>
          </a:p>
        </p:txBody>
      </p:sp>
      <p:pic>
        <p:nvPicPr>
          <p:cNvPr id="2" name="图片 6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98" y="327637"/>
            <a:ext cx="1206434" cy="1259816"/>
          </a:xfrm>
          <a:prstGeom prst="rect">
            <a:avLst/>
          </a:prstGeom>
        </p:spPr>
      </p:pic>
    </p:spTree>
    <p:extLst>
      <p:ext uri="{BB962C8B-B14F-4D97-AF65-F5344CB8AC3E}">
        <p14:creationId xmlns:p14="http://schemas.microsoft.com/office/powerpoint/2010/main" val="1258348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8" presetClass="emph" presetSubtype="0" fill="hold" nodeType="afterEffect">
                                  <p:stCondLst>
                                    <p:cond delay="0"/>
                                  </p:stCondLst>
                                  <p:childTnLst>
                                    <p:animRot by="43200000">
                                      <p:cBhvr>
                                        <p:cTn id="10" dur="5500" fill="hold"/>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500" fill="hold"/>
                                        <p:tgtEl>
                                          <p:spTgt spid="16"/>
                                        </p:tgtEl>
                                        <p:attrNameLst>
                                          <p:attrName>ppt_w</p:attrName>
                                        </p:attrNameLst>
                                      </p:cBhvr>
                                      <p:tavLst>
                                        <p:tav tm="0">
                                          <p:val>
                                            <p:fltVal val="0"/>
                                          </p:val>
                                        </p:tav>
                                        <p:tav tm="100000">
                                          <p:val>
                                            <p:strVal val="#ppt_w"/>
                                          </p:val>
                                        </p:tav>
                                      </p:tavLst>
                                    </p:anim>
                                    <p:anim calcmode="lin" valueType="num">
                                      <p:cBhvr>
                                        <p:cTn id="16" dur="500" fill="hold"/>
                                        <p:tgtEl>
                                          <p:spTgt spid="16"/>
                                        </p:tgtEl>
                                        <p:attrNameLst>
                                          <p:attrName>ppt_h</p:attrName>
                                        </p:attrNameLst>
                                      </p:cBhvr>
                                      <p:tavLst>
                                        <p:tav tm="0">
                                          <p:val>
                                            <p:fltVal val="0"/>
                                          </p:val>
                                        </p:tav>
                                        <p:tav tm="100000">
                                          <p:val>
                                            <p:strVal val="#ppt_h"/>
                                          </p:val>
                                        </p:tav>
                                      </p:tavLst>
                                    </p:anim>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ppt_x"/>
                                          </p:val>
                                        </p:tav>
                                        <p:tav tm="100000">
                                          <p:val>
                                            <p:strVal val="#ppt_x"/>
                                          </p:val>
                                        </p:tav>
                                      </p:tavLst>
                                    </p:anim>
                                    <p:anim calcmode="lin" valueType="num">
                                      <p:cBhvr additive="base">
                                        <p:cTn id="2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500" fill="hold"/>
                                        <p:tgtEl>
                                          <p:spTgt spid="8"/>
                                        </p:tgtEl>
                                        <p:attrNameLst>
                                          <p:attrName>ppt_x</p:attrName>
                                        </p:attrNameLst>
                                      </p:cBhvr>
                                      <p:tavLst>
                                        <p:tav tm="0">
                                          <p:val>
                                            <p:strVal val="#ppt_x"/>
                                          </p:val>
                                        </p:tav>
                                        <p:tav tm="100000">
                                          <p:val>
                                            <p:strVal val="#ppt_x"/>
                                          </p:val>
                                        </p:tav>
                                      </p:tavLst>
                                    </p:anim>
                                    <p:anim calcmode="lin" valueType="num">
                                      <p:cBhvr additive="base">
                                        <p:cTn id="2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additive="base">
                                        <p:cTn id="34" dur="500" fill="hold"/>
                                        <p:tgtEl>
                                          <p:spTgt spid="12"/>
                                        </p:tgtEl>
                                        <p:attrNameLst>
                                          <p:attrName>ppt_x</p:attrName>
                                        </p:attrNameLst>
                                      </p:cBhvr>
                                      <p:tavLst>
                                        <p:tav tm="0">
                                          <p:val>
                                            <p:strVal val="#ppt_x"/>
                                          </p:val>
                                        </p:tav>
                                        <p:tav tm="100000">
                                          <p:val>
                                            <p:strVal val="#ppt_x"/>
                                          </p:val>
                                        </p:tav>
                                      </p:tavLst>
                                    </p:anim>
                                    <p:anim calcmode="lin" valueType="num">
                                      <p:cBhvr additive="base">
                                        <p:cTn id="3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xit" presetSubtype="4" fill="hold" nodeType="clickEffect">
                                  <p:stCondLst>
                                    <p:cond delay="0"/>
                                  </p:stCondLst>
                                  <p:childTnLst>
                                    <p:anim calcmode="lin" valueType="num">
                                      <p:cBhvr additive="base">
                                        <p:cTn id="39" dur="500"/>
                                        <p:tgtEl>
                                          <p:spTgt spid="3"/>
                                        </p:tgtEl>
                                        <p:attrNameLst>
                                          <p:attrName>ppt_x</p:attrName>
                                        </p:attrNameLst>
                                      </p:cBhvr>
                                      <p:tavLst>
                                        <p:tav tm="0">
                                          <p:val>
                                            <p:strVal val="ppt_x"/>
                                          </p:val>
                                        </p:tav>
                                        <p:tav tm="100000">
                                          <p:val>
                                            <p:strVal val="ppt_x"/>
                                          </p:val>
                                        </p:tav>
                                      </p:tavLst>
                                    </p:anim>
                                    <p:anim calcmode="lin" valueType="num">
                                      <p:cBhvr additive="base">
                                        <p:cTn id="40" dur="500"/>
                                        <p:tgtEl>
                                          <p:spTgt spid="3"/>
                                        </p:tgtEl>
                                        <p:attrNameLst>
                                          <p:attrName>ppt_y</p:attrName>
                                        </p:attrNameLst>
                                      </p:cBhvr>
                                      <p:tavLst>
                                        <p:tav tm="0">
                                          <p:val>
                                            <p:strVal val="ppt_y"/>
                                          </p:val>
                                        </p:tav>
                                        <p:tav tm="100000">
                                          <p:val>
                                            <p:strVal val="1+ppt_h/2"/>
                                          </p:val>
                                        </p:tav>
                                      </p:tavLst>
                                    </p:anim>
                                    <p:set>
                                      <p:cBhvr>
                                        <p:cTn id="41" dur="1" fill="hold">
                                          <p:stCondLst>
                                            <p:cond delay="499"/>
                                          </p:stCondLst>
                                        </p:cTn>
                                        <p:tgtEl>
                                          <p:spTgt spid="3"/>
                                        </p:tgtEl>
                                        <p:attrNameLst>
                                          <p:attrName>style.visibility</p:attrName>
                                        </p:attrNameLst>
                                      </p:cBhvr>
                                      <p:to>
                                        <p:strVal val="hidden"/>
                                      </p:to>
                                    </p:set>
                                  </p:childTnLst>
                                </p:cTn>
                              </p:par>
                              <p:par>
                                <p:cTn id="42" presetID="2" presetClass="exit" presetSubtype="4" fill="hold" nodeType="withEffect">
                                  <p:stCondLst>
                                    <p:cond delay="0"/>
                                  </p:stCondLst>
                                  <p:childTnLst>
                                    <p:anim calcmode="lin" valueType="num">
                                      <p:cBhvr additive="base">
                                        <p:cTn id="43" dur="500"/>
                                        <p:tgtEl>
                                          <p:spTgt spid="8"/>
                                        </p:tgtEl>
                                        <p:attrNameLst>
                                          <p:attrName>ppt_x</p:attrName>
                                        </p:attrNameLst>
                                      </p:cBhvr>
                                      <p:tavLst>
                                        <p:tav tm="0">
                                          <p:val>
                                            <p:strVal val="ppt_x"/>
                                          </p:val>
                                        </p:tav>
                                        <p:tav tm="100000">
                                          <p:val>
                                            <p:strVal val="ppt_x"/>
                                          </p:val>
                                        </p:tav>
                                      </p:tavLst>
                                    </p:anim>
                                    <p:anim calcmode="lin" valueType="num">
                                      <p:cBhvr additive="base">
                                        <p:cTn id="44" dur="500"/>
                                        <p:tgtEl>
                                          <p:spTgt spid="8"/>
                                        </p:tgtEl>
                                        <p:attrNameLst>
                                          <p:attrName>ppt_y</p:attrName>
                                        </p:attrNameLst>
                                      </p:cBhvr>
                                      <p:tavLst>
                                        <p:tav tm="0">
                                          <p:val>
                                            <p:strVal val="ppt_y"/>
                                          </p:val>
                                        </p:tav>
                                        <p:tav tm="100000">
                                          <p:val>
                                            <p:strVal val="1+ppt_h/2"/>
                                          </p:val>
                                        </p:tav>
                                      </p:tavLst>
                                    </p:anim>
                                    <p:set>
                                      <p:cBhvr>
                                        <p:cTn id="45"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9">
            <a:extLst>
              <a:ext uri="{FF2B5EF4-FFF2-40B4-BE49-F238E27FC236}">
                <a16:creationId xmlns:a16="http://schemas.microsoft.com/office/drawing/2014/main" id="{2F6AFAFC-4D59-48B1-B8B2-4557B7328154}"/>
              </a:ext>
            </a:extLst>
          </p:cNvPr>
          <p:cNvSpPr/>
          <p:nvPr/>
        </p:nvSpPr>
        <p:spPr>
          <a:xfrm>
            <a:off x="289000" y="280179"/>
            <a:ext cx="8616165" cy="4669313"/>
          </a:xfrm>
          <a:custGeom>
            <a:avLst/>
            <a:gdLst>
              <a:gd name="connsiteX0" fmla="*/ 583324 w 9963806"/>
              <a:gd name="connsiteY0" fmla="*/ 0 h 5286426"/>
              <a:gd name="connsiteX1" fmla="*/ 9474265 w 9963806"/>
              <a:gd name="connsiteY1" fmla="*/ 0 h 5286426"/>
              <a:gd name="connsiteX2" fmla="*/ 9486116 w 9963806"/>
              <a:gd name="connsiteY2" fmla="*/ 117559 h 5286426"/>
              <a:gd name="connsiteX3" fmla="*/ 9940029 w 9963806"/>
              <a:gd name="connsiteY3" fmla="*/ 571472 h 5286426"/>
              <a:gd name="connsiteX4" fmla="*/ 9963806 w 9963806"/>
              <a:gd name="connsiteY4" fmla="*/ 573869 h 5286426"/>
              <a:gd name="connsiteX5" fmla="*/ 9963806 w 9963806"/>
              <a:gd name="connsiteY5" fmla="*/ 4712556 h 5286426"/>
              <a:gd name="connsiteX6" fmla="*/ 9940029 w 9963806"/>
              <a:gd name="connsiteY6" fmla="*/ 4714953 h 5286426"/>
              <a:gd name="connsiteX7" fmla="*/ 9474265 w 9963806"/>
              <a:gd name="connsiteY7" fmla="*/ 5286426 h 5286426"/>
              <a:gd name="connsiteX8" fmla="*/ 583323 w 9963806"/>
              <a:gd name="connsiteY8" fmla="*/ 5286426 h 5286426"/>
              <a:gd name="connsiteX9" fmla="*/ 117559 w 9963806"/>
              <a:gd name="connsiteY9" fmla="*/ 4714953 h 5286426"/>
              <a:gd name="connsiteX10" fmla="*/ 0 w 9963806"/>
              <a:gd name="connsiteY10" fmla="*/ 4703102 h 5286426"/>
              <a:gd name="connsiteX11" fmla="*/ 0 w 9963806"/>
              <a:gd name="connsiteY11" fmla="*/ 583324 h 5286426"/>
              <a:gd name="connsiteX12" fmla="*/ 583324 w 9963806"/>
              <a:gd name="connsiteY12" fmla="*/ 0 h 5286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963806" h="5286426">
                <a:moveTo>
                  <a:pt x="583324" y="0"/>
                </a:moveTo>
                <a:lnTo>
                  <a:pt x="9474265" y="0"/>
                </a:lnTo>
                <a:lnTo>
                  <a:pt x="9486116" y="117559"/>
                </a:lnTo>
                <a:cubicBezTo>
                  <a:pt x="9532738" y="345397"/>
                  <a:pt x="9712191" y="524850"/>
                  <a:pt x="9940029" y="571472"/>
                </a:cubicBezTo>
                <a:lnTo>
                  <a:pt x="9963806" y="573869"/>
                </a:lnTo>
                <a:lnTo>
                  <a:pt x="9963806" y="4712556"/>
                </a:lnTo>
                <a:lnTo>
                  <a:pt x="9940029" y="4714953"/>
                </a:lnTo>
                <a:cubicBezTo>
                  <a:pt x="9674218" y="4769346"/>
                  <a:pt x="9474265" y="5004535"/>
                  <a:pt x="9474265" y="5286426"/>
                </a:cubicBezTo>
                <a:lnTo>
                  <a:pt x="583323" y="5286426"/>
                </a:lnTo>
                <a:cubicBezTo>
                  <a:pt x="583323" y="5004535"/>
                  <a:pt x="383370" y="4769346"/>
                  <a:pt x="117559" y="4714953"/>
                </a:cubicBezTo>
                <a:lnTo>
                  <a:pt x="0" y="4703102"/>
                </a:lnTo>
                <a:lnTo>
                  <a:pt x="0" y="583324"/>
                </a:lnTo>
                <a:cubicBezTo>
                  <a:pt x="322161" y="583324"/>
                  <a:pt x="583324" y="322160"/>
                  <a:pt x="583324" y="0"/>
                </a:cubicBezTo>
                <a:close/>
              </a:path>
            </a:pathLst>
          </a:custGeom>
          <a:solidFill>
            <a:schemeClr val="bg1">
              <a:alpha val="91000"/>
            </a:schemeClr>
          </a:solidFill>
          <a:ln w="95250">
            <a:solidFill>
              <a:srgbClr val="EAC55E"/>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latin typeface="UTM Androgyne" panose="02040603050506020204" pitchFamily="18" charset="0"/>
              </a:rPr>
              <a:t>ọ</a:t>
            </a:r>
            <a:endParaRPr lang="zh-CN" altLang="en-US" sz="1050" dirty="0">
              <a:ea typeface="字魂36号-正文宋楷" panose="00000500000000000000" pitchFamily="2" charset="-122"/>
            </a:endParaRPr>
          </a:p>
        </p:txBody>
      </p:sp>
      <p:sp>
        <p:nvSpPr>
          <p:cNvPr id="19" name="Rectangle 18">
            <a:extLst>
              <a:ext uri="{FF2B5EF4-FFF2-40B4-BE49-F238E27FC236}">
                <a16:creationId xmlns:a16="http://schemas.microsoft.com/office/drawing/2014/main" id="{9D006FA9-BF84-4D9D-9D2C-84B3413C3748}"/>
              </a:ext>
            </a:extLst>
          </p:cNvPr>
          <p:cNvSpPr/>
          <p:nvPr/>
        </p:nvSpPr>
        <p:spPr>
          <a:xfrm>
            <a:off x="1320418" y="644095"/>
            <a:ext cx="6301787" cy="1077218"/>
          </a:xfrm>
          <a:prstGeom prst="rect">
            <a:avLst/>
          </a:prstGeom>
          <a:noFill/>
        </p:spPr>
        <p:txBody>
          <a:bodyPr wrap="square">
            <a:spAutoFit/>
          </a:bodyPr>
          <a:lstStyle/>
          <a:p>
            <a:pPr algn="ctr">
              <a:defRPr/>
            </a:pPr>
            <a:r>
              <a:rPr lang="en-US" sz="3000" dirty="0">
                <a:ln w="0"/>
                <a:solidFill>
                  <a:srgbClr val="0F8476"/>
                </a:solidFill>
                <a:effectLst>
                  <a:outerShdw blurRad="25400" dist="19050" dir="2700000" algn="tl" rotWithShape="0">
                    <a:schemeClr val="dk1"/>
                  </a:outerShdw>
                </a:effectLst>
                <a:latin typeface="UTM Loko" panose="02040603050506020204" pitchFamily="18" charset="0"/>
                <a:cs typeface="Calibri Light" panose="020F0302020204030204" pitchFamily="34" charset="0"/>
              </a:rPr>
              <a:t> </a:t>
            </a:r>
            <a:r>
              <a:rPr lang="en-US" sz="3200" b="1" dirty="0">
                <a:solidFill>
                  <a:srgbClr val="0F8476"/>
                </a:solidFill>
                <a:latin typeface="UTM Loko" panose="02040603050506020204" pitchFamily="18" charset="0"/>
                <a:cs typeface="Times New Roman" panose="02020603050405020304" pitchFamily="18" charset="0"/>
              </a:rPr>
              <a:t>Sau </a:t>
            </a:r>
            <a:r>
              <a:rPr lang="en-US" sz="3200" b="1" dirty="0" err="1">
                <a:solidFill>
                  <a:srgbClr val="0F8476"/>
                </a:solidFill>
                <a:latin typeface="UTM Loko" panose="02040603050506020204" pitchFamily="18" charset="0"/>
                <a:cs typeface="Times New Roman" panose="02020603050405020304" pitchFamily="18" charset="0"/>
              </a:rPr>
              <a:t>chiến</a:t>
            </a:r>
            <a:r>
              <a:rPr lang="en-US" sz="3200" b="1" dirty="0">
                <a:solidFill>
                  <a:srgbClr val="0F8476"/>
                </a:solidFill>
                <a:latin typeface="UTM Loko" panose="02040603050506020204" pitchFamily="18" charset="0"/>
                <a:cs typeface="Times New Roman" panose="02020603050405020304" pitchFamily="18" charset="0"/>
              </a:rPr>
              <a:t> </a:t>
            </a:r>
            <a:r>
              <a:rPr lang="en-US" sz="3200" b="1" dirty="0" err="1">
                <a:solidFill>
                  <a:srgbClr val="0F8476"/>
                </a:solidFill>
                <a:latin typeface="UTM Loko" panose="02040603050506020204" pitchFamily="18" charset="0"/>
                <a:cs typeface="Times New Roman" panose="02020603050405020304" pitchFamily="18" charset="0"/>
              </a:rPr>
              <a:t>thắng</a:t>
            </a:r>
            <a:r>
              <a:rPr lang="en-US" sz="3200" b="1" dirty="0">
                <a:solidFill>
                  <a:srgbClr val="0F8476"/>
                </a:solidFill>
                <a:latin typeface="UTM Loko" panose="02040603050506020204" pitchFamily="18" charset="0"/>
                <a:cs typeface="Times New Roman" panose="02020603050405020304" pitchFamily="18" charset="0"/>
              </a:rPr>
              <a:t> </a:t>
            </a:r>
            <a:r>
              <a:rPr lang="en-US" sz="3200" b="1" dirty="0" err="1">
                <a:solidFill>
                  <a:srgbClr val="0F8476"/>
                </a:solidFill>
                <a:latin typeface="UTM Loko" panose="02040603050506020204" pitchFamily="18" charset="0"/>
                <a:cs typeface="Times New Roman" panose="02020603050405020304" pitchFamily="18" charset="0"/>
              </a:rPr>
              <a:t>Bạch</a:t>
            </a:r>
            <a:r>
              <a:rPr lang="en-US" sz="3200" b="1" dirty="0">
                <a:solidFill>
                  <a:srgbClr val="0F8476"/>
                </a:solidFill>
                <a:latin typeface="UTM Loko" panose="02040603050506020204" pitchFamily="18" charset="0"/>
                <a:cs typeface="Times New Roman" panose="02020603050405020304" pitchFamily="18" charset="0"/>
              </a:rPr>
              <a:t> </a:t>
            </a:r>
            <a:r>
              <a:rPr lang="en-US" sz="3200" b="1" dirty="0" err="1">
                <a:solidFill>
                  <a:srgbClr val="0F8476"/>
                </a:solidFill>
                <a:latin typeface="UTM Loko" panose="02040603050506020204" pitchFamily="18" charset="0"/>
                <a:cs typeface="Times New Roman" panose="02020603050405020304" pitchFamily="18" charset="0"/>
              </a:rPr>
              <a:t>Đằng</a:t>
            </a:r>
            <a:r>
              <a:rPr lang="en-US" sz="3200" b="1" dirty="0">
                <a:solidFill>
                  <a:srgbClr val="0F8476"/>
                </a:solidFill>
                <a:latin typeface="UTM Loko" panose="02040603050506020204" pitchFamily="18" charset="0"/>
                <a:cs typeface="Times New Roman" panose="02020603050405020304" pitchFamily="18" charset="0"/>
              </a:rPr>
              <a:t>, </a:t>
            </a:r>
            <a:r>
              <a:rPr lang="en-US" sz="3200" b="1" dirty="0" err="1">
                <a:solidFill>
                  <a:srgbClr val="0F8476"/>
                </a:solidFill>
                <a:latin typeface="UTM Loko" panose="02040603050506020204" pitchFamily="18" charset="0"/>
                <a:cs typeface="Times New Roman" panose="02020603050405020304" pitchFamily="18" charset="0"/>
              </a:rPr>
              <a:t>Ngô</a:t>
            </a:r>
            <a:r>
              <a:rPr lang="en-US" sz="3200" b="1" dirty="0">
                <a:solidFill>
                  <a:srgbClr val="0F8476"/>
                </a:solidFill>
                <a:latin typeface="UTM Loko" panose="02040603050506020204" pitchFamily="18" charset="0"/>
                <a:cs typeface="Times New Roman" panose="02020603050405020304" pitchFamily="18" charset="0"/>
              </a:rPr>
              <a:t> </a:t>
            </a:r>
            <a:r>
              <a:rPr lang="en-US" sz="3200" b="1" dirty="0" err="1">
                <a:solidFill>
                  <a:srgbClr val="0F8476"/>
                </a:solidFill>
                <a:latin typeface="UTM Loko" panose="02040603050506020204" pitchFamily="18" charset="0"/>
                <a:cs typeface="Times New Roman" panose="02020603050405020304" pitchFamily="18" charset="0"/>
              </a:rPr>
              <a:t>Quyền</a:t>
            </a:r>
            <a:r>
              <a:rPr lang="en-US" sz="3200" b="1" dirty="0">
                <a:solidFill>
                  <a:srgbClr val="0F8476"/>
                </a:solidFill>
                <a:latin typeface="UTM Loko" panose="02040603050506020204" pitchFamily="18" charset="0"/>
                <a:cs typeface="Times New Roman" panose="02020603050405020304" pitchFamily="18" charset="0"/>
              </a:rPr>
              <a:t> </a:t>
            </a:r>
            <a:r>
              <a:rPr lang="en-US" sz="3200" b="1" dirty="0" err="1">
                <a:solidFill>
                  <a:srgbClr val="0F8476"/>
                </a:solidFill>
                <a:latin typeface="UTM Loko" panose="02040603050506020204" pitchFamily="18" charset="0"/>
                <a:cs typeface="Times New Roman" panose="02020603050405020304" pitchFamily="18" charset="0"/>
              </a:rPr>
              <a:t>đã</a:t>
            </a:r>
            <a:r>
              <a:rPr lang="en-US" sz="3200" b="1" dirty="0">
                <a:solidFill>
                  <a:srgbClr val="0F8476"/>
                </a:solidFill>
                <a:latin typeface="UTM Loko" panose="02040603050506020204" pitchFamily="18" charset="0"/>
                <a:cs typeface="Times New Roman" panose="02020603050405020304" pitchFamily="18" charset="0"/>
              </a:rPr>
              <a:t> </a:t>
            </a:r>
            <a:r>
              <a:rPr lang="en-US" sz="3200" b="1" dirty="0" err="1">
                <a:solidFill>
                  <a:srgbClr val="0F8476"/>
                </a:solidFill>
                <a:latin typeface="UTM Loko" panose="02040603050506020204" pitchFamily="18" charset="0"/>
                <a:cs typeface="Times New Roman" panose="02020603050405020304" pitchFamily="18" charset="0"/>
              </a:rPr>
              <a:t>làm</a:t>
            </a:r>
            <a:r>
              <a:rPr lang="en-US" sz="3200" b="1" dirty="0">
                <a:solidFill>
                  <a:srgbClr val="0F8476"/>
                </a:solidFill>
                <a:latin typeface="UTM Loko" panose="02040603050506020204" pitchFamily="18" charset="0"/>
                <a:cs typeface="Times New Roman" panose="02020603050405020304" pitchFamily="18" charset="0"/>
              </a:rPr>
              <a:t> </a:t>
            </a:r>
            <a:r>
              <a:rPr lang="en-US" sz="3200" b="1" dirty="0" err="1">
                <a:solidFill>
                  <a:srgbClr val="0F8476"/>
                </a:solidFill>
                <a:latin typeface="UTM Loko" panose="02040603050506020204" pitchFamily="18" charset="0"/>
                <a:cs typeface="Times New Roman" panose="02020603050405020304" pitchFamily="18" charset="0"/>
              </a:rPr>
              <a:t>gì</a:t>
            </a:r>
            <a:r>
              <a:rPr lang="en-US" sz="3200" b="1" dirty="0">
                <a:solidFill>
                  <a:srgbClr val="0F8476"/>
                </a:solidFill>
                <a:latin typeface="UTM Loko" panose="02040603050506020204" pitchFamily="18" charset="0"/>
                <a:cs typeface="Times New Roman" panose="02020603050405020304" pitchFamily="18" charset="0"/>
              </a:rPr>
              <a:t> </a:t>
            </a:r>
            <a:r>
              <a:rPr lang="en-US" sz="3000" dirty="0">
                <a:ln w="0"/>
                <a:solidFill>
                  <a:srgbClr val="0F8476"/>
                </a:solidFill>
                <a:effectLst>
                  <a:outerShdw blurRad="25400" dist="19050" dir="2700000" algn="tl" rotWithShape="0">
                    <a:schemeClr val="dk1"/>
                  </a:outerShdw>
                </a:effectLst>
                <a:latin typeface="UTM Loko" panose="02040603050506020204" pitchFamily="18" charset="0"/>
                <a:cs typeface="Calibri Light" panose="020F0302020204030204" pitchFamily="34" charset="0"/>
              </a:rPr>
              <a:t>?</a:t>
            </a:r>
          </a:p>
        </p:txBody>
      </p:sp>
      <p:pic>
        <p:nvPicPr>
          <p:cNvPr id="21" name="Picture 20">
            <a:extLst>
              <a:ext uri="{FF2B5EF4-FFF2-40B4-BE49-F238E27FC236}">
                <a16:creationId xmlns:a16="http://schemas.microsoft.com/office/drawing/2014/main" id="{3DE786D3-9D76-4899-AF0B-870095A2150F}"/>
              </a:ext>
            </a:extLst>
          </p:cNvPr>
          <p:cNvPicPr>
            <a:picLocks noChangeAspect="1"/>
          </p:cNvPicPr>
          <p:nvPr/>
        </p:nvPicPr>
        <p:blipFill>
          <a:blip r:embed="rId2" cstate="hqprint">
            <a:extLst>
              <a:ext uri="{28A0092B-C50C-407E-A947-70E740481C1C}">
                <a14:useLocalDpi xmlns:a14="http://schemas.microsoft.com/office/drawing/2010/main" val="0"/>
              </a:ext>
            </a:extLst>
          </a:blip>
          <a:srcRect/>
          <a:stretch/>
        </p:blipFill>
        <p:spPr>
          <a:xfrm>
            <a:off x="806821" y="473432"/>
            <a:ext cx="638411" cy="812568"/>
          </a:xfrm>
          <a:prstGeom prst="rect">
            <a:avLst/>
          </a:prstGeom>
        </p:spPr>
      </p:pic>
      <p:grpSp>
        <p:nvGrpSpPr>
          <p:cNvPr id="22" name="Group 21">
            <a:extLst>
              <a:ext uri="{FF2B5EF4-FFF2-40B4-BE49-F238E27FC236}">
                <a16:creationId xmlns:a16="http://schemas.microsoft.com/office/drawing/2014/main" id="{10C8B892-470C-4546-B6EE-17B48FA812B3}"/>
              </a:ext>
            </a:extLst>
          </p:cNvPr>
          <p:cNvGrpSpPr/>
          <p:nvPr/>
        </p:nvGrpSpPr>
        <p:grpSpPr>
          <a:xfrm>
            <a:off x="604629" y="2186475"/>
            <a:ext cx="8023347" cy="2173985"/>
            <a:chOff x="7377545" y="872837"/>
            <a:chExt cx="4703650" cy="4977246"/>
          </a:xfrm>
        </p:grpSpPr>
        <p:grpSp>
          <p:nvGrpSpPr>
            <p:cNvPr id="23" name="Group 22">
              <a:extLst>
                <a:ext uri="{FF2B5EF4-FFF2-40B4-BE49-F238E27FC236}">
                  <a16:creationId xmlns:a16="http://schemas.microsoft.com/office/drawing/2014/main" id="{E923325B-20D7-4407-98AB-603DC16CB94C}"/>
                </a:ext>
              </a:extLst>
            </p:cNvPr>
            <p:cNvGrpSpPr/>
            <p:nvPr/>
          </p:nvGrpSpPr>
          <p:grpSpPr>
            <a:xfrm>
              <a:off x="7377545" y="872837"/>
              <a:ext cx="4703650" cy="4977246"/>
              <a:chOff x="3397828" y="120423"/>
              <a:chExt cx="8503782" cy="5701418"/>
            </a:xfrm>
          </p:grpSpPr>
          <p:sp>
            <p:nvSpPr>
              <p:cNvPr id="25" name="矩形 24">
                <a:extLst>
                  <a:ext uri="{FF2B5EF4-FFF2-40B4-BE49-F238E27FC236}">
                    <a16:creationId xmlns:a16="http://schemas.microsoft.com/office/drawing/2014/main" id="{C216294C-0660-4EE2-BFF4-6979669A3D48}"/>
                  </a:ext>
                </a:extLst>
              </p:cNvPr>
              <p:cNvSpPr/>
              <p:nvPr/>
            </p:nvSpPr>
            <p:spPr>
              <a:xfrm>
                <a:off x="3397828" y="120423"/>
                <a:ext cx="8503782" cy="5701418"/>
              </a:xfrm>
              <a:prstGeom prst="plaque">
                <a:avLst>
                  <a:gd name="adj" fmla="val 5811"/>
                </a:avLst>
              </a:prstGeom>
              <a:solidFill>
                <a:srgbClr val="EBF9D3"/>
              </a:solidFill>
              <a:ln w="28575">
                <a:solidFill>
                  <a:srgbClr val="F1D06D"/>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p>
            </p:txBody>
          </p:sp>
          <p:pic>
            <p:nvPicPr>
              <p:cNvPr id="26" name="图片 6">
                <a:extLst>
                  <a:ext uri="{FF2B5EF4-FFF2-40B4-BE49-F238E27FC236}">
                    <a16:creationId xmlns:a16="http://schemas.microsoft.com/office/drawing/2014/main" id="{EE54D130-D013-4E68-B48C-B672A0AC1F2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439390" y="458869"/>
                <a:ext cx="8406791" cy="4986128"/>
              </a:xfrm>
              <a:prstGeom prst="rect">
                <a:avLst/>
              </a:prstGeom>
            </p:spPr>
          </p:pic>
        </p:grpSp>
        <p:sp>
          <p:nvSpPr>
            <p:cNvPr id="24" name="TextBox 23">
              <a:extLst>
                <a:ext uri="{FF2B5EF4-FFF2-40B4-BE49-F238E27FC236}">
                  <a16:creationId xmlns:a16="http://schemas.microsoft.com/office/drawing/2014/main" id="{4809C835-98C3-4574-9221-BB5014D4D4FC}"/>
                </a:ext>
              </a:extLst>
            </p:cNvPr>
            <p:cNvSpPr txBox="1"/>
            <p:nvPr/>
          </p:nvSpPr>
          <p:spPr>
            <a:xfrm>
              <a:off x="7486393" y="1193727"/>
              <a:ext cx="4485954" cy="4016455"/>
            </a:xfrm>
            <a:prstGeom prst="rect">
              <a:avLst/>
            </a:prstGeom>
            <a:noFill/>
          </p:spPr>
          <p:txBody>
            <a:bodyPr wrap="square">
              <a:spAutoFit/>
            </a:bodyPr>
            <a:lstStyle/>
            <a:p>
              <a:pPr algn="just">
                <a:spcBef>
                  <a:spcPct val="50000"/>
                </a:spcBef>
              </a:pPr>
              <a:r>
                <a:rPr lang="en-US" altLang="en-US" sz="3300" b="1" dirty="0">
                  <a:solidFill>
                    <a:srgbClr val="02546A"/>
                  </a:solidFill>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Chiến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thắng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Bạch</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Đằng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thắng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lợi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Ngô</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Quyền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lên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ngôi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vua</a:t>
              </a:r>
              <a:r>
                <a:rPr lang="en-US" sz="3600" b="1" dirty="0">
                  <a:latin typeface="Times New Roman" panose="02020603050405020304" pitchFamily="18" charset="0"/>
                  <a:cs typeface="Times New Roman" panose="02020603050405020304" pitchFamily="18" charset="0"/>
                </a:rPr>
                <a:t>, x</a:t>
              </a:r>
              <a:r>
                <a:rPr lang="vi-VN" sz="3600" b="1" dirty="0">
                  <a:latin typeface="Times New Roman" panose="02020603050405020304" pitchFamily="18" charset="0"/>
                  <a:cs typeface="Times New Roman" panose="02020603050405020304" pitchFamily="18" charset="0"/>
                </a:rPr>
                <a:t>ưn</a:t>
              </a:r>
              <a:r>
                <a:rPr lang="en-US" sz="3600" b="1" dirty="0">
                  <a:latin typeface="Times New Roman" panose="02020603050405020304" pitchFamily="18" charset="0"/>
                  <a:cs typeface="Times New Roman" panose="02020603050405020304" pitchFamily="18" charset="0"/>
                </a:rPr>
                <a:t>g </a:t>
              </a:r>
              <a:r>
                <a:rPr lang="en-US" sz="3600" b="1" dirty="0" err="1">
                  <a:latin typeface="Times New Roman" panose="02020603050405020304" pitchFamily="18" charset="0"/>
                  <a:cs typeface="Times New Roman" panose="02020603050405020304" pitchFamily="18" charset="0"/>
                </a:rPr>
                <a:t>là</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Ngô</a:t>
              </a:r>
              <a:r>
                <a:rPr lang="en-US" sz="3600" b="1" dirty="0">
                  <a:latin typeface="Times New Roman" panose="02020603050405020304" pitchFamily="18" charset="0"/>
                  <a:cs typeface="Times New Roman" panose="02020603050405020304" pitchFamily="18" charset="0"/>
                </a:rPr>
                <a:t> V</a:t>
              </a:r>
              <a:r>
                <a:rPr lang="vi-VN" sz="3600" b="1" dirty="0">
                  <a:latin typeface="Times New Roman" panose="02020603050405020304" pitchFamily="18" charset="0"/>
                  <a:cs typeface="Times New Roman" panose="02020603050405020304" pitchFamily="18" charset="0"/>
                </a:rPr>
                <a:t>ương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đóng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đô</a:t>
              </a:r>
              <a:r>
                <a:rPr lang="en-US" sz="3600" b="1" dirty="0">
                  <a:latin typeface="Times New Roman" panose="02020603050405020304" pitchFamily="18" charset="0"/>
                  <a:cs typeface="Times New Roman" panose="02020603050405020304" pitchFamily="18" charset="0"/>
                </a:rPr>
                <a:t> ở </a:t>
              </a:r>
              <a:r>
                <a:rPr lang="en-US" sz="3600" b="1" dirty="0" err="1">
                  <a:latin typeface="Times New Roman" panose="02020603050405020304" pitchFamily="18" charset="0"/>
                  <a:cs typeface="Times New Roman" panose="02020603050405020304" pitchFamily="18" charset="0"/>
                </a:rPr>
                <a:t>Cổ</a:t>
              </a:r>
              <a:r>
                <a:rPr lang="en-US" sz="3600" b="1" dirty="0">
                  <a:latin typeface="Times New Roman" panose="02020603050405020304" pitchFamily="18" charset="0"/>
                  <a:cs typeface="Times New Roman" panose="02020603050405020304" pitchFamily="18" charset="0"/>
                </a:rPr>
                <a:t> Loa.</a:t>
              </a:r>
              <a:endParaRPr lang="vi-VN" sz="3000" dirty="0">
                <a:effectLst>
                  <a:outerShdw blurRad="38100" dist="38100" dir="2700000">
                    <a:srgbClr val="C0C0C0"/>
                  </a:outerShdw>
                </a:effectLst>
                <a:latin typeface="Times New Roman" panose="02020603050405020304" pitchFamily="18" charset="0"/>
                <a:ea typeface="Times New Roman" panose="02020603050405020304" pitchFamily="18" charset="0"/>
              </a:endParaRPr>
            </a:p>
          </p:txBody>
        </p:sp>
      </p:grpSp>
    </p:spTree>
    <p:extLst>
      <p:ext uri="{BB962C8B-B14F-4D97-AF65-F5344CB8AC3E}">
        <p14:creationId xmlns:p14="http://schemas.microsoft.com/office/powerpoint/2010/main" val="5647720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wipe(left)">
                                      <p:cBhvr>
                                        <p:cTn id="7" dur="1500"/>
                                        <p:tgtEl>
                                          <p:spTgt spid="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500"/>
                                        <p:tgtEl>
                                          <p:spTgt spid="22"/>
                                        </p:tgtEl>
                                        <p:attrNameLst>
                                          <p:attrName>ppt_x</p:attrName>
                                        </p:attrNameLst>
                                      </p:cBhvr>
                                      <p:tavLst>
                                        <p:tav tm="0">
                                          <p:val>
                                            <p:strVal val="#ppt_x-#ppt_w*1.125000"/>
                                          </p:val>
                                        </p:tav>
                                        <p:tav tm="100000">
                                          <p:val>
                                            <p:strVal val="#ppt_x"/>
                                          </p:val>
                                        </p:tav>
                                      </p:tavLst>
                                    </p:anim>
                                    <p:animEffect transition="in" filter="wipe(right)">
                                      <p:cBhvr>
                                        <p:cTn id="1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7" descr="梅花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6421" y="3843581"/>
            <a:ext cx="3038725" cy="1171255"/>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10C8B892-470C-4546-B6EE-17B48FA812B3}"/>
              </a:ext>
            </a:extLst>
          </p:cNvPr>
          <p:cNvGrpSpPr/>
          <p:nvPr/>
        </p:nvGrpSpPr>
        <p:grpSpPr>
          <a:xfrm>
            <a:off x="4012444" y="884090"/>
            <a:ext cx="4636826" cy="6259818"/>
            <a:chOff x="7377545" y="872837"/>
            <a:chExt cx="4703650" cy="10430763"/>
          </a:xfrm>
        </p:grpSpPr>
        <p:sp>
          <p:nvSpPr>
            <p:cNvPr id="9" name="矩形 24">
              <a:extLst>
                <a:ext uri="{FF2B5EF4-FFF2-40B4-BE49-F238E27FC236}">
                  <a16:creationId xmlns:a16="http://schemas.microsoft.com/office/drawing/2014/main" id="{C216294C-0660-4EE2-BFF4-6979669A3D48}"/>
                </a:ext>
              </a:extLst>
            </p:cNvPr>
            <p:cNvSpPr/>
            <p:nvPr/>
          </p:nvSpPr>
          <p:spPr>
            <a:xfrm>
              <a:off x="7377545" y="872837"/>
              <a:ext cx="4703650" cy="6645492"/>
            </a:xfrm>
            <a:prstGeom prst="plaque">
              <a:avLst>
                <a:gd name="adj" fmla="val 5811"/>
              </a:avLst>
            </a:prstGeom>
            <a:solidFill>
              <a:srgbClr val="EBF9D3"/>
            </a:solidFill>
            <a:ln w="28575">
              <a:solidFill>
                <a:srgbClr val="F1D06D"/>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p>
          </p:txBody>
        </p:sp>
        <p:sp>
          <p:nvSpPr>
            <p:cNvPr id="8" name="TextBox 7">
              <a:extLst>
                <a:ext uri="{FF2B5EF4-FFF2-40B4-BE49-F238E27FC236}">
                  <a16:creationId xmlns:a16="http://schemas.microsoft.com/office/drawing/2014/main" id="{4809C835-98C3-4574-9221-BB5014D4D4FC}"/>
                </a:ext>
              </a:extLst>
            </p:cNvPr>
            <p:cNvSpPr txBox="1"/>
            <p:nvPr/>
          </p:nvSpPr>
          <p:spPr>
            <a:xfrm>
              <a:off x="7482557" y="1097895"/>
              <a:ext cx="4485954" cy="10205705"/>
            </a:xfrm>
            <a:prstGeom prst="rect">
              <a:avLst/>
            </a:prstGeom>
            <a:noFill/>
          </p:spPr>
          <p:txBody>
            <a:bodyPr wrap="square">
              <a:spAutoFit/>
            </a:bodyPr>
            <a:lstStyle/>
            <a:p>
              <a:pPr algn="ctr">
                <a:spcBef>
                  <a:spcPct val="50000"/>
                </a:spcBef>
              </a:pPr>
              <a:r>
                <a:rPr lang="en-US" altLang="en-US" sz="2800" b="1" dirty="0">
                  <a:solidFill>
                    <a:srgbClr val="02546A"/>
                  </a:solidFill>
                  <a:latin typeface="UTM Azuki" panose="02040603050506020204" pitchFamily="18" charset="0"/>
                  <a:cs typeface="Times New Roman" panose="02020603050405020304" pitchFamily="18" charset="0"/>
                </a:rPr>
                <a:t> </a:t>
              </a:r>
              <a:r>
                <a:rPr lang="en-US" sz="2800" i="1" kern="0" dirty="0" err="1">
                  <a:solidFill>
                    <a:srgbClr val="002060"/>
                  </a:solidFill>
                  <a:latin typeface="UTM Azuki" panose="02040603050506020204" pitchFamily="18" charset="0"/>
                  <a:cs typeface="Times New Roman" pitchFamily="18" charset="0"/>
                  <a:sym typeface="Didot"/>
                </a:rPr>
                <a:t>Chiến</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thắng</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Bạch</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Đằng</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và</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việc</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Ngô</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Quyền</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xưng</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vương</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đã</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chấm</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dứt</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hoàn</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toàn</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thời</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kì</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hơn</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một</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nghìn</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năm</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nhân</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dân</a:t>
              </a:r>
              <a:r>
                <a:rPr lang="en-US" sz="2800" i="1" kern="0" dirty="0">
                  <a:solidFill>
                    <a:srgbClr val="002060"/>
                  </a:solidFill>
                  <a:latin typeface="UTM Azuki" panose="02040603050506020204" pitchFamily="18" charset="0"/>
                  <a:cs typeface="Times New Roman" pitchFamily="18" charset="0"/>
                  <a:sym typeface="Didot"/>
                </a:rPr>
                <a:t> ta </a:t>
              </a:r>
              <a:r>
                <a:rPr lang="en-US" sz="2800" i="1" kern="0" dirty="0" err="1">
                  <a:solidFill>
                    <a:srgbClr val="002060"/>
                  </a:solidFill>
                  <a:latin typeface="UTM Azuki" panose="02040603050506020204" pitchFamily="18" charset="0"/>
                  <a:cs typeface="Times New Roman" pitchFamily="18" charset="0"/>
                  <a:sym typeface="Didot"/>
                </a:rPr>
                <a:t>sống</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dưới</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ách</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đô</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hộ</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của</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phong</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kiến</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phương</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Bắc</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và</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mở</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ra</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thời</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kì</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độc</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lập</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lâu</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dài</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của</a:t>
              </a:r>
              <a:r>
                <a:rPr lang="en-US" sz="2800" i="1" kern="0" dirty="0">
                  <a:solidFill>
                    <a:srgbClr val="002060"/>
                  </a:solidFill>
                  <a:latin typeface="UTM Azuki" panose="02040603050506020204" pitchFamily="18" charset="0"/>
                  <a:cs typeface="Times New Roman" pitchFamily="18" charset="0"/>
                  <a:sym typeface="Didot"/>
                </a:rPr>
                <a:t> </a:t>
              </a:r>
              <a:r>
                <a:rPr lang="en-US" sz="2800" i="1" kern="0" dirty="0" err="1">
                  <a:solidFill>
                    <a:srgbClr val="002060"/>
                  </a:solidFill>
                  <a:latin typeface="UTM Azuki" panose="02040603050506020204" pitchFamily="18" charset="0"/>
                  <a:cs typeface="Times New Roman" pitchFamily="18" charset="0"/>
                  <a:sym typeface="Didot"/>
                </a:rPr>
                <a:t>nước</a:t>
              </a:r>
              <a:r>
                <a:rPr lang="en-US" sz="2800" i="1" kern="0" dirty="0">
                  <a:solidFill>
                    <a:srgbClr val="002060"/>
                  </a:solidFill>
                  <a:latin typeface="UTM Azuki" panose="02040603050506020204" pitchFamily="18" charset="0"/>
                  <a:cs typeface="Times New Roman" pitchFamily="18" charset="0"/>
                  <a:sym typeface="Didot"/>
                </a:rPr>
                <a:t> ta.</a:t>
              </a:r>
              <a:endParaRPr lang="en-US" altLang="en-US" sz="2400" b="1" dirty="0">
                <a:latin typeface="UTM Azuki" panose="02040603050506020204" pitchFamily="18" charset="0"/>
              </a:endParaRPr>
            </a:p>
          </p:txBody>
        </p:sp>
      </p:grpSp>
      <p:pic>
        <p:nvPicPr>
          <p:cNvPr id="10" name="Picture 4" descr="C:\Users\Thinkpad\Desktop\245.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473" t="3702" r="57500" b="82968"/>
          <a:stretch/>
        </p:blipFill>
        <p:spPr bwMode="auto">
          <a:xfrm>
            <a:off x="384456" y="147453"/>
            <a:ext cx="5444009" cy="124461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064527" y="574270"/>
            <a:ext cx="2947916" cy="646331"/>
          </a:xfrm>
          <a:prstGeom prst="rect">
            <a:avLst/>
          </a:prstGeom>
          <a:noFill/>
        </p:spPr>
        <p:txBody>
          <a:bodyPr wrap="square" rtlCol="0">
            <a:spAutoFit/>
          </a:bodyPr>
          <a:lstStyle/>
          <a:p>
            <a:r>
              <a:rPr lang="en-US" sz="3600" dirty="0">
                <a:solidFill>
                  <a:schemeClr val="bg1"/>
                </a:solidFill>
                <a:latin typeface="UTM ThuPhap Thien An" panose="02040603050506020204" pitchFamily="18" charset="0"/>
              </a:rPr>
              <a:t>Ý </a:t>
            </a:r>
            <a:r>
              <a:rPr lang="en-US" sz="3600" dirty="0" err="1">
                <a:solidFill>
                  <a:schemeClr val="bg1"/>
                </a:solidFill>
                <a:latin typeface="UTM ThuPhap Thien An" panose="02040603050506020204" pitchFamily="18" charset="0"/>
              </a:rPr>
              <a:t>nghĩa</a:t>
            </a:r>
            <a:endParaRPr lang="en-US" sz="3600" dirty="0">
              <a:solidFill>
                <a:schemeClr val="bg1"/>
              </a:solidFill>
              <a:latin typeface="UTM ThuPhap Thien An" panose="02040603050506020204" pitchFamily="18" charset="0"/>
            </a:endParaRPr>
          </a:p>
        </p:txBody>
      </p:sp>
      <p:pic>
        <p:nvPicPr>
          <p:cNvPr id="11" name="Picture 16" descr="Phan cong tran Bach Dang">
            <a:extLst>
              <a:ext uri="{FF2B5EF4-FFF2-40B4-BE49-F238E27FC236}">
                <a16:creationId xmlns:a16="http://schemas.microsoft.com/office/drawing/2014/main" id="{4F66B67F-D615-366F-096D-5330C2EFA68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505620" y="1818889"/>
            <a:ext cx="3002921" cy="2463935"/>
          </a:xfrm>
          <a:prstGeom prst="rect">
            <a:avLst/>
          </a:prstGeom>
          <a:noFill/>
          <a:ln w="38100">
            <a:solidFill>
              <a:srgbClr val="000000"/>
            </a:solidFill>
            <a:miter lim="800000"/>
            <a:headEnd/>
            <a:tailEnd/>
          </a:ln>
        </p:spPr>
      </p:pic>
    </p:spTree>
    <p:extLst>
      <p:ext uri="{BB962C8B-B14F-4D97-AF65-F5344CB8AC3E}">
        <p14:creationId xmlns:p14="http://schemas.microsoft.com/office/powerpoint/2010/main" val="245716484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p:tgtEl>
                                          <p:spTgt spid="6"/>
                                        </p:tgtEl>
                                        <p:attrNameLst>
                                          <p:attrName>ppt_x</p:attrName>
                                        </p:attrNameLst>
                                      </p:cBhvr>
                                      <p:tavLst>
                                        <p:tav tm="0">
                                          <p:val>
                                            <p:strVal val="#ppt_x-#ppt_w*1.125000"/>
                                          </p:val>
                                        </p:tav>
                                        <p:tav tm="100000">
                                          <p:val>
                                            <p:strVal val="#ppt_x"/>
                                          </p:val>
                                        </p:tav>
                                      </p:tavLst>
                                    </p:anim>
                                    <p:animEffect transition="in" filter="wipe(right)">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000"/>
                                        <p:tgtEl>
                                          <p:spTgt spid="11"/>
                                        </p:tgtEl>
                                      </p:cBhvr>
                                    </p:animEffect>
                                    <p:anim calcmode="lin" valueType="num">
                                      <p:cBhvr>
                                        <p:cTn id="19" dur="1000" fill="hold"/>
                                        <p:tgtEl>
                                          <p:spTgt spid="11"/>
                                        </p:tgtEl>
                                        <p:attrNameLst>
                                          <p:attrName>ppt_x</p:attrName>
                                        </p:attrNameLst>
                                      </p:cBhvr>
                                      <p:tavLst>
                                        <p:tav tm="0">
                                          <p:val>
                                            <p:strVal val="#ppt_x"/>
                                          </p:val>
                                        </p:tav>
                                        <p:tav tm="100000">
                                          <p:val>
                                            <p:strVal val="#ppt_x"/>
                                          </p:val>
                                        </p:tav>
                                      </p:tavLst>
                                    </p:anim>
                                    <p:anim calcmode="lin" valueType="num">
                                      <p:cBhvr>
                                        <p:cTn id="2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9">
            <a:extLst>
              <a:ext uri="{FF2B5EF4-FFF2-40B4-BE49-F238E27FC236}">
                <a16:creationId xmlns:a16="http://schemas.microsoft.com/office/drawing/2014/main" id="{2F6AFAFC-4D59-48B1-B8B2-4557B7328154}"/>
              </a:ext>
            </a:extLst>
          </p:cNvPr>
          <p:cNvSpPr/>
          <p:nvPr/>
        </p:nvSpPr>
        <p:spPr>
          <a:xfrm>
            <a:off x="289000" y="280179"/>
            <a:ext cx="8616165" cy="4669313"/>
          </a:xfrm>
          <a:custGeom>
            <a:avLst/>
            <a:gdLst>
              <a:gd name="connsiteX0" fmla="*/ 583324 w 9963806"/>
              <a:gd name="connsiteY0" fmla="*/ 0 h 5286426"/>
              <a:gd name="connsiteX1" fmla="*/ 9474265 w 9963806"/>
              <a:gd name="connsiteY1" fmla="*/ 0 h 5286426"/>
              <a:gd name="connsiteX2" fmla="*/ 9486116 w 9963806"/>
              <a:gd name="connsiteY2" fmla="*/ 117559 h 5286426"/>
              <a:gd name="connsiteX3" fmla="*/ 9940029 w 9963806"/>
              <a:gd name="connsiteY3" fmla="*/ 571472 h 5286426"/>
              <a:gd name="connsiteX4" fmla="*/ 9963806 w 9963806"/>
              <a:gd name="connsiteY4" fmla="*/ 573869 h 5286426"/>
              <a:gd name="connsiteX5" fmla="*/ 9963806 w 9963806"/>
              <a:gd name="connsiteY5" fmla="*/ 4712556 h 5286426"/>
              <a:gd name="connsiteX6" fmla="*/ 9940029 w 9963806"/>
              <a:gd name="connsiteY6" fmla="*/ 4714953 h 5286426"/>
              <a:gd name="connsiteX7" fmla="*/ 9474265 w 9963806"/>
              <a:gd name="connsiteY7" fmla="*/ 5286426 h 5286426"/>
              <a:gd name="connsiteX8" fmla="*/ 583323 w 9963806"/>
              <a:gd name="connsiteY8" fmla="*/ 5286426 h 5286426"/>
              <a:gd name="connsiteX9" fmla="*/ 117559 w 9963806"/>
              <a:gd name="connsiteY9" fmla="*/ 4714953 h 5286426"/>
              <a:gd name="connsiteX10" fmla="*/ 0 w 9963806"/>
              <a:gd name="connsiteY10" fmla="*/ 4703102 h 5286426"/>
              <a:gd name="connsiteX11" fmla="*/ 0 w 9963806"/>
              <a:gd name="connsiteY11" fmla="*/ 583324 h 5286426"/>
              <a:gd name="connsiteX12" fmla="*/ 583324 w 9963806"/>
              <a:gd name="connsiteY12" fmla="*/ 0 h 5286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963806" h="5286426">
                <a:moveTo>
                  <a:pt x="583324" y="0"/>
                </a:moveTo>
                <a:lnTo>
                  <a:pt x="9474265" y="0"/>
                </a:lnTo>
                <a:lnTo>
                  <a:pt x="9486116" y="117559"/>
                </a:lnTo>
                <a:cubicBezTo>
                  <a:pt x="9532738" y="345397"/>
                  <a:pt x="9712191" y="524850"/>
                  <a:pt x="9940029" y="571472"/>
                </a:cubicBezTo>
                <a:lnTo>
                  <a:pt x="9963806" y="573869"/>
                </a:lnTo>
                <a:lnTo>
                  <a:pt x="9963806" y="4712556"/>
                </a:lnTo>
                <a:lnTo>
                  <a:pt x="9940029" y="4714953"/>
                </a:lnTo>
                <a:cubicBezTo>
                  <a:pt x="9674218" y="4769346"/>
                  <a:pt x="9474265" y="5004535"/>
                  <a:pt x="9474265" y="5286426"/>
                </a:cubicBezTo>
                <a:lnTo>
                  <a:pt x="583323" y="5286426"/>
                </a:lnTo>
                <a:cubicBezTo>
                  <a:pt x="583323" y="5004535"/>
                  <a:pt x="383370" y="4769346"/>
                  <a:pt x="117559" y="4714953"/>
                </a:cubicBezTo>
                <a:lnTo>
                  <a:pt x="0" y="4703102"/>
                </a:lnTo>
                <a:lnTo>
                  <a:pt x="0" y="583324"/>
                </a:lnTo>
                <a:cubicBezTo>
                  <a:pt x="322161" y="583324"/>
                  <a:pt x="583324" y="322160"/>
                  <a:pt x="583324" y="0"/>
                </a:cubicBezTo>
                <a:close/>
              </a:path>
            </a:pathLst>
          </a:custGeom>
          <a:solidFill>
            <a:schemeClr val="bg1">
              <a:alpha val="91000"/>
            </a:schemeClr>
          </a:solidFill>
          <a:ln w="95250">
            <a:solidFill>
              <a:srgbClr val="EAC55E"/>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latin typeface="UTM Androgyne" panose="02040603050506020204" pitchFamily="18" charset="0"/>
              </a:rPr>
              <a:t>ọ</a:t>
            </a:r>
            <a:endParaRPr lang="zh-CN" altLang="en-US" sz="1050" dirty="0">
              <a:ea typeface="字魂36号-正文宋楷" panose="00000500000000000000" pitchFamily="2" charset="-122"/>
            </a:endParaRPr>
          </a:p>
        </p:txBody>
      </p:sp>
      <p:sp>
        <p:nvSpPr>
          <p:cNvPr id="19" name="Rectangle 18">
            <a:extLst>
              <a:ext uri="{FF2B5EF4-FFF2-40B4-BE49-F238E27FC236}">
                <a16:creationId xmlns:a16="http://schemas.microsoft.com/office/drawing/2014/main" id="{9D006FA9-BF84-4D9D-9D2C-84B3413C3748}"/>
              </a:ext>
            </a:extLst>
          </p:cNvPr>
          <p:cNvSpPr/>
          <p:nvPr/>
        </p:nvSpPr>
        <p:spPr>
          <a:xfrm>
            <a:off x="1320418" y="644095"/>
            <a:ext cx="6301787" cy="1477328"/>
          </a:xfrm>
          <a:prstGeom prst="rect">
            <a:avLst/>
          </a:prstGeom>
          <a:noFill/>
        </p:spPr>
        <p:txBody>
          <a:bodyPr wrap="square">
            <a:spAutoFit/>
          </a:bodyPr>
          <a:lstStyle/>
          <a:p>
            <a:pPr algn="ctr">
              <a:defRPr/>
            </a:pPr>
            <a:r>
              <a:rPr lang="en-US" sz="3000" dirty="0" err="1">
                <a:ln w="0"/>
                <a:solidFill>
                  <a:srgbClr val="0F8476"/>
                </a:solidFill>
                <a:effectLst>
                  <a:outerShdw blurRad="25400" dist="19050" dir="2700000" algn="tl" rotWithShape="0">
                    <a:schemeClr val="dk1"/>
                  </a:outerShdw>
                </a:effectLst>
                <a:latin typeface="UTM Loko" panose="02040603050506020204" pitchFamily="18" charset="0"/>
                <a:cs typeface="Calibri Light" panose="020F0302020204030204" pitchFamily="34" charset="0"/>
              </a:rPr>
              <a:t>Để</a:t>
            </a:r>
            <a:r>
              <a:rPr lang="en-US" sz="3000" dirty="0">
                <a:ln w="0"/>
                <a:solidFill>
                  <a:srgbClr val="0F8476"/>
                </a:solidFill>
                <a:effectLst>
                  <a:outerShdw blurRad="25400" dist="19050" dir="2700000" algn="tl" rotWithShape="0">
                    <a:schemeClr val="dk1"/>
                  </a:outerShdw>
                </a:effectLst>
                <a:latin typeface="UTM Loko" panose="02040603050506020204" pitchFamily="18" charset="0"/>
                <a:cs typeface="Calibri Light" panose="020F0302020204030204" pitchFamily="34" charset="0"/>
              </a:rPr>
              <a:t> </a:t>
            </a:r>
            <a:r>
              <a:rPr lang="en-US" sz="3000" dirty="0" err="1">
                <a:ln w="0"/>
                <a:solidFill>
                  <a:srgbClr val="0F8476"/>
                </a:solidFill>
                <a:effectLst>
                  <a:outerShdw blurRad="25400" dist="19050" dir="2700000" algn="tl" rotWithShape="0">
                    <a:schemeClr val="dk1"/>
                  </a:outerShdw>
                </a:effectLst>
                <a:latin typeface="UTM Loko" panose="02040603050506020204" pitchFamily="18" charset="0"/>
                <a:cs typeface="Calibri Light" panose="020F0302020204030204" pitchFamily="34" charset="0"/>
              </a:rPr>
              <a:t>bày</a:t>
            </a:r>
            <a:r>
              <a:rPr lang="en-US" sz="3000" dirty="0">
                <a:ln w="0"/>
                <a:solidFill>
                  <a:srgbClr val="0F8476"/>
                </a:solidFill>
                <a:effectLst>
                  <a:outerShdw blurRad="25400" dist="19050" dir="2700000" algn="tl" rotWithShape="0">
                    <a:schemeClr val="dk1"/>
                  </a:outerShdw>
                </a:effectLst>
                <a:latin typeface="UTM Loko" panose="02040603050506020204" pitchFamily="18" charset="0"/>
                <a:cs typeface="Calibri Light" panose="020F0302020204030204" pitchFamily="34" charset="0"/>
              </a:rPr>
              <a:t> </a:t>
            </a:r>
            <a:r>
              <a:rPr lang="en-US" sz="3000" dirty="0" err="1">
                <a:ln w="0"/>
                <a:solidFill>
                  <a:srgbClr val="0F8476"/>
                </a:solidFill>
                <a:effectLst>
                  <a:outerShdw blurRad="25400" dist="19050" dir="2700000" algn="tl" rotWithShape="0">
                    <a:schemeClr val="dk1"/>
                  </a:outerShdw>
                </a:effectLst>
                <a:latin typeface="UTM Loko" panose="02040603050506020204" pitchFamily="18" charset="0"/>
                <a:cs typeface="Calibri Light" panose="020F0302020204030204" pitchFamily="34" charset="0"/>
              </a:rPr>
              <a:t>tỏ</a:t>
            </a:r>
            <a:r>
              <a:rPr lang="en-US" sz="3000" dirty="0">
                <a:ln w="0"/>
                <a:solidFill>
                  <a:srgbClr val="0F8476"/>
                </a:solidFill>
                <a:effectLst>
                  <a:outerShdw blurRad="25400" dist="19050" dir="2700000" algn="tl" rotWithShape="0">
                    <a:schemeClr val="dk1"/>
                  </a:outerShdw>
                </a:effectLst>
                <a:latin typeface="UTM Loko" panose="02040603050506020204" pitchFamily="18" charset="0"/>
                <a:cs typeface="Calibri Light" panose="020F0302020204030204" pitchFamily="34" charset="0"/>
              </a:rPr>
              <a:t> </a:t>
            </a:r>
            <a:r>
              <a:rPr lang="en-US" sz="3000" dirty="0" err="1">
                <a:ln w="0"/>
                <a:solidFill>
                  <a:srgbClr val="0F8476"/>
                </a:solidFill>
                <a:effectLst>
                  <a:outerShdw blurRad="25400" dist="19050" dir="2700000" algn="tl" rotWithShape="0">
                    <a:schemeClr val="dk1"/>
                  </a:outerShdw>
                </a:effectLst>
                <a:latin typeface="UTM Loko" panose="02040603050506020204" pitchFamily="18" charset="0"/>
                <a:cs typeface="Calibri Light" panose="020F0302020204030204" pitchFamily="34" charset="0"/>
              </a:rPr>
              <a:t>sự</a:t>
            </a:r>
            <a:r>
              <a:rPr lang="en-US" sz="3000" dirty="0">
                <a:ln w="0"/>
                <a:solidFill>
                  <a:srgbClr val="0F8476"/>
                </a:solidFill>
                <a:effectLst>
                  <a:outerShdw blurRad="25400" dist="19050" dir="2700000" algn="tl" rotWithShape="0">
                    <a:schemeClr val="dk1"/>
                  </a:outerShdw>
                </a:effectLst>
                <a:latin typeface="UTM Loko" panose="02040603050506020204" pitchFamily="18" charset="0"/>
                <a:cs typeface="Calibri Light" panose="020F0302020204030204" pitchFamily="34" charset="0"/>
              </a:rPr>
              <a:t> </a:t>
            </a:r>
            <a:r>
              <a:rPr lang="en-US" sz="3000" dirty="0" err="1">
                <a:ln w="0"/>
                <a:solidFill>
                  <a:srgbClr val="0F8476"/>
                </a:solidFill>
                <a:effectLst>
                  <a:outerShdw blurRad="25400" dist="19050" dir="2700000" algn="tl" rotWithShape="0">
                    <a:schemeClr val="dk1"/>
                  </a:outerShdw>
                </a:effectLst>
                <a:latin typeface="UTM Loko" panose="02040603050506020204" pitchFamily="18" charset="0"/>
                <a:cs typeface="Calibri Light" panose="020F0302020204030204" pitchFamily="34" charset="0"/>
              </a:rPr>
              <a:t>biết</a:t>
            </a:r>
            <a:r>
              <a:rPr lang="en-US" sz="3000" dirty="0">
                <a:ln w="0"/>
                <a:solidFill>
                  <a:srgbClr val="0F8476"/>
                </a:solidFill>
                <a:effectLst>
                  <a:outerShdw blurRad="25400" dist="19050" dir="2700000" algn="tl" rotWithShape="0">
                    <a:schemeClr val="dk1"/>
                  </a:outerShdw>
                </a:effectLst>
                <a:latin typeface="UTM Loko" panose="02040603050506020204" pitchFamily="18" charset="0"/>
                <a:cs typeface="Calibri Light" panose="020F0302020204030204" pitchFamily="34" charset="0"/>
              </a:rPr>
              <a:t> </a:t>
            </a:r>
            <a:r>
              <a:rPr lang="en-US" sz="3000" dirty="0" err="1">
                <a:ln w="0"/>
                <a:solidFill>
                  <a:srgbClr val="0F8476"/>
                </a:solidFill>
                <a:effectLst>
                  <a:outerShdw blurRad="25400" dist="19050" dir="2700000" algn="tl" rotWithShape="0">
                    <a:schemeClr val="dk1"/>
                  </a:outerShdw>
                </a:effectLst>
                <a:latin typeface="UTM Loko" panose="02040603050506020204" pitchFamily="18" charset="0"/>
                <a:cs typeface="Calibri Light" panose="020F0302020204030204" pitchFamily="34" charset="0"/>
              </a:rPr>
              <a:t>ơn</a:t>
            </a:r>
            <a:r>
              <a:rPr lang="en-US" sz="3000" dirty="0">
                <a:ln w="0"/>
                <a:solidFill>
                  <a:srgbClr val="0F8476"/>
                </a:solidFill>
                <a:effectLst>
                  <a:outerShdw blurRad="25400" dist="19050" dir="2700000" algn="tl" rotWithShape="0">
                    <a:schemeClr val="dk1"/>
                  </a:outerShdw>
                </a:effectLst>
                <a:latin typeface="UTM Loko" panose="02040603050506020204" pitchFamily="18" charset="0"/>
                <a:cs typeface="Calibri Light" panose="020F0302020204030204" pitchFamily="34" charset="0"/>
              </a:rPr>
              <a:t> </a:t>
            </a:r>
            <a:r>
              <a:rPr lang="en-US" sz="3000" dirty="0" err="1">
                <a:ln w="0"/>
                <a:solidFill>
                  <a:srgbClr val="0F8476"/>
                </a:solidFill>
                <a:effectLst>
                  <a:outerShdw blurRad="25400" dist="19050" dir="2700000" algn="tl" rotWithShape="0">
                    <a:schemeClr val="dk1"/>
                  </a:outerShdw>
                </a:effectLst>
                <a:latin typeface="UTM Loko" panose="02040603050506020204" pitchFamily="18" charset="0"/>
                <a:cs typeface="Calibri Light" panose="020F0302020204030204" pitchFamily="34" charset="0"/>
              </a:rPr>
              <a:t>với</a:t>
            </a:r>
            <a:r>
              <a:rPr lang="en-US" sz="3000" dirty="0">
                <a:ln w="0"/>
                <a:solidFill>
                  <a:srgbClr val="0F8476"/>
                </a:solidFill>
                <a:effectLst>
                  <a:outerShdw blurRad="25400" dist="19050" dir="2700000" algn="tl" rotWithShape="0">
                    <a:schemeClr val="dk1"/>
                  </a:outerShdw>
                </a:effectLst>
                <a:latin typeface="UTM Loko" panose="02040603050506020204" pitchFamily="18" charset="0"/>
                <a:cs typeface="Calibri Light" panose="020F0302020204030204" pitchFamily="34" charset="0"/>
              </a:rPr>
              <a:t> </a:t>
            </a:r>
            <a:r>
              <a:rPr lang="en-US" sz="3000" dirty="0" err="1">
                <a:ln w="0"/>
                <a:solidFill>
                  <a:srgbClr val="0F8476"/>
                </a:solidFill>
                <a:effectLst>
                  <a:outerShdw blurRad="25400" dist="19050" dir="2700000" algn="tl" rotWithShape="0">
                    <a:schemeClr val="dk1"/>
                  </a:outerShdw>
                </a:effectLst>
                <a:latin typeface="UTM Loko" panose="02040603050506020204" pitchFamily="18" charset="0"/>
                <a:cs typeface="Calibri Light" panose="020F0302020204030204" pitchFamily="34" charset="0"/>
              </a:rPr>
              <a:t>Vua</a:t>
            </a:r>
            <a:r>
              <a:rPr lang="en-US" sz="3000" dirty="0">
                <a:ln w="0"/>
                <a:solidFill>
                  <a:srgbClr val="0F8476"/>
                </a:solidFill>
                <a:effectLst>
                  <a:outerShdw blurRad="25400" dist="19050" dir="2700000" algn="tl" rotWithShape="0">
                    <a:schemeClr val="dk1"/>
                  </a:outerShdw>
                </a:effectLst>
                <a:latin typeface="UTM Loko" panose="02040603050506020204" pitchFamily="18" charset="0"/>
                <a:cs typeface="Calibri Light" panose="020F0302020204030204" pitchFamily="34" charset="0"/>
              </a:rPr>
              <a:t> </a:t>
            </a:r>
            <a:r>
              <a:rPr lang="en-US" sz="3000" dirty="0" err="1">
                <a:ln w="0"/>
                <a:solidFill>
                  <a:srgbClr val="0F8476"/>
                </a:solidFill>
                <a:effectLst>
                  <a:outerShdw blurRad="25400" dist="19050" dir="2700000" algn="tl" rotWithShape="0">
                    <a:schemeClr val="dk1"/>
                  </a:outerShdw>
                </a:effectLst>
                <a:latin typeface="UTM Loko" panose="02040603050506020204" pitchFamily="18" charset="0"/>
                <a:cs typeface="Calibri Light" panose="020F0302020204030204" pitchFamily="34" charset="0"/>
              </a:rPr>
              <a:t>Ngô</a:t>
            </a:r>
            <a:r>
              <a:rPr lang="en-US" sz="3000" dirty="0">
                <a:ln w="0"/>
                <a:solidFill>
                  <a:srgbClr val="0F8476"/>
                </a:solidFill>
                <a:effectLst>
                  <a:outerShdw blurRad="25400" dist="19050" dir="2700000" algn="tl" rotWithShape="0">
                    <a:schemeClr val="dk1"/>
                  </a:outerShdw>
                </a:effectLst>
                <a:latin typeface="UTM Loko" panose="02040603050506020204" pitchFamily="18" charset="0"/>
                <a:cs typeface="Calibri Light" panose="020F0302020204030204" pitchFamily="34" charset="0"/>
              </a:rPr>
              <a:t> </a:t>
            </a:r>
            <a:r>
              <a:rPr lang="en-US" sz="3000" dirty="0" err="1">
                <a:ln w="0"/>
                <a:solidFill>
                  <a:srgbClr val="0F8476"/>
                </a:solidFill>
                <a:effectLst>
                  <a:outerShdw blurRad="25400" dist="19050" dir="2700000" algn="tl" rotWithShape="0">
                    <a:schemeClr val="dk1"/>
                  </a:outerShdw>
                </a:effectLst>
                <a:latin typeface="UTM Loko" panose="02040603050506020204" pitchFamily="18" charset="0"/>
                <a:cs typeface="Calibri Light" panose="020F0302020204030204" pitchFamily="34" charset="0"/>
              </a:rPr>
              <a:t>Quyền</a:t>
            </a:r>
            <a:r>
              <a:rPr lang="en-US" sz="3000" dirty="0">
                <a:ln w="0"/>
                <a:solidFill>
                  <a:srgbClr val="0F8476"/>
                </a:solidFill>
                <a:effectLst>
                  <a:outerShdw blurRad="25400" dist="19050" dir="2700000" algn="tl" rotWithShape="0">
                    <a:schemeClr val="dk1"/>
                  </a:outerShdw>
                </a:effectLst>
                <a:latin typeface="UTM Loko" panose="02040603050506020204" pitchFamily="18" charset="0"/>
                <a:cs typeface="Calibri Light" panose="020F0302020204030204" pitchFamily="34" charset="0"/>
              </a:rPr>
              <a:t> </a:t>
            </a:r>
            <a:r>
              <a:rPr lang="en-US" sz="3000" dirty="0" err="1">
                <a:ln w="0"/>
                <a:solidFill>
                  <a:srgbClr val="0F8476"/>
                </a:solidFill>
                <a:effectLst>
                  <a:outerShdw blurRad="25400" dist="19050" dir="2700000" algn="tl" rotWithShape="0">
                    <a:schemeClr val="dk1"/>
                  </a:outerShdw>
                </a:effectLst>
                <a:latin typeface="UTM Loko" panose="02040603050506020204" pitchFamily="18" charset="0"/>
                <a:cs typeface="Calibri Light" panose="020F0302020204030204" pitchFamily="34" charset="0"/>
              </a:rPr>
              <a:t>nhân</a:t>
            </a:r>
            <a:r>
              <a:rPr lang="en-US" sz="3000" dirty="0">
                <a:ln w="0"/>
                <a:solidFill>
                  <a:srgbClr val="0F8476"/>
                </a:solidFill>
                <a:effectLst>
                  <a:outerShdw blurRad="25400" dist="19050" dir="2700000" algn="tl" rotWithShape="0">
                    <a:schemeClr val="dk1"/>
                  </a:outerShdw>
                </a:effectLst>
                <a:latin typeface="UTM Loko" panose="02040603050506020204" pitchFamily="18" charset="0"/>
                <a:cs typeface="Calibri Light" panose="020F0302020204030204" pitchFamily="34" charset="0"/>
              </a:rPr>
              <a:t> </a:t>
            </a:r>
            <a:r>
              <a:rPr lang="en-US" sz="3000" dirty="0" err="1">
                <a:ln w="0"/>
                <a:solidFill>
                  <a:srgbClr val="0F8476"/>
                </a:solidFill>
                <a:effectLst>
                  <a:outerShdw blurRad="25400" dist="19050" dir="2700000" algn="tl" rotWithShape="0">
                    <a:schemeClr val="dk1"/>
                  </a:outerShdw>
                </a:effectLst>
                <a:latin typeface="UTM Loko" panose="02040603050506020204" pitchFamily="18" charset="0"/>
                <a:cs typeface="Calibri Light" panose="020F0302020204030204" pitchFamily="34" charset="0"/>
              </a:rPr>
              <a:t>dân</a:t>
            </a:r>
            <a:r>
              <a:rPr lang="en-US" sz="3000" dirty="0">
                <a:ln w="0"/>
                <a:solidFill>
                  <a:srgbClr val="0F8476"/>
                </a:solidFill>
                <a:effectLst>
                  <a:outerShdw blurRad="25400" dist="19050" dir="2700000" algn="tl" rotWithShape="0">
                    <a:schemeClr val="dk1"/>
                  </a:outerShdw>
                </a:effectLst>
                <a:latin typeface="UTM Loko" panose="02040603050506020204" pitchFamily="18" charset="0"/>
                <a:cs typeface="Calibri Light" panose="020F0302020204030204" pitchFamily="34" charset="0"/>
              </a:rPr>
              <a:t> ta </a:t>
            </a:r>
            <a:r>
              <a:rPr lang="en-US" sz="3000" dirty="0" err="1">
                <a:ln w="0"/>
                <a:solidFill>
                  <a:srgbClr val="0F8476"/>
                </a:solidFill>
                <a:effectLst>
                  <a:outerShdw blurRad="25400" dist="19050" dir="2700000" algn="tl" rotWithShape="0">
                    <a:schemeClr val="dk1"/>
                  </a:outerShdw>
                </a:effectLst>
                <a:latin typeface="UTM Loko" panose="02040603050506020204" pitchFamily="18" charset="0"/>
                <a:cs typeface="Calibri Light" panose="020F0302020204030204" pitchFamily="34" charset="0"/>
              </a:rPr>
              <a:t>đã</a:t>
            </a:r>
            <a:r>
              <a:rPr lang="en-US" sz="3000" dirty="0">
                <a:ln w="0"/>
                <a:solidFill>
                  <a:srgbClr val="0F8476"/>
                </a:solidFill>
                <a:effectLst>
                  <a:outerShdw blurRad="25400" dist="19050" dir="2700000" algn="tl" rotWithShape="0">
                    <a:schemeClr val="dk1"/>
                  </a:outerShdw>
                </a:effectLst>
                <a:latin typeface="UTM Loko" panose="02040603050506020204" pitchFamily="18" charset="0"/>
                <a:cs typeface="Calibri Light" panose="020F0302020204030204" pitchFamily="34" charset="0"/>
              </a:rPr>
              <a:t> </a:t>
            </a:r>
            <a:r>
              <a:rPr lang="en-US" sz="3000" dirty="0" err="1">
                <a:ln w="0"/>
                <a:solidFill>
                  <a:srgbClr val="0F8476"/>
                </a:solidFill>
                <a:effectLst>
                  <a:outerShdw blurRad="25400" dist="19050" dir="2700000" algn="tl" rotWithShape="0">
                    <a:schemeClr val="dk1"/>
                  </a:outerShdw>
                </a:effectLst>
                <a:latin typeface="UTM Loko" panose="02040603050506020204" pitchFamily="18" charset="0"/>
                <a:cs typeface="Calibri Light" panose="020F0302020204030204" pitchFamily="34" charset="0"/>
              </a:rPr>
              <a:t>làm</a:t>
            </a:r>
            <a:r>
              <a:rPr lang="en-US" sz="3000" dirty="0">
                <a:ln w="0"/>
                <a:solidFill>
                  <a:srgbClr val="0F8476"/>
                </a:solidFill>
                <a:effectLst>
                  <a:outerShdw blurRad="25400" dist="19050" dir="2700000" algn="tl" rotWithShape="0">
                    <a:schemeClr val="dk1"/>
                  </a:outerShdw>
                </a:effectLst>
                <a:latin typeface="UTM Loko" panose="02040603050506020204" pitchFamily="18" charset="0"/>
                <a:cs typeface="Calibri Light" panose="020F0302020204030204" pitchFamily="34" charset="0"/>
              </a:rPr>
              <a:t> </a:t>
            </a:r>
            <a:r>
              <a:rPr lang="en-US" sz="3000" dirty="0" err="1">
                <a:ln w="0"/>
                <a:solidFill>
                  <a:srgbClr val="0F8476"/>
                </a:solidFill>
                <a:effectLst>
                  <a:outerShdw blurRad="25400" dist="19050" dir="2700000" algn="tl" rotWithShape="0">
                    <a:schemeClr val="dk1"/>
                  </a:outerShdw>
                </a:effectLst>
                <a:latin typeface="UTM Loko" panose="02040603050506020204" pitchFamily="18" charset="0"/>
                <a:cs typeface="Calibri Light" panose="020F0302020204030204" pitchFamily="34" charset="0"/>
              </a:rPr>
              <a:t>gì</a:t>
            </a:r>
            <a:r>
              <a:rPr lang="en-US" sz="3000" dirty="0">
                <a:ln w="0"/>
                <a:solidFill>
                  <a:srgbClr val="0F8476"/>
                </a:solidFill>
                <a:effectLst>
                  <a:outerShdw blurRad="25400" dist="19050" dir="2700000" algn="tl" rotWithShape="0">
                    <a:schemeClr val="dk1"/>
                  </a:outerShdw>
                </a:effectLst>
                <a:latin typeface="UTM Loko" panose="02040603050506020204" pitchFamily="18" charset="0"/>
                <a:cs typeface="Calibri Light" panose="020F0302020204030204" pitchFamily="34" charset="0"/>
              </a:rPr>
              <a:t> ?</a:t>
            </a:r>
          </a:p>
        </p:txBody>
      </p:sp>
      <p:pic>
        <p:nvPicPr>
          <p:cNvPr id="21" name="Picture 20">
            <a:extLst>
              <a:ext uri="{FF2B5EF4-FFF2-40B4-BE49-F238E27FC236}">
                <a16:creationId xmlns:a16="http://schemas.microsoft.com/office/drawing/2014/main" id="{3DE786D3-9D76-4899-AF0B-870095A2150F}"/>
              </a:ext>
            </a:extLst>
          </p:cNvPr>
          <p:cNvPicPr>
            <a:picLocks noChangeAspect="1"/>
          </p:cNvPicPr>
          <p:nvPr/>
        </p:nvPicPr>
        <p:blipFill>
          <a:blip r:embed="rId2" cstate="hqprint">
            <a:extLst>
              <a:ext uri="{28A0092B-C50C-407E-A947-70E740481C1C}">
                <a14:useLocalDpi xmlns:a14="http://schemas.microsoft.com/office/drawing/2010/main" val="0"/>
              </a:ext>
            </a:extLst>
          </a:blip>
          <a:srcRect/>
          <a:stretch/>
        </p:blipFill>
        <p:spPr>
          <a:xfrm>
            <a:off x="806821" y="473432"/>
            <a:ext cx="638411" cy="812568"/>
          </a:xfrm>
          <a:prstGeom prst="rect">
            <a:avLst/>
          </a:prstGeom>
        </p:spPr>
      </p:pic>
      <p:grpSp>
        <p:nvGrpSpPr>
          <p:cNvPr id="22" name="Group 21">
            <a:extLst>
              <a:ext uri="{FF2B5EF4-FFF2-40B4-BE49-F238E27FC236}">
                <a16:creationId xmlns:a16="http://schemas.microsoft.com/office/drawing/2014/main" id="{10C8B892-470C-4546-B6EE-17B48FA812B3}"/>
              </a:ext>
            </a:extLst>
          </p:cNvPr>
          <p:cNvGrpSpPr/>
          <p:nvPr/>
        </p:nvGrpSpPr>
        <p:grpSpPr>
          <a:xfrm>
            <a:off x="604629" y="2186475"/>
            <a:ext cx="8023347" cy="2173985"/>
            <a:chOff x="7377545" y="872837"/>
            <a:chExt cx="4703650" cy="4977246"/>
          </a:xfrm>
        </p:grpSpPr>
        <p:grpSp>
          <p:nvGrpSpPr>
            <p:cNvPr id="23" name="Group 22">
              <a:extLst>
                <a:ext uri="{FF2B5EF4-FFF2-40B4-BE49-F238E27FC236}">
                  <a16:creationId xmlns:a16="http://schemas.microsoft.com/office/drawing/2014/main" id="{E923325B-20D7-4407-98AB-603DC16CB94C}"/>
                </a:ext>
              </a:extLst>
            </p:cNvPr>
            <p:cNvGrpSpPr/>
            <p:nvPr/>
          </p:nvGrpSpPr>
          <p:grpSpPr>
            <a:xfrm>
              <a:off x="7377545" y="872837"/>
              <a:ext cx="4703650" cy="4977246"/>
              <a:chOff x="3397828" y="120423"/>
              <a:chExt cx="8503782" cy="5701418"/>
            </a:xfrm>
          </p:grpSpPr>
          <p:sp>
            <p:nvSpPr>
              <p:cNvPr id="25" name="矩形 24">
                <a:extLst>
                  <a:ext uri="{FF2B5EF4-FFF2-40B4-BE49-F238E27FC236}">
                    <a16:creationId xmlns:a16="http://schemas.microsoft.com/office/drawing/2014/main" id="{C216294C-0660-4EE2-BFF4-6979669A3D48}"/>
                  </a:ext>
                </a:extLst>
              </p:cNvPr>
              <p:cNvSpPr/>
              <p:nvPr/>
            </p:nvSpPr>
            <p:spPr>
              <a:xfrm>
                <a:off x="3397828" y="120423"/>
                <a:ext cx="8503782" cy="5701418"/>
              </a:xfrm>
              <a:prstGeom prst="plaque">
                <a:avLst>
                  <a:gd name="adj" fmla="val 5811"/>
                </a:avLst>
              </a:prstGeom>
              <a:solidFill>
                <a:srgbClr val="EBF9D3"/>
              </a:solidFill>
              <a:ln w="28575">
                <a:solidFill>
                  <a:srgbClr val="F1D06D"/>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p>
            </p:txBody>
          </p:sp>
          <p:pic>
            <p:nvPicPr>
              <p:cNvPr id="26" name="图片 6">
                <a:extLst>
                  <a:ext uri="{FF2B5EF4-FFF2-40B4-BE49-F238E27FC236}">
                    <a16:creationId xmlns:a16="http://schemas.microsoft.com/office/drawing/2014/main" id="{EE54D130-D013-4E68-B48C-B672A0AC1F2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439390" y="458869"/>
                <a:ext cx="8406791" cy="4986128"/>
              </a:xfrm>
              <a:prstGeom prst="rect">
                <a:avLst/>
              </a:prstGeom>
            </p:spPr>
          </p:pic>
        </p:grpSp>
        <p:sp>
          <p:nvSpPr>
            <p:cNvPr id="24" name="TextBox 23">
              <a:extLst>
                <a:ext uri="{FF2B5EF4-FFF2-40B4-BE49-F238E27FC236}">
                  <a16:creationId xmlns:a16="http://schemas.microsoft.com/office/drawing/2014/main" id="{4809C835-98C3-4574-9221-BB5014D4D4FC}"/>
                </a:ext>
              </a:extLst>
            </p:cNvPr>
            <p:cNvSpPr txBox="1"/>
            <p:nvPr/>
          </p:nvSpPr>
          <p:spPr>
            <a:xfrm>
              <a:off x="7486393" y="1193727"/>
              <a:ext cx="4485954" cy="3699367"/>
            </a:xfrm>
            <a:prstGeom prst="rect">
              <a:avLst/>
            </a:prstGeom>
            <a:noFill/>
          </p:spPr>
          <p:txBody>
            <a:bodyPr wrap="square">
              <a:spAutoFit/>
            </a:bodyPr>
            <a:lstStyle/>
            <a:p>
              <a:pPr algn="just">
                <a:spcBef>
                  <a:spcPct val="50000"/>
                </a:spcBef>
              </a:pPr>
              <a:r>
                <a:rPr lang="en-US" altLang="en-US" sz="3300" b="1" dirty="0">
                  <a:solidFill>
                    <a:srgbClr val="02546A"/>
                  </a:solidFill>
                  <a:latin typeface="Times New Roman" panose="02020603050405020304" pitchFamily="18" charset="0"/>
                  <a:cs typeface="Times New Roman" panose="02020603050405020304" pitchFamily="18" charset="0"/>
                </a:rPr>
                <a:t>  </a:t>
              </a:r>
              <a:r>
                <a:rPr lang="en-US" altLang="en-US" sz="3300" b="1" dirty="0" err="1">
                  <a:solidFill>
                    <a:srgbClr val="02546A"/>
                  </a:solidFill>
                  <a:latin typeface="Times New Roman" panose="02020603050405020304" pitchFamily="18" charset="0"/>
                  <a:cs typeface="Times New Roman" panose="02020603050405020304" pitchFamily="18" charset="0"/>
                </a:rPr>
                <a:t>Nhân</a:t>
              </a:r>
              <a:r>
                <a:rPr lang="en-US" altLang="en-US" sz="3300" b="1" dirty="0">
                  <a:solidFill>
                    <a:srgbClr val="02546A"/>
                  </a:solidFill>
                  <a:latin typeface="Times New Roman" panose="02020603050405020304" pitchFamily="18" charset="0"/>
                  <a:cs typeface="Times New Roman" panose="02020603050405020304" pitchFamily="18" charset="0"/>
                </a:rPr>
                <a:t> </a:t>
              </a:r>
              <a:r>
                <a:rPr lang="en-US" altLang="en-US" sz="3300" b="1" dirty="0" err="1">
                  <a:solidFill>
                    <a:srgbClr val="02546A"/>
                  </a:solidFill>
                  <a:latin typeface="Times New Roman" panose="02020603050405020304" pitchFamily="18" charset="0"/>
                  <a:cs typeface="Times New Roman" panose="02020603050405020304" pitchFamily="18" charset="0"/>
                </a:rPr>
                <a:t>dân</a:t>
              </a:r>
              <a:r>
                <a:rPr lang="en-US" altLang="en-US" sz="3300" b="1" dirty="0">
                  <a:solidFill>
                    <a:srgbClr val="02546A"/>
                  </a:solidFill>
                  <a:latin typeface="Times New Roman" panose="02020603050405020304" pitchFamily="18" charset="0"/>
                  <a:cs typeface="Times New Roman" panose="02020603050405020304" pitchFamily="18" charset="0"/>
                </a:rPr>
                <a:t> </a:t>
              </a:r>
              <a:r>
                <a:rPr lang="en-US" altLang="en-US" sz="3300" b="1" dirty="0" err="1">
                  <a:solidFill>
                    <a:srgbClr val="02546A"/>
                  </a:solidFill>
                  <a:latin typeface="Times New Roman" panose="02020603050405020304" pitchFamily="18" charset="0"/>
                  <a:cs typeface="Times New Roman" panose="02020603050405020304" pitchFamily="18" charset="0"/>
                </a:rPr>
                <a:t>dựng</a:t>
              </a:r>
              <a:r>
                <a:rPr lang="en-US" altLang="en-US" sz="3300" b="1" dirty="0">
                  <a:solidFill>
                    <a:srgbClr val="02546A"/>
                  </a:solidFill>
                  <a:latin typeface="Times New Roman" panose="02020603050405020304" pitchFamily="18" charset="0"/>
                  <a:cs typeface="Times New Roman" panose="02020603050405020304" pitchFamily="18" charset="0"/>
                </a:rPr>
                <a:t> </a:t>
              </a:r>
              <a:r>
                <a:rPr lang="en-US" altLang="en-US" sz="3300" b="1" dirty="0" err="1">
                  <a:solidFill>
                    <a:srgbClr val="02546A"/>
                  </a:solidFill>
                  <a:latin typeface="Times New Roman" panose="02020603050405020304" pitchFamily="18" charset="0"/>
                  <a:cs typeface="Times New Roman" panose="02020603050405020304" pitchFamily="18" charset="0"/>
                </a:rPr>
                <a:t>tượng</a:t>
              </a:r>
              <a:r>
                <a:rPr lang="en-US" altLang="en-US" sz="3300" b="1" dirty="0">
                  <a:solidFill>
                    <a:srgbClr val="02546A"/>
                  </a:solidFill>
                  <a:latin typeface="Times New Roman" panose="02020603050405020304" pitchFamily="18" charset="0"/>
                  <a:cs typeface="Times New Roman" panose="02020603050405020304" pitchFamily="18" charset="0"/>
                </a:rPr>
                <a:t>, </a:t>
              </a:r>
              <a:r>
                <a:rPr lang="en-US" altLang="en-US" sz="3300" b="1" dirty="0" err="1">
                  <a:solidFill>
                    <a:srgbClr val="02546A"/>
                  </a:solidFill>
                  <a:latin typeface="Times New Roman" panose="02020603050405020304" pitchFamily="18" charset="0"/>
                  <a:cs typeface="Times New Roman" panose="02020603050405020304" pitchFamily="18" charset="0"/>
                </a:rPr>
                <a:t>xây</a:t>
              </a:r>
              <a:r>
                <a:rPr lang="en-US" altLang="en-US" sz="3300" b="1" dirty="0">
                  <a:solidFill>
                    <a:srgbClr val="02546A"/>
                  </a:solidFill>
                  <a:latin typeface="Times New Roman" panose="02020603050405020304" pitchFamily="18" charset="0"/>
                  <a:cs typeface="Times New Roman" panose="02020603050405020304" pitchFamily="18" charset="0"/>
                </a:rPr>
                <a:t> </a:t>
              </a:r>
              <a:r>
                <a:rPr lang="en-US" altLang="en-US" sz="3300" b="1" dirty="0" err="1">
                  <a:solidFill>
                    <a:srgbClr val="02546A"/>
                  </a:solidFill>
                  <a:latin typeface="Times New Roman" panose="02020603050405020304" pitchFamily="18" charset="0"/>
                  <a:cs typeface="Times New Roman" panose="02020603050405020304" pitchFamily="18" charset="0"/>
                </a:rPr>
                <a:t>đền</a:t>
              </a:r>
              <a:r>
                <a:rPr lang="en-US" altLang="en-US" sz="3300" b="1" dirty="0">
                  <a:solidFill>
                    <a:srgbClr val="02546A"/>
                  </a:solidFill>
                  <a:latin typeface="Times New Roman" panose="02020603050405020304" pitchFamily="18" charset="0"/>
                  <a:cs typeface="Times New Roman" panose="02020603050405020304" pitchFamily="18" charset="0"/>
                </a:rPr>
                <a:t> </a:t>
              </a:r>
              <a:r>
                <a:rPr lang="en-US" altLang="en-US" sz="3300" b="1" dirty="0" err="1">
                  <a:solidFill>
                    <a:srgbClr val="02546A"/>
                  </a:solidFill>
                  <a:latin typeface="Times New Roman" panose="02020603050405020304" pitchFamily="18" charset="0"/>
                  <a:cs typeface="Times New Roman" panose="02020603050405020304" pitchFamily="18" charset="0"/>
                </a:rPr>
                <a:t>thờ</a:t>
              </a:r>
              <a:r>
                <a:rPr lang="en-US" altLang="en-US" sz="3300" b="1" dirty="0">
                  <a:solidFill>
                    <a:srgbClr val="02546A"/>
                  </a:solidFill>
                  <a:latin typeface="Times New Roman" panose="02020603050405020304" pitchFamily="18" charset="0"/>
                  <a:cs typeface="Times New Roman" panose="02020603050405020304" pitchFamily="18" charset="0"/>
                </a:rPr>
                <a:t> </a:t>
              </a:r>
              <a:r>
                <a:rPr lang="en-US" altLang="en-US" sz="3300" b="1" dirty="0" err="1">
                  <a:solidFill>
                    <a:srgbClr val="02546A"/>
                  </a:solidFill>
                  <a:latin typeface="Times New Roman" panose="02020603050405020304" pitchFamily="18" charset="0"/>
                  <a:cs typeface="Times New Roman" panose="02020603050405020304" pitchFamily="18" charset="0"/>
                </a:rPr>
                <a:t>và</a:t>
              </a:r>
              <a:r>
                <a:rPr lang="en-US" altLang="en-US" sz="3300" b="1" dirty="0">
                  <a:solidFill>
                    <a:srgbClr val="02546A"/>
                  </a:solidFill>
                  <a:latin typeface="Times New Roman" panose="02020603050405020304" pitchFamily="18" charset="0"/>
                  <a:cs typeface="Times New Roman" panose="02020603050405020304" pitchFamily="18" charset="0"/>
                </a:rPr>
                <a:t> </a:t>
              </a:r>
              <a:r>
                <a:rPr lang="en-US" altLang="en-US" sz="3300" b="1" dirty="0" err="1">
                  <a:solidFill>
                    <a:srgbClr val="02546A"/>
                  </a:solidFill>
                  <a:latin typeface="Times New Roman" panose="02020603050405020304" pitchFamily="18" charset="0"/>
                  <a:cs typeface="Times New Roman" panose="02020603050405020304" pitchFamily="18" charset="0"/>
                </a:rPr>
                <a:t>tổ</a:t>
              </a:r>
              <a:r>
                <a:rPr lang="en-US" altLang="en-US" sz="3300" b="1" dirty="0">
                  <a:solidFill>
                    <a:srgbClr val="02546A"/>
                  </a:solidFill>
                  <a:latin typeface="Times New Roman" panose="02020603050405020304" pitchFamily="18" charset="0"/>
                  <a:cs typeface="Times New Roman" panose="02020603050405020304" pitchFamily="18" charset="0"/>
                </a:rPr>
                <a:t> </a:t>
              </a:r>
              <a:r>
                <a:rPr lang="en-US" altLang="en-US" sz="3300" b="1" dirty="0" err="1">
                  <a:solidFill>
                    <a:srgbClr val="02546A"/>
                  </a:solidFill>
                  <a:latin typeface="Times New Roman" panose="02020603050405020304" pitchFamily="18" charset="0"/>
                  <a:cs typeface="Times New Roman" panose="02020603050405020304" pitchFamily="18" charset="0"/>
                </a:rPr>
                <a:t>chức</a:t>
              </a:r>
              <a:r>
                <a:rPr lang="en-US" altLang="en-US" sz="3300" b="1" dirty="0">
                  <a:solidFill>
                    <a:srgbClr val="02546A"/>
                  </a:solidFill>
                  <a:latin typeface="Times New Roman" panose="02020603050405020304" pitchFamily="18" charset="0"/>
                  <a:cs typeface="Times New Roman" panose="02020603050405020304" pitchFamily="18" charset="0"/>
                </a:rPr>
                <a:t> </a:t>
              </a:r>
              <a:r>
                <a:rPr lang="en-US" altLang="en-US" sz="3300" b="1" dirty="0" err="1">
                  <a:solidFill>
                    <a:srgbClr val="02546A"/>
                  </a:solidFill>
                  <a:latin typeface="Times New Roman" panose="02020603050405020304" pitchFamily="18" charset="0"/>
                  <a:cs typeface="Times New Roman" panose="02020603050405020304" pitchFamily="18" charset="0"/>
                </a:rPr>
                <a:t>nhiều</a:t>
              </a:r>
              <a:r>
                <a:rPr lang="en-US" altLang="en-US" sz="3300" b="1" dirty="0">
                  <a:solidFill>
                    <a:srgbClr val="02546A"/>
                  </a:solidFill>
                  <a:latin typeface="Times New Roman" panose="02020603050405020304" pitchFamily="18" charset="0"/>
                  <a:cs typeface="Times New Roman" panose="02020603050405020304" pitchFamily="18" charset="0"/>
                </a:rPr>
                <a:t> </a:t>
              </a:r>
              <a:r>
                <a:rPr lang="en-US" altLang="en-US" sz="3300" b="1" dirty="0" err="1">
                  <a:solidFill>
                    <a:srgbClr val="02546A"/>
                  </a:solidFill>
                  <a:latin typeface="Times New Roman" panose="02020603050405020304" pitchFamily="18" charset="0"/>
                  <a:cs typeface="Times New Roman" panose="02020603050405020304" pitchFamily="18" charset="0"/>
                </a:rPr>
                <a:t>lễ</a:t>
              </a:r>
              <a:r>
                <a:rPr lang="en-US" altLang="en-US" sz="3300" b="1" dirty="0">
                  <a:solidFill>
                    <a:srgbClr val="02546A"/>
                  </a:solidFill>
                  <a:latin typeface="Times New Roman" panose="02020603050405020304" pitchFamily="18" charset="0"/>
                  <a:cs typeface="Times New Roman" panose="02020603050405020304" pitchFamily="18" charset="0"/>
                </a:rPr>
                <a:t> </a:t>
              </a:r>
              <a:r>
                <a:rPr lang="en-US" altLang="en-US" sz="3300" b="1" dirty="0" err="1">
                  <a:solidFill>
                    <a:srgbClr val="02546A"/>
                  </a:solidFill>
                  <a:latin typeface="Times New Roman" panose="02020603050405020304" pitchFamily="18" charset="0"/>
                  <a:cs typeface="Times New Roman" panose="02020603050405020304" pitchFamily="18" charset="0"/>
                </a:rPr>
                <a:t>hội</a:t>
              </a:r>
              <a:r>
                <a:rPr lang="en-US" altLang="en-US" sz="3300" b="1" dirty="0">
                  <a:solidFill>
                    <a:srgbClr val="02546A"/>
                  </a:solidFill>
                  <a:latin typeface="Times New Roman" panose="02020603050405020304" pitchFamily="18" charset="0"/>
                  <a:cs typeface="Times New Roman" panose="02020603050405020304" pitchFamily="18" charset="0"/>
                </a:rPr>
                <a:t> </a:t>
              </a:r>
              <a:r>
                <a:rPr lang="en-US" altLang="en-US" sz="3300" b="1" dirty="0" err="1">
                  <a:solidFill>
                    <a:srgbClr val="02546A"/>
                  </a:solidFill>
                  <a:latin typeface="Times New Roman" panose="02020603050405020304" pitchFamily="18" charset="0"/>
                  <a:cs typeface="Times New Roman" panose="02020603050405020304" pitchFamily="18" charset="0"/>
                </a:rPr>
                <a:t>tưởng</a:t>
              </a:r>
              <a:r>
                <a:rPr lang="en-US" altLang="en-US" sz="3300" b="1" dirty="0">
                  <a:solidFill>
                    <a:srgbClr val="02546A"/>
                  </a:solidFill>
                  <a:latin typeface="Times New Roman" panose="02020603050405020304" pitchFamily="18" charset="0"/>
                  <a:cs typeface="Times New Roman" panose="02020603050405020304" pitchFamily="18" charset="0"/>
                </a:rPr>
                <a:t> </a:t>
              </a:r>
              <a:r>
                <a:rPr lang="en-US" altLang="en-US" sz="3300" b="1" dirty="0" err="1">
                  <a:solidFill>
                    <a:srgbClr val="02546A"/>
                  </a:solidFill>
                  <a:latin typeface="Times New Roman" panose="02020603050405020304" pitchFamily="18" charset="0"/>
                  <a:cs typeface="Times New Roman" panose="02020603050405020304" pitchFamily="18" charset="0"/>
                </a:rPr>
                <a:t>nhớ</a:t>
              </a:r>
              <a:r>
                <a:rPr lang="en-US" altLang="en-US" sz="3300" b="1" dirty="0">
                  <a:solidFill>
                    <a:srgbClr val="02546A"/>
                  </a:solidFill>
                  <a:latin typeface="Times New Roman" panose="02020603050405020304" pitchFamily="18" charset="0"/>
                  <a:cs typeface="Times New Roman" panose="02020603050405020304" pitchFamily="18" charset="0"/>
                </a:rPr>
                <a:t> </a:t>
              </a:r>
              <a:r>
                <a:rPr lang="en-US" altLang="en-US" sz="3300" b="1" dirty="0" err="1">
                  <a:solidFill>
                    <a:srgbClr val="02546A"/>
                  </a:solidFill>
                  <a:latin typeface="Times New Roman" panose="02020603050405020304" pitchFamily="18" charset="0"/>
                  <a:cs typeface="Times New Roman" panose="02020603050405020304" pitchFamily="18" charset="0"/>
                </a:rPr>
                <a:t>công</a:t>
              </a:r>
              <a:r>
                <a:rPr lang="en-US" altLang="en-US" sz="3300" b="1" dirty="0">
                  <a:solidFill>
                    <a:srgbClr val="02546A"/>
                  </a:solidFill>
                  <a:latin typeface="Times New Roman" panose="02020603050405020304" pitchFamily="18" charset="0"/>
                  <a:cs typeface="Times New Roman" panose="02020603050405020304" pitchFamily="18" charset="0"/>
                </a:rPr>
                <a:t> </a:t>
              </a:r>
              <a:r>
                <a:rPr lang="en-US" altLang="en-US" sz="3300" b="1" dirty="0" err="1">
                  <a:solidFill>
                    <a:srgbClr val="02546A"/>
                  </a:solidFill>
                  <a:latin typeface="Times New Roman" panose="02020603050405020304" pitchFamily="18" charset="0"/>
                  <a:cs typeface="Times New Roman" panose="02020603050405020304" pitchFamily="18" charset="0"/>
                </a:rPr>
                <a:t>lao</a:t>
              </a:r>
              <a:r>
                <a:rPr lang="en-US" altLang="en-US" sz="3300" b="1" dirty="0">
                  <a:solidFill>
                    <a:srgbClr val="02546A"/>
                  </a:solidFill>
                  <a:latin typeface="Times New Roman" panose="02020603050405020304" pitchFamily="18" charset="0"/>
                  <a:cs typeface="Times New Roman" panose="02020603050405020304" pitchFamily="18" charset="0"/>
                </a:rPr>
                <a:t> </a:t>
              </a:r>
              <a:r>
                <a:rPr lang="en-US" altLang="en-US" sz="3300" b="1" dirty="0" err="1">
                  <a:solidFill>
                    <a:srgbClr val="02546A"/>
                  </a:solidFill>
                  <a:latin typeface="Times New Roman" panose="02020603050405020304" pitchFamily="18" charset="0"/>
                  <a:cs typeface="Times New Roman" panose="02020603050405020304" pitchFamily="18" charset="0"/>
                </a:rPr>
                <a:t>của</a:t>
              </a:r>
              <a:r>
                <a:rPr lang="en-US" altLang="en-US" sz="3300" b="1" dirty="0">
                  <a:solidFill>
                    <a:srgbClr val="02546A"/>
                  </a:solidFill>
                  <a:latin typeface="Times New Roman" panose="02020603050405020304" pitchFamily="18" charset="0"/>
                  <a:cs typeface="Times New Roman" panose="02020603050405020304" pitchFamily="18" charset="0"/>
                </a:rPr>
                <a:t> </a:t>
              </a:r>
              <a:r>
                <a:rPr lang="en-US" altLang="en-US" sz="3300" b="1" dirty="0" err="1">
                  <a:solidFill>
                    <a:srgbClr val="02546A"/>
                  </a:solidFill>
                  <a:latin typeface="Times New Roman" panose="02020603050405020304" pitchFamily="18" charset="0"/>
                  <a:cs typeface="Times New Roman" panose="02020603050405020304" pitchFamily="18" charset="0"/>
                </a:rPr>
                <a:t>ông</a:t>
              </a:r>
              <a:r>
                <a:rPr lang="en-US" altLang="en-US" sz="3000" b="1" dirty="0">
                  <a:effectLst>
                    <a:outerShdw blurRad="38100" dist="38100" dir="2700000">
                      <a:srgbClr val="C0C0C0"/>
                    </a:outerShdw>
                  </a:effectLst>
                  <a:latin typeface="Times New Roman" panose="02020603050405020304" pitchFamily="18" charset="0"/>
                  <a:cs typeface="Times New Roman" panose="02020603050405020304" pitchFamily="18" charset="0"/>
                </a:rPr>
                <a:t>.</a:t>
              </a:r>
              <a:endParaRPr lang="vi-VN" sz="3000" dirty="0">
                <a:effectLst>
                  <a:outerShdw blurRad="38100" dist="38100" dir="2700000">
                    <a:srgbClr val="C0C0C0"/>
                  </a:outerShdw>
                </a:effectLst>
                <a:latin typeface="Times New Roman" panose="02020603050405020304" pitchFamily="18" charset="0"/>
                <a:ea typeface="Times New Roman" panose="02020603050405020304" pitchFamily="18" charset="0"/>
              </a:endParaRPr>
            </a:p>
          </p:txBody>
        </p:sp>
      </p:grpSp>
    </p:spTree>
    <p:extLst>
      <p:ext uri="{BB962C8B-B14F-4D97-AF65-F5344CB8AC3E}">
        <p14:creationId xmlns:p14="http://schemas.microsoft.com/office/powerpoint/2010/main" val="335205599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wipe(left)">
                                      <p:cBhvr>
                                        <p:cTn id="7" dur="1500"/>
                                        <p:tgtEl>
                                          <p:spTgt spid="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500"/>
                                        <p:tgtEl>
                                          <p:spTgt spid="22"/>
                                        </p:tgtEl>
                                        <p:attrNameLst>
                                          <p:attrName>ppt_x</p:attrName>
                                        </p:attrNameLst>
                                      </p:cBhvr>
                                      <p:tavLst>
                                        <p:tav tm="0">
                                          <p:val>
                                            <p:strVal val="#ppt_x-#ppt_w*1.125000"/>
                                          </p:val>
                                        </p:tav>
                                        <p:tav tm="100000">
                                          <p:val>
                                            <p:strVal val="#ppt_x"/>
                                          </p:val>
                                        </p:tav>
                                      </p:tavLst>
                                    </p:anim>
                                    <p:animEffect transition="in" filter="wipe(right)">
                                      <p:cBhvr>
                                        <p:cTn id="1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93937598">
            <a:extLst>
              <a:ext uri="{FF2B5EF4-FFF2-40B4-BE49-F238E27FC236}">
                <a16:creationId xmlns:a16="http://schemas.microsoft.com/office/drawing/2014/main" id="{0585FEA8-BDC7-5B95-0992-3368B3A758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2448" y="201959"/>
            <a:ext cx="5031893" cy="433076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3" name="Text Box 6"/>
          <p:cNvSpPr txBox="1">
            <a:spLocks noChangeArrowheads="1"/>
          </p:cNvSpPr>
          <p:nvPr/>
        </p:nvSpPr>
        <p:spPr bwMode="auto">
          <a:xfrm>
            <a:off x="3012822" y="4116998"/>
            <a:ext cx="3118356" cy="415721"/>
          </a:xfrm>
          <a:prstGeom prst="rect">
            <a:avLst/>
          </a:prstGeom>
          <a:solidFill>
            <a:schemeClr val="bg1"/>
          </a:solidFill>
          <a:ln>
            <a:solidFill>
              <a:schemeClr val="tx1"/>
            </a:solidFill>
          </a:ln>
        </p:spPr>
        <p:txBody>
          <a:bodyPr wrap="square">
            <a:spAutoFit/>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eaLnBrk="1" hangingPunct="1">
              <a:spcBef>
                <a:spcPct val="0"/>
              </a:spcBef>
              <a:buFontTx/>
              <a:buNone/>
            </a:pPr>
            <a:r>
              <a:rPr lang="en-US" altLang="en-US" sz="2100" b="1" dirty="0" err="1">
                <a:latin typeface="UTM Alberta Heavy" panose="02040603050506020204" pitchFamily="18" charset="0"/>
              </a:rPr>
              <a:t>Tượng</a:t>
            </a:r>
            <a:r>
              <a:rPr lang="en-US" altLang="en-US" sz="2100" b="1" dirty="0">
                <a:latin typeface="UTM Alberta Heavy" panose="02040603050506020204" pitchFamily="18" charset="0"/>
              </a:rPr>
              <a:t> </a:t>
            </a:r>
            <a:r>
              <a:rPr lang="en-US" altLang="en-US" sz="2100" b="1" dirty="0" err="1">
                <a:latin typeface="UTM Alberta Heavy" panose="02040603050506020204" pitchFamily="18" charset="0"/>
              </a:rPr>
              <a:t>của</a:t>
            </a:r>
            <a:r>
              <a:rPr lang="en-US" altLang="en-US" sz="2100" b="1" dirty="0">
                <a:latin typeface="UTM Alberta Heavy" panose="02040603050506020204" pitchFamily="18" charset="0"/>
              </a:rPr>
              <a:t> </a:t>
            </a:r>
            <a:r>
              <a:rPr lang="en-US" altLang="en-US" sz="2100" b="1" dirty="0" err="1">
                <a:latin typeface="UTM Alberta Heavy" panose="02040603050506020204" pitchFamily="18" charset="0"/>
              </a:rPr>
              <a:t>Ngô</a:t>
            </a:r>
            <a:r>
              <a:rPr lang="en-US" altLang="en-US" sz="2100" b="1" dirty="0">
                <a:latin typeface="UTM Alberta Heavy" panose="02040603050506020204" pitchFamily="18" charset="0"/>
              </a:rPr>
              <a:t> </a:t>
            </a:r>
            <a:r>
              <a:rPr lang="en-US" altLang="en-US" sz="2100" b="1" dirty="0" err="1">
                <a:latin typeface="UTM Alberta Heavy" panose="02040603050506020204" pitchFamily="18" charset="0"/>
              </a:rPr>
              <a:t>Quyền</a:t>
            </a:r>
            <a:endParaRPr lang="en-US" altLang="en-US" sz="2100" b="1" dirty="0">
              <a:latin typeface="UTM Alberta Heavy" panose="02040603050506020204" pitchFamily="18" charset="0"/>
            </a:endParaRPr>
          </a:p>
        </p:txBody>
      </p:sp>
    </p:spTree>
    <p:extLst>
      <p:ext uri="{BB962C8B-B14F-4D97-AF65-F5344CB8AC3E}">
        <p14:creationId xmlns:p14="http://schemas.microsoft.com/office/powerpoint/2010/main" val="680966751"/>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6"/>
          <p:cNvSpPr txBox="1">
            <a:spLocks noChangeArrowheads="1"/>
          </p:cNvSpPr>
          <p:nvPr/>
        </p:nvSpPr>
        <p:spPr bwMode="auto">
          <a:xfrm>
            <a:off x="6925603" y="2302460"/>
            <a:ext cx="1601708" cy="738664"/>
          </a:xfrm>
          <a:prstGeom prst="rect">
            <a:avLst/>
          </a:prstGeom>
          <a:solidFill>
            <a:schemeClr val="bg1"/>
          </a:solidFill>
          <a:ln>
            <a:solidFill>
              <a:schemeClr val="tx1"/>
            </a:solidFill>
          </a:ln>
        </p:spPr>
        <p:txBody>
          <a:bodyPr wrap="square">
            <a:spAutoFit/>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eaLnBrk="1" hangingPunct="1">
              <a:spcBef>
                <a:spcPct val="0"/>
              </a:spcBef>
              <a:buFontTx/>
              <a:buNone/>
            </a:pPr>
            <a:r>
              <a:rPr lang="en-US" altLang="en-US" sz="2100" b="1" dirty="0" err="1">
                <a:latin typeface="UTM Alberta Heavy" panose="02040603050506020204" pitchFamily="18" charset="0"/>
              </a:rPr>
              <a:t>Lăng</a:t>
            </a:r>
            <a:r>
              <a:rPr lang="en-US" altLang="en-US" sz="2100" b="1" dirty="0">
                <a:latin typeface="UTM Alberta Heavy" panose="02040603050506020204" pitchFamily="18" charset="0"/>
              </a:rPr>
              <a:t> </a:t>
            </a:r>
            <a:r>
              <a:rPr lang="en-US" altLang="en-US" sz="2100" b="1" dirty="0" err="1">
                <a:latin typeface="UTM Alberta Heavy" panose="02040603050506020204" pitchFamily="18" charset="0"/>
              </a:rPr>
              <a:t>của</a:t>
            </a:r>
            <a:r>
              <a:rPr lang="en-US" altLang="en-US" sz="2100" b="1" dirty="0">
                <a:latin typeface="UTM Alberta Heavy" panose="02040603050506020204" pitchFamily="18" charset="0"/>
              </a:rPr>
              <a:t> </a:t>
            </a:r>
            <a:r>
              <a:rPr lang="en-US" altLang="en-US" sz="2100" b="1" dirty="0" err="1">
                <a:latin typeface="UTM Alberta Heavy" panose="02040603050506020204" pitchFamily="18" charset="0"/>
              </a:rPr>
              <a:t>Ngô</a:t>
            </a:r>
            <a:r>
              <a:rPr lang="en-US" altLang="en-US" sz="2100" b="1" dirty="0">
                <a:latin typeface="UTM Alberta Heavy" panose="02040603050506020204" pitchFamily="18" charset="0"/>
              </a:rPr>
              <a:t> </a:t>
            </a:r>
            <a:r>
              <a:rPr lang="en-US" altLang="en-US" sz="2100" b="1" dirty="0" err="1">
                <a:latin typeface="UTM Alberta Heavy" panose="02040603050506020204" pitchFamily="18" charset="0"/>
              </a:rPr>
              <a:t>Quyền</a:t>
            </a:r>
            <a:endParaRPr lang="en-US" altLang="en-US" sz="2100" b="1" dirty="0">
              <a:latin typeface="UTM Alberta Heavy" panose="02040603050506020204" pitchFamily="18" charset="0"/>
            </a:endParaRPr>
          </a:p>
        </p:txBody>
      </p:sp>
      <p:pic>
        <p:nvPicPr>
          <p:cNvPr id="5" name="Picture 8" descr="https://upload.wikimedia.org/wikipedia/commons/2/23/L%C4%83ng_Ng%C3%B4_Quy%E1%BB%81n.jpg">
            <a:extLst>
              <a:ext uri="{FF2B5EF4-FFF2-40B4-BE49-F238E27FC236}">
                <a16:creationId xmlns:a16="http://schemas.microsoft.com/office/drawing/2014/main" id="{6D0B8886-943B-1BAC-D1A8-3745E8494DB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8102" y="322700"/>
            <a:ext cx="5997466" cy="449809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87877680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associÃ©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3202" y="2240828"/>
            <a:ext cx="3446209" cy="25310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8" name="Picture 4" descr="RÃ©sultat de recherche d'images pour &quot;dáº¥u tÃ­ch tráº­n báº¡ch Äáº±ng&quo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71944" y="2420911"/>
            <a:ext cx="3388816" cy="25416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 name="Picture 65" descr="456827777_cd9d5ae60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9411" y="180976"/>
            <a:ext cx="3066449" cy="19689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 name="Picture 67" descr="456827827_5e64501e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9209" y="84792"/>
            <a:ext cx="3087439" cy="19743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Text Box 19"/>
          <p:cNvSpPr txBox="1">
            <a:spLocks noChangeArrowheads="1"/>
          </p:cNvSpPr>
          <p:nvPr/>
        </p:nvSpPr>
        <p:spPr bwMode="auto">
          <a:xfrm>
            <a:off x="7485321" y="541841"/>
            <a:ext cx="1507209" cy="1608131"/>
          </a:xfrm>
          <a:prstGeom prst="rect">
            <a:avLst/>
          </a:prstGeom>
          <a:solidFill>
            <a:schemeClr val="bg1"/>
          </a:solidFill>
          <a:ln>
            <a:solidFill>
              <a:schemeClr val="tx1"/>
            </a:solidFill>
          </a:ln>
        </p:spPr>
        <p:txBody>
          <a:bodyPr wrap="square" lIns="68579" tIns="34289" rIns="68579" bIns="34289">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defTabSz="308042" eaLnBrk="1" hangingPunct="1">
              <a:spcBef>
                <a:spcPct val="50000"/>
              </a:spcBef>
            </a:pPr>
            <a:r>
              <a:rPr lang="en-US" sz="2000" b="1" i="1" dirty="0" err="1">
                <a:latin typeface="UTM Azuki" panose="02040603050506020204" pitchFamily="18" charset="0"/>
                <a:ea typeface="-윤명조230" pitchFamily="18" charset="-127"/>
                <a:cs typeface="Times New Roman" pitchFamily="18" charset="0"/>
                <a:sym typeface="Didot"/>
              </a:rPr>
              <a:t>Những</a:t>
            </a:r>
            <a:r>
              <a:rPr lang="en-US" sz="2000" b="1" i="1" dirty="0">
                <a:latin typeface="UTM Azuki" panose="02040603050506020204" pitchFamily="18" charset="0"/>
                <a:ea typeface="-윤명조230" pitchFamily="18" charset="-127"/>
                <a:cs typeface="Times New Roman" pitchFamily="18" charset="0"/>
                <a:sym typeface="Didot"/>
              </a:rPr>
              <a:t> </a:t>
            </a:r>
            <a:r>
              <a:rPr lang="en-US" sz="2000" b="1" i="1" dirty="0" err="1">
                <a:latin typeface="UTM Azuki" panose="02040603050506020204" pitchFamily="18" charset="0"/>
                <a:ea typeface="-윤명조230" pitchFamily="18" charset="-127"/>
                <a:cs typeface="Times New Roman" pitchFamily="18" charset="0"/>
                <a:sym typeface="Didot"/>
              </a:rPr>
              <a:t>dấu</a:t>
            </a:r>
            <a:r>
              <a:rPr lang="en-US" sz="2000" b="1" i="1" dirty="0">
                <a:latin typeface="UTM Azuki" panose="02040603050506020204" pitchFamily="18" charset="0"/>
                <a:ea typeface="-윤명조230" pitchFamily="18" charset="-127"/>
                <a:cs typeface="Times New Roman" pitchFamily="18" charset="0"/>
                <a:sym typeface="Didot"/>
              </a:rPr>
              <a:t> </a:t>
            </a:r>
            <a:r>
              <a:rPr lang="en-US" sz="2000" b="1" i="1" dirty="0" err="1">
                <a:latin typeface="UTM Azuki" panose="02040603050506020204" pitchFamily="18" charset="0"/>
                <a:ea typeface="-윤명조230" pitchFamily="18" charset="-127"/>
                <a:cs typeface="Times New Roman" pitchFamily="18" charset="0"/>
                <a:sym typeface="Didot"/>
              </a:rPr>
              <a:t>tích</a:t>
            </a:r>
            <a:r>
              <a:rPr lang="en-US" sz="2000" b="1" i="1" dirty="0">
                <a:latin typeface="UTM Azuki" panose="02040603050506020204" pitchFamily="18" charset="0"/>
                <a:ea typeface="-윤명조230" pitchFamily="18" charset="-127"/>
                <a:cs typeface="Times New Roman" pitchFamily="18" charset="0"/>
                <a:sym typeface="Didot"/>
              </a:rPr>
              <a:t> </a:t>
            </a:r>
            <a:r>
              <a:rPr lang="en-US" sz="2000" b="1" i="1" dirty="0" err="1">
                <a:latin typeface="UTM Azuki" panose="02040603050506020204" pitchFamily="18" charset="0"/>
                <a:ea typeface="-윤명조230" pitchFamily="18" charset="-127"/>
                <a:cs typeface="Times New Roman" pitchFamily="18" charset="0"/>
                <a:sym typeface="Didot"/>
              </a:rPr>
              <a:t>cọc</a:t>
            </a:r>
            <a:r>
              <a:rPr lang="en-US" sz="2000" b="1" i="1" dirty="0">
                <a:latin typeface="UTM Azuki" panose="02040603050506020204" pitchFamily="18" charset="0"/>
                <a:ea typeface="-윤명조230" pitchFamily="18" charset="-127"/>
                <a:cs typeface="Times New Roman" pitchFamily="18" charset="0"/>
                <a:sym typeface="Didot"/>
              </a:rPr>
              <a:t> </a:t>
            </a:r>
            <a:r>
              <a:rPr lang="en-US" sz="2000" b="1" i="1" dirty="0" err="1">
                <a:latin typeface="UTM Azuki" panose="02040603050506020204" pitchFamily="18" charset="0"/>
                <a:ea typeface="-윤명조230" pitchFamily="18" charset="-127"/>
                <a:cs typeface="Times New Roman" pitchFamily="18" charset="0"/>
                <a:sym typeface="Didot"/>
              </a:rPr>
              <a:t>gỗ</a:t>
            </a:r>
            <a:r>
              <a:rPr lang="en-US" sz="2000" b="1" i="1" dirty="0">
                <a:latin typeface="UTM Azuki" panose="02040603050506020204" pitchFamily="18" charset="0"/>
                <a:ea typeface="-윤명조230" pitchFamily="18" charset="-127"/>
                <a:cs typeface="Times New Roman" pitchFamily="18" charset="0"/>
                <a:sym typeface="Didot"/>
              </a:rPr>
              <a:t> </a:t>
            </a:r>
            <a:r>
              <a:rPr lang="en-US" sz="2000" b="1" i="1" dirty="0" err="1">
                <a:latin typeface="UTM Azuki" panose="02040603050506020204" pitchFamily="18" charset="0"/>
                <a:ea typeface="-윤명조230" pitchFamily="18" charset="-127"/>
                <a:cs typeface="Times New Roman" pitchFamily="18" charset="0"/>
                <a:sym typeface="Didot"/>
              </a:rPr>
              <a:t>còn</a:t>
            </a:r>
            <a:r>
              <a:rPr lang="en-US" sz="2000" b="1" i="1" dirty="0">
                <a:latin typeface="UTM Azuki" panose="02040603050506020204" pitchFamily="18" charset="0"/>
                <a:ea typeface="-윤명조230" pitchFamily="18" charset="-127"/>
                <a:cs typeface="Times New Roman" pitchFamily="18" charset="0"/>
                <a:sym typeface="Didot"/>
              </a:rPr>
              <a:t> </a:t>
            </a:r>
            <a:r>
              <a:rPr lang="en-US" sz="2000" b="1" i="1" dirty="0" err="1">
                <a:latin typeface="UTM Azuki" panose="02040603050506020204" pitchFamily="18" charset="0"/>
                <a:ea typeface="-윤명조230" pitchFamily="18" charset="-127"/>
                <a:cs typeface="Times New Roman" pitchFamily="18" charset="0"/>
                <a:sym typeface="Didot"/>
              </a:rPr>
              <a:t>lại</a:t>
            </a:r>
            <a:r>
              <a:rPr lang="en-US" sz="2000" b="1" i="1" dirty="0">
                <a:latin typeface="UTM Azuki" panose="02040603050506020204" pitchFamily="18" charset="0"/>
                <a:ea typeface="-윤명조230" pitchFamily="18" charset="-127"/>
                <a:cs typeface="Times New Roman" pitchFamily="18" charset="0"/>
                <a:sym typeface="Didot"/>
              </a:rPr>
              <a:t>  </a:t>
            </a:r>
            <a:r>
              <a:rPr lang="en-US" sz="2000" b="1" i="1" dirty="0" err="1">
                <a:latin typeface="UTM Azuki" panose="02040603050506020204" pitchFamily="18" charset="0"/>
                <a:ea typeface="-윤명조230" pitchFamily="18" charset="-127"/>
                <a:cs typeface="Times New Roman" pitchFamily="18" charset="0"/>
                <a:sym typeface="Didot"/>
              </a:rPr>
              <a:t>trong</a:t>
            </a:r>
            <a:r>
              <a:rPr lang="en-US" sz="2000" b="1" i="1" dirty="0">
                <a:latin typeface="UTM Azuki" panose="02040603050506020204" pitchFamily="18" charset="0"/>
                <a:ea typeface="-윤명조230" pitchFamily="18" charset="-127"/>
                <a:cs typeface="Times New Roman" pitchFamily="18" charset="0"/>
                <a:sym typeface="Didot"/>
              </a:rPr>
              <a:t> </a:t>
            </a:r>
            <a:r>
              <a:rPr lang="en-US" sz="2000" b="1" i="1" dirty="0" err="1">
                <a:latin typeface="UTM Azuki" panose="02040603050506020204" pitchFamily="18" charset="0"/>
                <a:ea typeface="-윤명조230" pitchFamily="18" charset="-127"/>
                <a:cs typeface="Times New Roman" pitchFamily="18" charset="0"/>
                <a:sym typeface="Didot"/>
              </a:rPr>
              <a:t>trận</a:t>
            </a:r>
            <a:r>
              <a:rPr lang="en-US" sz="2000" b="1" i="1" dirty="0">
                <a:latin typeface="UTM Azuki" panose="02040603050506020204" pitchFamily="18" charset="0"/>
                <a:ea typeface="-윤명조230" pitchFamily="18" charset="-127"/>
                <a:cs typeface="Times New Roman" pitchFamily="18" charset="0"/>
                <a:sym typeface="Didot"/>
              </a:rPr>
              <a:t> </a:t>
            </a:r>
            <a:r>
              <a:rPr lang="en-US" sz="2000" b="1" i="1" dirty="0" err="1">
                <a:latin typeface="UTM Azuki" panose="02040603050506020204" pitchFamily="18" charset="0"/>
                <a:ea typeface="-윤명조230" pitchFamily="18" charset="-127"/>
                <a:cs typeface="Times New Roman" pitchFamily="18" charset="0"/>
                <a:sym typeface="Didot"/>
              </a:rPr>
              <a:t>Bạch</a:t>
            </a:r>
            <a:r>
              <a:rPr lang="en-US" sz="2000" b="1" i="1" dirty="0">
                <a:latin typeface="UTM Azuki" panose="02040603050506020204" pitchFamily="18" charset="0"/>
                <a:ea typeface="-윤명조230" pitchFamily="18" charset="-127"/>
                <a:cs typeface="Times New Roman" pitchFamily="18" charset="0"/>
                <a:sym typeface="Didot"/>
              </a:rPr>
              <a:t> </a:t>
            </a:r>
            <a:r>
              <a:rPr lang="en-US" sz="2000" b="1" i="1" dirty="0" err="1">
                <a:latin typeface="UTM Azuki" panose="02040603050506020204" pitchFamily="18" charset="0"/>
                <a:ea typeface="-윤명조230" pitchFamily="18" charset="-127"/>
                <a:cs typeface="Times New Roman" pitchFamily="18" charset="0"/>
                <a:sym typeface="Didot"/>
              </a:rPr>
              <a:t>Đằng</a:t>
            </a:r>
            <a:endParaRPr lang="en-US" sz="2000" b="1" i="1" dirty="0">
              <a:latin typeface="UTM Azuki" panose="02040603050506020204" pitchFamily="18" charset="0"/>
              <a:ea typeface="-윤명조230" pitchFamily="18" charset="-127"/>
              <a:cs typeface="Times New Roman" pitchFamily="18" charset="0"/>
              <a:sym typeface="Didot"/>
            </a:endParaRPr>
          </a:p>
        </p:txBody>
      </p:sp>
    </p:spTree>
    <p:extLst>
      <p:ext uri="{BB962C8B-B14F-4D97-AF65-F5344CB8AC3E}">
        <p14:creationId xmlns:p14="http://schemas.microsoft.com/office/powerpoint/2010/main" val="380426099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 calcmode="lin" valueType="num">
                                      <p:cBhvr additive="base">
                                        <p:cTn id="19" dur="500" fill="hold"/>
                                        <p:tgtEl>
                                          <p:spTgt spid="1026"/>
                                        </p:tgtEl>
                                        <p:attrNameLst>
                                          <p:attrName>ppt_x</p:attrName>
                                        </p:attrNameLst>
                                      </p:cBhvr>
                                      <p:tavLst>
                                        <p:tav tm="0">
                                          <p:val>
                                            <p:strVal val="#ppt_x"/>
                                          </p:val>
                                        </p:tav>
                                        <p:tav tm="100000">
                                          <p:val>
                                            <p:strVal val="#ppt_x"/>
                                          </p:val>
                                        </p:tav>
                                      </p:tavLst>
                                    </p:anim>
                                    <p:anim calcmode="lin" valueType="num">
                                      <p:cBhvr additive="base">
                                        <p:cTn id="20"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28"/>
                                        </p:tgtEl>
                                        <p:attrNameLst>
                                          <p:attrName>style.visibility</p:attrName>
                                        </p:attrNameLst>
                                      </p:cBhvr>
                                      <p:to>
                                        <p:strVal val="visible"/>
                                      </p:to>
                                    </p:set>
                                    <p:anim calcmode="lin" valueType="num">
                                      <p:cBhvr additive="base">
                                        <p:cTn id="25" dur="500" fill="hold"/>
                                        <p:tgtEl>
                                          <p:spTgt spid="1028"/>
                                        </p:tgtEl>
                                        <p:attrNameLst>
                                          <p:attrName>ppt_x</p:attrName>
                                        </p:attrNameLst>
                                      </p:cBhvr>
                                      <p:tavLst>
                                        <p:tav tm="0">
                                          <p:val>
                                            <p:strVal val="#ppt_x"/>
                                          </p:val>
                                        </p:tav>
                                        <p:tav tm="100000">
                                          <p:val>
                                            <p:strVal val="#ppt_x"/>
                                          </p:val>
                                        </p:tav>
                                      </p:tavLst>
                                    </p:anim>
                                    <p:anim calcmode="lin" valueType="num">
                                      <p:cBhvr additive="base">
                                        <p:cTn id="26"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nodeType="click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animEffect transition="in" filter="wipe(down)">
                                      <p:cBhvr>
                                        <p:cTn id="31" dur="580">
                                          <p:stCondLst>
                                            <p:cond delay="0"/>
                                          </p:stCondLst>
                                        </p:cTn>
                                        <p:tgtEl>
                                          <p:spTgt spid="6">
                                            <p:txEl>
                                              <p:pRg st="0" end="0"/>
                                            </p:txEl>
                                          </p:spTgt>
                                        </p:tgtEl>
                                      </p:cBhvr>
                                    </p:animEffect>
                                    <p:anim calcmode="lin" valueType="num">
                                      <p:cBhvr>
                                        <p:cTn id="32"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37" dur="26">
                                          <p:stCondLst>
                                            <p:cond delay="650"/>
                                          </p:stCondLst>
                                        </p:cTn>
                                        <p:tgtEl>
                                          <p:spTgt spid="6">
                                            <p:txEl>
                                              <p:pRg st="0" end="0"/>
                                            </p:txEl>
                                          </p:spTgt>
                                        </p:tgtEl>
                                      </p:cBhvr>
                                      <p:to x="100000" y="60000"/>
                                    </p:animScale>
                                    <p:animScale>
                                      <p:cBhvr>
                                        <p:cTn id="38" dur="166" decel="50000">
                                          <p:stCondLst>
                                            <p:cond delay="676"/>
                                          </p:stCondLst>
                                        </p:cTn>
                                        <p:tgtEl>
                                          <p:spTgt spid="6">
                                            <p:txEl>
                                              <p:pRg st="0" end="0"/>
                                            </p:txEl>
                                          </p:spTgt>
                                        </p:tgtEl>
                                      </p:cBhvr>
                                      <p:to x="100000" y="100000"/>
                                    </p:animScale>
                                    <p:animScale>
                                      <p:cBhvr>
                                        <p:cTn id="39" dur="26">
                                          <p:stCondLst>
                                            <p:cond delay="1312"/>
                                          </p:stCondLst>
                                        </p:cTn>
                                        <p:tgtEl>
                                          <p:spTgt spid="6">
                                            <p:txEl>
                                              <p:pRg st="0" end="0"/>
                                            </p:txEl>
                                          </p:spTgt>
                                        </p:tgtEl>
                                      </p:cBhvr>
                                      <p:to x="100000" y="80000"/>
                                    </p:animScale>
                                    <p:animScale>
                                      <p:cBhvr>
                                        <p:cTn id="40" dur="166" decel="50000">
                                          <p:stCondLst>
                                            <p:cond delay="1338"/>
                                          </p:stCondLst>
                                        </p:cTn>
                                        <p:tgtEl>
                                          <p:spTgt spid="6">
                                            <p:txEl>
                                              <p:pRg st="0" end="0"/>
                                            </p:txEl>
                                          </p:spTgt>
                                        </p:tgtEl>
                                      </p:cBhvr>
                                      <p:to x="100000" y="100000"/>
                                    </p:animScale>
                                    <p:animScale>
                                      <p:cBhvr>
                                        <p:cTn id="41" dur="26">
                                          <p:stCondLst>
                                            <p:cond delay="1642"/>
                                          </p:stCondLst>
                                        </p:cTn>
                                        <p:tgtEl>
                                          <p:spTgt spid="6">
                                            <p:txEl>
                                              <p:pRg st="0" end="0"/>
                                            </p:txEl>
                                          </p:spTgt>
                                        </p:tgtEl>
                                      </p:cBhvr>
                                      <p:to x="100000" y="90000"/>
                                    </p:animScale>
                                    <p:animScale>
                                      <p:cBhvr>
                                        <p:cTn id="42" dur="166" decel="50000">
                                          <p:stCondLst>
                                            <p:cond delay="1668"/>
                                          </p:stCondLst>
                                        </p:cTn>
                                        <p:tgtEl>
                                          <p:spTgt spid="6">
                                            <p:txEl>
                                              <p:pRg st="0" end="0"/>
                                            </p:txEl>
                                          </p:spTgt>
                                        </p:tgtEl>
                                      </p:cBhvr>
                                      <p:to x="100000" y="100000"/>
                                    </p:animScale>
                                    <p:animScale>
                                      <p:cBhvr>
                                        <p:cTn id="43" dur="26">
                                          <p:stCondLst>
                                            <p:cond delay="1808"/>
                                          </p:stCondLst>
                                        </p:cTn>
                                        <p:tgtEl>
                                          <p:spTgt spid="6">
                                            <p:txEl>
                                              <p:pRg st="0" end="0"/>
                                            </p:txEl>
                                          </p:spTgt>
                                        </p:tgtEl>
                                      </p:cBhvr>
                                      <p:to x="100000" y="95000"/>
                                    </p:animScale>
                                    <p:animScale>
                                      <p:cBhvr>
                                        <p:cTn id="44" dur="166" decel="50000">
                                          <p:stCondLst>
                                            <p:cond delay="1834"/>
                                          </p:stCondLst>
                                        </p:cTn>
                                        <p:tgtEl>
                                          <p:spTgt spid="6">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33"/>
          <p:cNvGrpSpPr>
            <a:grpSpLocks/>
          </p:cNvGrpSpPr>
          <p:nvPr/>
        </p:nvGrpSpPr>
        <p:grpSpPr bwMode="auto">
          <a:xfrm>
            <a:off x="1011603" y="1048221"/>
            <a:ext cx="7566016" cy="3762616"/>
            <a:chOff x="336" y="804"/>
            <a:chExt cx="4846" cy="3007"/>
          </a:xfrm>
        </p:grpSpPr>
        <p:pic>
          <p:nvPicPr>
            <p:cNvPr id="26" name="Picture 227" descr="圈轴bg"/>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336" y="912"/>
              <a:ext cx="4704" cy="277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30" descr="圈轴左右"/>
            <p:cNvPicPr>
              <a:picLocks noChangeAspect="1" noChangeArrowheads="1"/>
            </p:cNvPicPr>
            <p:nvPr/>
          </p:nvPicPr>
          <p:blipFill>
            <a:blip r:embed="rId4">
              <a:grayscl/>
              <a:extLst>
                <a:ext uri="{28A0092B-C50C-407E-A947-70E740481C1C}">
                  <a14:useLocalDpi xmlns:a14="http://schemas.microsoft.com/office/drawing/2010/main" val="0"/>
                </a:ext>
              </a:extLst>
            </a:blip>
            <a:srcRect/>
            <a:stretch>
              <a:fillRect/>
            </a:stretch>
          </p:blipFill>
          <p:spPr bwMode="auto">
            <a:xfrm>
              <a:off x="4944" y="804"/>
              <a:ext cx="238" cy="3007"/>
            </a:xfrm>
            <a:prstGeom prst="rect">
              <a:avLst/>
            </a:prstGeom>
            <a:noFill/>
            <a:extLst>
              <a:ext uri="{909E8E84-426E-40DD-AFC4-6F175D3DCCD1}">
                <a14:hiddenFill xmlns:a14="http://schemas.microsoft.com/office/drawing/2010/main">
                  <a:solidFill>
                    <a:srgbClr val="FFFFFF"/>
                  </a:solidFill>
                </a14:hiddenFill>
              </a:ext>
            </a:extLst>
          </p:spPr>
        </p:pic>
      </p:grpSp>
      <p:pic>
        <p:nvPicPr>
          <p:cNvPr id="28" name="Picture 232" descr="圈轴左右"/>
          <p:cNvPicPr>
            <a:picLocks noChangeAspect="1" noChangeArrowheads="1"/>
          </p:cNvPicPr>
          <p:nvPr/>
        </p:nvPicPr>
        <p:blipFill>
          <a:blip r:embed="rId4">
            <a:grayscl/>
            <a:extLst>
              <a:ext uri="{28A0092B-C50C-407E-A947-70E740481C1C}">
                <a14:useLocalDpi xmlns:a14="http://schemas.microsoft.com/office/drawing/2010/main" val="0"/>
              </a:ext>
            </a:extLst>
          </a:blip>
          <a:srcRect/>
          <a:stretch>
            <a:fillRect/>
          </a:stretch>
        </p:blipFill>
        <p:spPr bwMode="auto">
          <a:xfrm>
            <a:off x="935427" y="1048220"/>
            <a:ext cx="374758" cy="382197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C:\Users\Thinkpad\Desktop\245.png"/>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l="3473" t="3702" r="57500" b="82968"/>
          <a:stretch/>
        </p:blipFill>
        <p:spPr bwMode="auto">
          <a:xfrm>
            <a:off x="271863" y="50584"/>
            <a:ext cx="3222074" cy="7366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654189" y="517306"/>
            <a:ext cx="2651078" cy="553998"/>
          </a:xfrm>
          <a:prstGeom prst="rect">
            <a:avLst/>
          </a:prstGeom>
          <a:noFill/>
        </p:spPr>
        <p:txBody>
          <a:bodyPr wrap="square" rtlCol="0">
            <a:spAutoFit/>
          </a:bodyPr>
          <a:lstStyle/>
          <a:p>
            <a:r>
              <a:rPr lang="en-US" sz="3000" dirty="0">
                <a:latin typeface="UTM Loko" panose="02040603050506020204" pitchFamily="18" charset="0"/>
              </a:rPr>
              <a:t>GHI NHỚ</a:t>
            </a:r>
          </a:p>
        </p:txBody>
      </p:sp>
      <p:sp>
        <p:nvSpPr>
          <p:cNvPr id="4" name="TextBox 3"/>
          <p:cNvSpPr txBox="1"/>
          <p:nvPr/>
        </p:nvSpPr>
        <p:spPr>
          <a:xfrm>
            <a:off x="1437767" y="1406035"/>
            <a:ext cx="6546562" cy="3046988"/>
          </a:xfrm>
          <a:prstGeom prst="rect">
            <a:avLst/>
          </a:prstGeom>
          <a:noFill/>
        </p:spPr>
        <p:txBody>
          <a:bodyPr wrap="square" rtlCol="0">
            <a:spAutoFit/>
          </a:bodyPr>
          <a:lstStyle/>
          <a:p>
            <a:pPr>
              <a:defRPr/>
            </a:pPr>
            <a:r>
              <a:rPr lang="en-US" sz="2400" b="1" dirty="0">
                <a:latin typeface="Times New Roman" panose="02020603050405020304" pitchFamily="18" charset="0"/>
                <a:cs typeface="Times New Roman" panose="02020603050405020304" pitchFamily="18" charset="0"/>
              </a:rPr>
              <a:t>    </a:t>
            </a:r>
            <a:r>
              <a:rPr lang="vi-VN" sz="2400" b="1" dirty="0">
                <a:latin typeface="Times New Roman" panose="02020603050405020304" pitchFamily="18" charset="0"/>
                <a:cs typeface="Times New Roman" panose="02020603050405020304" pitchFamily="18" charset="0"/>
              </a:rPr>
              <a:t>Quân Nam Hán kéo sang đánh nước ta. Ngô Quyền chỉ huy quân dân ta, lợi dụng thuỷ triều lên xuống trên sông Bạch Đằng, nhử giặc vào bãi cọc rồi đánh tan quân xâm lược (năm 938).</a:t>
            </a:r>
          </a:p>
          <a:p>
            <a:pPr>
              <a:defRPr/>
            </a:pPr>
            <a:r>
              <a:rPr lang="en-US" sz="2400" b="1" dirty="0">
                <a:latin typeface="UTM Azuki" panose="02040603050506020204" pitchFamily="18" charset="0"/>
                <a:cs typeface="Times New Roman" panose="02020603050405020304" pitchFamily="18" charset="0"/>
              </a:rPr>
              <a:t>     </a:t>
            </a:r>
            <a:r>
              <a:rPr lang="vi-VN" sz="2400" b="1" dirty="0">
                <a:latin typeface="Times New Roman" panose="02020603050405020304" pitchFamily="18" charset="0"/>
                <a:cs typeface="Times New Roman" panose="02020603050405020304" pitchFamily="18" charset="0"/>
              </a:rPr>
              <a:t>Ngô Quyền lên ngôi vua đã kết thúc hoàn toàn thời kì đô hộ của phong kiến phương Bắc và mở đầu cho thời kì độc lập lâu dài của nước ta.</a:t>
            </a:r>
          </a:p>
        </p:txBody>
      </p:sp>
    </p:spTree>
    <p:extLst>
      <p:ext uri="{BB962C8B-B14F-4D97-AF65-F5344CB8AC3E}">
        <p14:creationId xmlns:p14="http://schemas.microsoft.com/office/powerpoint/2010/main" val="70635746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0-#ppt_w/2"/>
                                          </p:val>
                                        </p:tav>
                                        <p:tav tm="100000">
                                          <p:val>
                                            <p:strVal val="#ppt_x"/>
                                          </p:val>
                                        </p:tav>
                                      </p:tavLst>
                                    </p:anim>
                                    <p:anim calcmode="lin" valueType="num">
                                      <p:cBhvr additive="base">
                                        <p:cTn id="8" dur="500" fill="hold"/>
                                        <p:tgtEl>
                                          <p:spTgt spid="2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left)">
                                      <p:cBhvr>
                                        <p:cTn id="12" dur="500"/>
                                        <p:tgtEl>
                                          <p:spTgt spid="25"/>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up)">
                                      <p:cBhvr>
                                        <p:cTn id="16" dur="500"/>
                                        <p:tgtEl>
                                          <p:spTgt spid="4">
                                            <p:txEl>
                                              <p:pRg st="0" end="0"/>
                                            </p:txEl>
                                          </p:spTgt>
                                        </p:tgtEl>
                                      </p:cBhvr>
                                    </p:animEffect>
                                  </p:childTnLst>
                                </p:cTn>
                              </p:par>
                            </p:childTnLst>
                          </p:cTn>
                        </p:par>
                        <p:par>
                          <p:cTn id="17" fill="hold">
                            <p:stCondLst>
                              <p:cond delay="1500"/>
                            </p:stCondLst>
                            <p:childTnLst>
                              <p:par>
                                <p:cTn id="18" presetID="22" presetClass="entr" presetSubtype="1" fill="hold" nodeType="after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wipe(up)">
                                      <p:cBhvr>
                                        <p:cTn id="2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2" y="2088169"/>
            <a:ext cx="9141198" cy="3044018"/>
          </a:xfrm>
          <a:prstGeom prst="rect">
            <a:avLst/>
          </a:prstGeom>
        </p:spPr>
      </p:pic>
      <p:pic>
        <p:nvPicPr>
          <p:cNvPr id="3"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 y="-5555"/>
            <a:ext cx="9149031" cy="703872"/>
          </a:xfrm>
          <a:prstGeom prst="rect">
            <a:avLst/>
          </a:prstGeom>
        </p:spPr>
      </p:pic>
      <p:pic>
        <p:nvPicPr>
          <p:cNvPr id="4" name="图片 6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878" y="1077143"/>
            <a:ext cx="2702883" cy="2822480"/>
          </a:xfrm>
          <a:prstGeom prst="rect">
            <a:avLst/>
          </a:prstGeom>
        </p:spPr>
      </p:pic>
      <p:sp>
        <p:nvSpPr>
          <p:cNvPr id="5" name="Rectangle 217"/>
          <p:cNvSpPr>
            <a:spLocks noChangeArrowheads="1"/>
          </p:cNvSpPr>
          <p:nvPr/>
        </p:nvSpPr>
        <p:spPr bwMode="auto">
          <a:xfrm>
            <a:off x="1492379" y="1867996"/>
            <a:ext cx="6104973" cy="1412004"/>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1613" tIns="40806" rIns="81613" bIns="40806" anchor="ctr">
            <a:spAutoFit/>
          </a:bodyPr>
          <a:lstStyle>
            <a:lvl1pPr defTabSz="815975" eaLnBrk="0" hangingPunct="0">
              <a:defRPr sz="1600" baseline="-25000">
                <a:solidFill>
                  <a:schemeClr val="tx1"/>
                </a:solidFill>
                <a:latin typeface="Arial" panose="020B0604020202020204" pitchFamily="34" charset="0"/>
                <a:ea typeface="宋体" panose="02010600030101010101" pitchFamily="2" charset="-122"/>
              </a:defRPr>
            </a:lvl1pPr>
            <a:lvl2pPr marL="742950" indent="-285750" defTabSz="815975" eaLnBrk="0" hangingPunct="0">
              <a:defRPr sz="1600" baseline="-25000">
                <a:solidFill>
                  <a:schemeClr val="tx1"/>
                </a:solidFill>
                <a:latin typeface="Arial" panose="020B0604020202020204" pitchFamily="34" charset="0"/>
                <a:ea typeface="宋体" panose="02010600030101010101" pitchFamily="2" charset="-122"/>
              </a:defRPr>
            </a:lvl2pPr>
            <a:lvl3pPr marL="1143000" indent="-228600" defTabSz="815975" eaLnBrk="0" hangingPunct="0">
              <a:defRPr sz="1600" baseline="-25000">
                <a:solidFill>
                  <a:schemeClr val="tx1"/>
                </a:solidFill>
                <a:latin typeface="Arial" panose="020B0604020202020204" pitchFamily="34" charset="0"/>
                <a:ea typeface="宋体" panose="02010600030101010101" pitchFamily="2" charset="-122"/>
              </a:defRPr>
            </a:lvl3pPr>
            <a:lvl4pPr marL="1600200" indent="-228600" defTabSz="815975" eaLnBrk="0" hangingPunct="0">
              <a:defRPr sz="1600" baseline="-25000">
                <a:solidFill>
                  <a:schemeClr val="tx1"/>
                </a:solidFill>
                <a:latin typeface="Arial" panose="020B0604020202020204" pitchFamily="34" charset="0"/>
                <a:ea typeface="宋体" panose="02010600030101010101" pitchFamily="2" charset="-122"/>
              </a:defRPr>
            </a:lvl4pPr>
            <a:lvl5pPr marL="2057400" indent="-228600" defTabSz="815975" eaLnBrk="0" hangingPunct="0">
              <a:defRPr sz="1600" baseline="-25000">
                <a:solidFill>
                  <a:schemeClr val="tx1"/>
                </a:solidFill>
                <a:latin typeface="Arial" panose="020B0604020202020204" pitchFamily="34" charset="0"/>
                <a:ea typeface="宋体" panose="02010600030101010101" pitchFamily="2" charset="-122"/>
              </a:defRPr>
            </a:lvl5pPr>
            <a:lvl6pPr marL="25146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6pPr>
            <a:lvl7pPr marL="29718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7pPr>
            <a:lvl8pPr marL="34290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8pPr>
            <a:lvl9pPr marL="38862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9pPr>
          </a:lstStyle>
          <a:p>
            <a:pPr algn="l" eaLnBrk="1" hangingPunct="1">
              <a:lnSpc>
                <a:spcPct val="120000"/>
              </a:lnSpc>
            </a:pPr>
            <a:r>
              <a:rPr lang="en-US" altLang="zh-CN" sz="7200" b="1" baseline="0" dirty="0" err="1">
                <a:solidFill>
                  <a:srgbClr val="FF0000"/>
                </a:solidFill>
                <a:latin typeface="UTM ThuPhap Thien An" panose="02040603050506020204" pitchFamily="18" charset="0"/>
                <a:ea typeface="楷体" panose="02010609060101010101" pitchFamily="49" charset="-122"/>
                <a:cs typeface="Turbayne" panose="020B0506030404030204" pitchFamily="34" charset="0"/>
              </a:rPr>
              <a:t>Chúc</a:t>
            </a:r>
            <a:r>
              <a:rPr lang="en-US" altLang="zh-CN" sz="7200" b="1" baseline="0" dirty="0">
                <a:solidFill>
                  <a:srgbClr val="FF0000"/>
                </a:solidFill>
                <a:latin typeface="UTM ThuPhap Thien An" panose="02040603050506020204" pitchFamily="18" charset="0"/>
                <a:ea typeface="楷体" panose="02010609060101010101" pitchFamily="49" charset="-122"/>
                <a:cs typeface="Turbayne" panose="020B0506030404030204" pitchFamily="34" charset="0"/>
              </a:rPr>
              <a:t> </a:t>
            </a:r>
            <a:r>
              <a:rPr lang="en-US" altLang="zh-CN" sz="7200" b="1" baseline="0" dirty="0" err="1">
                <a:solidFill>
                  <a:srgbClr val="FF0000"/>
                </a:solidFill>
                <a:latin typeface="UTM ThuPhap Thien An" panose="02040603050506020204" pitchFamily="18" charset="0"/>
                <a:ea typeface="楷体" panose="02010609060101010101" pitchFamily="49" charset="-122"/>
                <a:cs typeface="Turbayne" panose="020B0506030404030204" pitchFamily="34" charset="0"/>
              </a:rPr>
              <a:t>em</a:t>
            </a:r>
            <a:r>
              <a:rPr lang="en-US" altLang="zh-CN" sz="7200" b="1" baseline="0" dirty="0">
                <a:solidFill>
                  <a:srgbClr val="FF0000"/>
                </a:solidFill>
                <a:latin typeface="UTM ThuPhap Thien An" panose="02040603050506020204" pitchFamily="18" charset="0"/>
                <a:ea typeface="楷体" panose="02010609060101010101" pitchFamily="49" charset="-122"/>
                <a:cs typeface="Turbayne" panose="020B0506030404030204" pitchFamily="34" charset="0"/>
              </a:rPr>
              <a:t> </a:t>
            </a:r>
            <a:r>
              <a:rPr lang="en-US" altLang="zh-CN" sz="7200" b="1" baseline="0" dirty="0" err="1">
                <a:solidFill>
                  <a:srgbClr val="FF0000"/>
                </a:solidFill>
                <a:latin typeface="UTM ThuPhap Thien An" panose="02040603050506020204" pitchFamily="18" charset="0"/>
                <a:ea typeface="楷体" panose="02010609060101010101" pitchFamily="49" charset="-122"/>
                <a:cs typeface="Turbayne" panose="020B0506030404030204" pitchFamily="34" charset="0"/>
              </a:rPr>
              <a:t>học</a:t>
            </a:r>
            <a:r>
              <a:rPr lang="en-US" altLang="zh-CN" sz="7200" b="1" baseline="0" dirty="0">
                <a:solidFill>
                  <a:srgbClr val="FF0000"/>
                </a:solidFill>
                <a:latin typeface="UTM ThuPhap Thien An" panose="02040603050506020204" pitchFamily="18" charset="0"/>
                <a:ea typeface="楷体" panose="02010609060101010101" pitchFamily="49" charset="-122"/>
                <a:cs typeface="Turbayne" panose="020B0506030404030204" pitchFamily="34" charset="0"/>
              </a:rPr>
              <a:t> </a:t>
            </a:r>
            <a:r>
              <a:rPr lang="en-US" altLang="zh-CN" sz="7200" b="1" baseline="0" dirty="0" err="1">
                <a:solidFill>
                  <a:srgbClr val="FF0000"/>
                </a:solidFill>
                <a:latin typeface="UTM ThuPhap Thien An" panose="02040603050506020204" pitchFamily="18" charset="0"/>
                <a:ea typeface="楷体" panose="02010609060101010101" pitchFamily="49" charset="-122"/>
                <a:cs typeface="Turbayne" panose="020B0506030404030204" pitchFamily="34" charset="0"/>
              </a:rPr>
              <a:t>tốt</a:t>
            </a:r>
            <a:endParaRPr kumimoji="1" lang="en-US" altLang="zh-CN" sz="7200" b="1" baseline="0" dirty="0">
              <a:solidFill>
                <a:srgbClr val="FF0000"/>
              </a:solidFill>
              <a:latin typeface="UTM ThuPhap Thien An" panose="02040603050506020204" pitchFamily="18" charset="0"/>
              <a:ea typeface="楷体" panose="02010609060101010101" pitchFamily="49" charset="-122"/>
              <a:cs typeface="Turbayne" panose="020B0506030404030204" pitchFamily="34" charset="0"/>
            </a:endParaRPr>
          </a:p>
        </p:txBody>
      </p:sp>
    </p:spTree>
    <p:extLst>
      <p:ext uri="{BB962C8B-B14F-4D97-AF65-F5344CB8AC3E}">
        <p14:creationId xmlns:p14="http://schemas.microsoft.com/office/powerpoint/2010/main" val="97470617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1000"/>
                                        <p:tgtEl>
                                          <p:spTgt spid="3"/>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par>
                          <p:cTn id="18" fill="hold">
                            <p:stCondLst>
                              <p:cond delay="2500"/>
                            </p:stCondLst>
                            <p:childTnLst>
                              <p:par>
                                <p:cTn id="19" presetID="8" presetClass="emph" presetSubtype="0" fill="hold" nodeType="afterEffect">
                                  <p:stCondLst>
                                    <p:cond delay="0"/>
                                  </p:stCondLst>
                                  <p:childTnLst>
                                    <p:animRot by="43200000">
                                      <p:cBhvr>
                                        <p:cTn id="20" dur="5500" fill="hold"/>
                                        <p:tgtEl>
                                          <p:spTgt spid="4"/>
                                        </p:tgtEl>
                                        <p:attrNameLst>
                                          <p:attrName>r</p:attrName>
                                        </p:attrNameLst>
                                      </p:cBhvr>
                                    </p:animRot>
                                  </p:childTnLst>
                                </p:cTn>
                              </p:par>
                            </p:childTnLst>
                          </p:cTn>
                        </p:par>
                        <p:par>
                          <p:cTn id="21" fill="hold">
                            <p:stCondLst>
                              <p:cond delay="8000"/>
                            </p:stCondLst>
                            <p:childTnLst>
                              <p:par>
                                <p:cTn id="22" presetID="10" presetClass="entr" presetSubtype="0"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1">
            <a:extLst>
              <a:ext uri="{FF2B5EF4-FFF2-40B4-BE49-F238E27FC236}">
                <a16:creationId xmlns:a16="http://schemas.microsoft.com/office/drawing/2014/main" id="{7A26F1C5-E2C4-4C09-BCB7-ED30C653A9AD}"/>
              </a:ext>
            </a:extLst>
          </p:cNvPr>
          <p:cNvGrpSpPr/>
          <p:nvPr/>
        </p:nvGrpSpPr>
        <p:grpSpPr>
          <a:xfrm flipH="1">
            <a:off x="745523" y="1440334"/>
            <a:ext cx="7458298" cy="964406"/>
            <a:chOff x="1262060" y="1619250"/>
            <a:chExt cx="9944397" cy="1285875"/>
          </a:xfrm>
        </p:grpSpPr>
        <p:sp>
          <p:nvSpPr>
            <p:cNvPr id="4" name="矩形: 圆角 12">
              <a:extLst>
                <a:ext uri="{FF2B5EF4-FFF2-40B4-BE49-F238E27FC236}">
                  <a16:creationId xmlns:a16="http://schemas.microsoft.com/office/drawing/2014/main" id="{B60637BC-E52E-4007-AEA8-2CEF2DD710F4}"/>
                </a:ext>
              </a:extLst>
            </p:cNvPr>
            <p:cNvSpPr/>
            <p:nvPr/>
          </p:nvSpPr>
          <p:spPr>
            <a:xfrm>
              <a:off x="1262060" y="1619250"/>
              <a:ext cx="9667875" cy="1285875"/>
            </a:xfrm>
            <a:prstGeom prst="roundRect">
              <a:avLst/>
            </a:prstGeom>
            <a:solidFill>
              <a:srgbClr val="EFE1C9"/>
            </a:solidFill>
            <a:ln w="57150">
              <a:solidFill>
                <a:srgbClr val="4EA4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latin typeface="Times New Roman" panose="02020603050405020304" pitchFamily="18" charset="0"/>
                <a:cs typeface="Times New Roman" panose="02020603050405020304" pitchFamily="18" charset="0"/>
              </a:endParaRPr>
            </a:p>
          </p:txBody>
        </p:sp>
        <p:sp>
          <p:nvSpPr>
            <p:cNvPr id="5" name="椭圆 26">
              <a:extLst>
                <a:ext uri="{FF2B5EF4-FFF2-40B4-BE49-F238E27FC236}">
                  <a16:creationId xmlns:a16="http://schemas.microsoft.com/office/drawing/2014/main" id="{D2F09764-F92D-495D-B968-94CC051A1BBE}"/>
                </a:ext>
              </a:extLst>
            </p:cNvPr>
            <p:cNvSpPr/>
            <p:nvPr/>
          </p:nvSpPr>
          <p:spPr>
            <a:xfrm>
              <a:off x="10596268" y="1959506"/>
              <a:ext cx="610189" cy="610189"/>
            </a:xfrm>
            <a:prstGeom prst="ellipse">
              <a:avLst/>
            </a:prstGeom>
            <a:blipFill>
              <a:blip r:embed="rId2"/>
              <a:tile tx="0" ty="0" sx="100000" sy="100000" flip="none" algn="tl"/>
            </a:blipFill>
            <a:ln w="76200">
              <a:solidFill>
                <a:srgbClr val="967758">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100" b="1" dirty="0">
                  <a:solidFill>
                    <a:srgbClr val="755321"/>
                  </a:solidFill>
                  <a:latin typeface="UTM Guanine" panose="02040603050506020204" pitchFamily="18" charset="0"/>
                  <a:cs typeface="Times New Roman" panose="02020603050405020304" pitchFamily="18" charset="0"/>
                </a:rPr>
                <a:t>A</a:t>
              </a:r>
              <a:endParaRPr lang="zh-CN" altLang="en-US" sz="2100" b="1" dirty="0">
                <a:solidFill>
                  <a:srgbClr val="755321"/>
                </a:solidFill>
                <a:latin typeface="UTM Guanine" panose="02040603050506020204" pitchFamily="18" charset="0"/>
                <a:cs typeface="Times New Roman" panose="02020603050405020304" pitchFamily="18" charset="0"/>
              </a:endParaRPr>
            </a:p>
          </p:txBody>
        </p:sp>
        <p:sp>
          <p:nvSpPr>
            <p:cNvPr id="6" name="文本框 29">
              <a:extLst>
                <a:ext uri="{FF2B5EF4-FFF2-40B4-BE49-F238E27FC236}">
                  <a16:creationId xmlns:a16="http://schemas.microsoft.com/office/drawing/2014/main" id="{48C563E7-4686-42D3-B102-2135CD7456A8}"/>
                </a:ext>
              </a:extLst>
            </p:cNvPr>
            <p:cNvSpPr txBox="1"/>
            <p:nvPr/>
          </p:nvSpPr>
          <p:spPr>
            <a:xfrm rot="5400000">
              <a:off x="5560565" y="-2026800"/>
              <a:ext cx="861775" cy="8580142"/>
            </a:xfrm>
            <a:prstGeom prst="rect">
              <a:avLst/>
            </a:prstGeom>
            <a:noFill/>
          </p:spPr>
          <p:txBody>
            <a:bodyPr vert="eaVert" wrap="square" rtlCol="0">
              <a:spAutoFit/>
            </a:bodyPr>
            <a:lstStyle/>
            <a:p>
              <a:pPr algn="ctr" eaLnBrk="1" hangingPunct="1">
                <a:spcBef>
                  <a:spcPct val="50000"/>
                </a:spcBef>
              </a:pPr>
              <a:r>
                <a:rPr lang="en-US" altLang="en-US" sz="3000" b="1" dirty="0">
                  <a:solidFill>
                    <a:srgbClr val="C00000"/>
                  </a:solidFill>
                  <a:latin typeface="Times New Roman" panose="02020603050405020304" pitchFamily="18" charset="0"/>
                  <a:cs typeface="Times New Roman" panose="02020603050405020304" pitchFamily="18" charset="0"/>
                </a:rPr>
                <a:t>Thua </a:t>
              </a:r>
              <a:r>
                <a:rPr lang="en-US" altLang="en-US" sz="3000" b="1" dirty="0" err="1">
                  <a:solidFill>
                    <a:srgbClr val="C00000"/>
                  </a:solidFill>
                  <a:latin typeface="Times New Roman" panose="02020603050405020304" pitchFamily="18" charset="0"/>
                  <a:cs typeface="Times New Roman" panose="02020603050405020304" pitchFamily="18" charset="0"/>
                </a:rPr>
                <a:t>cuộc</a:t>
              </a:r>
              <a:endParaRPr lang="en-US" altLang="en-US" sz="3000" b="1" dirty="0">
                <a:solidFill>
                  <a:srgbClr val="C00000"/>
                </a:solidFill>
                <a:latin typeface="Times New Roman" panose="02020603050405020304" pitchFamily="18" charset="0"/>
                <a:cs typeface="Times New Roman" panose="02020603050405020304" pitchFamily="18" charset="0"/>
              </a:endParaRPr>
            </a:p>
          </p:txBody>
        </p:sp>
      </p:grpSp>
      <p:grpSp>
        <p:nvGrpSpPr>
          <p:cNvPr id="8" name="组合 1">
            <a:extLst>
              <a:ext uri="{FF2B5EF4-FFF2-40B4-BE49-F238E27FC236}">
                <a16:creationId xmlns:a16="http://schemas.microsoft.com/office/drawing/2014/main" id="{7A26F1C5-E2C4-4C09-BCB7-ED30C653A9AD}"/>
              </a:ext>
            </a:extLst>
          </p:cNvPr>
          <p:cNvGrpSpPr/>
          <p:nvPr/>
        </p:nvGrpSpPr>
        <p:grpSpPr>
          <a:xfrm flipH="1">
            <a:off x="745523" y="2575498"/>
            <a:ext cx="7458298" cy="964406"/>
            <a:chOff x="1262060" y="1619250"/>
            <a:chExt cx="9944397" cy="1285875"/>
          </a:xfrm>
        </p:grpSpPr>
        <p:sp>
          <p:nvSpPr>
            <p:cNvPr id="9" name="矩形: 圆角 12">
              <a:extLst>
                <a:ext uri="{FF2B5EF4-FFF2-40B4-BE49-F238E27FC236}">
                  <a16:creationId xmlns:a16="http://schemas.microsoft.com/office/drawing/2014/main" id="{B60637BC-E52E-4007-AEA8-2CEF2DD710F4}"/>
                </a:ext>
              </a:extLst>
            </p:cNvPr>
            <p:cNvSpPr/>
            <p:nvPr/>
          </p:nvSpPr>
          <p:spPr>
            <a:xfrm>
              <a:off x="1262060" y="1619250"/>
              <a:ext cx="9667875" cy="1285875"/>
            </a:xfrm>
            <a:prstGeom prst="roundRect">
              <a:avLst/>
            </a:prstGeom>
            <a:solidFill>
              <a:srgbClr val="EFE1C9"/>
            </a:solidFill>
            <a:ln w="57150">
              <a:solidFill>
                <a:srgbClr val="4EA4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latin typeface="Times New Roman" panose="02020603050405020304" pitchFamily="18" charset="0"/>
                <a:cs typeface="Times New Roman" panose="02020603050405020304" pitchFamily="18" charset="0"/>
              </a:endParaRPr>
            </a:p>
          </p:txBody>
        </p:sp>
        <p:sp>
          <p:nvSpPr>
            <p:cNvPr id="10" name="椭圆 26">
              <a:extLst>
                <a:ext uri="{FF2B5EF4-FFF2-40B4-BE49-F238E27FC236}">
                  <a16:creationId xmlns:a16="http://schemas.microsoft.com/office/drawing/2014/main" id="{D2F09764-F92D-495D-B968-94CC051A1BBE}"/>
                </a:ext>
              </a:extLst>
            </p:cNvPr>
            <p:cNvSpPr/>
            <p:nvPr/>
          </p:nvSpPr>
          <p:spPr>
            <a:xfrm>
              <a:off x="10596268" y="1959506"/>
              <a:ext cx="610189" cy="610189"/>
            </a:xfrm>
            <a:prstGeom prst="ellipse">
              <a:avLst/>
            </a:prstGeom>
            <a:blipFill>
              <a:blip r:embed="rId2"/>
              <a:tile tx="0" ty="0" sx="100000" sy="100000" flip="none" algn="tl"/>
            </a:blipFill>
            <a:ln w="76200">
              <a:solidFill>
                <a:srgbClr val="967758">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100" b="1" dirty="0">
                  <a:solidFill>
                    <a:srgbClr val="755321"/>
                  </a:solidFill>
                  <a:latin typeface="UTM Guanine" panose="02040603050506020204" pitchFamily="18" charset="0"/>
                  <a:cs typeface="Times New Roman" panose="02020603050405020304" pitchFamily="18" charset="0"/>
                </a:rPr>
                <a:t>B</a:t>
              </a:r>
              <a:endParaRPr lang="zh-CN" altLang="en-US" sz="2100" b="1" dirty="0">
                <a:solidFill>
                  <a:srgbClr val="755321"/>
                </a:solidFill>
                <a:latin typeface="UTM Guanine" panose="02040603050506020204" pitchFamily="18" charset="0"/>
                <a:cs typeface="Times New Roman" panose="02020603050405020304" pitchFamily="18" charset="0"/>
              </a:endParaRPr>
            </a:p>
          </p:txBody>
        </p:sp>
        <p:sp>
          <p:nvSpPr>
            <p:cNvPr id="11" name="文本框 29">
              <a:extLst>
                <a:ext uri="{FF2B5EF4-FFF2-40B4-BE49-F238E27FC236}">
                  <a16:creationId xmlns:a16="http://schemas.microsoft.com/office/drawing/2014/main" id="{48C563E7-4686-42D3-B102-2135CD7456A8}"/>
                </a:ext>
              </a:extLst>
            </p:cNvPr>
            <p:cNvSpPr txBox="1"/>
            <p:nvPr/>
          </p:nvSpPr>
          <p:spPr>
            <a:xfrm rot="5400000">
              <a:off x="5560565" y="-2026800"/>
              <a:ext cx="861775" cy="8580142"/>
            </a:xfrm>
            <a:prstGeom prst="rect">
              <a:avLst/>
            </a:prstGeom>
            <a:noFill/>
          </p:spPr>
          <p:txBody>
            <a:bodyPr vert="eaVert" wrap="square" rtlCol="0">
              <a:spAutoFit/>
            </a:bodyPr>
            <a:lstStyle/>
            <a:p>
              <a:pPr algn="ctr">
                <a:spcBef>
                  <a:spcPct val="50000"/>
                </a:spcBef>
              </a:pPr>
              <a:r>
                <a:rPr lang="en-US" altLang="en-US" sz="3000" b="1" dirty="0" err="1">
                  <a:solidFill>
                    <a:srgbClr val="C00000"/>
                  </a:solidFill>
                  <a:latin typeface="Times New Roman" panose="02020603050405020304" pitchFamily="18" charset="0"/>
                </a:rPr>
                <a:t>Thắng</a:t>
              </a:r>
              <a:r>
                <a:rPr lang="en-US" altLang="en-US" sz="3000" b="1" dirty="0">
                  <a:solidFill>
                    <a:srgbClr val="C00000"/>
                  </a:solidFill>
                  <a:latin typeface="Times New Roman" panose="02020603050405020304" pitchFamily="18" charset="0"/>
                </a:rPr>
                <a:t> </a:t>
              </a:r>
              <a:r>
                <a:rPr lang="en-US" altLang="en-US" sz="3000" b="1" dirty="0" err="1">
                  <a:solidFill>
                    <a:srgbClr val="C00000"/>
                  </a:solidFill>
                  <a:latin typeface="Times New Roman" panose="02020603050405020304" pitchFamily="18" charset="0"/>
                </a:rPr>
                <a:t>lợi</a:t>
              </a:r>
              <a:endParaRPr lang="en-US" altLang="en-US" sz="3000" b="1" dirty="0">
                <a:solidFill>
                  <a:srgbClr val="C00000"/>
                </a:solidFill>
                <a:latin typeface="Times New Roman" panose="02020603050405020304" pitchFamily="18" charset="0"/>
              </a:endParaRPr>
            </a:p>
          </p:txBody>
        </p:sp>
      </p:grpSp>
      <p:grpSp>
        <p:nvGrpSpPr>
          <p:cNvPr id="12" name="组合 1">
            <a:extLst>
              <a:ext uri="{FF2B5EF4-FFF2-40B4-BE49-F238E27FC236}">
                <a16:creationId xmlns:a16="http://schemas.microsoft.com/office/drawing/2014/main" id="{7A26F1C5-E2C4-4C09-BCB7-ED30C653A9AD}"/>
              </a:ext>
            </a:extLst>
          </p:cNvPr>
          <p:cNvGrpSpPr/>
          <p:nvPr/>
        </p:nvGrpSpPr>
        <p:grpSpPr>
          <a:xfrm flipH="1">
            <a:off x="745523" y="3654448"/>
            <a:ext cx="7458298" cy="964406"/>
            <a:chOff x="1262060" y="1619250"/>
            <a:chExt cx="9944397" cy="1285875"/>
          </a:xfrm>
        </p:grpSpPr>
        <p:sp>
          <p:nvSpPr>
            <p:cNvPr id="13" name="矩形: 圆角 12">
              <a:extLst>
                <a:ext uri="{FF2B5EF4-FFF2-40B4-BE49-F238E27FC236}">
                  <a16:creationId xmlns:a16="http://schemas.microsoft.com/office/drawing/2014/main" id="{B60637BC-E52E-4007-AEA8-2CEF2DD710F4}"/>
                </a:ext>
              </a:extLst>
            </p:cNvPr>
            <p:cNvSpPr/>
            <p:nvPr/>
          </p:nvSpPr>
          <p:spPr>
            <a:xfrm>
              <a:off x="1262060" y="1619250"/>
              <a:ext cx="9667875" cy="1285875"/>
            </a:xfrm>
            <a:prstGeom prst="roundRect">
              <a:avLst/>
            </a:prstGeom>
            <a:solidFill>
              <a:srgbClr val="EFE1C9"/>
            </a:solidFill>
            <a:ln w="57150">
              <a:solidFill>
                <a:srgbClr val="4EA4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latin typeface="Times New Roman" panose="02020603050405020304" pitchFamily="18" charset="0"/>
                <a:cs typeface="Times New Roman" panose="02020603050405020304" pitchFamily="18" charset="0"/>
              </a:endParaRPr>
            </a:p>
          </p:txBody>
        </p:sp>
        <p:sp>
          <p:nvSpPr>
            <p:cNvPr id="14" name="椭圆 26">
              <a:extLst>
                <a:ext uri="{FF2B5EF4-FFF2-40B4-BE49-F238E27FC236}">
                  <a16:creationId xmlns:a16="http://schemas.microsoft.com/office/drawing/2014/main" id="{D2F09764-F92D-495D-B968-94CC051A1BBE}"/>
                </a:ext>
              </a:extLst>
            </p:cNvPr>
            <p:cNvSpPr/>
            <p:nvPr/>
          </p:nvSpPr>
          <p:spPr>
            <a:xfrm>
              <a:off x="10596268" y="1959506"/>
              <a:ext cx="610189" cy="610189"/>
            </a:xfrm>
            <a:prstGeom prst="ellipse">
              <a:avLst/>
            </a:prstGeom>
            <a:blipFill>
              <a:blip r:embed="rId2"/>
              <a:tile tx="0" ty="0" sx="100000" sy="100000" flip="none" algn="tl"/>
            </a:blipFill>
            <a:ln w="76200">
              <a:solidFill>
                <a:srgbClr val="967758">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100" b="1" dirty="0">
                  <a:solidFill>
                    <a:srgbClr val="755321"/>
                  </a:solidFill>
                  <a:latin typeface="UTM Guanine" panose="02040603050506020204" pitchFamily="18" charset="0"/>
                  <a:cs typeface="Times New Roman" panose="02020603050405020304" pitchFamily="18" charset="0"/>
                </a:rPr>
                <a:t>C</a:t>
              </a:r>
              <a:endParaRPr lang="zh-CN" altLang="en-US" sz="2100" b="1" dirty="0">
                <a:solidFill>
                  <a:srgbClr val="755321"/>
                </a:solidFill>
                <a:latin typeface="UTM Guanine" panose="02040603050506020204" pitchFamily="18" charset="0"/>
                <a:cs typeface="Times New Roman" panose="02020603050405020304" pitchFamily="18" charset="0"/>
              </a:endParaRPr>
            </a:p>
          </p:txBody>
        </p:sp>
        <p:sp>
          <p:nvSpPr>
            <p:cNvPr id="15" name="文本框 29">
              <a:extLst>
                <a:ext uri="{FF2B5EF4-FFF2-40B4-BE49-F238E27FC236}">
                  <a16:creationId xmlns:a16="http://schemas.microsoft.com/office/drawing/2014/main" id="{48C563E7-4686-42D3-B102-2135CD7456A8}"/>
                </a:ext>
              </a:extLst>
            </p:cNvPr>
            <p:cNvSpPr txBox="1"/>
            <p:nvPr/>
          </p:nvSpPr>
          <p:spPr>
            <a:xfrm rot="5400000">
              <a:off x="5560568" y="-2026800"/>
              <a:ext cx="861775" cy="8580142"/>
            </a:xfrm>
            <a:prstGeom prst="rect">
              <a:avLst/>
            </a:prstGeom>
            <a:noFill/>
          </p:spPr>
          <p:txBody>
            <a:bodyPr vert="eaVert" wrap="square" rtlCol="0">
              <a:spAutoFit/>
            </a:bodyPr>
            <a:lstStyle/>
            <a:p>
              <a:pPr algn="ctr">
                <a:spcBef>
                  <a:spcPct val="50000"/>
                </a:spcBef>
              </a:pPr>
              <a:r>
                <a:rPr lang="en-US" altLang="en-US" sz="3000" b="1" dirty="0" err="1">
                  <a:solidFill>
                    <a:srgbClr val="C00000"/>
                  </a:solidFill>
                  <a:latin typeface="Times New Roman" panose="02020603050405020304" pitchFamily="18" charset="0"/>
                </a:rPr>
                <a:t>Chồng</a:t>
              </a:r>
              <a:r>
                <a:rPr lang="en-US" altLang="en-US" sz="3000" b="1" dirty="0">
                  <a:solidFill>
                    <a:srgbClr val="C00000"/>
                  </a:solidFill>
                  <a:latin typeface="Times New Roman" panose="02020603050405020304" pitchFamily="18" charset="0"/>
                </a:rPr>
                <a:t> </a:t>
              </a:r>
              <a:r>
                <a:rPr lang="en-US" altLang="en-US" sz="3000" b="1" dirty="0" err="1">
                  <a:solidFill>
                    <a:srgbClr val="C00000"/>
                  </a:solidFill>
                  <a:latin typeface="Times New Roman" panose="02020603050405020304" pitchFamily="18" charset="0"/>
                </a:rPr>
                <a:t>bà</a:t>
              </a:r>
              <a:r>
                <a:rPr lang="en-US" altLang="en-US" sz="3000" b="1" dirty="0">
                  <a:solidFill>
                    <a:srgbClr val="C00000"/>
                  </a:solidFill>
                  <a:latin typeface="Times New Roman" panose="02020603050405020304" pitchFamily="18" charset="0"/>
                </a:rPr>
                <a:t> </a:t>
              </a:r>
              <a:r>
                <a:rPr lang="en-US" altLang="en-US" sz="3000" b="1" dirty="0" err="1">
                  <a:solidFill>
                    <a:srgbClr val="C00000"/>
                  </a:solidFill>
                  <a:latin typeface="Times New Roman" panose="02020603050405020304" pitchFamily="18" charset="0"/>
                </a:rPr>
                <a:t>sống</a:t>
              </a:r>
              <a:r>
                <a:rPr lang="en-US" altLang="en-US" sz="3000" b="1" dirty="0">
                  <a:solidFill>
                    <a:srgbClr val="C00000"/>
                  </a:solidFill>
                  <a:latin typeface="Times New Roman" panose="02020603050405020304" pitchFamily="18" charset="0"/>
                </a:rPr>
                <a:t> </a:t>
              </a:r>
              <a:r>
                <a:rPr lang="en-US" altLang="en-US" sz="3000" b="1" dirty="0" err="1">
                  <a:solidFill>
                    <a:srgbClr val="C00000"/>
                  </a:solidFill>
                  <a:latin typeface="Times New Roman" panose="02020603050405020304" pitchFamily="18" charset="0"/>
                </a:rPr>
                <a:t>lại</a:t>
              </a:r>
              <a:endParaRPr lang="en-US" altLang="en-US" sz="3000" b="1" dirty="0">
                <a:solidFill>
                  <a:srgbClr val="C00000"/>
                </a:solidFill>
                <a:latin typeface="Times New Roman" panose="02020603050405020304" pitchFamily="18" charset="0"/>
              </a:endParaRPr>
            </a:p>
          </p:txBody>
        </p:sp>
      </p:grpSp>
      <p:sp>
        <p:nvSpPr>
          <p:cNvPr id="16" name="缺角矩形 1">
            <a:extLst>
              <a:ext uri="{FF2B5EF4-FFF2-40B4-BE49-F238E27FC236}">
                <a16:creationId xmlns:a16="http://schemas.microsoft.com/office/drawing/2014/main" id="{BCCFC4CA-7B1B-46B2-BC0C-285690B38BCC}"/>
              </a:ext>
            </a:extLst>
          </p:cNvPr>
          <p:cNvSpPr/>
          <p:nvPr/>
        </p:nvSpPr>
        <p:spPr>
          <a:xfrm>
            <a:off x="933742" y="330651"/>
            <a:ext cx="7415057" cy="885120"/>
          </a:xfrm>
          <a:prstGeom prst="plaque">
            <a:avLst/>
          </a:prstGeom>
          <a:solidFill>
            <a:srgbClr val="F2D8B7"/>
          </a:solidFill>
          <a:ln w="57150">
            <a:solidFill>
              <a:srgbClr val="9800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50000"/>
              </a:spcBef>
            </a:pPr>
            <a:r>
              <a:rPr lang="en-US" altLang="en-US" sz="3600" b="1" dirty="0" err="1">
                <a:solidFill>
                  <a:schemeClr val="tx1"/>
                </a:solidFill>
                <a:latin typeface="UTM Azuki" panose="02040603050506020204" pitchFamily="18" charset="0"/>
                <a:cs typeface="Times New Roman" panose="02020603050405020304" pitchFamily="18" charset="0"/>
              </a:rPr>
              <a:t>Kết</a:t>
            </a:r>
            <a:r>
              <a:rPr lang="en-US" altLang="en-US" sz="3600" b="1" dirty="0">
                <a:solidFill>
                  <a:schemeClr val="tx1"/>
                </a:solidFill>
                <a:latin typeface="UTM Azuki" panose="02040603050506020204" pitchFamily="18" charset="0"/>
                <a:cs typeface="Times New Roman" panose="02020603050405020304" pitchFamily="18" charset="0"/>
              </a:rPr>
              <a:t> </a:t>
            </a:r>
            <a:r>
              <a:rPr lang="en-US" altLang="en-US" sz="3600" b="1" dirty="0" err="1">
                <a:solidFill>
                  <a:schemeClr val="tx1"/>
                </a:solidFill>
                <a:latin typeface="UTM Azuki" panose="02040603050506020204" pitchFamily="18" charset="0"/>
                <a:cs typeface="Times New Roman" panose="02020603050405020304" pitchFamily="18" charset="0"/>
              </a:rPr>
              <a:t>quả</a:t>
            </a:r>
            <a:r>
              <a:rPr lang="en-US" altLang="en-US" sz="3600" b="1" dirty="0">
                <a:solidFill>
                  <a:schemeClr val="tx1"/>
                </a:solidFill>
                <a:latin typeface="UTM Azuki" panose="02040603050506020204" pitchFamily="18" charset="0"/>
                <a:cs typeface="Times New Roman" panose="02020603050405020304" pitchFamily="18" charset="0"/>
              </a:rPr>
              <a:t> </a:t>
            </a:r>
            <a:r>
              <a:rPr lang="en-US" altLang="en-US" sz="3600" b="1" dirty="0" err="1">
                <a:solidFill>
                  <a:schemeClr val="tx1"/>
                </a:solidFill>
                <a:latin typeface="UTM Azuki" panose="02040603050506020204" pitchFamily="18" charset="0"/>
                <a:cs typeface="Times New Roman" panose="02020603050405020304" pitchFamily="18" charset="0"/>
              </a:rPr>
              <a:t>của</a:t>
            </a:r>
            <a:r>
              <a:rPr lang="en-US" altLang="en-US" sz="3600" b="1" dirty="0">
                <a:solidFill>
                  <a:schemeClr val="tx1"/>
                </a:solidFill>
                <a:latin typeface="UTM Azuki" panose="02040603050506020204" pitchFamily="18" charset="0"/>
                <a:cs typeface="Times New Roman" panose="02020603050405020304" pitchFamily="18" charset="0"/>
              </a:rPr>
              <a:t> </a:t>
            </a:r>
            <a:r>
              <a:rPr lang="en-US" altLang="en-US" sz="3600" b="1" dirty="0" err="1">
                <a:solidFill>
                  <a:schemeClr val="tx1"/>
                </a:solidFill>
                <a:latin typeface="UTM Azuki" panose="02040603050506020204" pitchFamily="18" charset="0"/>
                <a:cs typeface="Times New Roman" panose="02020603050405020304" pitchFamily="18" charset="0"/>
              </a:rPr>
              <a:t>cuộc</a:t>
            </a:r>
            <a:r>
              <a:rPr lang="en-US" altLang="en-US" sz="3600" b="1" dirty="0">
                <a:solidFill>
                  <a:schemeClr val="tx1"/>
                </a:solidFill>
                <a:latin typeface="UTM Azuki" panose="02040603050506020204" pitchFamily="18" charset="0"/>
                <a:cs typeface="Times New Roman" panose="02020603050405020304" pitchFamily="18" charset="0"/>
              </a:rPr>
              <a:t> </a:t>
            </a:r>
            <a:r>
              <a:rPr lang="en-US" altLang="en-US" sz="3600" b="1" dirty="0" err="1">
                <a:solidFill>
                  <a:schemeClr val="tx1"/>
                </a:solidFill>
                <a:latin typeface="UTM Azuki" panose="02040603050506020204" pitchFamily="18" charset="0"/>
                <a:cs typeface="Times New Roman" panose="02020603050405020304" pitchFamily="18" charset="0"/>
              </a:rPr>
              <a:t>khởi</a:t>
            </a:r>
            <a:r>
              <a:rPr lang="en-US" altLang="en-US" sz="3600" b="1" dirty="0">
                <a:solidFill>
                  <a:schemeClr val="tx1"/>
                </a:solidFill>
                <a:latin typeface="UTM Azuki" panose="02040603050506020204" pitchFamily="18" charset="0"/>
                <a:cs typeface="Times New Roman" panose="02020603050405020304" pitchFamily="18" charset="0"/>
              </a:rPr>
              <a:t> </a:t>
            </a:r>
            <a:r>
              <a:rPr lang="en-US" altLang="en-US" sz="3600" b="1" dirty="0" err="1">
                <a:solidFill>
                  <a:schemeClr val="tx1"/>
                </a:solidFill>
                <a:latin typeface="UTM Azuki" panose="02040603050506020204" pitchFamily="18" charset="0"/>
                <a:cs typeface="Times New Roman" panose="02020603050405020304" pitchFamily="18" charset="0"/>
              </a:rPr>
              <a:t>nghĩa</a:t>
            </a:r>
            <a:r>
              <a:rPr lang="en-US" altLang="en-US" sz="3600" b="1" dirty="0">
                <a:solidFill>
                  <a:schemeClr val="tx1"/>
                </a:solidFill>
                <a:latin typeface="UTM Azuki" panose="02040603050506020204" pitchFamily="18" charset="0"/>
                <a:cs typeface="Times New Roman" panose="02020603050405020304" pitchFamily="18" charset="0"/>
              </a:rPr>
              <a:t> </a:t>
            </a:r>
            <a:r>
              <a:rPr lang="en-US" altLang="en-US" sz="3600" b="1" dirty="0" err="1">
                <a:solidFill>
                  <a:schemeClr val="tx1"/>
                </a:solidFill>
                <a:latin typeface="UTM Azuki" panose="02040603050506020204" pitchFamily="18" charset="0"/>
                <a:cs typeface="Times New Roman" panose="02020603050405020304" pitchFamily="18" charset="0"/>
              </a:rPr>
              <a:t>ra</a:t>
            </a:r>
            <a:r>
              <a:rPr lang="en-US" altLang="en-US" sz="3600" b="1" dirty="0">
                <a:solidFill>
                  <a:schemeClr val="tx1"/>
                </a:solidFill>
                <a:latin typeface="UTM Azuki" panose="02040603050506020204" pitchFamily="18" charset="0"/>
                <a:cs typeface="Times New Roman" panose="02020603050405020304" pitchFamily="18" charset="0"/>
              </a:rPr>
              <a:t> </a:t>
            </a:r>
            <a:r>
              <a:rPr lang="en-US" altLang="en-US" sz="3600" b="1" dirty="0" err="1">
                <a:solidFill>
                  <a:schemeClr val="tx1"/>
                </a:solidFill>
                <a:latin typeface="UTM Azuki" panose="02040603050506020204" pitchFamily="18" charset="0"/>
                <a:cs typeface="Times New Roman" panose="02020603050405020304" pitchFamily="18" charset="0"/>
              </a:rPr>
              <a:t>sao</a:t>
            </a:r>
            <a:r>
              <a:rPr lang="en-US" altLang="en-US" sz="3600" b="1" dirty="0">
                <a:solidFill>
                  <a:schemeClr val="tx1"/>
                </a:solidFill>
                <a:latin typeface="UTM Azuki" panose="02040603050506020204" pitchFamily="18" charset="0"/>
                <a:cs typeface="Times New Roman" panose="02020603050405020304" pitchFamily="18" charset="0"/>
              </a:rPr>
              <a:t> ?</a:t>
            </a:r>
          </a:p>
        </p:txBody>
      </p:sp>
      <p:pic>
        <p:nvPicPr>
          <p:cNvPr id="2" name="图片 6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984" y="68237"/>
            <a:ext cx="1206434" cy="1259816"/>
          </a:xfrm>
          <a:prstGeom prst="rect">
            <a:avLst/>
          </a:prstGeom>
        </p:spPr>
      </p:pic>
    </p:spTree>
    <p:extLst>
      <p:ext uri="{BB962C8B-B14F-4D97-AF65-F5344CB8AC3E}">
        <p14:creationId xmlns:p14="http://schemas.microsoft.com/office/powerpoint/2010/main" val="695079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8" presetClass="emph" presetSubtype="0" fill="hold" nodeType="afterEffect">
                                  <p:stCondLst>
                                    <p:cond delay="0"/>
                                  </p:stCondLst>
                                  <p:childTnLst>
                                    <p:animRot by="43200000">
                                      <p:cBhvr>
                                        <p:cTn id="10" dur="5500" fill="hold"/>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500" fill="hold"/>
                                        <p:tgtEl>
                                          <p:spTgt spid="16"/>
                                        </p:tgtEl>
                                        <p:attrNameLst>
                                          <p:attrName>ppt_w</p:attrName>
                                        </p:attrNameLst>
                                      </p:cBhvr>
                                      <p:tavLst>
                                        <p:tav tm="0">
                                          <p:val>
                                            <p:fltVal val="0"/>
                                          </p:val>
                                        </p:tav>
                                        <p:tav tm="100000">
                                          <p:val>
                                            <p:strVal val="#ppt_w"/>
                                          </p:val>
                                        </p:tav>
                                      </p:tavLst>
                                    </p:anim>
                                    <p:anim calcmode="lin" valueType="num">
                                      <p:cBhvr>
                                        <p:cTn id="16" dur="500" fill="hold"/>
                                        <p:tgtEl>
                                          <p:spTgt spid="16"/>
                                        </p:tgtEl>
                                        <p:attrNameLst>
                                          <p:attrName>ppt_h</p:attrName>
                                        </p:attrNameLst>
                                      </p:cBhvr>
                                      <p:tavLst>
                                        <p:tav tm="0">
                                          <p:val>
                                            <p:fltVal val="0"/>
                                          </p:val>
                                        </p:tav>
                                        <p:tav tm="100000">
                                          <p:val>
                                            <p:strVal val="#ppt_h"/>
                                          </p:val>
                                        </p:tav>
                                      </p:tavLst>
                                    </p:anim>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ppt_x"/>
                                          </p:val>
                                        </p:tav>
                                        <p:tav tm="100000">
                                          <p:val>
                                            <p:strVal val="#ppt_x"/>
                                          </p:val>
                                        </p:tav>
                                      </p:tavLst>
                                    </p:anim>
                                    <p:anim calcmode="lin" valueType="num">
                                      <p:cBhvr additive="base">
                                        <p:cTn id="2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500" fill="hold"/>
                                        <p:tgtEl>
                                          <p:spTgt spid="8"/>
                                        </p:tgtEl>
                                        <p:attrNameLst>
                                          <p:attrName>ppt_x</p:attrName>
                                        </p:attrNameLst>
                                      </p:cBhvr>
                                      <p:tavLst>
                                        <p:tav tm="0">
                                          <p:val>
                                            <p:strVal val="#ppt_x"/>
                                          </p:val>
                                        </p:tav>
                                        <p:tav tm="100000">
                                          <p:val>
                                            <p:strVal val="#ppt_x"/>
                                          </p:val>
                                        </p:tav>
                                      </p:tavLst>
                                    </p:anim>
                                    <p:anim calcmode="lin" valueType="num">
                                      <p:cBhvr additive="base">
                                        <p:cTn id="2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additive="base">
                                        <p:cTn id="34" dur="500" fill="hold"/>
                                        <p:tgtEl>
                                          <p:spTgt spid="12"/>
                                        </p:tgtEl>
                                        <p:attrNameLst>
                                          <p:attrName>ppt_x</p:attrName>
                                        </p:attrNameLst>
                                      </p:cBhvr>
                                      <p:tavLst>
                                        <p:tav tm="0">
                                          <p:val>
                                            <p:strVal val="#ppt_x"/>
                                          </p:val>
                                        </p:tav>
                                        <p:tav tm="100000">
                                          <p:val>
                                            <p:strVal val="#ppt_x"/>
                                          </p:val>
                                        </p:tav>
                                      </p:tavLst>
                                    </p:anim>
                                    <p:anim calcmode="lin" valueType="num">
                                      <p:cBhvr additive="base">
                                        <p:cTn id="3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xit" presetSubtype="4" fill="hold" nodeType="clickEffect">
                                  <p:stCondLst>
                                    <p:cond delay="0"/>
                                  </p:stCondLst>
                                  <p:childTnLst>
                                    <p:anim calcmode="lin" valueType="num">
                                      <p:cBhvr additive="base">
                                        <p:cTn id="39" dur="500"/>
                                        <p:tgtEl>
                                          <p:spTgt spid="3"/>
                                        </p:tgtEl>
                                        <p:attrNameLst>
                                          <p:attrName>ppt_x</p:attrName>
                                        </p:attrNameLst>
                                      </p:cBhvr>
                                      <p:tavLst>
                                        <p:tav tm="0">
                                          <p:val>
                                            <p:strVal val="ppt_x"/>
                                          </p:val>
                                        </p:tav>
                                        <p:tav tm="100000">
                                          <p:val>
                                            <p:strVal val="ppt_x"/>
                                          </p:val>
                                        </p:tav>
                                      </p:tavLst>
                                    </p:anim>
                                    <p:anim calcmode="lin" valueType="num">
                                      <p:cBhvr additive="base">
                                        <p:cTn id="40" dur="500"/>
                                        <p:tgtEl>
                                          <p:spTgt spid="3"/>
                                        </p:tgtEl>
                                        <p:attrNameLst>
                                          <p:attrName>ppt_y</p:attrName>
                                        </p:attrNameLst>
                                      </p:cBhvr>
                                      <p:tavLst>
                                        <p:tav tm="0">
                                          <p:val>
                                            <p:strVal val="ppt_y"/>
                                          </p:val>
                                        </p:tav>
                                        <p:tav tm="100000">
                                          <p:val>
                                            <p:strVal val="1+ppt_h/2"/>
                                          </p:val>
                                        </p:tav>
                                      </p:tavLst>
                                    </p:anim>
                                    <p:set>
                                      <p:cBhvr>
                                        <p:cTn id="41" dur="1" fill="hold">
                                          <p:stCondLst>
                                            <p:cond delay="499"/>
                                          </p:stCondLst>
                                        </p:cTn>
                                        <p:tgtEl>
                                          <p:spTgt spid="3"/>
                                        </p:tgtEl>
                                        <p:attrNameLst>
                                          <p:attrName>style.visibility</p:attrName>
                                        </p:attrNameLst>
                                      </p:cBhvr>
                                      <p:to>
                                        <p:strVal val="hidden"/>
                                      </p:to>
                                    </p:set>
                                  </p:childTnLst>
                                </p:cTn>
                              </p:par>
                              <p:par>
                                <p:cTn id="42" presetID="2" presetClass="exit" presetSubtype="4" fill="hold" nodeType="withEffect">
                                  <p:stCondLst>
                                    <p:cond delay="0"/>
                                  </p:stCondLst>
                                  <p:childTnLst>
                                    <p:anim calcmode="lin" valueType="num">
                                      <p:cBhvr additive="base">
                                        <p:cTn id="43" dur="500"/>
                                        <p:tgtEl>
                                          <p:spTgt spid="12"/>
                                        </p:tgtEl>
                                        <p:attrNameLst>
                                          <p:attrName>ppt_x</p:attrName>
                                        </p:attrNameLst>
                                      </p:cBhvr>
                                      <p:tavLst>
                                        <p:tav tm="0">
                                          <p:val>
                                            <p:strVal val="ppt_x"/>
                                          </p:val>
                                        </p:tav>
                                        <p:tav tm="100000">
                                          <p:val>
                                            <p:strVal val="ppt_x"/>
                                          </p:val>
                                        </p:tav>
                                      </p:tavLst>
                                    </p:anim>
                                    <p:anim calcmode="lin" valueType="num">
                                      <p:cBhvr additive="base">
                                        <p:cTn id="44" dur="500"/>
                                        <p:tgtEl>
                                          <p:spTgt spid="12"/>
                                        </p:tgtEl>
                                        <p:attrNameLst>
                                          <p:attrName>ppt_y</p:attrName>
                                        </p:attrNameLst>
                                      </p:cBhvr>
                                      <p:tavLst>
                                        <p:tav tm="0">
                                          <p:val>
                                            <p:strVal val="ppt_y"/>
                                          </p:val>
                                        </p:tav>
                                        <p:tav tm="100000">
                                          <p:val>
                                            <p:strVal val="1+ppt_h/2"/>
                                          </p:val>
                                        </p:tav>
                                      </p:tavLst>
                                    </p:anim>
                                    <p:set>
                                      <p:cBhvr>
                                        <p:cTn id="45"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1">
            <a:extLst>
              <a:ext uri="{FF2B5EF4-FFF2-40B4-BE49-F238E27FC236}">
                <a16:creationId xmlns:a16="http://schemas.microsoft.com/office/drawing/2014/main" id="{7A26F1C5-E2C4-4C09-BCB7-ED30C653A9AD}"/>
              </a:ext>
            </a:extLst>
          </p:cNvPr>
          <p:cNvGrpSpPr/>
          <p:nvPr/>
        </p:nvGrpSpPr>
        <p:grpSpPr>
          <a:xfrm flipH="1">
            <a:off x="745523" y="1338573"/>
            <a:ext cx="7458298" cy="1169551"/>
            <a:chOff x="1262060" y="1483570"/>
            <a:chExt cx="9944397" cy="1559402"/>
          </a:xfrm>
        </p:grpSpPr>
        <p:sp>
          <p:nvSpPr>
            <p:cNvPr id="4" name="矩形: 圆角 12">
              <a:extLst>
                <a:ext uri="{FF2B5EF4-FFF2-40B4-BE49-F238E27FC236}">
                  <a16:creationId xmlns:a16="http://schemas.microsoft.com/office/drawing/2014/main" id="{B60637BC-E52E-4007-AEA8-2CEF2DD710F4}"/>
                </a:ext>
              </a:extLst>
            </p:cNvPr>
            <p:cNvSpPr/>
            <p:nvPr/>
          </p:nvSpPr>
          <p:spPr>
            <a:xfrm>
              <a:off x="1262060" y="1619250"/>
              <a:ext cx="9667875" cy="1285875"/>
            </a:xfrm>
            <a:prstGeom prst="roundRect">
              <a:avLst/>
            </a:prstGeom>
            <a:solidFill>
              <a:srgbClr val="EFE1C9"/>
            </a:solidFill>
            <a:ln w="57150">
              <a:solidFill>
                <a:srgbClr val="4EA4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latin typeface="Times New Roman" panose="02020603050405020304" pitchFamily="18" charset="0"/>
                <a:cs typeface="Times New Roman" panose="02020603050405020304" pitchFamily="18" charset="0"/>
              </a:endParaRPr>
            </a:p>
          </p:txBody>
        </p:sp>
        <p:sp>
          <p:nvSpPr>
            <p:cNvPr id="5" name="椭圆 26">
              <a:extLst>
                <a:ext uri="{FF2B5EF4-FFF2-40B4-BE49-F238E27FC236}">
                  <a16:creationId xmlns:a16="http://schemas.microsoft.com/office/drawing/2014/main" id="{D2F09764-F92D-495D-B968-94CC051A1BBE}"/>
                </a:ext>
              </a:extLst>
            </p:cNvPr>
            <p:cNvSpPr/>
            <p:nvPr/>
          </p:nvSpPr>
          <p:spPr>
            <a:xfrm>
              <a:off x="10596268" y="1959506"/>
              <a:ext cx="610189" cy="610189"/>
            </a:xfrm>
            <a:prstGeom prst="ellipse">
              <a:avLst/>
            </a:prstGeom>
            <a:blipFill>
              <a:blip r:embed="rId2"/>
              <a:tile tx="0" ty="0" sx="100000" sy="100000" flip="none" algn="tl"/>
            </a:blipFill>
            <a:ln w="76200">
              <a:solidFill>
                <a:srgbClr val="967758">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100" b="1" dirty="0">
                  <a:solidFill>
                    <a:srgbClr val="755321"/>
                  </a:solidFill>
                  <a:latin typeface="UTM Guanine" panose="02040603050506020204" pitchFamily="18" charset="0"/>
                  <a:cs typeface="Times New Roman" panose="02020603050405020304" pitchFamily="18" charset="0"/>
                </a:rPr>
                <a:t>A</a:t>
              </a:r>
              <a:endParaRPr lang="zh-CN" altLang="en-US" sz="2100" b="1" dirty="0">
                <a:solidFill>
                  <a:srgbClr val="755321"/>
                </a:solidFill>
                <a:latin typeface="UTM Guanine" panose="02040603050506020204" pitchFamily="18" charset="0"/>
                <a:cs typeface="Times New Roman" panose="02020603050405020304" pitchFamily="18" charset="0"/>
              </a:endParaRPr>
            </a:p>
          </p:txBody>
        </p:sp>
        <p:sp>
          <p:nvSpPr>
            <p:cNvPr id="6" name="文本框 29">
              <a:extLst>
                <a:ext uri="{FF2B5EF4-FFF2-40B4-BE49-F238E27FC236}">
                  <a16:creationId xmlns:a16="http://schemas.microsoft.com/office/drawing/2014/main" id="{48C563E7-4686-42D3-B102-2135CD7456A8}"/>
                </a:ext>
              </a:extLst>
            </p:cNvPr>
            <p:cNvSpPr txBox="1"/>
            <p:nvPr/>
          </p:nvSpPr>
          <p:spPr>
            <a:xfrm rot="5400000">
              <a:off x="5211752" y="-2026800"/>
              <a:ext cx="1559402" cy="8580142"/>
            </a:xfrm>
            <a:prstGeom prst="rect">
              <a:avLst/>
            </a:prstGeom>
            <a:noFill/>
          </p:spPr>
          <p:txBody>
            <a:bodyPr vert="eaVert" wrap="square" rtlCol="0">
              <a:spAutoFit/>
            </a:bodyPr>
            <a:lstStyle/>
            <a:p>
              <a:pPr algn="ctr">
                <a:spcBef>
                  <a:spcPct val="50000"/>
                </a:spcBef>
              </a:pPr>
              <a:r>
                <a:rPr lang="en-US" sz="3200" b="1" dirty="0" err="1">
                  <a:latin typeface="Times New Roman" pitchFamily="18" charset="0"/>
                  <a:cs typeface="Times New Roman" pitchFamily="18" charset="0"/>
                </a:rPr>
                <a:t>Hát</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Môn</a:t>
              </a:r>
              <a:r>
                <a:rPr lang="en-US" sz="3200" b="1" dirty="0">
                  <a:latin typeface="Times New Roman" pitchFamily="18" charset="0"/>
                  <a:cs typeface="Times New Roman" pitchFamily="18" charset="0"/>
                </a:rPr>
                <a:t> -&gt; </a:t>
              </a:r>
              <a:r>
                <a:rPr lang="en-US" sz="3200" b="1" dirty="0" err="1">
                  <a:latin typeface="Times New Roman" pitchFamily="18" charset="0"/>
                  <a:cs typeface="Times New Roman" pitchFamily="18" charset="0"/>
                </a:rPr>
                <a:t>Mê</a:t>
              </a:r>
              <a:r>
                <a:rPr lang="en-US" sz="3200" b="1" dirty="0">
                  <a:latin typeface="Times New Roman" pitchFamily="18" charset="0"/>
                  <a:cs typeface="Times New Roman" pitchFamily="18" charset="0"/>
                </a:rPr>
                <a:t> Linh -&gt; </a:t>
              </a:r>
              <a:r>
                <a:rPr lang="en-US" sz="3200" b="1" dirty="0" err="1">
                  <a:latin typeface="Times New Roman" pitchFamily="18" charset="0"/>
                  <a:cs typeface="Times New Roman" pitchFamily="18" charset="0"/>
                </a:rPr>
                <a:t>Cổ</a:t>
              </a:r>
              <a:r>
                <a:rPr lang="en-US" sz="3200" b="1" dirty="0">
                  <a:latin typeface="Times New Roman" pitchFamily="18" charset="0"/>
                  <a:cs typeface="Times New Roman" pitchFamily="18" charset="0"/>
                </a:rPr>
                <a:t> Loa -&gt; </a:t>
              </a:r>
              <a:r>
                <a:rPr lang="en-US" sz="3200" b="1" dirty="0" err="1">
                  <a:latin typeface="Times New Roman" pitchFamily="18" charset="0"/>
                  <a:cs typeface="Times New Roman" pitchFamily="18" charset="0"/>
                </a:rPr>
                <a:t>Luy</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Lâu</a:t>
              </a:r>
              <a:endParaRPr lang="en-US" sz="3200" b="1" dirty="0">
                <a:latin typeface="Times New Roman" pitchFamily="18" charset="0"/>
                <a:cs typeface="Times New Roman" pitchFamily="18" charset="0"/>
              </a:endParaRPr>
            </a:p>
          </p:txBody>
        </p:sp>
      </p:grpSp>
      <p:grpSp>
        <p:nvGrpSpPr>
          <p:cNvPr id="8" name="组合 1">
            <a:extLst>
              <a:ext uri="{FF2B5EF4-FFF2-40B4-BE49-F238E27FC236}">
                <a16:creationId xmlns:a16="http://schemas.microsoft.com/office/drawing/2014/main" id="{7A26F1C5-E2C4-4C09-BCB7-ED30C653A9AD}"/>
              </a:ext>
            </a:extLst>
          </p:cNvPr>
          <p:cNvGrpSpPr/>
          <p:nvPr/>
        </p:nvGrpSpPr>
        <p:grpSpPr>
          <a:xfrm flipH="1">
            <a:off x="745523" y="2473737"/>
            <a:ext cx="7458298" cy="1169551"/>
            <a:chOff x="1262060" y="1483570"/>
            <a:chExt cx="9944397" cy="1559402"/>
          </a:xfrm>
        </p:grpSpPr>
        <p:sp>
          <p:nvSpPr>
            <p:cNvPr id="9" name="矩形: 圆角 12">
              <a:extLst>
                <a:ext uri="{FF2B5EF4-FFF2-40B4-BE49-F238E27FC236}">
                  <a16:creationId xmlns:a16="http://schemas.microsoft.com/office/drawing/2014/main" id="{B60637BC-E52E-4007-AEA8-2CEF2DD710F4}"/>
                </a:ext>
              </a:extLst>
            </p:cNvPr>
            <p:cNvSpPr/>
            <p:nvPr/>
          </p:nvSpPr>
          <p:spPr>
            <a:xfrm>
              <a:off x="1262060" y="1619250"/>
              <a:ext cx="9667875" cy="1285875"/>
            </a:xfrm>
            <a:prstGeom prst="roundRect">
              <a:avLst/>
            </a:prstGeom>
            <a:solidFill>
              <a:srgbClr val="EFE1C9"/>
            </a:solidFill>
            <a:ln w="57150">
              <a:solidFill>
                <a:srgbClr val="4EA4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latin typeface="Times New Roman" panose="02020603050405020304" pitchFamily="18" charset="0"/>
                <a:cs typeface="Times New Roman" panose="02020603050405020304" pitchFamily="18" charset="0"/>
              </a:endParaRPr>
            </a:p>
          </p:txBody>
        </p:sp>
        <p:sp>
          <p:nvSpPr>
            <p:cNvPr id="10" name="椭圆 26">
              <a:extLst>
                <a:ext uri="{FF2B5EF4-FFF2-40B4-BE49-F238E27FC236}">
                  <a16:creationId xmlns:a16="http://schemas.microsoft.com/office/drawing/2014/main" id="{D2F09764-F92D-495D-B968-94CC051A1BBE}"/>
                </a:ext>
              </a:extLst>
            </p:cNvPr>
            <p:cNvSpPr/>
            <p:nvPr/>
          </p:nvSpPr>
          <p:spPr>
            <a:xfrm>
              <a:off x="10596268" y="1959506"/>
              <a:ext cx="610189" cy="610189"/>
            </a:xfrm>
            <a:prstGeom prst="ellipse">
              <a:avLst/>
            </a:prstGeom>
            <a:blipFill>
              <a:blip r:embed="rId2"/>
              <a:tile tx="0" ty="0" sx="100000" sy="100000" flip="none" algn="tl"/>
            </a:blipFill>
            <a:ln w="76200">
              <a:solidFill>
                <a:srgbClr val="967758">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100" b="1" dirty="0">
                  <a:solidFill>
                    <a:srgbClr val="755321"/>
                  </a:solidFill>
                  <a:latin typeface="UTM Guanine" panose="02040603050506020204" pitchFamily="18" charset="0"/>
                  <a:cs typeface="Times New Roman" panose="02020603050405020304" pitchFamily="18" charset="0"/>
                </a:rPr>
                <a:t>B</a:t>
              </a:r>
              <a:endParaRPr lang="zh-CN" altLang="en-US" sz="2100" b="1" dirty="0">
                <a:solidFill>
                  <a:srgbClr val="755321"/>
                </a:solidFill>
                <a:latin typeface="UTM Guanine" panose="02040603050506020204" pitchFamily="18" charset="0"/>
                <a:cs typeface="Times New Roman" panose="02020603050405020304" pitchFamily="18" charset="0"/>
              </a:endParaRPr>
            </a:p>
          </p:txBody>
        </p:sp>
        <p:sp>
          <p:nvSpPr>
            <p:cNvPr id="11" name="文本框 29">
              <a:extLst>
                <a:ext uri="{FF2B5EF4-FFF2-40B4-BE49-F238E27FC236}">
                  <a16:creationId xmlns:a16="http://schemas.microsoft.com/office/drawing/2014/main" id="{48C563E7-4686-42D3-B102-2135CD7456A8}"/>
                </a:ext>
              </a:extLst>
            </p:cNvPr>
            <p:cNvSpPr txBox="1"/>
            <p:nvPr/>
          </p:nvSpPr>
          <p:spPr>
            <a:xfrm rot="5400000">
              <a:off x="5211752" y="-2026800"/>
              <a:ext cx="1559402" cy="8580142"/>
            </a:xfrm>
            <a:prstGeom prst="rect">
              <a:avLst/>
            </a:prstGeom>
            <a:noFill/>
          </p:spPr>
          <p:txBody>
            <a:bodyPr vert="eaVert" wrap="square" rtlCol="0">
              <a:spAutoFit/>
            </a:bodyPr>
            <a:lstStyle/>
            <a:p>
              <a:pPr algn="ctr">
                <a:spcBef>
                  <a:spcPct val="50000"/>
                </a:spcBef>
              </a:pPr>
              <a:r>
                <a:rPr lang="en-US" sz="3200" b="1" dirty="0" err="1">
                  <a:latin typeface="Times New Roman" pitchFamily="18" charset="0"/>
                  <a:cs typeface="Times New Roman" pitchFamily="18" charset="0"/>
                </a:rPr>
                <a:t>Hát</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Môn</a:t>
              </a:r>
              <a:r>
                <a:rPr lang="en-US" sz="3200" b="1" dirty="0">
                  <a:latin typeface="Times New Roman" pitchFamily="18" charset="0"/>
                  <a:cs typeface="Times New Roman" pitchFamily="18" charset="0"/>
                </a:rPr>
                <a:t> -&gt; </a:t>
              </a:r>
              <a:r>
                <a:rPr lang="en-US" sz="3200" b="1" dirty="0" err="1">
                  <a:latin typeface="Times New Roman" pitchFamily="18" charset="0"/>
                  <a:cs typeface="Times New Roman" pitchFamily="18" charset="0"/>
                </a:rPr>
                <a:t>Sóc</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Sơn</a:t>
              </a:r>
              <a:r>
                <a:rPr lang="en-US" sz="3200" b="1" dirty="0">
                  <a:latin typeface="Times New Roman" pitchFamily="18" charset="0"/>
                  <a:cs typeface="Times New Roman" pitchFamily="18" charset="0"/>
                </a:rPr>
                <a:t> -&gt; </a:t>
              </a:r>
              <a:r>
                <a:rPr lang="en-US" sz="3200" b="1" dirty="0" err="1">
                  <a:latin typeface="Times New Roman" pitchFamily="18" charset="0"/>
                  <a:cs typeface="Times New Roman" pitchFamily="18" charset="0"/>
                </a:rPr>
                <a:t>Cổ</a:t>
              </a:r>
              <a:r>
                <a:rPr lang="en-US" sz="3200" b="1" dirty="0">
                  <a:latin typeface="Times New Roman" pitchFamily="18" charset="0"/>
                  <a:cs typeface="Times New Roman" pitchFamily="18" charset="0"/>
                </a:rPr>
                <a:t> Loa -&gt; </a:t>
              </a:r>
              <a:r>
                <a:rPr lang="en-US" sz="3200" b="1" dirty="0" err="1">
                  <a:latin typeface="Times New Roman" pitchFamily="18" charset="0"/>
                  <a:cs typeface="Times New Roman" pitchFamily="18" charset="0"/>
                </a:rPr>
                <a:t>Luy</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Lâu</a:t>
              </a:r>
              <a:endParaRPr lang="en-US" sz="3200" b="1" dirty="0">
                <a:latin typeface="Times New Roman" pitchFamily="18" charset="0"/>
                <a:cs typeface="Times New Roman" pitchFamily="18" charset="0"/>
              </a:endParaRPr>
            </a:p>
          </p:txBody>
        </p:sp>
      </p:grpSp>
      <p:grpSp>
        <p:nvGrpSpPr>
          <p:cNvPr id="12" name="组合 1">
            <a:extLst>
              <a:ext uri="{FF2B5EF4-FFF2-40B4-BE49-F238E27FC236}">
                <a16:creationId xmlns:a16="http://schemas.microsoft.com/office/drawing/2014/main" id="{7A26F1C5-E2C4-4C09-BCB7-ED30C653A9AD}"/>
              </a:ext>
            </a:extLst>
          </p:cNvPr>
          <p:cNvGrpSpPr/>
          <p:nvPr/>
        </p:nvGrpSpPr>
        <p:grpSpPr>
          <a:xfrm flipH="1">
            <a:off x="745523" y="3633462"/>
            <a:ext cx="7458298" cy="1169551"/>
            <a:chOff x="1262060" y="1483570"/>
            <a:chExt cx="9944397" cy="1559402"/>
          </a:xfrm>
        </p:grpSpPr>
        <p:sp>
          <p:nvSpPr>
            <p:cNvPr id="13" name="矩形: 圆角 12">
              <a:extLst>
                <a:ext uri="{FF2B5EF4-FFF2-40B4-BE49-F238E27FC236}">
                  <a16:creationId xmlns:a16="http://schemas.microsoft.com/office/drawing/2014/main" id="{B60637BC-E52E-4007-AEA8-2CEF2DD710F4}"/>
                </a:ext>
              </a:extLst>
            </p:cNvPr>
            <p:cNvSpPr/>
            <p:nvPr/>
          </p:nvSpPr>
          <p:spPr>
            <a:xfrm>
              <a:off x="1262060" y="1619250"/>
              <a:ext cx="9667875" cy="1285875"/>
            </a:xfrm>
            <a:prstGeom prst="roundRect">
              <a:avLst/>
            </a:prstGeom>
            <a:solidFill>
              <a:srgbClr val="EFE1C9"/>
            </a:solidFill>
            <a:ln w="57150">
              <a:solidFill>
                <a:srgbClr val="4EA4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latin typeface="Times New Roman" panose="02020603050405020304" pitchFamily="18" charset="0"/>
                <a:cs typeface="Times New Roman" panose="02020603050405020304" pitchFamily="18" charset="0"/>
              </a:endParaRPr>
            </a:p>
          </p:txBody>
        </p:sp>
        <p:sp>
          <p:nvSpPr>
            <p:cNvPr id="14" name="椭圆 26">
              <a:extLst>
                <a:ext uri="{FF2B5EF4-FFF2-40B4-BE49-F238E27FC236}">
                  <a16:creationId xmlns:a16="http://schemas.microsoft.com/office/drawing/2014/main" id="{D2F09764-F92D-495D-B968-94CC051A1BBE}"/>
                </a:ext>
              </a:extLst>
            </p:cNvPr>
            <p:cNvSpPr/>
            <p:nvPr/>
          </p:nvSpPr>
          <p:spPr>
            <a:xfrm>
              <a:off x="10596268" y="1959506"/>
              <a:ext cx="610189" cy="610189"/>
            </a:xfrm>
            <a:prstGeom prst="ellipse">
              <a:avLst/>
            </a:prstGeom>
            <a:blipFill>
              <a:blip r:embed="rId2"/>
              <a:tile tx="0" ty="0" sx="100000" sy="100000" flip="none" algn="tl"/>
            </a:blipFill>
            <a:ln w="76200">
              <a:solidFill>
                <a:srgbClr val="967758">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100" b="1" dirty="0">
                  <a:solidFill>
                    <a:srgbClr val="755321"/>
                  </a:solidFill>
                  <a:latin typeface="UTM Guanine" panose="02040603050506020204" pitchFamily="18" charset="0"/>
                  <a:cs typeface="Times New Roman" panose="02020603050405020304" pitchFamily="18" charset="0"/>
                </a:rPr>
                <a:t>C</a:t>
              </a:r>
              <a:endParaRPr lang="zh-CN" altLang="en-US" sz="2100" b="1" dirty="0">
                <a:solidFill>
                  <a:srgbClr val="755321"/>
                </a:solidFill>
                <a:latin typeface="UTM Guanine" panose="02040603050506020204" pitchFamily="18" charset="0"/>
                <a:cs typeface="Times New Roman" panose="02020603050405020304" pitchFamily="18" charset="0"/>
              </a:endParaRPr>
            </a:p>
          </p:txBody>
        </p:sp>
        <p:sp>
          <p:nvSpPr>
            <p:cNvPr id="15" name="文本框 29">
              <a:extLst>
                <a:ext uri="{FF2B5EF4-FFF2-40B4-BE49-F238E27FC236}">
                  <a16:creationId xmlns:a16="http://schemas.microsoft.com/office/drawing/2014/main" id="{48C563E7-4686-42D3-B102-2135CD7456A8}"/>
                </a:ext>
              </a:extLst>
            </p:cNvPr>
            <p:cNvSpPr txBox="1"/>
            <p:nvPr/>
          </p:nvSpPr>
          <p:spPr>
            <a:xfrm rot="5400000">
              <a:off x="5211754" y="-2026800"/>
              <a:ext cx="1559402" cy="8580142"/>
            </a:xfrm>
            <a:prstGeom prst="rect">
              <a:avLst/>
            </a:prstGeom>
            <a:noFill/>
          </p:spPr>
          <p:txBody>
            <a:bodyPr vert="eaVert" wrap="square" rtlCol="0">
              <a:spAutoFit/>
            </a:bodyPr>
            <a:lstStyle/>
            <a:p>
              <a:pPr algn="ctr">
                <a:spcBef>
                  <a:spcPct val="50000"/>
                </a:spcBef>
              </a:pPr>
              <a:r>
                <a:rPr lang="en-US" sz="3200" b="1" dirty="0" err="1">
                  <a:latin typeface="Times New Roman" pitchFamily="18" charset="0"/>
                  <a:cs typeface="Times New Roman" pitchFamily="18" charset="0"/>
                </a:rPr>
                <a:t>Phú</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Thọ</a:t>
              </a:r>
              <a:r>
                <a:rPr lang="en-US" sz="3200" b="1" dirty="0">
                  <a:latin typeface="Times New Roman" pitchFamily="18" charset="0"/>
                  <a:cs typeface="Times New Roman" pitchFamily="18" charset="0"/>
                </a:rPr>
                <a:t> -&gt; </a:t>
              </a:r>
              <a:r>
                <a:rPr lang="en-US" sz="3200" b="1" dirty="0" err="1">
                  <a:latin typeface="Times New Roman" pitchFamily="18" charset="0"/>
                  <a:cs typeface="Times New Roman" pitchFamily="18" charset="0"/>
                </a:rPr>
                <a:t>Mê</a:t>
              </a:r>
              <a:r>
                <a:rPr lang="en-US" sz="3200" b="1" dirty="0">
                  <a:latin typeface="Times New Roman" pitchFamily="18" charset="0"/>
                  <a:cs typeface="Times New Roman" pitchFamily="18" charset="0"/>
                </a:rPr>
                <a:t> Linh -&gt; </a:t>
              </a:r>
              <a:r>
                <a:rPr lang="en-US" sz="3200" b="1" dirty="0" err="1">
                  <a:latin typeface="Times New Roman" pitchFamily="18" charset="0"/>
                  <a:cs typeface="Times New Roman" pitchFamily="18" charset="0"/>
                </a:rPr>
                <a:t>Cổ</a:t>
              </a:r>
              <a:r>
                <a:rPr lang="en-US" sz="3200" b="1" dirty="0">
                  <a:latin typeface="Times New Roman" pitchFamily="18" charset="0"/>
                  <a:cs typeface="Times New Roman" pitchFamily="18" charset="0"/>
                </a:rPr>
                <a:t> Loa -&gt; </a:t>
              </a:r>
              <a:r>
                <a:rPr lang="en-US" sz="3200" b="1" dirty="0" err="1">
                  <a:latin typeface="Times New Roman" pitchFamily="18" charset="0"/>
                  <a:cs typeface="Times New Roman" pitchFamily="18" charset="0"/>
                </a:rPr>
                <a:t>Luy</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Lâu</a:t>
              </a:r>
              <a:endParaRPr lang="en-US" sz="3200" b="1" dirty="0">
                <a:latin typeface="Times New Roman" pitchFamily="18" charset="0"/>
                <a:cs typeface="Times New Roman" pitchFamily="18" charset="0"/>
              </a:endParaRPr>
            </a:p>
          </p:txBody>
        </p:sp>
      </p:grpSp>
      <p:sp>
        <p:nvSpPr>
          <p:cNvPr id="16" name="缺角矩形 1">
            <a:extLst>
              <a:ext uri="{FF2B5EF4-FFF2-40B4-BE49-F238E27FC236}">
                <a16:creationId xmlns:a16="http://schemas.microsoft.com/office/drawing/2014/main" id="{BCCFC4CA-7B1B-46B2-BC0C-285690B38BCC}"/>
              </a:ext>
            </a:extLst>
          </p:cNvPr>
          <p:cNvSpPr/>
          <p:nvPr/>
        </p:nvSpPr>
        <p:spPr>
          <a:xfrm>
            <a:off x="1108075" y="81562"/>
            <a:ext cx="6940586" cy="1202617"/>
          </a:xfrm>
          <a:prstGeom prst="plaque">
            <a:avLst/>
          </a:prstGeom>
          <a:solidFill>
            <a:srgbClr val="F2D8B7"/>
          </a:solidFill>
          <a:ln w="57150">
            <a:solidFill>
              <a:srgbClr val="9800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chemeClr val="bg2"/>
                </a:solidFill>
                <a:latin typeface="UTM Azuki" panose="02040603050506020204" pitchFamily="18" charset="0"/>
                <a:cs typeface="Times New Roman" panose="02020603050405020304" pitchFamily="18" charset="0"/>
              </a:rPr>
              <a:t>Diễn</a:t>
            </a:r>
            <a:r>
              <a:rPr lang="en-US" sz="3600" b="1" dirty="0">
                <a:solidFill>
                  <a:schemeClr val="bg2"/>
                </a:solidFill>
                <a:latin typeface="UTM Azuki" panose="02040603050506020204" pitchFamily="18" charset="0"/>
                <a:cs typeface="Times New Roman" panose="02020603050405020304" pitchFamily="18" charset="0"/>
              </a:rPr>
              <a:t> </a:t>
            </a:r>
            <a:r>
              <a:rPr lang="en-US" sz="3600" b="1" dirty="0" err="1">
                <a:solidFill>
                  <a:schemeClr val="bg2"/>
                </a:solidFill>
                <a:latin typeface="UTM Azuki" panose="02040603050506020204" pitchFamily="18" charset="0"/>
                <a:cs typeface="Times New Roman" panose="02020603050405020304" pitchFamily="18" charset="0"/>
              </a:rPr>
              <a:t>biến</a:t>
            </a:r>
            <a:r>
              <a:rPr lang="en-US" sz="3600" b="1" dirty="0">
                <a:solidFill>
                  <a:schemeClr val="bg2"/>
                </a:solidFill>
                <a:latin typeface="UTM Azuki" panose="02040603050506020204" pitchFamily="18" charset="0"/>
                <a:cs typeface="Times New Roman" panose="02020603050405020304" pitchFamily="18" charset="0"/>
              </a:rPr>
              <a:t> </a:t>
            </a:r>
            <a:r>
              <a:rPr lang="en-US" sz="3600" b="1" dirty="0" err="1">
                <a:solidFill>
                  <a:schemeClr val="bg2"/>
                </a:solidFill>
                <a:latin typeface="UTM Azuki" panose="02040603050506020204" pitchFamily="18" charset="0"/>
                <a:cs typeface="Times New Roman" panose="02020603050405020304" pitchFamily="18" charset="0"/>
              </a:rPr>
              <a:t>của</a:t>
            </a:r>
            <a:r>
              <a:rPr lang="en-US" sz="3600" b="1" dirty="0">
                <a:solidFill>
                  <a:schemeClr val="bg2"/>
                </a:solidFill>
                <a:latin typeface="UTM Azuki" panose="02040603050506020204" pitchFamily="18" charset="0"/>
                <a:cs typeface="Times New Roman" panose="02020603050405020304" pitchFamily="18" charset="0"/>
              </a:rPr>
              <a:t> </a:t>
            </a:r>
            <a:r>
              <a:rPr lang="en-US" sz="3600" b="1" dirty="0" err="1">
                <a:solidFill>
                  <a:schemeClr val="bg2"/>
                </a:solidFill>
                <a:latin typeface="UTM Azuki" panose="02040603050506020204" pitchFamily="18" charset="0"/>
                <a:cs typeface="Times New Roman" panose="02020603050405020304" pitchFamily="18" charset="0"/>
              </a:rPr>
              <a:t>cuộc</a:t>
            </a:r>
            <a:r>
              <a:rPr lang="en-US" sz="3600" b="1" dirty="0">
                <a:solidFill>
                  <a:schemeClr val="bg2"/>
                </a:solidFill>
                <a:latin typeface="UTM Azuki" panose="02040603050506020204" pitchFamily="18" charset="0"/>
                <a:cs typeface="Times New Roman" panose="02020603050405020304" pitchFamily="18" charset="0"/>
              </a:rPr>
              <a:t> </a:t>
            </a:r>
            <a:r>
              <a:rPr lang="en-US" sz="3600" b="1" dirty="0" err="1">
                <a:solidFill>
                  <a:schemeClr val="bg2"/>
                </a:solidFill>
                <a:latin typeface="UTM Azuki" panose="02040603050506020204" pitchFamily="18" charset="0"/>
                <a:cs typeface="Times New Roman" panose="02020603050405020304" pitchFamily="18" charset="0"/>
              </a:rPr>
              <a:t>khởi</a:t>
            </a:r>
            <a:r>
              <a:rPr lang="en-US" sz="3600" b="1" dirty="0">
                <a:solidFill>
                  <a:schemeClr val="bg2"/>
                </a:solidFill>
                <a:latin typeface="UTM Azuki" panose="02040603050506020204" pitchFamily="18" charset="0"/>
                <a:cs typeface="Times New Roman" panose="02020603050405020304" pitchFamily="18" charset="0"/>
              </a:rPr>
              <a:t> </a:t>
            </a:r>
            <a:r>
              <a:rPr lang="en-US" sz="3600" b="1" dirty="0" err="1">
                <a:solidFill>
                  <a:schemeClr val="bg2"/>
                </a:solidFill>
                <a:latin typeface="UTM Azuki" panose="02040603050506020204" pitchFamily="18" charset="0"/>
                <a:cs typeface="Times New Roman" panose="02020603050405020304" pitchFamily="18" charset="0"/>
              </a:rPr>
              <a:t>nghĩa</a:t>
            </a:r>
            <a:r>
              <a:rPr lang="en-US" sz="3600" b="1" dirty="0">
                <a:solidFill>
                  <a:schemeClr val="bg2"/>
                </a:solidFill>
                <a:latin typeface="UTM Azuki" panose="02040603050506020204" pitchFamily="18" charset="0"/>
                <a:cs typeface="Times New Roman" panose="02020603050405020304" pitchFamily="18" charset="0"/>
              </a:rPr>
              <a:t> Hai </a:t>
            </a:r>
            <a:r>
              <a:rPr lang="en-US" sz="3600" b="1" dirty="0" err="1">
                <a:solidFill>
                  <a:schemeClr val="bg2"/>
                </a:solidFill>
                <a:latin typeface="UTM Azuki" panose="02040603050506020204" pitchFamily="18" charset="0"/>
                <a:cs typeface="Times New Roman" panose="02020603050405020304" pitchFamily="18" charset="0"/>
              </a:rPr>
              <a:t>Bà</a:t>
            </a:r>
            <a:r>
              <a:rPr lang="en-US" sz="3600" b="1" dirty="0">
                <a:solidFill>
                  <a:schemeClr val="bg2"/>
                </a:solidFill>
                <a:latin typeface="UTM Azuki" panose="02040603050506020204" pitchFamily="18" charset="0"/>
                <a:cs typeface="Times New Roman" panose="02020603050405020304" pitchFamily="18" charset="0"/>
              </a:rPr>
              <a:t> </a:t>
            </a:r>
            <a:r>
              <a:rPr lang="en-US" sz="3600" b="1" dirty="0" err="1">
                <a:solidFill>
                  <a:schemeClr val="bg2"/>
                </a:solidFill>
                <a:latin typeface="UTM Azuki" panose="02040603050506020204" pitchFamily="18" charset="0"/>
                <a:cs typeface="Times New Roman" panose="02020603050405020304" pitchFamily="18" charset="0"/>
              </a:rPr>
              <a:t>Trưng</a:t>
            </a:r>
            <a:r>
              <a:rPr lang="en-US" sz="3600" b="1" dirty="0">
                <a:solidFill>
                  <a:schemeClr val="bg2"/>
                </a:solidFill>
                <a:latin typeface="UTM Azuki" panose="02040603050506020204" pitchFamily="18" charset="0"/>
                <a:cs typeface="Times New Roman" panose="02020603050405020304" pitchFamily="18" charset="0"/>
              </a:rPr>
              <a:t> ?</a:t>
            </a:r>
          </a:p>
        </p:txBody>
      </p:sp>
      <p:pic>
        <p:nvPicPr>
          <p:cNvPr id="2" name="图片 6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420" y="-137724"/>
            <a:ext cx="1439915" cy="1503628"/>
          </a:xfrm>
          <a:prstGeom prst="rect">
            <a:avLst/>
          </a:prstGeom>
        </p:spPr>
      </p:pic>
    </p:spTree>
    <p:extLst>
      <p:ext uri="{BB962C8B-B14F-4D97-AF65-F5344CB8AC3E}">
        <p14:creationId xmlns:p14="http://schemas.microsoft.com/office/powerpoint/2010/main" val="1275365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8" presetClass="emph" presetSubtype="0" fill="hold" nodeType="afterEffect">
                                  <p:stCondLst>
                                    <p:cond delay="0"/>
                                  </p:stCondLst>
                                  <p:childTnLst>
                                    <p:animRot by="43200000">
                                      <p:cBhvr>
                                        <p:cTn id="10" dur="5500" fill="hold"/>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500" fill="hold"/>
                                        <p:tgtEl>
                                          <p:spTgt spid="16"/>
                                        </p:tgtEl>
                                        <p:attrNameLst>
                                          <p:attrName>ppt_w</p:attrName>
                                        </p:attrNameLst>
                                      </p:cBhvr>
                                      <p:tavLst>
                                        <p:tav tm="0">
                                          <p:val>
                                            <p:fltVal val="0"/>
                                          </p:val>
                                        </p:tav>
                                        <p:tav tm="100000">
                                          <p:val>
                                            <p:strVal val="#ppt_w"/>
                                          </p:val>
                                        </p:tav>
                                      </p:tavLst>
                                    </p:anim>
                                    <p:anim calcmode="lin" valueType="num">
                                      <p:cBhvr>
                                        <p:cTn id="16" dur="500" fill="hold"/>
                                        <p:tgtEl>
                                          <p:spTgt spid="16"/>
                                        </p:tgtEl>
                                        <p:attrNameLst>
                                          <p:attrName>ppt_h</p:attrName>
                                        </p:attrNameLst>
                                      </p:cBhvr>
                                      <p:tavLst>
                                        <p:tav tm="0">
                                          <p:val>
                                            <p:fltVal val="0"/>
                                          </p:val>
                                        </p:tav>
                                        <p:tav tm="100000">
                                          <p:val>
                                            <p:strVal val="#ppt_h"/>
                                          </p:val>
                                        </p:tav>
                                      </p:tavLst>
                                    </p:anim>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ppt_x"/>
                                          </p:val>
                                        </p:tav>
                                        <p:tav tm="100000">
                                          <p:val>
                                            <p:strVal val="#ppt_x"/>
                                          </p:val>
                                        </p:tav>
                                      </p:tavLst>
                                    </p:anim>
                                    <p:anim calcmode="lin" valueType="num">
                                      <p:cBhvr additive="base">
                                        <p:cTn id="2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500" fill="hold"/>
                                        <p:tgtEl>
                                          <p:spTgt spid="8"/>
                                        </p:tgtEl>
                                        <p:attrNameLst>
                                          <p:attrName>ppt_x</p:attrName>
                                        </p:attrNameLst>
                                      </p:cBhvr>
                                      <p:tavLst>
                                        <p:tav tm="0">
                                          <p:val>
                                            <p:strVal val="#ppt_x"/>
                                          </p:val>
                                        </p:tav>
                                        <p:tav tm="100000">
                                          <p:val>
                                            <p:strVal val="#ppt_x"/>
                                          </p:val>
                                        </p:tav>
                                      </p:tavLst>
                                    </p:anim>
                                    <p:anim calcmode="lin" valueType="num">
                                      <p:cBhvr additive="base">
                                        <p:cTn id="2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additive="base">
                                        <p:cTn id="34" dur="500" fill="hold"/>
                                        <p:tgtEl>
                                          <p:spTgt spid="12"/>
                                        </p:tgtEl>
                                        <p:attrNameLst>
                                          <p:attrName>ppt_x</p:attrName>
                                        </p:attrNameLst>
                                      </p:cBhvr>
                                      <p:tavLst>
                                        <p:tav tm="0">
                                          <p:val>
                                            <p:strVal val="#ppt_x"/>
                                          </p:val>
                                        </p:tav>
                                        <p:tav tm="100000">
                                          <p:val>
                                            <p:strVal val="#ppt_x"/>
                                          </p:val>
                                        </p:tav>
                                      </p:tavLst>
                                    </p:anim>
                                    <p:anim calcmode="lin" valueType="num">
                                      <p:cBhvr additive="base">
                                        <p:cTn id="3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nodeType="clickEffect">
                                  <p:stCondLst>
                                    <p:cond delay="0"/>
                                  </p:stCondLst>
                                  <p:childTnLst>
                                    <p:animEffect transition="out" filter="fade">
                                      <p:cBhvr>
                                        <p:cTn id="39" dur="500"/>
                                        <p:tgtEl>
                                          <p:spTgt spid="8"/>
                                        </p:tgtEl>
                                      </p:cBhvr>
                                    </p:animEffect>
                                    <p:set>
                                      <p:cBhvr>
                                        <p:cTn id="40" dur="1" fill="hold">
                                          <p:stCondLst>
                                            <p:cond delay="499"/>
                                          </p:stCondLst>
                                        </p:cTn>
                                        <p:tgtEl>
                                          <p:spTgt spid="8"/>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12"/>
                                        </p:tgtEl>
                                      </p:cBhvr>
                                    </p:animEffect>
                                    <p:set>
                                      <p:cBhvr>
                                        <p:cTn id="43"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 y="2099482"/>
            <a:ext cx="9141198" cy="3044018"/>
          </a:xfrm>
          <a:prstGeom prst="rect">
            <a:avLst/>
          </a:prstGeom>
        </p:spPr>
      </p:pic>
      <p:pic>
        <p:nvPicPr>
          <p:cNvPr id="3"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 y="-5555"/>
            <a:ext cx="9149031" cy="703872"/>
          </a:xfrm>
          <a:prstGeom prst="rect">
            <a:avLst/>
          </a:prstGeom>
        </p:spPr>
      </p:pic>
      <p:pic>
        <p:nvPicPr>
          <p:cNvPr id="4" name="图片 6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2137" y="928897"/>
            <a:ext cx="2702883" cy="2822480"/>
          </a:xfrm>
          <a:prstGeom prst="rect">
            <a:avLst/>
          </a:prstGeom>
        </p:spPr>
      </p:pic>
      <p:sp>
        <p:nvSpPr>
          <p:cNvPr id="5" name="Rectangle 217"/>
          <p:cNvSpPr>
            <a:spLocks noChangeArrowheads="1"/>
          </p:cNvSpPr>
          <p:nvPr/>
        </p:nvSpPr>
        <p:spPr bwMode="auto">
          <a:xfrm>
            <a:off x="3034967" y="1634135"/>
            <a:ext cx="6104973" cy="1412004"/>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1613" tIns="40806" rIns="81613" bIns="40806" anchor="ctr">
            <a:spAutoFit/>
          </a:bodyPr>
          <a:lstStyle>
            <a:lvl1pPr defTabSz="815975" eaLnBrk="0" hangingPunct="0">
              <a:defRPr sz="1600" baseline="-25000">
                <a:solidFill>
                  <a:schemeClr val="tx1"/>
                </a:solidFill>
                <a:latin typeface="Arial" panose="020B0604020202020204" pitchFamily="34" charset="0"/>
                <a:ea typeface="宋体" panose="02010600030101010101" pitchFamily="2" charset="-122"/>
              </a:defRPr>
            </a:lvl1pPr>
            <a:lvl2pPr marL="742950" indent="-285750" defTabSz="815975" eaLnBrk="0" hangingPunct="0">
              <a:defRPr sz="1600" baseline="-25000">
                <a:solidFill>
                  <a:schemeClr val="tx1"/>
                </a:solidFill>
                <a:latin typeface="Arial" panose="020B0604020202020204" pitchFamily="34" charset="0"/>
                <a:ea typeface="宋体" panose="02010600030101010101" pitchFamily="2" charset="-122"/>
              </a:defRPr>
            </a:lvl2pPr>
            <a:lvl3pPr marL="1143000" indent="-228600" defTabSz="815975" eaLnBrk="0" hangingPunct="0">
              <a:defRPr sz="1600" baseline="-25000">
                <a:solidFill>
                  <a:schemeClr val="tx1"/>
                </a:solidFill>
                <a:latin typeface="Arial" panose="020B0604020202020204" pitchFamily="34" charset="0"/>
                <a:ea typeface="宋体" panose="02010600030101010101" pitchFamily="2" charset="-122"/>
              </a:defRPr>
            </a:lvl3pPr>
            <a:lvl4pPr marL="1600200" indent="-228600" defTabSz="815975" eaLnBrk="0" hangingPunct="0">
              <a:defRPr sz="1600" baseline="-25000">
                <a:solidFill>
                  <a:schemeClr val="tx1"/>
                </a:solidFill>
                <a:latin typeface="Arial" panose="020B0604020202020204" pitchFamily="34" charset="0"/>
                <a:ea typeface="宋体" panose="02010600030101010101" pitchFamily="2" charset="-122"/>
              </a:defRPr>
            </a:lvl4pPr>
            <a:lvl5pPr marL="2057400" indent="-228600" defTabSz="815975" eaLnBrk="0" hangingPunct="0">
              <a:defRPr sz="1600" baseline="-25000">
                <a:solidFill>
                  <a:schemeClr val="tx1"/>
                </a:solidFill>
                <a:latin typeface="Arial" panose="020B0604020202020204" pitchFamily="34" charset="0"/>
                <a:ea typeface="宋体" panose="02010600030101010101" pitchFamily="2" charset="-122"/>
              </a:defRPr>
            </a:lvl5pPr>
            <a:lvl6pPr marL="25146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6pPr>
            <a:lvl7pPr marL="29718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7pPr>
            <a:lvl8pPr marL="34290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8pPr>
            <a:lvl9pPr marL="38862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9pPr>
          </a:lstStyle>
          <a:p>
            <a:pPr algn="l" eaLnBrk="1" hangingPunct="1">
              <a:lnSpc>
                <a:spcPct val="120000"/>
              </a:lnSpc>
            </a:pPr>
            <a:r>
              <a:rPr lang="en-US" altLang="zh-CN" sz="7200" b="1" baseline="0" dirty="0" err="1">
                <a:latin typeface="UTM ThuPhap Thien An" panose="02040603050506020204" pitchFamily="18" charset="0"/>
                <a:ea typeface="楷体" panose="02010609060101010101" pitchFamily="49" charset="-122"/>
                <a:cs typeface="Turbayne" panose="020B0506030404030204" pitchFamily="34" charset="0"/>
              </a:rPr>
              <a:t>Khám</a:t>
            </a:r>
            <a:r>
              <a:rPr lang="en-US" altLang="zh-CN" sz="7200" b="1" baseline="0" dirty="0">
                <a:latin typeface="UTM ThuPhap Thien An" panose="02040603050506020204" pitchFamily="18" charset="0"/>
                <a:ea typeface="楷体" panose="02010609060101010101" pitchFamily="49" charset="-122"/>
                <a:cs typeface="Turbayne" panose="020B0506030404030204" pitchFamily="34" charset="0"/>
              </a:rPr>
              <a:t> </a:t>
            </a:r>
            <a:r>
              <a:rPr lang="en-US" altLang="zh-CN" sz="7200" b="1" baseline="0" dirty="0" err="1">
                <a:latin typeface="UTM ThuPhap Thien An" panose="02040603050506020204" pitchFamily="18" charset="0"/>
                <a:ea typeface="楷体" panose="02010609060101010101" pitchFamily="49" charset="-122"/>
                <a:cs typeface="Turbayne" panose="020B0506030404030204" pitchFamily="34" charset="0"/>
              </a:rPr>
              <a:t>phá</a:t>
            </a:r>
            <a:endParaRPr kumimoji="1" lang="en-US" altLang="zh-CN" sz="7200" b="1" baseline="0" dirty="0">
              <a:latin typeface="UTM ThuPhap Thien An" panose="02040603050506020204" pitchFamily="18" charset="0"/>
              <a:ea typeface="楷体" panose="02010609060101010101" pitchFamily="49" charset="-122"/>
              <a:cs typeface="Turbayne" panose="020B0506030404030204" pitchFamily="34" charset="0"/>
            </a:endParaRPr>
          </a:p>
        </p:txBody>
      </p:sp>
      <p:pic>
        <p:nvPicPr>
          <p:cNvPr id="6" name="Google Shape;869;p41">
            <a:extLst>
              <a:ext uri="{FF2B5EF4-FFF2-40B4-BE49-F238E27FC236}">
                <a16:creationId xmlns:a16="http://schemas.microsoft.com/office/drawing/2014/main" id="{DCAA3B3C-A96C-78A5-3B3B-9D01750C9E98}"/>
              </a:ext>
            </a:extLst>
          </p:cNvPr>
          <p:cNvPicPr preferRelativeResize="0"/>
          <p:nvPr/>
        </p:nvPicPr>
        <p:blipFill rotWithShape="1">
          <a:blip r:embed="rId5">
            <a:alphaModFix/>
          </a:blip>
          <a:srcRect l="-1579" t="1047" r="-1" b="1047"/>
          <a:stretch/>
        </p:blipFill>
        <p:spPr>
          <a:xfrm>
            <a:off x="2197101" y="3035300"/>
            <a:ext cx="5524500" cy="2162141"/>
          </a:xfrm>
          <a:prstGeom prst="rect">
            <a:avLst/>
          </a:prstGeom>
          <a:noFill/>
          <a:ln>
            <a:noFill/>
          </a:ln>
        </p:spPr>
      </p:pic>
      <p:pic>
        <p:nvPicPr>
          <p:cNvPr id="7" name="Google Shape;869;p41">
            <a:extLst>
              <a:ext uri="{FF2B5EF4-FFF2-40B4-BE49-F238E27FC236}">
                <a16:creationId xmlns:a16="http://schemas.microsoft.com/office/drawing/2014/main" id="{34C2E643-4A5D-22A3-C6ED-363362F20C0E}"/>
              </a:ext>
            </a:extLst>
          </p:cNvPr>
          <p:cNvPicPr preferRelativeResize="0"/>
          <p:nvPr/>
        </p:nvPicPr>
        <p:blipFill rotWithShape="1">
          <a:blip r:embed="rId5">
            <a:alphaModFix/>
          </a:blip>
          <a:srcRect l="-1579" t="1047" r="-1" b="1047"/>
          <a:stretch/>
        </p:blipFill>
        <p:spPr>
          <a:xfrm>
            <a:off x="1820319" y="3953564"/>
            <a:ext cx="3272538" cy="1243877"/>
          </a:xfrm>
          <a:prstGeom prst="rect">
            <a:avLst/>
          </a:prstGeom>
          <a:noFill/>
          <a:ln>
            <a:noFill/>
          </a:ln>
        </p:spPr>
      </p:pic>
      <p:pic>
        <p:nvPicPr>
          <p:cNvPr id="8" name="Google Shape;869;p41">
            <a:extLst>
              <a:ext uri="{FF2B5EF4-FFF2-40B4-BE49-F238E27FC236}">
                <a16:creationId xmlns:a16="http://schemas.microsoft.com/office/drawing/2014/main" id="{F18E46C8-C351-E56B-73A9-76472099BC4B}"/>
              </a:ext>
            </a:extLst>
          </p:cNvPr>
          <p:cNvPicPr preferRelativeResize="0"/>
          <p:nvPr/>
        </p:nvPicPr>
        <p:blipFill rotWithShape="1">
          <a:blip r:embed="rId5">
            <a:alphaModFix/>
          </a:blip>
          <a:srcRect l="-1579" t="1047" r="-1" b="1047"/>
          <a:stretch/>
        </p:blipFill>
        <p:spPr>
          <a:xfrm>
            <a:off x="608393" y="3953564"/>
            <a:ext cx="2820607" cy="1030123"/>
          </a:xfrm>
          <a:prstGeom prst="rect">
            <a:avLst/>
          </a:prstGeom>
          <a:noFill/>
          <a:ln>
            <a:noFill/>
          </a:ln>
        </p:spPr>
      </p:pic>
    </p:spTree>
    <p:extLst>
      <p:ext uri="{BB962C8B-B14F-4D97-AF65-F5344CB8AC3E}">
        <p14:creationId xmlns:p14="http://schemas.microsoft.com/office/powerpoint/2010/main" val="3063526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1000"/>
                                        <p:tgtEl>
                                          <p:spTgt spid="3"/>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par>
                          <p:cTn id="18" fill="hold">
                            <p:stCondLst>
                              <p:cond delay="2500"/>
                            </p:stCondLst>
                            <p:childTnLst>
                              <p:par>
                                <p:cTn id="19" presetID="8" presetClass="emph" presetSubtype="0" fill="hold" nodeType="afterEffect">
                                  <p:stCondLst>
                                    <p:cond delay="0"/>
                                  </p:stCondLst>
                                  <p:childTnLst>
                                    <p:animRot by="43200000">
                                      <p:cBhvr>
                                        <p:cTn id="20" dur="5500" fill="hold"/>
                                        <p:tgtEl>
                                          <p:spTgt spid="4"/>
                                        </p:tgtEl>
                                        <p:attrNameLst>
                                          <p:attrName>r</p:attrName>
                                        </p:attrNameLst>
                                      </p:cBhvr>
                                    </p:animRot>
                                  </p:childTnLst>
                                </p:cTn>
                              </p:par>
                            </p:childTnLst>
                          </p:cTn>
                        </p:par>
                        <p:par>
                          <p:cTn id="21" fill="hold">
                            <p:stCondLst>
                              <p:cond delay="8000"/>
                            </p:stCondLst>
                            <p:childTnLst>
                              <p:par>
                                <p:cTn id="22" presetID="10" presetClass="entr" presetSubtype="0"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childTnLst>
                                </p:cTn>
                              </p:par>
                              <p:par>
                                <p:cTn id="25" presetID="2" presetClass="entr" presetSubtype="3"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1750" fill="hold"/>
                                        <p:tgtEl>
                                          <p:spTgt spid="6"/>
                                        </p:tgtEl>
                                        <p:attrNameLst>
                                          <p:attrName>ppt_x</p:attrName>
                                        </p:attrNameLst>
                                      </p:cBhvr>
                                      <p:tavLst>
                                        <p:tav tm="0">
                                          <p:val>
                                            <p:strVal val="1+#ppt_w/2"/>
                                          </p:val>
                                        </p:tav>
                                        <p:tav tm="100000">
                                          <p:val>
                                            <p:strVal val="#ppt_x"/>
                                          </p:val>
                                        </p:tav>
                                      </p:tavLst>
                                    </p:anim>
                                    <p:anim calcmode="lin" valueType="num">
                                      <p:cBhvr additive="base">
                                        <p:cTn id="28" dur="1750" fill="hold"/>
                                        <p:tgtEl>
                                          <p:spTgt spid="6"/>
                                        </p:tgtEl>
                                        <p:attrNameLst>
                                          <p:attrName>ppt_y</p:attrName>
                                        </p:attrNameLst>
                                      </p:cBhvr>
                                      <p:tavLst>
                                        <p:tav tm="0">
                                          <p:val>
                                            <p:strVal val="0-#ppt_h/2"/>
                                          </p:val>
                                        </p:tav>
                                        <p:tav tm="100000">
                                          <p:val>
                                            <p:strVal val="#ppt_y"/>
                                          </p:val>
                                        </p:tav>
                                      </p:tavLst>
                                    </p:anim>
                                  </p:childTnLst>
                                </p:cTn>
                              </p:par>
                              <p:par>
                                <p:cTn id="29" presetID="2" presetClass="entr" presetSubtype="3"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1750" fill="hold"/>
                                        <p:tgtEl>
                                          <p:spTgt spid="7"/>
                                        </p:tgtEl>
                                        <p:attrNameLst>
                                          <p:attrName>ppt_x</p:attrName>
                                        </p:attrNameLst>
                                      </p:cBhvr>
                                      <p:tavLst>
                                        <p:tav tm="0">
                                          <p:val>
                                            <p:strVal val="1+#ppt_w/2"/>
                                          </p:val>
                                        </p:tav>
                                        <p:tav tm="100000">
                                          <p:val>
                                            <p:strVal val="#ppt_x"/>
                                          </p:val>
                                        </p:tav>
                                      </p:tavLst>
                                    </p:anim>
                                    <p:anim calcmode="lin" valueType="num">
                                      <p:cBhvr additive="base">
                                        <p:cTn id="32" dur="1750" fill="hold"/>
                                        <p:tgtEl>
                                          <p:spTgt spid="7"/>
                                        </p:tgtEl>
                                        <p:attrNameLst>
                                          <p:attrName>ppt_y</p:attrName>
                                        </p:attrNameLst>
                                      </p:cBhvr>
                                      <p:tavLst>
                                        <p:tav tm="0">
                                          <p:val>
                                            <p:strVal val="0-#ppt_h/2"/>
                                          </p:val>
                                        </p:tav>
                                        <p:tav tm="100000">
                                          <p:val>
                                            <p:strVal val="#ppt_y"/>
                                          </p:val>
                                        </p:tav>
                                      </p:tavLst>
                                    </p:anim>
                                  </p:childTnLst>
                                </p:cTn>
                              </p:par>
                              <p:par>
                                <p:cTn id="33" presetID="2" presetClass="entr" presetSubtype="3" fill="hold" nodeType="with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1750" fill="hold"/>
                                        <p:tgtEl>
                                          <p:spTgt spid="8"/>
                                        </p:tgtEl>
                                        <p:attrNameLst>
                                          <p:attrName>ppt_x</p:attrName>
                                        </p:attrNameLst>
                                      </p:cBhvr>
                                      <p:tavLst>
                                        <p:tav tm="0">
                                          <p:val>
                                            <p:strVal val="1+#ppt_w/2"/>
                                          </p:val>
                                        </p:tav>
                                        <p:tav tm="100000">
                                          <p:val>
                                            <p:strVal val="#ppt_x"/>
                                          </p:val>
                                        </p:tav>
                                      </p:tavLst>
                                    </p:anim>
                                    <p:anim calcmode="lin" valueType="num">
                                      <p:cBhvr additive="base">
                                        <p:cTn id="36" dur="175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B0462-37AA-642D-63FE-AF0C3EEC09D1}"/>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B713E5FF-6157-00C4-A84E-8447D0D6968B}"/>
              </a:ext>
            </a:extLst>
          </p:cNvPr>
          <p:cNvSpPr>
            <a:spLocks noGrp="1"/>
          </p:cNvSpPr>
          <p:nvPr>
            <p:ph type="subTitle" idx="1"/>
          </p:nvPr>
        </p:nvSpPr>
        <p:spPr/>
        <p:txBody>
          <a:bodyPr/>
          <a:lstStyle/>
          <a:p>
            <a:endParaRPr lang="en-US"/>
          </a:p>
        </p:txBody>
      </p:sp>
      <p:pic>
        <p:nvPicPr>
          <p:cNvPr id="5" name="Ngô Quyền và đại chiến sông Bạch Đằng - PHIM HOẠT HÌNH LỊCH SỬ VIỆT NAM TRỌN BỘ">
            <a:hlinkClick r:id="" action="ppaction://media"/>
            <a:extLst>
              <a:ext uri="{FF2B5EF4-FFF2-40B4-BE49-F238E27FC236}">
                <a16:creationId xmlns:a16="http://schemas.microsoft.com/office/drawing/2014/main" id="{E41A7B06-97EC-3F63-E9E0-6D5651D4CA3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3998" cy="5143499"/>
          </a:xfrm>
          <a:prstGeom prst="rect">
            <a:avLst/>
          </a:prstGeom>
        </p:spPr>
      </p:pic>
    </p:spTree>
    <p:extLst>
      <p:ext uri="{BB962C8B-B14F-4D97-AF65-F5344CB8AC3E}">
        <p14:creationId xmlns:p14="http://schemas.microsoft.com/office/powerpoint/2010/main" val="710226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0149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3"/>
          <p:cNvGrpSpPr>
            <a:grpSpLocks/>
          </p:cNvGrpSpPr>
          <p:nvPr/>
        </p:nvGrpSpPr>
        <p:grpSpPr bwMode="auto">
          <a:xfrm rot="5400000">
            <a:off x="-1009009" y="1441903"/>
            <a:ext cx="4633453" cy="2227243"/>
            <a:chOff x="336" y="804"/>
            <a:chExt cx="4846" cy="3007"/>
          </a:xfrm>
        </p:grpSpPr>
        <p:pic>
          <p:nvPicPr>
            <p:cNvPr id="25" name="Picture 227" descr="圈轴bg"/>
            <p:cNvPicPr>
              <a:picLocks noChangeAspect="1" noChangeArrowheads="1"/>
            </p:cNvPicPr>
            <p:nvPr/>
          </p:nvPicPr>
          <p:blipFill>
            <a:blip r:embed="rId2">
              <a:grayscl/>
              <a:extLst>
                <a:ext uri="{28A0092B-C50C-407E-A947-70E740481C1C}">
                  <a14:useLocalDpi xmlns:a14="http://schemas.microsoft.com/office/drawing/2010/main" val="0"/>
                </a:ext>
              </a:extLst>
            </a:blip>
            <a:srcRect/>
            <a:stretch>
              <a:fillRect/>
            </a:stretch>
          </p:blipFill>
          <p:spPr bwMode="auto">
            <a:xfrm>
              <a:off x="336" y="912"/>
              <a:ext cx="4704" cy="277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30" descr="圈轴左右"/>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4944" y="804"/>
              <a:ext cx="238" cy="3007"/>
            </a:xfrm>
            <a:prstGeom prst="rect">
              <a:avLst/>
            </a:prstGeom>
            <a:noFill/>
            <a:extLst>
              <a:ext uri="{909E8E84-426E-40DD-AFC4-6F175D3DCCD1}">
                <a14:hiddenFill xmlns:a14="http://schemas.microsoft.com/office/drawing/2010/main">
                  <a:solidFill>
                    <a:srgbClr val="FFFFFF"/>
                  </a:solidFill>
                </a14:hiddenFill>
              </a:ext>
            </a:extLst>
          </p:spPr>
        </p:pic>
      </p:grpSp>
      <p:pic>
        <p:nvPicPr>
          <p:cNvPr id="27" name="Picture 232" descr="圈轴左右"/>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rot="5400000">
            <a:off x="1205560" y="-909350"/>
            <a:ext cx="218389" cy="2227243"/>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p:cNvSpPr txBox="1"/>
          <p:nvPr/>
        </p:nvSpPr>
        <p:spPr>
          <a:xfrm>
            <a:off x="417200" y="678924"/>
            <a:ext cx="1781033" cy="3785652"/>
          </a:xfrm>
          <a:prstGeom prst="rect">
            <a:avLst/>
          </a:prstGeom>
          <a:noFill/>
        </p:spPr>
        <p:txBody>
          <a:bodyPr wrap="square" rtlCol="0">
            <a:spAutoFit/>
          </a:bodyPr>
          <a:lstStyle/>
          <a:p>
            <a:pPr algn="ctr"/>
            <a:r>
              <a:rPr lang="en-US" sz="4800" b="1" dirty="0" err="1">
                <a:latin typeface="UTM A&amp;S Signwriter" panose="02040603050506020204" pitchFamily="18" charset="0"/>
              </a:rPr>
              <a:t>Tìm</a:t>
            </a:r>
            <a:r>
              <a:rPr lang="en-US" sz="4800" b="1" dirty="0">
                <a:latin typeface="UTM A&amp;S Signwriter" panose="02040603050506020204" pitchFamily="18" charset="0"/>
              </a:rPr>
              <a:t> </a:t>
            </a:r>
            <a:r>
              <a:rPr lang="en-US" sz="4800" b="1" dirty="0" err="1">
                <a:latin typeface="UTM A&amp;S Signwriter" panose="02040603050506020204" pitchFamily="18" charset="0"/>
              </a:rPr>
              <a:t>hiểu</a:t>
            </a:r>
            <a:r>
              <a:rPr lang="en-US" sz="4800" b="1" dirty="0">
                <a:latin typeface="UTM A&amp;S Signwriter" panose="02040603050506020204" pitchFamily="18" charset="0"/>
              </a:rPr>
              <a:t> </a:t>
            </a:r>
            <a:r>
              <a:rPr lang="en-US" sz="4800" b="1" dirty="0" err="1">
                <a:latin typeface="UTM A&amp;S Signwriter" panose="02040603050506020204" pitchFamily="18" charset="0"/>
              </a:rPr>
              <a:t>về</a:t>
            </a:r>
            <a:r>
              <a:rPr lang="en-US" sz="4800" b="1" dirty="0">
                <a:latin typeface="UTM A&amp;S Signwriter" panose="02040603050506020204" pitchFamily="18" charset="0"/>
              </a:rPr>
              <a:t> con </a:t>
            </a:r>
            <a:r>
              <a:rPr lang="en-US" sz="4800" b="1" dirty="0" err="1">
                <a:latin typeface="UTM A&amp;S Signwriter" panose="02040603050506020204" pitchFamily="18" charset="0"/>
              </a:rPr>
              <a:t>người</a:t>
            </a:r>
            <a:r>
              <a:rPr lang="en-US" sz="4800" b="1" dirty="0">
                <a:latin typeface="UTM A&amp;S Signwriter" panose="02040603050506020204" pitchFamily="18" charset="0"/>
              </a:rPr>
              <a:t> </a:t>
            </a:r>
            <a:r>
              <a:rPr lang="en-US" sz="4800" b="1" dirty="0" err="1">
                <a:latin typeface="UTM A&amp;S Signwriter" panose="02040603050506020204" pitchFamily="18" charset="0"/>
              </a:rPr>
              <a:t>của</a:t>
            </a:r>
            <a:r>
              <a:rPr lang="en-US" sz="4800" b="1" dirty="0">
                <a:latin typeface="UTM A&amp;S Signwriter" panose="02040603050506020204" pitchFamily="18" charset="0"/>
              </a:rPr>
              <a:t> </a:t>
            </a:r>
            <a:r>
              <a:rPr lang="en-US" sz="4800" b="1" dirty="0" err="1">
                <a:latin typeface="UTM A&amp;S Signwriter" panose="02040603050506020204" pitchFamily="18" charset="0"/>
              </a:rPr>
              <a:t>Ngô</a:t>
            </a:r>
            <a:r>
              <a:rPr lang="en-US" sz="4800" b="1" dirty="0">
                <a:latin typeface="UTM A&amp;S Signwriter" panose="02040603050506020204" pitchFamily="18" charset="0"/>
              </a:rPr>
              <a:t> </a:t>
            </a:r>
            <a:r>
              <a:rPr lang="en-US" sz="4800" b="1" dirty="0" err="1">
                <a:latin typeface="UTM A&amp;S Signwriter" panose="02040603050506020204" pitchFamily="18" charset="0"/>
              </a:rPr>
              <a:t>Quyền</a:t>
            </a:r>
            <a:endParaRPr lang="en-US" sz="4800" b="1" dirty="0">
              <a:latin typeface="UTM A&amp;S Signwriter" panose="02040603050506020204" pitchFamily="18" charset="0"/>
            </a:endParaRPr>
          </a:p>
        </p:txBody>
      </p:sp>
      <p:pic>
        <p:nvPicPr>
          <p:cNvPr id="3" name="Picture 2">
            <a:extLst>
              <a:ext uri="{FF2B5EF4-FFF2-40B4-BE49-F238E27FC236}">
                <a16:creationId xmlns:a16="http://schemas.microsoft.com/office/drawing/2014/main" id="{1FAD6566-6776-2D82-81A5-9097193CC38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2222" l="1049" r="89977">
                        <a14:foregroundMark x1="5711" y1="60347" x2="34615" y2="34722"/>
                        <a14:foregroundMark x1="34615" y1="34722" x2="35082" y2="33958"/>
                        <a14:foregroundMark x1="64103" y1="79375" x2="66200" y2="68750"/>
                        <a14:foregroundMark x1="18531" y1="67778" x2="5245" y2="67014"/>
                        <a14:foregroundMark x1="15152" y1="90278" x2="29720" y2="81181"/>
                        <a14:foregroundMark x1="29720" y1="81181" x2="49184" y2="81111"/>
                        <a14:foregroundMark x1="49184" y1="81111" x2="49534" y2="81111"/>
                        <a14:foregroundMark x1="10256" y1="85833" x2="26807" y2="81875"/>
                        <a14:foregroundMark x1="20163" y1="88542" x2="37995" y2="91458"/>
                        <a14:foregroundMark x1="11888" y1="85069" x2="1049" y2="88750"/>
                        <a14:foregroundMark x1="52448" y1="80139" x2="73660" y2="81875"/>
                        <a14:foregroundMark x1="55828" y1="85556" x2="74009" y2="86806"/>
                        <a14:foregroundMark x1="39277" y1="92222" x2="50816" y2="91736"/>
                        <a14:foregroundMark x1="74825" y1="87014" x2="86480" y2="87500"/>
                      </a14:backgroundRemoval>
                    </a14:imgEffect>
                  </a14:imgLayer>
                </a14:imgProps>
              </a:ext>
            </a:extLst>
          </a:blip>
          <a:stretch>
            <a:fillRect/>
          </a:stretch>
        </p:blipFill>
        <p:spPr>
          <a:xfrm>
            <a:off x="2327271" y="-377935"/>
            <a:ext cx="3476629" cy="5834901"/>
          </a:xfrm>
          <a:prstGeom prst="rect">
            <a:avLst/>
          </a:prstGeom>
        </p:spPr>
      </p:pic>
      <p:pic>
        <p:nvPicPr>
          <p:cNvPr id="12" name="Picture 11">
            <a:extLst>
              <a:ext uri="{FF2B5EF4-FFF2-40B4-BE49-F238E27FC236}">
                <a16:creationId xmlns:a16="http://schemas.microsoft.com/office/drawing/2014/main" id="{84F8FD9A-FE9A-9485-E25C-62E8C829C275}"/>
              </a:ext>
            </a:extLst>
          </p:cNvPr>
          <p:cNvPicPr>
            <a:picLocks noChangeAspect="1"/>
          </p:cNvPicPr>
          <p:nvPr/>
        </p:nvPicPr>
        <p:blipFill>
          <a:blip r:embed="rId6"/>
          <a:stretch>
            <a:fillRect/>
          </a:stretch>
        </p:blipFill>
        <p:spPr>
          <a:xfrm rot="21224200">
            <a:off x="5741811" y="17248"/>
            <a:ext cx="2310065" cy="307816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 name="Picture 4">
            <a:extLst>
              <a:ext uri="{FF2B5EF4-FFF2-40B4-BE49-F238E27FC236}">
                <a16:creationId xmlns:a16="http://schemas.microsoft.com/office/drawing/2014/main" id="{C95D3969-4BD3-BC21-219C-99AF1DA04253}"/>
              </a:ext>
            </a:extLst>
          </p:cNvPr>
          <p:cNvPicPr>
            <a:picLocks noChangeAspect="1"/>
          </p:cNvPicPr>
          <p:nvPr/>
        </p:nvPicPr>
        <p:blipFill>
          <a:blip r:embed="rId7"/>
          <a:stretch>
            <a:fillRect/>
          </a:stretch>
        </p:blipFill>
        <p:spPr>
          <a:xfrm rot="374900">
            <a:off x="5786197" y="2848463"/>
            <a:ext cx="2345051" cy="217387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25797357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up)">
                                      <p:cBhvr>
                                        <p:cTn id="12" dur="1000"/>
                                        <p:tgtEl>
                                          <p:spTgt spid="24"/>
                                        </p:tgtEl>
                                      </p:cBhvr>
                                    </p:animEffect>
                                  </p:childTnLst>
                                </p:cTn>
                              </p:par>
                              <p:par>
                                <p:cTn id="13" presetID="22" presetClass="entr" presetSubtype="1" fill="hold" nodeType="withEffect">
                                  <p:stCondLst>
                                    <p:cond delay="700"/>
                                  </p:stCondLst>
                                  <p:childTnLst>
                                    <p:set>
                                      <p:cBhvr>
                                        <p:cTn id="14" dur="1" fill="hold">
                                          <p:stCondLst>
                                            <p:cond delay="0"/>
                                          </p:stCondLst>
                                        </p:cTn>
                                        <p:tgtEl>
                                          <p:spTgt spid="28">
                                            <p:txEl>
                                              <p:pRg st="0" end="0"/>
                                            </p:txEl>
                                          </p:spTgt>
                                        </p:tgtEl>
                                        <p:attrNameLst>
                                          <p:attrName>style.visibility</p:attrName>
                                        </p:attrNameLst>
                                      </p:cBhvr>
                                      <p:to>
                                        <p:strVal val="visible"/>
                                      </p:to>
                                    </p:set>
                                    <p:animEffect transition="in" filter="wipe(up)">
                                      <p:cBhvr>
                                        <p:cTn id="15" dur="50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
            <a:extLst>
              <a:ext uri="{FF2B5EF4-FFF2-40B4-BE49-F238E27FC236}">
                <a16:creationId xmlns:a16="http://schemas.microsoft.com/office/drawing/2014/main" id="{DA28ADE3-D4E4-E844-828C-8D986EA36618}"/>
              </a:ext>
            </a:extLst>
          </p:cNvPr>
          <p:cNvSpPr txBox="1">
            <a:spLocks noChangeArrowheads="1"/>
          </p:cNvSpPr>
          <p:nvPr/>
        </p:nvSpPr>
        <p:spPr bwMode="auto">
          <a:xfrm>
            <a:off x="1052042" y="240793"/>
            <a:ext cx="7102671" cy="840105"/>
          </a:xfrm>
          <a:prstGeom prst="plaque">
            <a:avLst/>
          </a:prstGeom>
          <a:solidFill>
            <a:schemeClr val="bg2">
              <a:lumMod val="20000"/>
              <a:lumOff val="80000"/>
            </a:schemeClr>
          </a:solidFill>
          <a:ln w="57150">
            <a:solidFill>
              <a:schemeClr val="bg2">
                <a:lumMod val="75000"/>
              </a:schemeClr>
            </a:solidFill>
            <a:miter lim="800000"/>
            <a:headEnd/>
            <a:tailEnd/>
          </a:ln>
          <a:effectLst/>
        </p:spPr>
        <p:txBody>
          <a:bodyPr wrap="square">
            <a:spAutoFit/>
          </a:bodyPr>
          <a:lstStyle>
            <a:lvl1pPr eaLnBrk="0" hangingPunct="0">
              <a:defRPr sz="3600" b="1">
                <a:solidFill>
                  <a:schemeClr val="tx1"/>
                </a:solidFill>
                <a:latin typeface="Times New Roman" panose="02020603050405020304" pitchFamily="18" charset="0"/>
                <a:ea typeface="-윤고딕140" pitchFamily="18" charset="-127"/>
              </a:defRPr>
            </a:lvl1pPr>
            <a:lvl2pPr marL="742950" indent="-285750" eaLnBrk="0" hangingPunct="0">
              <a:defRPr sz="3600" b="1">
                <a:solidFill>
                  <a:schemeClr val="tx1"/>
                </a:solidFill>
                <a:latin typeface="Times New Roman" panose="02020603050405020304" pitchFamily="18" charset="0"/>
                <a:ea typeface="-윤고딕140" pitchFamily="18" charset="-127"/>
              </a:defRPr>
            </a:lvl2pPr>
            <a:lvl3pPr marL="1143000" indent="-228600" eaLnBrk="0" hangingPunct="0">
              <a:defRPr sz="3600" b="1">
                <a:solidFill>
                  <a:schemeClr val="tx1"/>
                </a:solidFill>
                <a:latin typeface="Times New Roman" panose="02020603050405020304" pitchFamily="18" charset="0"/>
                <a:ea typeface="-윤고딕140" pitchFamily="18" charset="-127"/>
              </a:defRPr>
            </a:lvl3pPr>
            <a:lvl4pPr marL="1600200" indent="-228600" eaLnBrk="0" hangingPunct="0">
              <a:defRPr sz="3600" b="1">
                <a:solidFill>
                  <a:schemeClr val="tx1"/>
                </a:solidFill>
                <a:latin typeface="Times New Roman" panose="02020603050405020304" pitchFamily="18" charset="0"/>
                <a:ea typeface="-윤고딕140" pitchFamily="18" charset="-127"/>
              </a:defRPr>
            </a:lvl4pPr>
            <a:lvl5pPr marL="2057400" indent="-228600" eaLnBrk="0" hangingPunct="0">
              <a:defRPr sz="3600" b="1">
                <a:solidFill>
                  <a:schemeClr val="tx1"/>
                </a:solidFill>
                <a:latin typeface="Times New Roman" panose="02020603050405020304" pitchFamily="18" charset="0"/>
                <a:ea typeface="-윤고딕140" pitchFamily="18" charset="-127"/>
              </a:defRPr>
            </a:lvl5pPr>
            <a:lvl6pPr marL="2514600" indent="-228600" algn="ctr" eaLnBrk="0" fontAlgn="base" hangingPunct="0">
              <a:spcBef>
                <a:spcPct val="0"/>
              </a:spcBef>
              <a:spcAft>
                <a:spcPct val="0"/>
              </a:spcAft>
              <a:defRPr sz="3600" b="1">
                <a:solidFill>
                  <a:schemeClr val="tx1"/>
                </a:solidFill>
                <a:latin typeface="Times New Roman" panose="02020603050405020304" pitchFamily="18" charset="0"/>
                <a:ea typeface="-윤고딕140" pitchFamily="18" charset="-127"/>
              </a:defRPr>
            </a:lvl6pPr>
            <a:lvl7pPr marL="2971800" indent="-228600" algn="ctr" eaLnBrk="0" fontAlgn="base" hangingPunct="0">
              <a:spcBef>
                <a:spcPct val="0"/>
              </a:spcBef>
              <a:spcAft>
                <a:spcPct val="0"/>
              </a:spcAft>
              <a:defRPr sz="3600" b="1">
                <a:solidFill>
                  <a:schemeClr val="tx1"/>
                </a:solidFill>
                <a:latin typeface="Times New Roman" panose="02020603050405020304" pitchFamily="18" charset="0"/>
                <a:ea typeface="-윤고딕140" pitchFamily="18" charset="-127"/>
              </a:defRPr>
            </a:lvl7pPr>
            <a:lvl8pPr marL="3429000" indent="-228600" algn="ctr" eaLnBrk="0" fontAlgn="base" hangingPunct="0">
              <a:spcBef>
                <a:spcPct val="0"/>
              </a:spcBef>
              <a:spcAft>
                <a:spcPct val="0"/>
              </a:spcAft>
              <a:defRPr sz="3600" b="1">
                <a:solidFill>
                  <a:schemeClr val="tx1"/>
                </a:solidFill>
                <a:latin typeface="Times New Roman" panose="02020603050405020304" pitchFamily="18" charset="0"/>
                <a:ea typeface="-윤고딕140" pitchFamily="18" charset="-127"/>
              </a:defRPr>
            </a:lvl8pPr>
            <a:lvl9pPr marL="3886200" indent="-228600" algn="ctr" eaLnBrk="0" fontAlgn="base" hangingPunct="0">
              <a:spcBef>
                <a:spcPct val="0"/>
              </a:spcBef>
              <a:spcAft>
                <a:spcPct val="0"/>
              </a:spcAft>
              <a:defRPr sz="3600" b="1">
                <a:solidFill>
                  <a:schemeClr val="tx1"/>
                </a:solidFill>
                <a:latin typeface="Times New Roman" panose="02020603050405020304" pitchFamily="18" charset="0"/>
                <a:ea typeface="-윤고딕140" pitchFamily="18" charset="-127"/>
              </a:defRPr>
            </a:lvl9pPr>
          </a:lstStyle>
          <a:p>
            <a:pPr algn="ctr" defTabSz="914377" eaLnBrk="1" fontAlgn="base" hangingPunct="1">
              <a:spcBef>
                <a:spcPct val="50000"/>
              </a:spcBef>
              <a:spcAft>
                <a:spcPct val="0"/>
              </a:spcAft>
              <a:defRPr/>
            </a:pPr>
            <a:r>
              <a:rPr lang="en-US" altLang="vi-VN" dirty="0" err="1">
                <a:latin typeface="SVN-Olivier" panose="02040603050506020204" pitchFamily="18" charset="0"/>
              </a:rPr>
              <a:t>Tìm</a:t>
            </a:r>
            <a:r>
              <a:rPr lang="en-US" altLang="vi-VN" dirty="0">
                <a:latin typeface="SVN-Olivier" panose="02040603050506020204" pitchFamily="18" charset="0"/>
              </a:rPr>
              <a:t> </a:t>
            </a:r>
            <a:r>
              <a:rPr lang="en-US" altLang="vi-VN" dirty="0" err="1">
                <a:latin typeface="SVN-Olivier" panose="02040603050506020204" pitchFamily="18" charset="0"/>
              </a:rPr>
              <a:t>hiểu</a:t>
            </a:r>
            <a:r>
              <a:rPr lang="en-US" altLang="vi-VN" dirty="0">
                <a:latin typeface="SVN-Olivier" panose="02040603050506020204" pitchFamily="18" charset="0"/>
              </a:rPr>
              <a:t> </a:t>
            </a:r>
            <a:r>
              <a:rPr lang="en-US" altLang="vi-VN" dirty="0" err="1">
                <a:latin typeface="SVN-Olivier" panose="02040603050506020204" pitchFamily="18" charset="0"/>
              </a:rPr>
              <a:t>về</a:t>
            </a:r>
            <a:r>
              <a:rPr lang="en-US" altLang="vi-VN" dirty="0">
                <a:latin typeface="SVN-Olivier" panose="02040603050506020204" pitchFamily="18" charset="0"/>
              </a:rPr>
              <a:t> con </a:t>
            </a:r>
            <a:r>
              <a:rPr lang="en-US" altLang="vi-VN" dirty="0" err="1">
                <a:latin typeface="SVN-Olivier" panose="02040603050506020204" pitchFamily="18" charset="0"/>
              </a:rPr>
              <a:t>người</a:t>
            </a:r>
            <a:r>
              <a:rPr lang="en-US" altLang="vi-VN" dirty="0">
                <a:latin typeface="SVN-Olivier" panose="02040603050506020204" pitchFamily="18" charset="0"/>
              </a:rPr>
              <a:t> </a:t>
            </a:r>
            <a:r>
              <a:rPr lang="en-US" altLang="vi-VN" dirty="0" err="1">
                <a:latin typeface="SVN-Olivier" panose="02040603050506020204" pitchFamily="18" charset="0"/>
              </a:rPr>
              <a:t>Ngô</a:t>
            </a:r>
            <a:r>
              <a:rPr lang="en-US" altLang="vi-VN" dirty="0">
                <a:latin typeface="SVN-Olivier" panose="02040603050506020204" pitchFamily="18" charset="0"/>
              </a:rPr>
              <a:t> </a:t>
            </a:r>
            <a:r>
              <a:rPr lang="en-US" altLang="vi-VN" dirty="0" err="1">
                <a:latin typeface="SVN-Olivier" panose="02040603050506020204" pitchFamily="18" charset="0"/>
              </a:rPr>
              <a:t>Quyền</a:t>
            </a:r>
            <a:r>
              <a:rPr lang="en-US" altLang="vi-VN" dirty="0">
                <a:latin typeface="SVN-Olivier" panose="02040603050506020204" pitchFamily="18" charset="0"/>
              </a:rPr>
              <a:t>:</a:t>
            </a:r>
          </a:p>
        </p:txBody>
      </p:sp>
      <p:sp>
        <p:nvSpPr>
          <p:cNvPr id="9" name="AutoShape 19">
            <a:extLst>
              <a:ext uri="{FF2B5EF4-FFF2-40B4-BE49-F238E27FC236}">
                <a16:creationId xmlns:a16="http://schemas.microsoft.com/office/drawing/2014/main" id="{F8A81FD2-9439-47E2-C096-E7B57CBFFD08}"/>
              </a:ext>
            </a:extLst>
          </p:cNvPr>
          <p:cNvSpPr>
            <a:spLocks noChangeArrowheads="1"/>
          </p:cNvSpPr>
          <p:nvPr/>
        </p:nvSpPr>
        <p:spPr bwMode="auto">
          <a:xfrm>
            <a:off x="5721154" y="1432085"/>
            <a:ext cx="2839616" cy="1321906"/>
          </a:xfrm>
          <a:prstGeom prst="wedgeRoundRectCallout">
            <a:avLst>
              <a:gd name="adj1" fmla="val -68500"/>
              <a:gd name="adj2" fmla="val 33519"/>
              <a:gd name="adj3" fmla="val 16667"/>
            </a:avLst>
          </a:prstGeom>
          <a:solidFill>
            <a:schemeClr val="accent4"/>
          </a:solidFill>
          <a:ln w="38100">
            <a:solidFill>
              <a:schemeClr val="bg2">
                <a:lumMod val="75000"/>
              </a:schemeClr>
            </a:solidFill>
            <a:miter lim="800000"/>
            <a:headEnd/>
            <a:tailEnd/>
          </a:ln>
          <a:effectLst/>
        </p:spPr>
        <p:txBody>
          <a:bodyPr/>
          <a:lstStyle>
            <a:lvl1pPr eaLnBrk="0" hangingPunct="0">
              <a:defRPr sz="3600" b="1">
                <a:solidFill>
                  <a:schemeClr val="tx1"/>
                </a:solidFill>
                <a:latin typeface="Times New Roman" panose="02020603050405020304" pitchFamily="18" charset="0"/>
                <a:ea typeface="-윤고딕140" pitchFamily="18" charset="-127"/>
              </a:defRPr>
            </a:lvl1pPr>
            <a:lvl2pPr marL="742950" indent="-285750" eaLnBrk="0" hangingPunct="0">
              <a:defRPr sz="3600" b="1">
                <a:solidFill>
                  <a:schemeClr val="tx1"/>
                </a:solidFill>
                <a:latin typeface="Times New Roman" panose="02020603050405020304" pitchFamily="18" charset="0"/>
                <a:ea typeface="-윤고딕140" pitchFamily="18" charset="-127"/>
              </a:defRPr>
            </a:lvl2pPr>
            <a:lvl3pPr marL="1143000" indent="-228600" eaLnBrk="0" hangingPunct="0">
              <a:defRPr sz="3600" b="1">
                <a:solidFill>
                  <a:schemeClr val="tx1"/>
                </a:solidFill>
                <a:latin typeface="Times New Roman" panose="02020603050405020304" pitchFamily="18" charset="0"/>
                <a:ea typeface="-윤고딕140" pitchFamily="18" charset="-127"/>
              </a:defRPr>
            </a:lvl3pPr>
            <a:lvl4pPr marL="1600200" indent="-228600" eaLnBrk="0" hangingPunct="0">
              <a:defRPr sz="3600" b="1">
                <a:solidFill>
                  <a:schemeClr val="tx1"/>
                </a:solidFill>
                <a:latin typeface="Times New Roman" panose="02020603050405020304" pitchFamily="18" charset="0"/>
                <a:ea typeface="-윤고딕140" pitchFamily="18" charset="-127"/>
              </a:defRPr>
            </a:lvl4pPr>
            <a:lvl5pPr marL="2057400" indent="-228600" eaLnBrk="0" hangingPunct="0">
              <a:defRPr sz="3600" b="1">
                <a:solidFill>
                  <a:schemeClr val="tx1"/>
                </a:solidFill>
                <a:latin typeface="Times New Roman" panose="02020603050405020304" pitchFamily="18" charset="0"/>
                <a:ea typeface="-윤고딕140" pitchFamily="18" charset="-127"/>
              </a:defRPr>
            </a:lvl5pPr>
            <a:lvl6pPr marL="2514600" indent="-228600" algn="ctr" eaLnBrk="0" fontAlgn="base" hangingPunct="0">
              <a:spcBef>
                <a:spcPct val="0"/>
              </a:spcBef>
              <a:spcAft>
                <a:spcPct val="0"/>
              </a:spcAft>
              <a:defRPr sz="3600" b="1">
                <a:solidFill>
                  <a:schemeClr val="tx1"/>
                </a:solidFill>
                <a:latin typeface="Times New Roman" panose="02020603050405020304" pitchFamily="18" charset="0"/>
                <a:ea typeface="-윤고딕140" pitchFamily="18" charset="-127"/>
              </a:defRPr>
            </a:lvl6pPr>
            <a:lvl7pPr marL="2971800" indent="-228600" algn="ctr" eaLnBrk="0" fontAlgn="base" hangingPunct="0">
              <a:spcBef>
                <a:spcPct val="0"/>
              </a:spcBef>
              <a:spcAft>
                <a:spcPct val="0"/>
              </a:spcAft>
              <a:defRPr sz="3600" b="1">
                <a:solidFill>
                  <a:schemeClr val="tx1"/>
                </a:solidFill>
                <a:latin typeface="Times New Roman" panose="02020603050405020304" pitchFamily="18" charset="0"/>
                <a:ea typeface="-윤고딕140" pitchFamily="18" charset="-127"/>
              </a:defRPr>
            </a:lvl7pPr>
            <a:lvl8pPr marL="3429000" indent="-228600" algn="ctr" eaLnBrk="0" fontAlgn="base" hangingPunct="0">
              <a:spcBef>
                <a:spcPct val="0"/>
              </a:spcBef>
              <a:spcAft>
                <a:spcPct val="0"/>
              </a:spcAft>
              <a:defRPr sz="3600" b="1">
                <a:solidFill>
                  <a:schemeClr val="tx1"/>
                </a:solidFill>
                <a:latin typeface="Times New Roman" panose="02020603050405020304" pitchFamily="18" charset="0"/>
                <a:ea typeface="-윤고딕140" pitchFamily="18" charset="-127"/>
              </a:defRPr>
            </a:lvl8pPr>
            <a:lvl9pPr marL="3886200" indent="-228600" algn="ctr" eaLnBrk="0" fontAlgn="base" hangingPunct="0">
              <a:spcBef>
                <a:spcPct val="0"/>
              </a:spcBef>
              <a:spcAft>
                <a:spcPct val="0"/>
              </a:spcAft>
              <a:defRPr sz="3600" b="1">
                <a:solidFill>
                  <a:schemeClr val="tx1"/>
                </a:solidFill>
                <a:latin typeface="Times New Roman" panose="02020603050405020304" pitchFamily="18" charset="0"/>
                <a:ea typeface="-윤고딕140" pitchFamily="18" charset="-127"/>
              </a:defRPr>
            </a:lvl9pPr>
          </a:lstStyle>
          <a:p>
            <a:pPr algn="ctr" defTabSz="914377" eaLnBrk="1" fontAlgn="base" hangingPunct="1">
              <a:spcBef>
                <a:spcPct val="0"/>
              </a:spcBef>
              <a:spcAft>
                <a:spcPct val="0"/>
              </a:spcAft>
              <a:defRPr/>
            </a:pPr>
            <a:r>
              <a:rPr lang="en-US" altLang="vi-VN" sz="2800" dirty="0" err="1">
                <a:solidFill>
                  <a:prstClr val="black"/>
                </a:solidFill>
              </a:rPr>
              <a:t>Là</a:t>
            </a:r>
            <a:r>
              <a:rPr lang="en-US" altLang="vi-VN" sz="2800" dirty="0">
                <a:solidFill>
                  <a:prstClr val="black"/>
                </a:solidFill>
              </a:rPr>
              <a:t> con </a:t>
            </a:r>
            <a:r>
              <a:rPr lang="en-US" altLang="vi-VN" sz="2800" dirty="0" err="1">
                <a:solidFill>
                  <a:prstClr val="black"/>
                </a:solidFill>
              </a:rPr>
              <a:t>rể</a:t>
            </a:r>
            <a:r>
              <a:rPr lang="en-US" altLang="vi-VN" sz="2800" dirty="0">
                <a:solidFill>
                  <a:prstClr val="black"/>
                </a:solidFill>
              </a:rPr>
              <a:t> </a:t>
            </a:r>
            <a:r>
              <a:rPr lang="en-US" altLang="vi-VN" sz="2800" dirty="0" err="1">
                <a:solidFill>
                  <a:prstClr val="black"/>
                </a:solidFill>
              </a:rPr>
              <a:t>Dương</a:t>
            </a:r>
            <a:r>
              <a:rPr lang="en-US" altLang="vi-VN" sz="2800" dirty="0">
                <a:solidFill>
                  <a:prstClr val="black"/>
                </a:solidFill>
              </a:rPr>
              <a:t> </a:t>
            </a:r>
            <a:r>
              <a:rPr lang="en-US" altLang="vi-VN" sz="2800" dirty="0" err="1">
                <a:solidFill>
                  <a:prstClr val="black"/>
                </a:solidFill>
              </a:rPr>
              <a:t>Đình</a:t>
            </a:r>
            <a:r>
              <a:rPr lang="en-US" altLang="vi-VN" sz="2800" dirty="0">
                <a:solidFill>
                  <a:prstClr val="black"/>
                </a:solidFill>
              </a:rPr>
              <a:t> </a:t>
            </a:r>
            <a:r>
              <a:rPr lang="en-US" altLang="vi-VN" sz="2800" dirty="0" err="1">
                <a:solidFill>
                  <a:prstClr val="black"/>
                </a:solidFill>
              </a:rPr>
              <a:t>Nghệ</a:t>
            </a:r>
            <a:endParaRPr lang="en-US" altLang="vi-VN" sz="2800" dirty="0">
              <a:solidFill>
                <a:prstClr val="black"/>
              </a:solidFill>
            </a:endParaRPr>
          </a:p>
        </p:txBody>
      </p:sp>
      <p:pic>
        <p:nvPicPr>
          <p:cNvPr id="13" name="Picture 12">
            <a:extLst>
              <a:ext uri="{FF2B5EF4-FFF2-40B4-BE49-F238E27FC236}">
                <a16:creationId xmlns:a16="http://schemas.microsoft.com/office/drawing/2014/main" id="{DBBDC9A4-7E12-0531-A6D0-F4407173849C}"/>
              </a:ext>
            </a:extLst>
          </p:cNvPr>
          <p:cNvPicPr>
            <a:picLocks noChangeAspect="1"/>
          </p:cNvPicPr>
          <p:nvPr/>
        </p:nvPicPr>
        <p:blipFill>
          <a:blip r:embed="rId3"/>
          <a:stretch>
            <a:fillRect/>
          </a:stretch>
        </p:blipFill>
        <p:spPr>
          <a:xfrm>
            <a:off x="2296731" y="1219413"/>
            <a:ext cx="4410310" cy="3302000"/>
          </a:xfrm>
          <a:prstGeom prst="rect">
            <a:avLst/>
          </a:prstGeom>
        </p:spPr>
      </p:pic>
      <p:sp>
        <p:nvSpPr>
          <p:cNvPr id="8" name="AutoShape 18">
            <a:extLst>
              <a:ext uri="{FF2B5EF4-FFF2-40B4-BE49-F238E27FC236}">
                <a16:creationId xmlns:a16="http://schemas.microsoft.com/office/drawing/2014/main" id="{4445CDD4-8D6F-0E40-ABEE-8EE0F12F520A}"/>
              </a:ext>
            </a:extLst>
          </p:cNvPr>
          <p:cNvSpPr>
            <a:spLocks noChangeArrowheads="1"/>
          </p:cNvSpPr>
          <p:nvPr/>
        </p:nvSpPr>
        <p:spPr bwMode="auto">
          <a:xfrm>
            <a:off x="3974109" y="3492186"/>
            <a:ext cx="4709184" cy="1551233"/>
          </a:xfrm>
          <a:prstGeom prst="wedgeRoundRectCallout">
            <a:avLst>
              <a:gd name="adj1" fmla="val -29278"/>
              <a:gd name="adj2" fmla="val -79356"/>
              <a:gd name="adj3" fmla="val 16667"/>
            </a:avLst>
          </a:prstGeom>
          <a:solidFill>
            <a:schemeClr val="accent4"/>
          </a:solidFill>
          <a:ln w="38100">
            <a:solidFill>
              <a:schemeClr val="bg2">
                <a:lumMod val="75000"/>
              </a:schemeClr>
            </a:solidFill>
            <a:miter lim="800000"/>
            <a:headEnd/>
            <a:tailEnd/>
          </a:ln>
          <a:effectLst/>
        </p:spPr>
        <p:txBody>
          <a:bodyPr/>
          <a:lstStyle>
            <a:lvl1pPr eaLnBrk="0" hangingPunct="0">
              <a:defRPr sz="3600" b="1">
                <a:solidFill>
                  <a:schemeClr val="tx1"/>
                </a:solidFill>
                <a:latin typeface="Times New Roman" panose="02020603050405020304" pitchFamily="18" charset="0"/>
                <a:ea typeface="-윤고딕140" pitchFamily="18" charset="-127"/>
              </a:defRPr>
            </a:lvl1pPr>
            <a:lvl2pPr marL="742950" indent="-285750" eaLnBrk="0" hangingPunct="0">
              <a:defRPr sz="3600" b="1">
                <a:solidFill>
                  <a:schemeClr val="tx1"/>
                </a:solidFill>
                <a:latin typeface="Times New Roman" panose="02020603050405020304" pitchFamily="18" charset="0"/>
                <a:ea typeface="-윤고딕140" pitchFamily="18" charset="-127"/>
              </a:defRPr>
            </a:lvl2pPr>
            <a:lvl3pPr marL="1143000" indent="-228600" eaLnBrk="0" hangingPunct="0">
              <a:defRPr sz="3600" b="1">
                <a:solidFill>
                  <a:schemeClr val="tx1"/>
                </a:solidFill>
                <a:latin typeface="Times New Roman" panose="02020603050405020304" pitchFamily="18" charset="0"/>
                <a:ea typeface="-윤고딕140" pitchFamily="18" charset="-127"/>
              </a:defRPr>
            </a:lvl3pPr>
            <a:lvl4pPr marL="1600200" indent="-228600" eaLnBrk="0" hangingPunct="0">
              <a:defRPr sz="3600" b="1">
                <a:solidFill>
                  <a:schemeClr val="tx1"/>
                </a:solidFill>
                <a:latin typeface="Times New Roman" panose="02020603050405020304" pitchFamily="18" charset="0"/>
                <a:ea typeface="-윤고딕140" pitchFamily="18" charset="-127"/>
              </a:defRPr>
            </a:lvl4pPr>
            <a:lvl5pPr marL="2057400" indent="-228600" eaLnBrk="0" hangingPunct="0">
              <a:defRPr sz="3600" b="1">
                <a:solidFill>
                  <a:schemeClr val="tx1"/>
                </a:solidFill>
                <a:latin typeface="Times New Roman" panose="02020603050405020304" pitchFamily="18" charset="0"/>
                <a:ea typeface="-윤고딕140" pitchFamily="18" charset="-127"/>
              </a:defRPr>
            </a:lvl5pPr>
            <a:lvl6pPr marL="2514600" indent="-228600" algn="ctr" eaLnBrk="0" fontAlgn="base" hangingPunct="0">
              <a:spcBef>
                <a:spcPct val="0"/>
              </a:spcBef>
              <a:spcAft>
                <a:spcPct val="0"/>
              </a:spcAft>
              <a:defRPr sz="3600" b="1">
                <a:solidFill>
                  <a:schemeClr val="tx1"/>
                </a:solidFill>
                <a:latin typeface="Times New Roman" panose="02020603050405020304" pitchFamily="18" charset="0"/>
                <a:ea typeface="-윤고딕140" pitchFamily="18" charset="-127"/>
              </a:defRPr>
            </a:lvl6pPr>
            <a:lvl7pPr marL="2971800" indent="-228600" algn="ctr" eaLnBrk="0" fontAlgn="base" hangingPunct="0">
              <a:spcBef>
                <a:spcPct val="0"/>
              </a:spcBef>
              <a:spcAft>
                <a:spcPct val="0"/>
              </a:spcAft>
              <a:defRPr sz="3600" b="1">
                <a:solidFill>
                  <a:schemeClr val="tx1"/>
                </a:solidFill>
                <a:latin typeface="Times New Roman" panose="02020603050405020304" pitchFamily="18" charset="0"/>
                <a:ea typeface="-윤고딕140" pitchFamily="18" charset="-127"/>
              </a:defRPr>
            </a:lvl7pPr>
            <a:lvl8pPr marL="3429000" indent="-228600" algn="ctr" eaLnBrk="0" fontAlgn="base" hangingPunct="0">
              <a:spcBef>
                <a:spcPct val="0"/>
              </a:spcBef>
              <a:spcAft>
                <a:spcPct val="0"/>
              </a:spcAft>
              <a:defRPr sz="3600" b="1">
                <a:solidFill>
                  <a:schemeClr val="tx1"/>
                </a:solidFill>
                <a:latin typeface="Times New Roman" panose="02020603050405020304" pitchFamily="18" charset="0"/>
                <a:ea typeface="-윤고딕140" pitchFamily="18" charset="-127"/>
              </a:defRPr>
            </a:lvl8pPr>
            <a:lvl9pPr marL="3886200" indent="-228600" algn="ctr" eaLnBrk="0" fontAlgn="base" hangingPunct="0">
              <a:spcBef>
                <a:spcPct val="0"/>
              </a:spcBef>
              <a:spcAft>
                <a:spcPct val="0"/>
              </a:spcAft>
              <a:defRPr sz="3600" b="1">
                <a:solidFill>
                  <a:schemeClr val="tx1"/>
                </a:solidFill>
                <a:latin typeface="Times New Roman" panose="02020603050405020304" pitchFamily="18" charset="0"/>
                <a:ea typeface="-윤고딕140" pitchFamily="18" charset="-127"/>
              </a:defRPr>
            </a:lvl9pPr>
          </a:lstStyle>
          <a:p>
            <a:pPr algn="ctr" defTabSz="914377" eaLnBrk="1" fontAlgn="base" hangingPunct="1">
              <a:spcBef>
                <a:spcPct val="0"/>
              </a:spcBef>
              <a:spcAft>
                <a:spcPct val="0"/>
              </a:spcAft>
              <a:defRPr/>
            </a:pPr>
            <a:r>
              <a:rPr lang="en-US" altLang="vi-VN" sz="3000" dirty="0" err="1">
                <a:solidFill>
                  <a:prstClr val="black"/>
                </a:solidFill>
              </a:rPr>
              <a:t>Là</a:t>
            </a:r>
            <a:r>
              <a:rPr lang="en-US" altLang="vi-VN" sz="3000" dirty="0">
                <a:solidFill>
                  <a:prstClr val="black"/>
                </a:solidFill>
              </a:rPr>
              <a:t> </a:t>
            </a:r>
            <a:r>
              <a:rPr lang="en-US" altLang="vi-VN" sz="3000" dirty="0" err="1">
                <a:solidFill>
                  <a:prstClr val="black"/>
                </a:solidFill>
              </a:rPr>
              <a:t>người</a:t>
            </a:r>
            <a:r>
              <a:rPr lang="en-US" altLang="vi-VN" sz="3000" dirty="0">
                <a:solidFill>
                  <a:prstClr val="black"/>
                </a:solidFill>
              </a:rPr>
              <a:t> </a:t>
            </a:r>
            <a:r>
              <a:rPr lang="en-US" altLang="vi-VN" sz="3000" dirty="0" err="1">
                <a:solidFill>
                  <a:prstClr val="black"/>
                </a:solidFill>
              </a:rPr>
              <a:t>giúp</a:t>
            </a:r>
            <a:r>
              <a:rPr lang="en-US" altLang="vi-VN" sz="3000" dirty="0">
                <a:solidFill>
                  <a:prstClr val="black"/>
                </a:solidFill>
              </a:rPr>
              <a:t> </a:t>
            </a:r>
            <a:r>
              <a:rPr lang="en-US" altLang="vi-VN" sz="3000" dirty="0" err="1">
                <a:solidFill>
                  <a:prstClr val="black"/>
                </a:solidFill>
              </a:rPr>
              <a:t>Dương</a:t>
            </a:r>
            <a:r>
              <a:rPr lang="en-US" altLang="vi-VN" sz="3000" dirty="0">
                <a:solidFill>
                  <a:prstClr val="black"/>
                </a:solidFill>
              </a:rPr>
              <a:t> </a:t>
            </a:r>
            <a:r>
              <a:rPr lang="en-US" altLang="vi-VN" sz="3000" dirty="0" err="1">
                <a:solidFill>
                  <a:prstClr val="black"/>
                </a:solidFill>
              </a:rPr>
              <a:t>Đình</a:t>
            </a:r>
            <a:r>
              <a:rPr lang="en-US" altLang="vi-VN" sz="3000" dirty="0">
                <a:solidFill>
                  <a:prstClr val="black"/>
                </a:solidFill>
              </a:rPr>
              <a:t> </a:t>
            </a:r>
            <a:r>
              <a:rPr lang="en-US" altLang="vi-VN" sz="3000" dirty="0" err="1">
                <a:solidFill>
                  <a:prstClr val="black"/>
                </a:solidFill>
              </a:rPr>
              <a:t>Nghệ</a:t>
            </a:r>
            <a:r>
              <a:rPr lang="en-US" altLang="vi-VN" sz="3000" dirty="0">
                <a:solidFill>
                  <a:prstClr val="black"/>
                </a:solidFill>
              </a:rPr>
              <a:t> </a:t>
            </a:r>
            <a:r>
              <a:rPr lang="en-US" altLang="vi-VN" sz="3000" dirty="0" err="1">
                <a:solidFill>
                  <a:prstClr val="black"/>
                </a:solidFill>
              </a:rPr>
              <a:t>đánh</a:t>
            </a:r>
            <a:r>
              <a:rPr lang="en-US" altLang="vi-VN" sz="3000" dirty="0">
                <a:solidFill>
                  <a:prstClr val="black"/>
                </a:solidFill>
              </a:rPr>
              <a:t> </a:t>
            </a:r>
            <a:r>
              <a:rPr lang="en-US" altLang="vi-VN" sz="3000" dirty="0" err="1">
                <a:solidFill>
                  <a:prstClr val="black"/>
                </a:solidFill>
              </a:rPr>
              <a:t>đuổi</a:t>
            </a:r>
            <a:r>
              <a:rPr lang="en-US" altLang="vi-VN" sz="3000" dirty="0">
                <a:solidFill>
                  <a:prstClr val="black"/>
                </a:solidFill>
              </a:rPr>
              <a:t> </a:t>
            </a:r>
            <a:r>
              <a:rPr lang="en-US" altLang="vi-VN" sz="3000" dirty="0" err="1">
                <a:solidFill>
                  <a:prstClr val="black"/>
                </a:solidFill>
              </a:rPr>
              <a:t>quân</a:t>
            </a:r>
            <a:r>
              <a:rPr lang="en-US" altLang="vi-VN" sz="3000" dirty="0">
                <a:solidFill>
                  <a:prstClr val="black"/>
                </a:solidFill>
              </a:rPr>
              <a:t> Nam </a:t>
            </a:r>
            <a:r>
              <a:rPr lang="en-US" altLang="vi-VN" sz="3000" dirty="0" err="1">
                <a:solidFill>
                  <a:prstClr val="black"/>
                </a:solidFill>
              </a:rPr>
              <a:t>Hán</a:t>
            </a:r>
            <a:r>
              <a:rPr lang="en-US" altLang="vi-VN" sz="3000" dirty="0">
                <a:solidFill>
                  <a:prstClr val="black"/>
                </a:solidFill>
              </a:rPr>
              <a:t> </a:t>
            </a:r>
            <a:r>
              <a:rPr lang="en-US" altLang="vi-VN" sz="3000" dirty="0" err="1">
                <a:solidFill>
                  <a:prstClr val="black"/>
                </a:solidFill>
              </a:rPr>
              <a:t>năm</a:t>
            </a:r>
            <a:r>
              <a:rPr lang="en-US" altLang="vi-VN" sz="3000" dirty="0">
                <a:solidFill>
                  <a:prstClr val="black"/>
                </a:solidFill>
              </a:rPr>
              <a:t> 931</a:t>
            </a:r>
          </a:p>
        </p:txBody>
      </p:sp>
      <p:sp>
        <p:nvSpPr>
          <p:cNvPr id="6" name="AutoShape 16">
            <a:extLst>
              <a:ext uri="{FF2B5EF4-FFF2-40B4-BE49-F238E27FC236}">
                <a16:creationId xmlns:a16="http://schemas.microsoft.com/office/drawing/2014/main" id="{115F5FD9-2B23-0D1C-B2BF-90026FD4BC43}"/>
              </a:ext>
            </a:extLst>
          </p:cNvPr>
          <p:cNvSpPr>
            <a:spLocks noChangeArrowheads="1"/>
          </p:cNvSpPr>
          <p:nvPr/>
        </p:nvSpPr>
        <p:spPr bwMode="auto">
          <a:xfrm>
            <a:off x="320479" y="1219413"/>
            <a:ext cx="2682738" cy="1880976"/>
          </a:xfrm>
          <a:prstGeom prst="wedgeRoundRectCallout">
            <a:avLst>
              <a:gd name="adj1" fmla="val 72051"/>
              <a:gd name="adj2" fmla="val 10620"/>
              <a:gd name="adj3" fmla="val 16667"/>
            </a:avLst>
          </a:prstGeom>
          <a:solidFill>
            <a:schemeClr val="accent4"/>
          </a:solidFill>
          <a:ln w="38100">
            <a:solidFill>
              <a:schemeClr val="bg2">
                <a:lumMod val="75000"/>
              </a:schemeClr>
            </a:solidFill>
            <a:miter lim="800000"/>
            <a:headEnd/>
            <a:tailEnd/>
          </a:ln>
          <a:effectLst/>
        </p:spPr>
        <p:txBody>
          <a:bodyPr/>
          <a:lstStyle>
            <a:lvl1pPr eaLnBrk="0" hangingPunct="0">
              <a:defRPr sz="3600" b="1">
                <a:solidFill>
                  <a:schemeClr val="tx1"/>
                </a:solidFill>
                <a:latin typeface="Times New Roman" panose="02020603050405020304" pitchFamily="18" charset="0"/>
                <a:ea typeface="-윤고딕140" pitchFamily="18" charset="-127"/>
              </a:defRPr>
            </a:lvl1pPr>
            <a:lvl2pPr marL="742950" indent="-285750" eaLnBrk="0" hangingPunct="0">
              <a:defRPr sz="3600" b="1">
                <a:solidFill>
                  <a:schemeClr val="tx1"/>
                </a:solidFill>
                <a:latin typeface="Times New Roman" panose="02020603050405020304" pitchFamily="18" charset="0"/>
                <a:ea typeface="-윤고딕140" pitchFamily="18" charset="-127"/>
              </a:defRPr>
            </a:lvl2pPr>
            <a:lvl3pPr marL="1143000" indent="-228600" eaLnBrk="0" hangingPunct="0">
              <a:defRPr sz="3600" b="1">
                <a:solidFill>
                  <a:schemeClr val="tx1"/>
                </a:solidFill>
                <a:latin typeface="Times New Roman" panose="02020603050405020304" pitchFamily="18" charset="0"/>
                <a:ea typeface="-윤고딕140" pitchFamily="18" charset="-127"/>
              </a:defRPr>
            </a:lvl3pPr>
            <a:lvl4pPr marL="1600200" indent="-228600" eaLnBrk="0" hangingPunct="0">
              <a:defRPr sz="3600" b="1">
                <a:solidFill>
                  <a:schemeClr val="tx1"/>
                </a:solidFill>
                <a:latin typeface="Times New Roman" panose="02020603050405020304" pitchFamily="18" charset="0"/>
                <a:ea typeface="-윤고딕140" pitchFamily="18" charset="-127"/>
              </a:defRPr>
            </a:lvl4pPr>
            <a:lvl5pPr marL="2057400" indent="-228600" eaLnBrk="0" hangingPunct="0">
              <a:defRPr sz="3600" b="1">
                <a:solidFill>
                  <a:schemeClr val="tx1"/>
                </a:solidFill>
                <a:latin typeface="Times New Roman" panose="02020603050405020304" pitchFamily="18" charset="0"/>
                <a:ea typeface="-윤고딕140" pitchFamily="18" charset="-127"/>
              </a:defRPr>
            </a:lvl5pPr>
            <a:lvl6pPr marL="2514600" indent="-228600" algn="ctr" eaLnBrk="0" fontAlgn="base" hangingPunct="0">
              <a:spcBef>
                <a:spcPct val="0"/>
              </a:spcBef>
              <a:spcAft>
                <a:spcPct val="0"/>
              </a:spcAft>
              <a:defRPr sz="3600" b="1">
                <a:solidFill>
                  <a:schemeClr val="tx1"/>
                </a:solidFill>
                <a:latin typeface="Times New Roman" panose="02020603050405020304" pitchFamily="18" charset="0"/>
                <a:ea typeface="-윤고딕140" pitchFamily="18" charset="-127"/>
              </a:defRPr>
            </a:lvl6pPr>
            <a:lvl7pPr marL="2971800" indent="-228600" algn="ctr" eaLnBrk="0" fontAlgn="base" hangingPunct="0">
              <a:spcBef>
                <a:spcPct val="0"/>
              </a:spcBef>
              <a:spcAft>
                <a:spcPct val="0"/>
              </a:spcAft>
              <a:defRPr sz="3600" b="1">
                <a:solidFill>
                  <a:schemeClr val="tx1"/>
                </a:solidFill>
                <a:latin typeface="Times New Roman" panose="02020603050405020304" pitchFamily="18" charset="0"/>
                <a:ea typeface="-윤고딕140" pitchFamily="18" charset="-127"/>
              </a:defRPr>
            </a:lvl7pPr>
            <a:lvl8pPr marL="3429000" indent="-228600" algn="ctr" eaLnBrk="0" fontAlgn="base" hangingPunct="0">
              <a:spcBef>
                <a:spcPct val="0"/>
              </a:spcBef>
              <a:spcAft>
                <a:spcPct val="0"/>
              </a:spcAft>
              <a:defRPr sz="3600" b="1">
                <a:solidFill>
                  <a:schemeClr val="tx1"/>
                </a:solidFill>
                <a:latin typeface="Times New Roman" panose="02020603050405020304" pitchFamily="18" charset="0"/>
                <a:ea typeface="-윤고딕140" pitchFamily="18" charset="-127"/>
              </a:defRPr>
            </a:lvl8pPr>
            <a:lvl9pPr marL="3886200" indent="-228600" algn="ctr" eaLnBrk="0" fontAlgn="base" hangingPunct="0">
              <a:spcBef>
                <a:spcPct val="0"/>
              </a:spcBef>
              <a:spcAft>
                <a:spcPct val="0"/>
              </a:spcAft>
              <a:defRPr sz="3600" b="1">
                <a:solidFill>
                  <a:schemeClr val="tx1"/>
                </a:solidFill>
                <a:latin typeface="Times New Roman" panose="02020603050405020304" pitchFamily="18" charset="0"/>
                <a:ea typeface="-윤고딕140" pitchFamily="18" charset="-127"/>
              </a:defRPr>
            </a:lvl9pPr>
          </a:lstStyle>
          <a:p>
            <a:pPr algn="ctr" defTabSz="914377" eaLnBrk="1" fontAlgn="base" hangingPunct="1">
              <a:spcBef>
                <a:spcPct val="0"/>
              </a:spcBef>
              <a:spcAft>
                <a:spcPct val="0"/>
              </a:spcAft>
              <a:defRPr/>
            </a:pPr>
            <a:r>
              <a:rPr lang="en-US" altLang="vi-VN" sz="2800" dirty="0" err="1">
                <a:solidFill>
                  <a:prstClr val="black"/>
                </a:solidFill>
                <a:cs typeface="Times New Roman" panose="02020603050405020304" pitchFamily="18" charset="0"/>
              </a:rPr>
              <a:t>Là</a:t>
            </a:r>
            <a:r>
              <a:rPr lang="en-US" altLang="vi-VN" sz="2800" dirty="0">
                <a:solidFill>
                  <a:prstClr val="black"/>
                </a:solidFill>
                <a:cs typeface="Times New Roman" panose="02020603050405020304" pitchFamily="18" charset="0"/>
              </a:rPr>
              <a:t> </a:t>
            </a:r>
            <a:r>
              <a:rPr lang="en-US" altLang="vi-VN" sz="2800" dirty="0" err="1">
                <a:solidFill>
                  <a:prstClr val="black"/>
                </a:solidFill>
                <a:cs typeface="Times New Roman" panose="02020603050405020304" pitchFamily="18" charset="0"/>
              </a:rPr>
              <a:t>người</a:t>
            </a:r>
            <a:r>
              <a:rPr lang="en-US" altLang="vi-VN" sz="2800" dirty="0">
                <a:solidFill>
                  <a:prstClr val="black"/>
                </a:solidFill>
                <a:cs typeface="Times New Roman" panose="02020603050405020304" pitchFamily="18" charset="0"/>
              </a:rPr>
              <a:t> ở </a:t>
            </a:r>
            <a:r>
              <a:rPr lang="en-US" altLang="vi-VN" sz="2800" dirty="0" err="1">
                <a:solidFill>
                  <a:prstClr val="black"/>
                </a:solidFill>
                <a:cs typeface="Times New Roman" panose="02020603050405020304" pitchFamily="18" charset="0"/>
              </a:rPr>
              <a:t>làng</a:t>
            </a:r>
            <a:r>
              <a:rPr lang="en-US" altLang="vi-VN" sz="2800" dirty="0">
                <a:solidFill>
                  <a:prstClr val="black"/>
                </a:solidFill>
                <a:cs typeface="Times New Roman" panose="02020603050405020304" pitchFamily="18" charset="0"/>
              </a:rPr>
              <a:t> </a:t>
            </a:r>
            <a:r>
              <a:rPr lang="en-US" altLang="vi-VN" sz="2800" dirty="0" err="1">
                <a:solidFill>
                  <a:prstClr val="black"/>
                </a:solidFill>
                <a:cs typeface="Times New Roman" panose="02020603050405020304" pitchFamily="18" charset="0"/>
              </a:rPr>
              <a:t>Đường</a:t>
            </a:r>
            <a:r>
              <a:rPr lang="en-US" altLang="vi-VN" sz="2800" dirty="0">
                <a:solidFill>
                  <a:prstClr val="black"/>
                </a:solidFill>
                <a:cs typeface="Times New Roman" panose="02020603050405020304" pitchFamily="18" charset="0"/>
              </a:rPr>
              <a:t> </a:t>
            </a:r>
            <a:r>
              <a:rPr lang="en-US" altLang="vi-VN" sz="2800" dirty="0" err="1">
                <a:solidFill>
                  <a:prstClr val="black"/>
                </a:solidFill>
                <a:cs typeface="Times New Roman" panose="02020603050405020304" pitchFamily="18" charset="0"/>
              </a:rPr>
              <a:t>Lâm</a:t>
            </a:r>
            <a:r>
              <a:rPr lang="en-US" altLang="vi-VN" sz="2800" dirty="0">
                <a:solidFill>
                  <a:prstClr val="black"/>
                </a:solidFill>
                <a:cs typeface="Times New Roman" panose="02020603050405020304" pitchFamily="18" charset="0"/>
              </a:rPr>
              <a:t> (</a:t>
            </a:r>
            <a:r>
              <a:rPr lang="en-US" altLang="vi-VN" sz="2800" dirty="0" err="1">
                <a:solidFill>
                  <a:prstClr val="black"/>
                </a:solidFill>
                <a:cs typeface="Times New Roman" panose="02020603050405020304" pitchFamily="18" charset="0"/>
              </a:rPr>
              <a:t>Hà</a:t>
            </a:r>
            <a:r>
              <a:rPr lang="en-US" altLang="vi-VN" sz="2800" dirty="0">
                <a:solidFill>
                  <a:prstClr val="black"/>
                </a:solidFill>
                <a:cs typeface="Times New Roman" panose="02020603050405020304" pitchFamily="18" charset="0"/>
              </a:rPr>
              <a:t> </a:t>
            </a:r>
            <a:r>
              <a:rPr lang="en-US" altLang="vi-VN" sz="2800" dirty="0" err="1">
                <a:solidFill>
                  <a:prstClr val="black"/>
                </a:solidFill>
                <a:cs typeface="Times New Roman" panose="02020603050405020304" pitchFamily="18" charset="0"/>
              </a:rPr>
              <a:t>Tây</a:t>
            </a:r>
            <a:r>
              <a:rPr lang="en-US" altLang="vi-VN" sz="2800" dirty="0">
                <a:solidFill>
                  <a:prstClr val="black"/>
                </a:solidFill>
                <a:cs typeface="Times New Roman" panose="02020603050405020304" pitchFamily="18" charset="0"/>
              </a:rPr>
              <a:t> –</a:t>
            </a:r>
            <a:r>
              <a:rPr lang="en-US" altLang="vi-VN" sz="2800" dirty="0" err="1">
                <a:solidFill>
                  <a:prstClr val="black"/>
                </a:solidFill>
                <a:cs typeface="Times New Roman" panose="02020603050405020304" pitchFamily="18" charset="0"/>
              </a:rPr>
              <a:t>Hà</a:t>
            </a:r>
            <a:r>
              <a:rPr lang="en-US" altLang="vi-VN" sz="2800" dirty="0">
                <a:solidFill>
                  <a:prstClr val="black"/>
                </a:solidFill>
                <a:cs typeface="Times New Roman" panose="02020603050405020304" pitchFamily="18" charset="0"/>
              </a:rPr>
              <a:t> </a:t>
            </a:r>
            <a:r>
              <a:rPr lang="en-US" altLang="vi-VN" sz="2800" dirty="0" err="1">
                <a:solidFill>
                  <a:prstClr val="black"/>
                </a:solidFill>
                <a:cs typeface="Times New Roman" panose="02020603050405020304" pitchFamily="18" charset="0"/>
              </a:rPr>
              <a:t>Nội</a:t>
            </a:r>
            <a:r>
              <a:rPr lang="en-US" altLang="vi-VN" sz="2800" dirty="0">
                <a:solidFill>
                  <a:prstClr val="black"/>
                </a:solidFill>
                <a:cs typeface="Times New Roman" panose="02020603050405020304" pitchFamily="18" charset="0"/>
              </a:rPr>
              <a:t>)</a:t>
            </a:r>
          </a:p>
        </p:txBody>
      </p:sp>
      <p:sp>
        <p:nvSpPr>
          <p:cNvPr id="7" name="AutoShape 17">
            <a:extLst>
              <a:ext uri="{FF2B5EF4-FFF2-40B4-BE49-F238E27FC236}">
                <a16:creationId xmlns:a16="http://schemas.microsoft.com/office/drawing/2014/main" id="{FD0CDE86-BA57-4FE1-7264-1D43398E1793}"/>
              </a:ext>
            </a:extLst>
          </p:cNvPr>
          <p:cNvSpPr>
            <a:spLocks noChangeArrowheads="1"/>
          </p:cNvSpPr>
          <p:nvPr/>
        </p:nvSpPr>
        <p:spPr bwMode="auto">
          <a:xfrm>
            <a:off x="353817" y="3618870"/>
            <a:ext cx="2400648" cy="1100769"/>
          </a:xfrm>
          <a:prstGeom prst="wedgeRoundRectCallout">
            <a:avLst>
              <a:gd name="adj1" fmla="val 82792"/>
              <a:gd name="adj2" fmla="val -123213"/>
              <a:gd name="adj3" fmla="val 16667"/>
            </a:avLst>
          </a:prstGeom>
          <a:solidFill>
            <a:schemeClr val="accent4"/>
          </a:solidFill>
          <a:ln w="38100">
            <a:solidFill>
              <a:schemeClr val="bg2">
                <a:lumMod val="75000"/>
              </a:schemeClr>
            </a:solidFill>
            <a:miter lim="800000"/>
            <a:headEnd/>
            <a:tailEnd/>
          </a:ln>
          <a:effectLst/>
        </p:spPr>
        <p:txBody>
          <a:bodyPr/>
          <a:lstStyle>
            <a:lvl1pPr eaLnBrk="0" hangingPunct="0">
              <a:defRPr sz="3600" b="1">
                <a:solidFill>
                  <a:schemeClr val="tx1"/>
                </a:solidFill>
                <a:latin typeface="Times New Roman" panose="02020603050405020304" pitchFamily="18" charset="0"/>
                <a:ea typeface="-윤고딕140" pitchFamily="18" charset="-127"/>
              </a:defRPr>
            </a:lvl1pPr>
            <a:lvl2pPr marL="742950" indent="-285750" eaLnBrk="0" hangingPunct="0">
              <a:defRPr sz="3600" b="1">
                <a:solidFill>
                  <a:schemeClr val="tx1"/>
                </a:solidFill>
                <a:latin typeface="Times New Roman" panose="02020603050405020304" pitchFamily="18" charset="0"/>
                <a:ea typeface="-윤고딕140" pitchFamily="18" charset="-127"/>
              </a:defRPr>
            </a:lvl2pPr>
            <a:lvl3pPr marL="1143000" indent="-228600" eaLnBrk="0" hangingPunct="0">
              <a:defRPr sz="3600" b="1">
                <a:solidFill>
                  <a:schemeClr val="tx1"/>
                </a:solidFill>
                <a:latin typeface="Times New Roman" panose="02020603050405020304" pitchFamily="18" charset="0"/>
                <a:ea typeface="-윤고딕140" pitchFamily="18" charset="-127"/>
              </a:defRPr>
            </a:lvl3pPr>
            <a:lvl4pPr marL="1600200" indent="-228600" eaLnBrk="0" hangingPunct="0">
              <a:defRPr sz="3600" b="1">
                <a:solidFill>
                  <a:schemeClr val="tx1"/>
                </a:solidFill>
                <a:latin typeface="Times New Roman" panose="02020603050405020304" pitchFamily="18" charset="0"/>
                <a:ea typeface="-윤고딕140" pitchFamily="18" charset="-127"/>
              </a:defRPr>
            </a:lvl4pPr>
            <a:lvl5pPr marL="2057400" indent="-228600" eaLnBrk="0" hangingPunct="0">
              <a:defRPr sz="3600" b="1">
                <a:solidFill>
                  <a:schemeClr val="tx1"/>
                </a:solidFill>
                <a:latin typeface="Times New Roman" panose="02020603050405020304" pitchFamily="18" charset="0"/>
                <a:ea typeface="-윤고딕140" pitchFamily="18" charset="-127"/>
              </a:defRPr>
            </a:lvl5pPr>
            <a:lvl6pPr marL="2514600" indent="-228600" algn="ctr" eaLnBrk="0" fontAlgn="base" hangingPunct="0">
              <a:spcBef>
                <a:spcPct val="0"/>
              </a:spcBef>
              <a:spcAft>
                <a:spcPct val="0"/>
              </a:spcAft>
              <a:defRPr sz="3600" b="1">
                <a:solidFill>
                  <a:schemeClr val="tx1"/>
                </a:solidFill>
                <a:latin typeface="Times New Roman" panose="02020603050405020304" pitchFamily="18" charset="0"/>
                <a:ea typeface="-윤고딕140" pitchFamily="18" charset="-127"/>
              </a:defRPr>
            </a:lvl6pPr>
            <a:lvl7pPr marL="2971800" indent="-228600" algn="ctr" eaLnBrk="0" fontAlgn="base" hangingPunct="0">
              <a:spcBef>
                <a:spcPct val="0"/>
              </a:spcBef>
              <a:spcAft>
                <a:spcPct val="0"/>
              </a:spcAft>
              <a:defRPr sz="3600" b="1">
                <a:solidFill>
                  <a:schemeClr val="tx1"/>
                </a:solidFill>
                <a:latin typeface="Times New Roman" panose="02020603050405020304" pitchFamily="18" charset="0"/>
                <a:ea typeface="-윤고딕140" pitchFamily="18" charset="-127"/>
              </a:defRPr>
            </a:lvl7pPr>
            <a:lvl8pPr marL="3429000" indent="-228600" algn="ctr" eaLnBrk="0" fontAlgn="base" hangingPunct="0">
              <a:spcBef>
                <a:spcPct val="0"/>
              </a:spcBef>
              <a:spcAft>
                <a:spcPct val="0"/>
              </a:spcAft>
              <a:defRPr sz="3600" b="1">
                <a:solidFill>
                  <a:schemeClr val="tx1"/>
                </a:solidFill>
                <a:latin typeface="Times New Roman" panose="02020603050405020304" pitchFamily="18" charset="0"/>
                <a:ea typeface="-윤고딕140" pitchFamily="18" charset="-127"/>
              </a:defRPr>
            </a:lvl8pPr>
            <a:lvl9pPr marL="3886200" indent="-228600" algn="ctr" eaLnBrk="0" fontAlgn="base" hangingPunct="0">
              <a:spcBef>
                <a:spcPct val="0"/>
              </a:spcBef>
              <a:spcAft>
                <a:spcPct val="0"/>
              </a:spcAft>
              <a:defRPr sz="3600" b="1">
                <a:solidFill>
                  <a:schemeClr val="tx1"/>
                </a:solidFill>
                <a:latin typeface="Times New Roman" panose="02020603050405020304" pitchFamily="18" charset="0"/>
                <a:ea typeface="-윤고딕140" pitchFamily="18" charset="-127"/>
              </a:defRPr>
            </a:lvl9pPr>
          </a:lstStyle>
          <a:p>
            <a:pPr algn="ctr" defTabSz="914377" eaLnBrk="1" fontAlgn="base" hangingPunct="1">
              <a:spcBef>
                <a:spcPct val="0"/>
              </a:spcBef>
              <a:spcAft>
                <a:spcPct val="0"/>
              </a:spcAft>
              <a:defRPr/>
            </a:pPr>
            <a:r>
              <a:rPr lang="en-US" altLang="vi-VN" sz="2800" dirty="0" err="1">
                <a:solidFill>
                  <a:prstClr val="black"/>
                </a:solidFill>
                <a:cs typeface="Times New Roman" panose="02020603050405020304" pitchFamily="18" charset="0"/>
              </a:rPr>
              <a:t>Là</a:t>
            </a:r>
            <a:r>
              <a:rPr lang="en-US" altLang="vi-VN" sz="2800" dirty="0">
                <a:solidFill>
                  <a:prstClr val="black"/>
                </a:solidFill>
                <a:cs typeface="Times New Roman" panose="02020603050405020304" pitchFamily="18" charset="0"/>
              </a:rPr>
              <a:t> </a:t>
            </a:r>
            <a:r>
              <a:rPr lang="en-US" altLang="vi-VN" sz="2800" dirty="0" err="1">
                <a:solidFill>
                  <a:prstClr val="black"/>
                </a:solidFill>
                <a:cs typeface="Times New Roman" panose="02020603050405020304" pitchFamily="18" charset="0"/>
              </a:rPr>
              <a:t>người</a:t>
            </a:r>
            <a:r>
              <a:rPr lang="en-US" altLang="vi-VN" sz="2800" dirty="0">
                <a:solidFill>
                  <a:prstClr val="black"/>
                </a:solidFill>
                <a:cs typeface="Times New Roman" panose="02020603050405020304" pitchFamily="18" charset="0"/>
              </a:rPr>
              <a:t> </a:t>
            </a:r>
            <a:r>
              <a:rPr lang="en-US" altLang="vi-VN" sz="2800" dirty="0" err="1">
                <a:solidFill>
                  <a:prstClr val="black"/>
                </a:solidFill>
                <a:cs typeface="Times New Roman" panose="02020603050405020304" pitchFamily="18" charset="0"/>
              </a:rPr>
              <a:t>có</a:t>
            </a:r>
            <a:r>
              <a:rPr lang="en-US" altLang="vi-VN" sz="2800" dirty="0">
                <a:solidFill>
                  <a:prstClr val="black"/>
                </a:solidFill>
                <a:cs typeface="Times New Roman" panose="02020603050405020304" pitchFamily="18" charset="0"/>
              </a:rPr>
              <a:t> </a:t>
            </a:r>
            <a:r>
              <a:rPr lang="en-US" altLang="vi-VN" sz="2800" dirty="0" err="1">
                <a:solidFill>
                  <a:prstClr val="black"/>
                </a:solidFill>
                <a:cs typeface="Times New Roman" panose="02020603050405020304" pitchFamily="18" charset="0"/>
              </a:rPr>
              <a:t>tài</a:t>
            </a:r>
            <a:r>
              <a:rPr lang="en-US" altLang="vi-VN" sz="2800" dirty="0">
                <a:solidFill>
                  <a:prstClr val="black"/>
                </a:solidFill>
                <a:cs typeface="Times New Roman" panose="02020603050405020304" pitchFamily="18" charset="0"/>
              </a:rPr>
              <a:t>, </a:t>
            </a:r>
            <a:r>
              <a:rPr lang="en-US" altLang="vi-VN" sz="2800" dirty="0" err="1">
                <a:solidFill>
                  <a:prstClr val="black"/>
                </a:solidFill>
                <a:cs typeface="Times New Roman" panose="02020603050405020304" pitchFamily="18" charset="0"/>
              </a:rPr>
              <a:t>yêu</a:t>
            </a:r>
            <a:r>
              <a:rPr lang="en-US" altLang="vi-VN" sz="2800" dirty="0">
                <a:solidFill>
                  <a:prstClr val="black"/>
                </a:solidFill>
                <a:cs typeface="Times New Roman" panose="02020603050405020304" pitchFamily="18" charset="0"/>
              </a:rPr>
              <a:t> </a:t>
            </a:r>
            <a:r>
              <a:rPr lang="en-US" altLang="vi-VN" sz="2800" dirty="0" err="1">
                <a:solidFill>
                  <a:prstClr val="black"/>
                </a:solidFill>
                <a:cs typeface="Times New Roman" panose="02020603050405020304" pitchFamily="18" charset="0"/>
              </a:rPr>
              <a:t>nước</a:t>
            </a:r>
            <a:endParaRPr lang="en-US" altLang="vi-VN" sz="2800" dirty="0">
              <a:solidFill>
                <a:prstClr val="black"/>
              </a:solidFill>
              <a:cs typeface="Times New Roman" panose="02020603050405020304" pitchFamily="18" charset="0"/>
            </a:endParaRPr>
          </a:p>
        </p:txBody>
      </p:sp>
    </p:spTree>
    <p:extLst>
      <p:ext uri="{BB962C8B-B14F-4D97-AF65-F5344CB8AC3E}">
        <p14:creationId xmlns:p14="http://schemas.microsoft.com/office/powerpoint/2010/main" val="1621527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900" decel="100000" fill="hold"/>
                                        <p:tgtEl>
                                          <p:spTgt spid="7"/>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7"/>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chimes.wav"/>
                                        </p:tgtEl>
                                      </p:cMediaNode>
                                    </p:audio>
                                  </p:sub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anim calcmode="lin" valueType="num">
                                      <p:cBhvr>
                                        <p:cTn id="24" dur="1000" fill="hold"/>
                                        <p:tgtEl>
                                          <p:spTgt spid="8"/>
                                        </p:tgtEl>
                                        <p:attrNameLst>
                                          <p:attrName>ppt_x</p:attrName>
                                        </p:attrNameLst>
                                      </p:cBhvr>
                                      <p:tavLst>
                                        <p:tav tm="0">
                                          <p:val>
                                            <p:strVal val="#ppt_x"/>
                                          </p:val>
                                        </p:tav>
                                        <p:tav tm="100000">
                                          <p:val>
                                            <p:strVal val="#ppt_x"/>
                                          </p:val>
                                        </p:tav>
                                      </p:tavLst>
                                    </p:anim>
                                    <p:anim calcmode="lin" valueType="num">
                                      <p:cBhvr>
                                        <p:cTn id="25" dur="900" decel="100000" fill="hold"/>
                                        <p:tgtEl>
                                          <p:spTgt spid="8"/>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8"/>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2" name="chimes.wav"/>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P spid="6" grpId="0" animBg="1"/>
      <p:bldP spid="7" grpId="0" animBg="1"/>
    </p:bldLst>
  </p:timing>
</p:sld>
</file>

<file path=ppt/theme/theme1.xml><?xml version="1.0" encoding="utf-8"?>
<a:theme xmlns:a="http://schemas.openxmlformats.org/drawingml/2006/main" name="Lección de Historia de España by Slidesgo">
  <a:themeElements>
    <a:clrScheme name="Simple Light">
      <a:dk1>
        <a:srgbClr val="000000"/>
      </a:dk1>
      <a:lt1>
        <a:srgbClr val="FFFFFF"/>
      </a:lt1>
      <a:dk2>
        <a:srgbClr val="A01127"/>
      </a:dk2>
      <a:lt2>
        <a:srgbClr val="EFDAA3"/>
      </a:lt2>
      <a:accent1>
        <a:srgbClr val="FEFCE3"/>
      </a:accent1>
      <a:accent2>
        <a:srgbClr val="FFD629"/>
      </a:accent2>
      <a:accent3>
        <a:srgbClr val="A01127"/>
      </a:accent3>
      <a:accent4>
        <a:srgbClr val="EFDAA3"/>
      </a:accent4>
      <a:accent5>
        <a:srgbClr val="FFD629"/>
      </a:accent5>
      <a:accent6>
        <a:srgbClr val="A01127"/>
      </a:accent6>
      <a:hlink>
        <a:srgbClr val="FFD62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TotalTime>
  <Words>1009</Words>
  <Application>Microsoft Office PowerPoint</Application>
  <PresentationFormat>On-screen Show (16:9)</PresentationFormat>
  <Paragraphs>99</Paragraphs>
  <Slides>37</Slides>
  <Notes>3</Notes>
  <HiddenSlides>0</HiddenSlides>
  <MMClips>1</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37</vt:i4>
      </vt:variant>
    </vt:vector>
  </HeadingPairs>
  <TitlesOfParts>
    <vt:vector size="57" baseType="lpstr">
      <vt:lpstr>#9Slide03 SVNEvery Movie Every </vt:lpstr>
      <vt:lpstr>UTM Guanine</vt:lpstr>
      <vt:lpstr>SVN-Newton</vt:lpstr>
      <vt:lpstr>#9Slide07 Altus</vt:lpstr>
      <vt:lpstr>#9Slide03 SVNCintra</vt:lpstr>
      <vt:lpstr>UTM Azuki</vt:lpstr>
      <vt:lpstr>Arial</vt:lpstr>
      <vt:lpstr>Countdown</vt:lpstr>
      <vt:lpstr>SVN-Olivier</vt:lpstr>
      <vt:lpstr>#9Slide03 SFU Futura_05</vt:lpstr>
      <vt:lpstr>UTM Androgyne</vt:lpstr>
      <vt:lpstr>UTM Alberta Heavy</vt:lpstr>
      <vt:lpstr>Times New Roman</vt:lpstr>
      <vt:lpstr>UTM ThuPhap Thien An</vt:lpstr>
      <vt:lpstr>UTM Loko</vt:lpstr>
      <vt:lpstr>PT Serif</vt:lpstr>
      <vt:lpstr>Calibri</vt:lpstr>
      <vt:lpstr>UTM A&amp;S Signwriter</vt:lpstr>
      <vt:lpstr>Open Sans</vt:lpstr>
      <vt:lpstr>Lección de Historia de España by Slidesgo</vt:lpstr>
      <vt:lpstr>Chiến thắng  Bạch Đằng do Ngô Quyền lãnh đạo ( 938)</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Chiến thắng  Bạch Đằng do Ngô Quyền lãnh đạo ( 938)</dc:title>
  <cp:lastModifiedBy>Ho Ngoc Hao_GV</cp:lastModifiedBy>
  <cp:revision>5</cp:revision>
  <dcterms:modified xsi:type="dcterms:W3CDTF">2022-08-01T06:26:20Z</dcterms:modified>
</cp:coreProperties>
</file>