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0" embedTrueTypeFonts="1">
  <p:sldMasterIdLst>
    <p:sldMasterId id="2147483672" r:id="rId1"/>
  </p:sldMasterIdLst>
  <p:notesMasterIdLst>
    <p:notesMasterId r:id="rId40"/>
  </p:notesMasterIdLst>
  <p:sldIdLst>
    <p:sldId id="320" r:id="rId2"/>
    <p:sldId id="261" r:id="rId3"/>
    <p:sldId id="278" r:id="rId4"/>
    <p:sldId id="356" r:id="rId5"/>
    <p:sldId id="268" r:id="rId6"/>
    <p:sldId id="359" r:id="rId7"/>
    <p:sldId id="357" r:id="rId8"/>
    <p:sldId id="358" r:id="rId9"/>
    <p:sldId id="279" r:id="rId10"/>
    <p:sldId id="360" r:id="rId11"/>
    <p:sldId id="361" r:id="rId12"/>
    <p:sldId id="280" r:id="rId13"/>
    <p:sldId id="362" r:id="rId14"/>
    <p:sldId id="364" r:id="rId15"/>
    <p:sldId id="303" r:id="rId16"/>
    <p:sldId id="365" r:id="rId17"/>
    <p:sldId id="305" r:id="rId18"/>
    <p:sldId id="366" r:id="rId19"/>
    <p:sldId id="256" r:id="rId20"/>
    <p:sldId id="367" r:id="rId21"/>
    <p:sldId id="368" r:id="rId22"/>
    <p:sldId id="369" r:id="rId23"/>
    <p:sldId id="370" r:id="rId24"/>
    <p:sldId id="371" r:id="rId25"/>
    <p:sldId id="372" r:id="rId26"/>
    <p:sldId id="373" r:id="rId27"/>
    <p:sldId id="374" r:id="rId28"/>
    <p:sldId id="376" r:id="rId29"/>
    <p:sldId id="258" r:id="rId30"/>
    <p:sldId id="281" r:id="rId31"/>
    <p:sldId id="377" r:id="rId32"/>
    <p:sldId id="378" r:id="rId33"/>
    <p:sldId id="379" r:id="rId34"/>
    <p:sldId id="380" r:id="rId35"/>
    <p:sldId id="381" r:id="rId36"/>
    <p:sldId id="382" r:id="rId37"/>
    <p:sldId id="282" r:id="rId38"/>
    <p:sldId id="275" r:id="rId39"/>
  </p:sldIdLst>
  <p:sldSz cx="12192000" cy="6858000"/>
  <p:notesSz cx="6858000" cy="9144000"/>
  <p:embeddedFontLst>
    <p:embeddedFont>
      <p:font typeface="等线" panose="02010600030101010101" pitchFamily="2" charset="-122"/>
      <p:regular r:id="rId41"/>
    </p:embeddedFont>
    <p:embeddedFont>
      <p:font typeface="#9Slide07 Altus" panose="020B0604020202020204" charset="0"/>
      <p:regular r:id="rId42"/>
    </p:embeddedFont>
    <p:embeddedFont>
      <p:font typeface="#9Slide07 Stormtrooper" panose="020B0604020202020204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Calibri Light" panose="020F0302020204030204" pitchFamily="34" charset="0"/>
      <p:regular r:id="rId48"/>
      <p:italic r:id="rId49"/>
    </p:embeddedFont>
    <p:embeddedFont>
      <p:font typeface="SVN-Newton" panose="02040603050506020204" pitchFamily="18" charset="0"/>
      <p:regular r:id="rId50"/>
    </p:embeddedFont>
    <p:embeddedFont>
      <p:font typeface="UTM Avo" panose="02040603050506020204" pitchFamily="18" charset="0"/>
      <p:regular r:id="rId51"/>
      <p:bold r:id="rId52"/>
      <p:italic r:id="rId53"/>
      <p:boldItalic r:id="rId54"/>
    </p:embeddedFont>
    <p:embeddedFont>
      <p:font typeface="UTM Fleur" panose="02040403050506020204" pitchFamily="18" charset="0"/>
      <p:regular r:id="rId55"/>
    </p:embeddedFont>
    <p:embeddedFont>
      <p:font typeface="UTM Habano" panose="02040603050506020204" pitchFamily="18" charset="0"/>
      <p:regular r:id="rId56"/>
    </p:embeddedFont>
    <p:embeddedFont>
      <p:font typeface="UTM Showcard" panose="02040603050506020204" pitchFamily="18" charset="0"/>
      <p:regular r:id="rId57"/>
    </p:embeddedFont>
    <p:embeddedFont>
      <p:font typeface="UVN Dung Dan" panose="020B0604020202020204"/>
      <p:regular r:id="rId58"/>
    </p:embeddedFont>
  </p:embeddedFontLst>
  <p:defaultTextStyle>
    <a:lvl1pPr marL="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800" b="0" i="0" u="none" baseline="0">
        <a:solidFill>
          <a:schemeClr val="dk1"/>
        </a:solidFill>
        <a:latin typeface="Calibri" pitchFamily="34" charset="0"/>
        <a:ea typeface="宋体" pitchFamily="2" charset="-122"/>
        <a:sym typeface="Calibri" pitchFamily="34" charset="0"/>
      </a:defRPr>
    </a:lvl1pPr>
    <a:lvl2pPr marL="4572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800" b="0" i="0" u="none" baseline="0">
        <a:solidFill>
          <a:schemeClr val="dk1"/>
        </a:solidFill>
        <a:latin typeface="Calibri" pitchFamily="34" charset="0"/>
        <a:ea typeface="宋体" pitchFamily="2" charset="-122"/>
        <a:sym typeface="Calibri" pitchFamily="34" charset="0"/>
      </a:defRPr>
    </a:lvl2pPr>
    <a:lvl3pPr marL="9144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800" b="0" i="0" u="none" baseline="0">
        <a:solidFill>
          <a:schemeClr val="dk1"/>
        </a:solidFill>
        <a:latin typeface="Calibri" pitchFamily="34" charset="0"/>
        <a:ea typeface="宋体" pitchFamily="2" charset="-122"/>
        <a:sym typeface="Calibri" pitchFamily="34" charset="0"/>
      </a:defRPr>
    </a:lvl3pPr>
    <a:lvl4pPr marL="13716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800" b="0" i="0" u="none" baseline="0">
        <a:solidFill>
          <a:schemeClr val="dk1"/>
        </a:solidFill>
        <a:latin typeface="Calibri" pitchFamily="34" charset="0"/>
        <a:ea typeface="宋体" pitchFamily="2" charset="-122"/>
        <a:sym typeface="Calibri" pitchFamily="34" charset="0"/>
      </a:defRPr>
    </a:lvl4pPr>
    <a:lvl5pPr marL="18288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800" b="0" i="0" u="none" baseline="0">
        <a:solidFill>
          <a:schemeClr val="dk1"/>
        </a:solidFill>
        <a:latin typeface="Calibri" pitchFamily="34" charset="0"/>
        <a:ea typeface="宋体" pitchFamily="2" charset="-122"/>
        <a:sym typeface="Calibri" pitchFamily="34" charset="0"/>
      </a:defRPr>
    </a:lvl5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40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14" autoAdjust="0"/>
    <p:restoredTop sz="94660" autoAdjust="0"/>
  </p:normalViewPr>
  <p:slideViewPr>
    <p:cSldViewPr snapToGrid="0">
      <p:cViewPr>
        <p:scale>
          <a:sx n="50" d="100"/>
          <a:sy n="50" d="100"/>
        </p:scale>
        <p:origin x="1056" y="342"/>
      </p:cViewPr>
      <p:guideLst>
        <p:guide orient="horz" pos="2183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903" name="页眉占位符 105190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/>
          <a:p>
            <a:pPr lvl="0" eaLnBrk="1" latinLnBrk="1" hangingPunct="1"/>
            <a:endParaRPr lang="en-US" altLang="en-US" sz="1200"/>
          </a:p>
        </p:txBody>
      </p:sp>
      <p:sp>
        <p:nvSpPr>
          <p:cNvPr id="1051904" name="日期占位符 1051903"/>
          <p:cNvSpPr>
            <a:spLocks noGrp="1"/>
          </p:cNvSpPr>
          <p:nvPr>
            <p:ph type="dt" idx="1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/>
          <a:p>
            <a:pPr lvl="0" algn="r" eaLnBrk="1" latinLnBrk="1" hangingPunct="1"/>
            <a:fld id="{566ABCEB-ACFC-4714-9973-3DA970169C29}" type="datetime1">
              <a:rPr lang="en-US" altLang="en-US" sz="1200"/>
              <a:pPr lvl="0" algn="r" eaLnBrk="1" latinLnBrk="1" hangingPunct="1"/>
              <a:t>7/21/2023</a:t>
            </a:fld>
            <a:endParaRPr lang="en-US" altLang="en-US" sz="1200"/>
          </a:p>
        </p:txBody>
      </p:sp>
      <p:sp>
        <p:nvSpPr>
          <p:cNvPr id="1051905" name="幻灯片图像占位符 1051904"/>
          <p:cNvSpPr>
            <a:spLocks noGrp="1" noRot="1" noChangeAspect="1"/>
          </p:cNvSpPr>
          <p:nvPr>
            <p:ph type="sldImg" idx="4294967295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</a:ln>
        </p:spPr>
        <p:txBody>
          <a:bodyPr lIns="91440" tIns="45720" rIns="91440" bIns="45720" anchor="ctr"/>
          <a:lstStyle/>
          <a:p>
            <a:endParaRPr/>
          </a:p>
        </p:txBody>
      </p:sp>
      <p:sp>
        <p:nvSpPr>
          <p:cNvPr id="1051906" name="备注占位符 1051905"/>
          <p:cNvSpPr>
            <a:spLocks noGrp="1"/>
          </p:cNvSpPr>
          <p:nvPr>
            <p:ph type="body" sz="quarter" idx="4294967295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51907" name="页脚占位符 1051906"/>
          <p:cNvSpPr>
            <a:spLocks noGrp="1"/>
          </p:cNvSpPr>
          <p:nvPr>
            <p:ph type="ftr" sz="quarter" idx="4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b"/>
          <a:lstStyle/>
          <a:p>
            <a:pPr lvl="0" eaLnBrk="1" latinLnBrk="1" hangingPunct="1"/>
            <a:endParaRPr lang="en-US" altLang="en-US" sz="1200"/>
          </a:p>
        </p:txBody>
      </p:sp>
      <p:sp>
        <p:nvSpPr>
          <p:cNvPr id="1051908" name="灯片编号占位符 1051907"/>
          <p:cNvSpPr>
            <a:spLocks noGrp="1"/>
          </p:cNvSpPr>
          <p:nvPr>
            <p:ph type="sldNum" sz="quarter" idx="5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b"/>
          <a:lstStyle/>
          <a:p>
            <a:pPr lvl="0" algn="r" eaLnBrk="1" latinLnBrk="1" hangingPunct="1"/>
            <a:fld id="{566ABCEB-ACFC-4714-9973-3DA970169C29}" type="slidenum">
              <a:rPr lang="en-US" altLang="en-US" sz="1200"/>
              <a:pPr lvl="0" algn="r" eaLnBrk="1" latinLnBrk="1" hangingPunct="1"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852717068"/>
      </p:ext>
    </p:extLst>
  </p:cSld>
  <p:clrMap bg1="dk1" tx1="dk1" bg2="dk1" tx2="dk1" accent1="dk1" accent2="dk1" accent3="dk1" accent4="dk1" accent5="dk1" accent6="dk1" hlink="dk1" folHlink="dk1"/>
  <p:notesStyle>
    <a:lvl1pPr marL="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200" b="0" i="0" u="none" baseline="0">
        <a:solidFill>
          <a:schemeClr val="dk1"/>
        </a:solidFill>
        <a:latin typeface="Calibri" pitchFamily="34" charset="0"/>
        <a:ea typeface="宋体" pitchFamily="2" charset="-122"/>
        <a:sym typeface="Calibri" pitchFamily="34" charset="0"/>
      </a:defRPr>
    </a:lvl1pPr>
    <a:lvl2pPr marL="4572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200" b="0" i="0" u="none" baseline="0">
        <a:solidFill>
          <a:schemeClr val="dk1"/>
        </a:solidFill>
        <a:latin typeface="Calibri" pitchFamily="34" charset="0"/>
        <a:ea typeface="宋体" pitchFamily="2" charset="-122"/>
        <a:sym typeface="Calibri" pitchFamily="34" charset="0"/>
      </a:defRPr>
    </a:lvl2pPr>
    <a:lvl3pPr marL="9144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200" b="0" i="0" u="none" baseline="0">
        <a:solidFill>
          <a:schemeClr val="dk1"/>
        </a:solidFill>
        <a:latin typeface="Calibri" pitchFamily="34" charset="0"/>
        <a:ea typeface="宋体" pitchFamily="2" charset="-122"/>
        <a:sym typeface="Calibri" pitchFamily="34" charset="0"/>
      </a:defRPr>
    </a:lvl3pPr>
    <a:lvl4pPr marL="13716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200" b="0" i="0" u="none" baseline="0">
        <a:solidFill>
          <a:schemeClr val="dk1"/>
        </a:solidFill>
        <a:latin typeface="Calibri" pitchFamily="34" charset="0"/>
        <a:ea typeface="宋体" pitchFamily="2" charset="-122"/>
        <a:sym typeface="Calibri" pitchFamily="34" charset="0"/>
      </a:defRPr>
    </a:lvl4pPr>
    <a:lvl5pPr marL="18288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200" b="0" i="0" u="none" baseline="0">
        <a:solidFill>
          <a:schemeClr val="dk1"/>
        </a:solidFill>
        <a:latin typeface="Calibri" pitchFamily="34" charset="0"/>
        <a:ea typeface="宋体" pitchFamily="2" charset="-122"/>
        <a:sym typeface="Calibri" pitchFamily="34" charset="0"/>
      </a:defRPr>
    </a:lvl5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7" name="Google Shape;4247;ge7d95815de_0_3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8" name="Google Shape;4248;ge7d95815de_0_3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ge7d95815de_0_2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9" name="Google Shape;4189;ge7d95815de_0_2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ge7d95815de_0_2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9" name="Google Shape;4189;ge7d95815de_0_2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6217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ge7d95815de_0_2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9" name="Google Shape;4189;ge7d95815de_0_2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6136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ge7d95815de_0_2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9" name="Google Shape;4189;ge7d95815de_0_2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555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E56D3-454E-48F1-8835-AB21F11E41F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30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E56D3-454E-48F1-8835-AB21F11E41F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68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586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85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51855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839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51840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883380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870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p8"/>
          <p:cNvSpPr/>
          <p:nvPr/>
        </p:nvSpPr>
        <p:spPr>
          <a:xfrm>
            <a:off x="1303233" y="1249684"/>
            <a:ext cx="10272000" cy="44956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4" name="Google Shape;1554;p8"/>
          <p:cNvSpPr/>
          <p:nvPr/>
        </p:nvSpPr>
        <p:spPr>
          <a:xfrm>
            <a:off x="1145167" y="1091584"/>
            <a:ext cx="10272000" cy="449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5" name="Google Shape;1555;p8"/>
          <p:cNvSpPr/>
          <p:nvPr/>
        </p:nvSpPr>
        <p:spPr>
          <a:xfrm>
            <a:off x="1145100" y="1091584"/>
            <a:ext cx="10272000" cy="3972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6" name="Google Shape;1556;p8"/>
          <p:cNvSpPr/>
          <p:nvPr/>
        </p:nvSpPr>
        <p:spPr>
          <a:xfrm>
            <a:off x="960000" y="909517"/>
            <a:ext cx="10272000" cy="44956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7" name="Google Shape;1557;p8"/>
          <p:cNvSpPr/>
          <p:nvPr/>
        </p:nvSpPr>
        <p:spPr>
          <a:xfrm>
            <a:off x="959933" y="909517"/>
            <a:ext cx="10272000" cy="397200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8" name="Google Shape;1558;p8"/>
          <p:cNvSpPr/>
          <p:nvPr/>
        </p:nvSpPr>
        <p:spPr>
          <a:xfrm>
            <a:off x="1197167" y="1044851"/>
            <a:ext cx="144400" cy="1444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9" name="Google Shape;1559;p8"/>
          <p:cNvSpPr/>
          <p:nvPr/>
        </p:nvSpPr>
        <p:spPr>
          <a:xfrm>
            <a:off x="1476867" y="1044851"/>
            <a:ext cx="144400" cy="1444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0" name="Google Shape;1560;p8"/>
          <p:cNvSpPr/>
          <p:nvPr/>
        </p:nvSpPr>
        <p:spPr>
          <a:xfrm>
            <a:off x="1756567" y="1044851"/>
            <a:ext cx="144400" cy="1444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1" name="Google Shape;1561;p8"/>
          <p:cNvSpPr txBox="1">
            <a:spLocks noGrp="1"/>
          </p:cNvSpPr>
          <p:nvPr>
            <p:ph type="title"/>
          </p:nvPr>
        </p:nvSpPr>
        <p:spPr>
          <a:xfrm>
            <a:off x="1850800" y="1894533"/>
            <a:ext cx="8490400" cy="3069200"/>
          </a:xfrm>
          <a:prstGeom prst="rect">
            <a:avLst/>
          </a:prstGeom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562" name="Google Shape;1562;p8"/>
          <p:cNvGrpSpPr/>
          <p:nvPr/>
        </p:nvGrpSpPr>
        <p:grpSpPr>
          <a:xfrm>
            <a:off x="9821674" y="-447075"/>
            <a:ext cx="2820644" cy="2669235"/>
            <a:chOff x="2334550" y="3821100"/>
            <a:chExt cx="1037815" cy="982106"/>
          </a:xfrm>
          <a:solidFill>
            <a:schemeClr val="accent2"/>
          </a:solidFill>
        </p:grpSpPr>
        <p:sp>
          <p:nvSpPr>
            <p:cNvPr id="1563" name="Google Shape;1563;p8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28574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6" name="Google Shape;1236;p7"/>
          <p:cNvGrpSpPr/>
          <p:nvPr/>
        </p:nvGrpSpPr>
        <p:grpSpPr>
          <a:xfrm>
            <a:off x="2708285" y="266851"/>
            <a:ext cx="2306361" cy="2345373"/>
            <a:chOff x="5436250" y="1181600"/>
            <a:chExt cx="611875" cy="622225"/>
          </a:xfrm>
        </p:grpSpPr>
        <p:sp>
          <p:nvSpPr>
            <p:cNvPr id="1237" name="Google Shape;1237;p7"/>
            <p:cNvSpPr/>
            <p:nvPr/>
          </p:nvSpPr>
          <p:spPr>
            <a:xfrm>
              <a:off x="5534375" y="1229900"/>
              <a:ext cx="69950" cy="62900"/>
            </a:xfrm>
            <a:custGeom>
              <a:avLst/>
              <a:gdLst/>
              <a:ahLst/>
              <a:cxnLst/>
              <a:rect l="l" t="t" r="r" b="b"/>
              <a:pathLst>
                <a:path w="2798" h="2516" extrusionOk="0">
                  <a:moveTo>
                    <a:pt x="2289" y="1"/>
                  </a:moveTo>
                  <a:cubicBezTo>
                    <a:pt x="2197" y="1"/>
                    <a:pt x="2104" y="28"/>
                    <a:pt x="2022" y="82"/>
                  </a:cubicBezTo>
                  <a:cubicBezTo>
                    <a:pt x="1346" y="582"/>
                    <a:pt x="718" y="1152"/>
                    <a:pt x="158" y="1780"/>
                  </a:cubicBezTo>
                  <a:cubicBezTo>
                    <a:pt x="1" y="1956"/>
                    <a:pt x="11" y="2241"/>
                    <a:pt x="197" y="2408"/>
                  </a:cubicBezTo>
                  <a:cubicBezTo>
                    <a:pt x="286" y="2477"/>
                    <a:pt x="384" y="2516"/>
                    <a:pt x="491" y="2516"/>
                  </a:cubicBezTo>
                  <a:cubicBezTo>
                    <a:pt x="619" y="2516"/>
                    <a:pt x="737" y="2467"/>
                    <a:pt x="825" y="2368"/>
                  </a:cubicBezTo>
                  <a:cubicBezTo>
                    <a:pt x="1346" y="1790"/>
                    <a:pt x="1924" y="1260"/>
                    <a:pt x="2552" y="808"/>
                  </a:cubicBezTo>
                  <a:cubicBezTo>
                    <a:pt x="2748" y="661"/>
                    <a:pt x="2798" y="386"/>
                    <a:pt x="2650" y="180"/>
                  </a:cubicBezTo>
                  <a:cubicBezTo>
                    <a:pt x="2562" y="62"/>
                    <a:pt x="2427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7"/>
            <p:cNvSpPr/>
            <p:nvPr/>
          </p:nvSpPr>
          <p:spPr>
            <a:xfrm>
              <a:off x="5532425" y="1228225"/>
              <a:ext cx="73625" cy="66300"/>
            </a:xfrm>
            <a:custGeom>
              <a:avLst/>
              <a:gdLst/>
              <a:ahLst/>
              <a:cxnLst/>
              <a:rect l="l" t="t" r="r" b="b"/>
              <a:pathLst>
                <a:path w="2945" h="2652" extrusionOk="0">
                  <a:moveTo>
                    <a:pt x="2366" y="130"/>
                  </a:moveTo>
                  <a:cubicBezTo>
                    <a:pt x="2483" y="130"/>
                    <a:pt x="2601" y="189"/>
                    <a:pt x="2669" y="287"/>
                  </a:cubicBezTo>
                  <a:cubicBezTo>
                    <a:pt x="2797" y="463"/>
                    <a:pt x="2758" y="699"/>
                    <a:pt x="2591" y="817"/>
                  </a:cubicBezTo>
                  <a:cubicBezTo>
                    <a:pt x="1963" y="1277"/>
                    <a:pt x="1374" y="1807"/>
                    <a:pt x="854" y="2396"/>
                  </a:cubicBezTo>
                  <a:cubicBezTo>
                    <a:pt x="781" y="2475"/>
                    <a:pt x="676" y="2515"/>
                    <a:pt x="571" y="2515"/>
                  </a:cubicBezTo>
                  <a:cubicBezTo>
                    <a:pt x="479" y="2515"/>
                    <a:pt x="387" y="2485"/>
                    <a:pt x="314" y="2426"/>
                  </a:cubicBezTo>
                  <a:cubicBezTo>
                    <a:pt x="168" y="2289"/>
                    <a:pt x="148" y="2043"/>
                    <a:pt x="285" y="1886"/>
                  </a:cubicBezTo>
                  <a:cubicBezTo>
                    <a:pt x="844" y="1268"/>
                    <a:pt x="1472" y="699"/>
                    <a:pt x="2140" y="208"/>
                  </a:cubicBezTo>
                  <a:cubicBezTo>
                    <a:pt x="2209" y="159"/>
                    <a:pt x="2287" y="130"/>
                    <a:pt x="2366" y="130"/>
                  </a:cubicBezTo>
                  <a:close/>
                  <a:moveTo>
                    <a:pt x="2368" y="1"/>
                  </a:moveTo>
                  <a:cubicBezTo>
                    <a:pt x="2263" y="1"/>
                    <a:pt x="2155" y="33"/>
                    <a:pt x="2061" y="100"/>
                  </a:cubicBezTo>
                  <a:cubicBezTo>
                    <a:pt x="1384" y="601"/>
                    <a:pt x="756" y="1170"/>
                    <a:pt x="187" y="1798"/>
                  </a:cubicBezTo>
                  <a:cubicBezTo>
                    <a:pt x="0" y="2014"/>
                    <a:pt x="20" y="2337"/>
                    <a:pt x="226" y="2524"/>
                  </a:cubicBezTo>
                  <a:cubicBezTo>
                    <a:pt x="325" y="2603"/>
                    <a:pt x="442" y="2651"/>
                    <a:pt x="569" y="2651"/>
                  </a:cubicBezTo>
                  <a:cubicBezTo>
                    <a:pt x="717" y="2651"/>
                    <a:pt x="854" y="2592"/>
                    <a:pt x="953" y="2485"/>
                  </a:cubicBezTo>
                  <a:cubicBezTo>
                    <a:pt x="1463" y="1905"/>
                    <a:pt x="2041" y="1386"/>
                    <a:pt x="2669" y="924"/>
                  </a:cubicBezTo>
                  <a:cubicBezTo>
                    <a:pt x="2896" y="758"/>
                    <a:pt x="2944" y="444"/>
                    <a:pt x="2778" y="208"/>
                  </a:cubicBezTo>
                  <a:cubicBezTo>
                    <a:pt x="2678" y="73"/>
                    <a:pt x="2525" y="1"/>
                    <a:pt x="236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7"/>
            <p:cNvSpPr/>
            <p:nvPr/>
          </p:nvSpPr>
          <p:spPr>
            <a:xfrm>
              <a:off x="5618775" y="1248875"/>
              <a:ext cx="66525" cy="67725"/>
            </a:xfrm>
            <a:custGeom>
              <a:avLst/>
              <a:gdLst/>
              <a:ahLst/>
              <a:cxnLst/>
              <a:rect l="l" t="t" r="r" b="b"/>
              <a:pathLst>
                <a:path w="2661" h="2709" extrusionOk="0">
                  <a:moveTo>
                    <a:pt x="502" y="1"/>
                  </a:moveTo>
                  <a:cubicBezTo>
                    <a:pt x="406" y="1"/>
                    <a:pt x="309" y="32"/>
                    <a:pt x="227" y="98"/>
                  </a:cubicBezTo>
                  <a:cubicBezTo>
                    <a:pt x="30" y="246"/>
                    <a:pt x="1" y="530"/>
                    <a:pt x="148" y="726"/>
                  </a:cubicBezTo>
                  <a:cubicBezTo>
                    <a:pt x="668" y="1384"/>
                    <a:pt x="1247" y="2012"/>
                    <a:pt x="1865" y="2591"/>
                  </a:cubicBezTo>
                  <a:cubicBezTo>
                    <a:pt x="1954" y="2669"/>
                    <a:pt x="2061" y="2708"/>
                    <a:pt x="2170" y="2708"/>
                  </a:cubicBezTo>
                  <a:cubicBezTo>
                    <a:pt x="2287" y="2708"/>
                    <a:pt x="2405" y="2660"/>
                    <a:pt x="2493" y="2571"/>
                  </a:cubicBezTo>
                  <a:cubicBezTo>
                    <a:pt x="2660" y="2385"/>
                    <a:pt x="2650" y="2110"/>
                    <a:pt x="2473" y="1943"/>
                  </a:cubicBezTo>
                  <a:cubicBezTo>
                    <a:pt x="1895" y="1393"/>
                    <a:pt x="1345" y="795"/>
                    <a:pt x="855" y="167"/>
                  </a:cubicBezTo>
                  <a:cubicBezTo>
                    <a:pt x="764" y="59"/>
                    <a:pt x="634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7"/>
            <p:cNvSpPr/>
            <p:nvPr/>
          </p:nvSpPr>
          <p:spPr>
            <a:xfrm>
              <a:off x="5616825" y="1247325"/>
              <a:ext cx="70425" cy="71000"/>
            </a:xfrm>
            <a:custGeom>
              <a:avLst/>
              <a:gdLst/>
              <a:ahLst/>
              <a:cxnLst/>
              <a:rect l="l" t="t" r="r" b="b"/>
              <a:pathLst>
                <a:path w="2817" h="2840" extrusionOk="0">
                  <a:moveTo>
                    <a:pt x="579" y="131"/>
                  </a:moveTo>
                  <a:cubicBezTo>
                    <a:pt x="687" y="131"/>
                    <a:pt x="805" y="180"/>
                    <a:pt x="874" y="278"/>
                  </a:cubicBezTo>
                  <a:cubicBezTo>
                    <a:pt x="1374" y="906"/>
                    <a:pt x="1923" y="1505"/>
                    <a:pt x="2503" y="2044"/>
                  </a:cubicBezTo>
                  <a:cubicBezTo>
                    <a:pt x="2660" y="2192"/>
                    <a:pt x="2669" y="2437"/>
                    <a:pt x="2522" y="2584"/>
                  </a:cubicBezTo>
                  <a:cubicBezTo>
                    <a:pt x="2450" y="2662"/>
                    <a:pt x="2348" y="2701"/>
                    <a:pt x="2244" y="2701"/>
                  </a:cubicBezTo>
                  <a:cubicBezTo>
                    <a:pt x="2151" y="2701"/>
                    <a:pt x="2057" y="2669"/>
                    <a:pt x="1982" y="2604"/>
                  </a:cubicBezTo>
                  <a:cubicBezTo>
                    <a:pt x="1374" y="2025"/>
                    <a:pt x="805" y="1407"/>
                    <a:pt x="285" y="740"/>
                  </a:cubicBezTo>
                  <a:cubicBezTo>
                    <a:pt x="148" y="583"/>
                    <a:pt x="177" y="337"/>
                    <a:pt x="344" y="210"/>
                  </a:cubicBezTo>
                  <a:cubicBezTo>
                    <a:pt x="412" y="160"/>
                    <a:pt x="501" y="131"/>
                    <a:pt x="579" y="131"/>
                  </a:cubicBezTo>
                  <a:close/>
                  <a:moveTo>
                    <a:pt x="580" y="0"/>
                  </a:moveTo>
                  <a:cubicBezTo>
                    <a:pt x="469" y="0"/>
                    <a:pt x="357" y="36"/>
                    <a:pt x="265" y="111"/>
                  </a:cubicBezTo>
                  <a:cubicBezTo>
                    <a:pt x="39" y="278"/>
                    <a:pt x="0" y="602"/>
                    <a:pt x="177" y="827"/>
                  </a:cubicBezTo>
                  <a:cubicBezTo>
                    <a:pt x="697" y="1495"/>
                    <a:pt x="1276" y="2123"/>
                    <a:pt x="1894" y="2702"/>
                  </a:cubicBezTo>
                  <a:cubicBezTo>
                    <a:pt x="1992" y="2790"/>
                    <a:pt x="2120" y="2840"/>
                    <a:pt x="2248" y="2840"/>
                  </a:cubicBezTo>
                  <a:cubicBezTo>
                    <a:pt x="2385" y="2840"/>
                    <a:pt x="2522" y="2781"/>
                    <a:pt x="2620" y="2672"/>
                  </a:cubicBezTo>
                  <a:cubicBezTo>
                    <a:pt x="2817" y="2467"/>
                    <a:pt x="2807" y="2142"/>
                    <a:pt x="2601" y="1956"/>
                  </a:cubicBezTo>
                  <a:cubicBezTo>
                    <a:pt x="2012" y="1407"/>
                    <a:pt x="1472" y="818"/>
                    <a:pt x="981" y="190"/>
                  </a:cubicBezTo>
                  <a:cubicBezTo>
                    <a:pt x="880" y="66"/>
                    <a:pt x="730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7"/>
            <p:cNvSpPr/>
            <p:nvPr/>
          </p:nvSpPr>
          <p:spPr>
            <a:xfrm>
              <a:off x="5657050" y="1183275"/>
              <a:ext cx="61600" cy="65625"/>
            </a:xfrm>
            <a:custGeom>
              <a:avLst/>
              <a:gdLst/>
              <a:ahLst/>
              <a:cxnLst/>
              <a:rect l="l" t="t" r="r" b="b"/>
              <a:pathLst>
                <a:path w="2464" h="2625" extrusionOk="0">
                  <a:moveTo>
                    <a:pt x="1972" y="1"/>
                  </a:moveTo>
                  <a:cubicBezTo>
                    <a:pt x="1844" y="1"/>
                    <a:pt x="1718" y="56"/>
                    <a:pt x="1629" y="161"/>
                  </a:cubicBezTo>
                  <a:lnTo>
                    <a:pt x="157" y="1888"/>
                  </a:lnTo>
                  <a:cubicBezTo>
                    <a:pt x="0" y="2074"/>
                    <a:pt x="20" y="2359"/>
                    <a:pt x="207" y="2516"/>
                  </a:cubicBezTo>
                  <a:cubicBezTo>
                    <a:pt x="295" y="2585"/>
                    <a:pt x="393" y="2624"/>
                    <a:pt x="501" y="2624"/>
                  </a:cubicBezTo>
                  <a:cubicBezTo>
                    <a:pt x="628" y="2624"/>
                    <a:pt x="746" y="2565"/>
                    <a:pt x="835" y="2467"/>
                  </a:cubicBezTo>
                  <a:lnTo>
                    <a:pt x="2307" y="730"/>
                  </a:lnTo>
                  <a:cubicBezTo>
                    <a:pt x="2464" y="544"/>
                    <a:pt x="2444" y="269"/>
                    <a:pt x="2257" y="102"/>
                  </a:cubicBezTo>
                  <a:cubicBezTo>
                    <a:pt x="2172" y="34"/>
                    <a:pt x="2071" y="1"/>
                    <a:pt x="197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7"/>
            <p:cNvSpPr/>
            <p:nvPr/>
          </p:nvSpPr>
          <p:spPr>
            <a:xfrm>
              <a:off x="5656550" y="1181600"/>
              <a:ext cx="62600" cy="69025"/>
            </a:xfrm>
            <a:custGeom>
              <a:avLst/>
              <a:gdLst/>
              <a:ahLst/>
              <a:cxnLst/>
              <a:rect l="l" t="t" r="r" b="b"/>
              <a:pathLst>
                <a:path w="2504" h="2761" extrusionOk="0">
                  <a:moveTo>
                    <a:pt x="1983" y="130"/>
                  </a:moveTo>
                  <a:cubicBezTo>
                    <a:pt x="2072" y="130"/>
                    <a:pt x="2160" y="169"/>
                    <a:pt x="2229" y="228"/>
                  </a:cubicBezTo>
                  <a:cubicBezTo>
                    <a:pt x="2307" y="287"/>
                    <a:pt x="2356" y="385"/>
                    <a:pt x="2366" y="483"/>
                  </a:cubicBezTo>
                  <a:cubicBezTo>
                    <a:pt x="2376" y="582"/>
                    <a:pt x="2336" y="680"/>
                    <a:pt x="2277" y="758"/>
                  </a:cubicBezTo>
                  <a:lnTo>
                    <a:pt x="805" y="2495"/>
                  </a:lnTo>
                  <a:cubicBezTo>
                    <a:pt x="735" y="2576"/>
                    <a:pt x="626" y="2619"/>
                    <a:pt x="517" y="2619"/>
                  </a:cubicBezTo>
                  <a:cubicBezTo>
                    <a:pt x="429" y="2619"/>
                    <a:pt x="341" y="2591"/>
                    <a:pt x="275" y="2534"/>
                  </a:cubicBezTo>
                  <a:cubicBezTo>
                    <a:pt x="197" y="2466"/>
                    <a:pt x="148" y="2377"/>
                    <a:pt x="138" y="2279"/>
                  </a:cubicBezTo>
                  <a:cubicBezTo>
                    <a:pt x="129" y="2171"/>
                    <a:pt x="158" y="2073"/>
                    <a:pt x="227" y="2004"/>
                  </a:cubicBezTo>
                  <a:lnTo>
                    <a:pt x="1699" y="268"/>
                  </a:lnTo>
                  <a:cubicBezTo>
                    <a:pt x="1758" y="189"/>
                    <a:pt x="1856" y="140"/>
                    <a:pt x="1954" y="140"/>
                  </a:cubicBezTo>
                  <a:cubicBezTo>
                    <a:pt x="1963" y="130"/>
                    <a:pt x="1974" y="130"/>
                    <a:pt x="1983" y="130"/>
                  </a:cubicBezTo>
                  <a:close/>
                  <a:moveTo>
                    <a:pt x="1983" y="1"/>
                  </a:moveTo>
                  <a:cubicBezTo>
                    <a:pt x="1970" y="1"/>
                    <a:pt x="1957" y="1"/>
                    <a:pt x="1944" y="2"/>
                  </a:cubicBezTo>
                  <a:cubicBezTo>
                    <a:pt x="1806" y="12"/>
                    <a:pt x="1679" y="81"/>
                    <a:pt x="1590" y="179"/>
                  </a:cubicBezTo>
                  <a:lnTo>
                    <a:pt x="129" y="1916"/>
                  </a:lnTo>
                  <a:cubicBezTo>
                    <a:pt x="40" y="2014"/>
                    <a:pt x="1" y="2152"/>
                    <a:pt x="11" y="2289"/>
                  </a:cubicBezTo>
                  <a:cubicBezTo>
                    <a:pt x="20" y="2426"/>
                    <a:pt x="79" y="2544"/>
                    <a:pt x="188" y="2632"/>
                  </a:cubicBezTo>
                  <a:cubicBezTo>
                    <a:pt x="275" y="2711"/>
                    <a:pt x="393" y="2760"/>
                    <a:pt x="521" y="2760"/>
                  </a:cubicBezTo>
                  <a:cubicBezTo>
                    <a:pt x="668" y="2760"/>
                    <a:pt x="816" y="2691"/>
                    <a:pt x="904" y="2573"/>
                  </a:cubicBezTo>
                  <a:lnTo>
                    <a:pt x="2376" y="846"/>
                  </a:lnTo>
                  <a:cubicBezTo>
                    <a:pt x="2464" y="739"/>
                    <a:pt x="2503" y="611"/>
                    <a:pt x="2493" y="473"/>
                  </a:cubicBezTo>
                  <a:cubicBezTo>
                    <a:pt x="2484" y="336"/>
                    <a:pt x="2425" y="209"/>
                    <a:pt x="2317" y="120"/>
                  </a:cubicBezTo>
                  <a:cubicBezTo>
                    <a:pt x="2219" y="41"/>
                    <a:pt x="2106" y="1"/>
                    <a:pt x="198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7"/>
            <p:cNvSpPr/>
            <p:nvPr/>
          </p:nvSpPr>
          <p:spPr>
            <a:xfrm>
              <a:off x="5723775" y="1228025"/>
              <a:ext cx="68475" cy="61850"/>
            </a:xfrm>
            <a:custGeom>
              <a:avLst/>
              <a:gdLst/>
              <a:ahLst/>
              <a:cxnLst/>
              <a:rect l="l" t="t" r="r" b="b"/>
              <a:pathLst>
                <a:path w="2739" h="2474" extrusionOk="0">
                  <a:moveTo>
                    <a:pt x="498" y="1"/>
                  </a:moveTo>
                  <a:cubicBezTo>
                    <a:pt x="401" y="1"/>
                    <a:pt x="305" y="32"/>
                    <a:pt x="227" y="98"/>
                  </a:cubicBezTo>
                  <a:cubicBezTo>
                    <a:pt x="30" y="245"/>
                    <a:pt x="1" y="530"/>
                    <a:pt x="148" y="716"/>
                  </a:cubicBezTo>
                  <a:cubicBezTo>
                    <a:pt x="668" y="1384"/>
                    <a:pt x="1286" y="1943"/>
                    <a:pt x="1993" y="2404"/>
                  </a:cubicBezTo>
                  <a:cubicBezTo>
                    <a:pt x="2071" y="2443"/>
                    <a:pt x="2150" y="2473"/>
                    <a:pt x="2238" y="2473"/>
                  </a:cubicBezTo>
                  <a:cubicBezTo>
                    <a:pt x="2385" y="2473"/>
                    <a:pt x="2523" y="2395"/>
                    <a:pt x="2611" y="2267"/>
                  </a:cubicBezTo>
                  <a:cubicBezTo>
                    <a:pt x="2739" y="2061"/>
                    <a:pt x="2680" y="1786"/>
                    <a:pt x="2473" y="1649"/>
                  </a:cubicBezTo>
                  <a:cubicBezTo>
                    <a:pt x="1856" y="1246"/>
                    <a:pt x="1306" y="756"/>
                    <a:pt x="855" y="167"/>
                  </a:cubicBezTo>
                  <a:cubicBezTo>
                    <a:pt x="764" y="59"/>
                    <a:pt x="631" y="1"/>
                    <a:pt x="49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7"/>
            <p:cNvSpPr/>
            <p:nvPr/>
          </p:nvSpPr>
          <p:spPr>
            <a:xfrm>
              <a:off x="5721825" y="1226400"/>
              <a:ext cx="71150" cy="65175"/>
            </a:xfrm>
            <a:custGeom>
              <a:avLst/>
              <a:gdLst/>
              <a:ahLst/>
              <a:cxnLst/>
              <a:rect l="l" t="t" r="r" b="b"/>
              <a:pathLst>
                <a:path w="2846" h="2607" extrusionOk="0">
                  <a:moveTo>
                    <a:pt x="579" y="134"/>
                  </a:moveTo>
                  <a:cubicBezTo>
                    <a:pt x="687" y="134"/>
                    <a:pt x="805" y="183"/>
                    <a:pt x="874" y="271"/>
                  </a:cubicBezTo>
                  <a:cubicBezTo>
                    <a:pt x="1335" y="860"/>
                    <a:pt x="1894" y="1370"/>
                    <a:pt x="2522" y="1773"/>
                  </a:cubicBezTo>
                  <a:cubicBezTo>
                    <a:pt x="2601" y="1821"/>
                    <a:pt x="2660" y="1910"/>
                    <a:pt x="2689" y="2008"/>
                  </a:cubicBezTo>
                  <a:cubicBezTo>
                    <a:pt x="2708" y="2106"/>
                    <a:pt x="2689" y="2214"/>
                    <a:pt x="2630" y="2292"/>
                  </a:cubicBezTo>
                  <a:cubicBezTo>
                    <a:pt x="2561" y="2406"/>
                    <a:pt x="2434" y="2467"/>
                    <a:pt x="2308" y="2467"/>
                  </a:cubicBezTo>
                  <a:cubicBezTo>
                    <a:pt x="2239" y="2467"/>
                    <a:pt x="2169" y="2449"/>
                    <a:pt x="2110" y="2410"/>
                  </a:cubicBezTo>
                  <a:cubicBezTo>
                    <a:pt x="1404" y="1959"/>
                    <a:pt x="795" y="1400"/>
                    <a:pt x="275" y="742"/>
                  </a:cubicBezTo>
                  <a:cubicBezTo>
                    <a:pt x="148" y="585"/>
                    <a:pt x="177" y="340"/>
                    <a:pt x="344" y="212"/>
                  </a:cubicBezTo>
                  <a:cubicBezTo>
                    <a:pt x="412" y="153"/>
                    <a:pt x="491" y="134"/>
                    <a:pt x="579" y="134"/>
                  </a:cubicBezTo>
                  <a:close/>
                  <a:moveTo>
                    <a:pt x="574" y="1"/>
                  </a:moveTo>
                  <a:cubicBezTo>
                    <a:pt x="464" y="1"/>
                    <a:pt x="356" y="35"/>
                    <a:pt x="265" y="105"/>
                  </a:cubicBezTo>
                  <a:cubicBezTo>
                    <a:pt x="39" y="281"/>
                    <a:pt x="0" y="605"/>
                    <a:pt x="177" y="831"/>
                  </a:cubicBezTo>
                  <a:cubicBezTo>
                    <a:pt x="697" y="1488"/>
                    <a:pt x="1325" y="2057"/>
                    <a:pt x="2032" y="2519"/>
                  </a:cubicBezTo>
                  <a:cubicBezTo>
                    <a:pt x="2120" y="2577"/>
                    <a:pt x="2218" y="2607"/>
                    <a:pt x="2316" y="2607"/>
                  </a:cubicBezTo>
                  <a:cubicBezTo>
                    <a:pt x="2483" y="2607"/>
                    <a:pt x="2650" y="2519"/>
                    <a:pt x="2738" y="2371"/>
                  </a:cubicBezTo>
                  <a:cubicBezTo>
                    <a:pt x="2817" y="2253"/>
                    <a:pt x="2846" y="2116"/>
                    <a:pt x="2817" y="1978"/>
                  </a:cubicBezTo>
                  <a:cubicBezTo>
                    <a:pt x="2787" y="1851"/>
                    <a:pt x="2708" y="1734"/>
                    <a:pt x="2591" y="1664"/>
                  </a:cubicBezTo>
                  <a:cubicBezTo>
                    <a:pt x="1973" y="1263"/>
                    <a:pt x="1433" y="772"/>
                    <a:pt x="981" y="192"/>
                  </a:cubicBezTo>
                  <a:cubicBezTo>
                    <a:pt x="878" y="67"/>
                    <a:pt x="72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7"/>
            <p:cNvSpPr/>
            <p:nvPr/>
          </p:nvSpPr>
          <p:spPr>
            <a:xfrm>
              <a:off x="5788050" y="1194950"/>
              <a:ext cx="68475" cy="45850"/>
            </a:xfrm>
            <a:custGeom>
              <a:avLst/>
              <a:gdLst/>
              <a:ahLst/>
              <a:cxnLst/>
              <a:rect l="l" t="t" r="r" b="b"/>
              <a:pathLst>
                <a:path w="2739" h="1834" extrusionOk="0">
                  <a:moveTo>
                    <a:pt x="2234" y="0"/>
                  </a:moveTo>
                  <a:cubicBezTo>
                    <a:pt x="2193" y="0"/>
                    <a:pt x="2152" y="6"/>
                    <a:pt x="2111" y="18"/>
                  </a:cubicBezTo>
                  <a:cubicBezTo>
                    <a:pt x="1414" y="224"/>
                    <a:pt x="757" y="578"/>
                    <a:pt x="207" y="1049"/>
                  </a:cubicBezTo>
                  <a:cubicBezTo>
                    <a:pt x="20" y="1215"/>
                    <a:pt x="1" y="1490"/>
                    <a:pt x="158" y="1677"/>
                  </a:cubicBezTo>
                  <a:cubicBezTo>
                    <a:pt x="246" y="1784"/>
                    <a:pt x="373" y="1834"/>
                    <a:pt x="491" y="1834"/>
                  </a:cubicBezTo>
                  <a:cubicBezTo>
                    <a:pt x="600" y="1834"/>
                    <a:pt x="698" y="1804"/>
                    <a:pt x="786" y="1725"/>
                  </a:cubicBezTo>
                  <a:cubicBezTo>
                    <a:pt x="1247" y="1343"/>
                    <a:pt x="1787" y="1038"/>
                    <a:pt x="2366" y="872"/>
                  </a:cubicBezTo>
                  <a:cubicBezTo>
                    <a:pt x="2601" y="803"/>
                    <a:pt x="2739" y="558"/>
                    <a:pt x="2670" y="322"/>
                  </a:cubicBezTo>
                  <a:cubicBezTo>
                    <a:pt x="2605" y="128"/>
                    <a:pt x="2426" y="0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7"/>
            <p:cNvSpPr/>
            <p:nvPr/>
          </p:nvSpPr>
          <p:spPr>
            <a:xfrm>
              <a:off x="5787325" y="1193175"/>
              <a:ext cx="69925" cy="49325"/>
            </a:xfrm>
            <a:custGeom>
              <a:avLst/>
              <a:gdLst/>
              <a:ahLst/>
              <a:cxnLst/>
              <a:rect l="l" t="t" r="r" b="b"/>
              <a:pathLst>
                <a:path w="2797" h="1973" extrusionOk="0">
                  <a:moveTo>
                    <a:pt x="2267" y="138"/>
                  </a:moveTo>
                  <a:cubicBezTo>
                    <a:pt x="2434" y="138"/>
                    <a:pt x="2581" y="246"/>
                    <a:pt x="2630" y="403"/>
                  </a:cubicBezTo>
                  <a:cubicBezTo>
                    <a:pt x="2659" y="501"/>
                    <a:pt x="2650" y="609"/>
                    <a:pt x="2601" y="697"/>
                  </a:cubicBezTo>
                  <a:cubicBezTo>
                    <a:pt x="2552" y="786"/>
                    <a:pt x="2473" y="854"/>
                    <a:pt x="2375" y="884"/>
                  </a:cubicBezTo>
                  <a:cubicBezTo>
                    <a:pt x="1786" y="1050"/>
                    <a:pt x="1237" y="1355"/>
                    <a:pt x="775" y="1748"/>
                  </a:cubicBezTo>
                  <a:cubicBezTo>
                    <a:pt x="705" y="1809"/>
                    <a:pt x="614" y="1839"/>
                    <a:pt x="524" y="1839"/>
                  </a:cubicBezTo>
                  <a:cubicBezTo>
                    <a:pt x="415" y="1839"/>
                    <a:pt x="306" y="1795"/>
                    <a:pt x="236" y="1708"/>
                  </a:cubicBezTo>
                  <a:cubicBezTo>
                    <a:pt x="167" y="1630"/>
                    <a:pt x="138" y="1532"/>
                    <a:pt x="147" y="1434"/>
                  </a:cubicBezTo>
                  <a:cubicBezTo>
                    <a:pt x="158" y="1335"/>
                    <a:pt x="197" y="1237"/>
                    <a:pt x="275" y="1178"/>
                  </a:cubicBezTo>
                  <a:cubicBezTo>
                    <a:pt x="825" y="707"/>
                    <a:pt x="1472" y="354"/>
                    <a:pt x="2159" y="148"/>
                  </a:cubicBezTo>
                  <a:cubicBezTo>
                    <a:pt x="2199" y="138"/>
                    <a:pt x="2228" y="138"/>
                    <a:pt x="2267" y="138"/>
                  </a:cubicBezTo>
                  <a:close/>
                  <a:moveTo>
                    <a:pt x="2263" y="0"/>
                  </a:moveTo>
                  <a:cubicBezTo>
                    <a:pt x="2216" y="0"/>
                    <a:pt x="2168" y="7"/>
                    <a:pt x="2120" y="20"/>
                  </a:cubicBezTo>
                  <a:cubicBezTo>
                    <a:pt x="1423" y="236"/>
                    <a:pt x="756" y="599"/>
                    <a:pt x="197" y="1070"/>
                  </a:cubicBezTo>
                  <a:cubicBezTo>
                    <a:pt x="88" y="1159"/>
                    <a:pt x="30" y="1286"/>
                    <a:pt x="10" y="1423"/>
                  </a:cubicBezTo>
                  <a:cubicBezTo>
                    <a:pt x="1" y="1561"/>
                    <a:pt x="49" y="1689"/>
                    <a:pt x="138" y="1796"/>
                  </a:cubicBezTo>
                  <a:cubicBezTo>
                    <a:pt x="236" y="1905"/>
                    <a:pt x="373" y="1973"/>
                    <a:pt x="520" y="1973"/>
                  </a:cubicBezTo>
                  <a:cubicBezTo>
                    <a:pt x="648" y="1973"/>
                    <a:pt x="766" y="1934"/>
                    <a:pt x="854" y="1855"/>
                  </a:cubicBezTo>
                  <a:cubicBezTo>
                    <a:pt x="1305" y="1463"/>
                    <a:pt x="1845" y="1178"/>
                    <a:pt x="2415" y="1002"/>
                  </a:cubicBezTo>
                  <a:cubicBezTo>
                    <a:pt x="2542" y="963"/>
                    <a:pt x="2650" y="884"/>
                    <a:pt x="2718" y="756"/>
                  </a:cubicBezTo>
                  <a:cubicBezTo>
                    <a:pt x="2777" y="638"/>
                    <a:pt x="2797" y="501"/>
                    <a:pt x="2758" y="374"/>
                  </a:cubicBezTo>
                  <a:cubicBezTo>
                    <a:pt x="2693" y="147"/>
                    <a:pt x="2488" y="0"/>
                    <a:pt x="226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7"/>
            <p:cNvSpPr/>
            <p:nvPr/>
          </p:nvSpPr>
          <p:spPr>
            <a:xfrm>
              <a:off x="5707350" y="1299925"/>
              <a:ext cx="37550" cy="85375"/>
            </a:xfrm>
            <a:custGeom>
              <a:avLst/>
              <a:gdLst/>
              <a:ahLst/>
              <a:cxnLst/>
              <a:rect l="l" t="t" r="r" b="b"/>
              <a:pathLst>
                <a:path w="1502" h="3415" extrusionOk="0">
                  <a:moveTo>
                    <a:pt x="490" y="0"/>
                  </a:moveTo>
                  <a:cubicBezTo>
                    <a:pt x="461" y="0"/>
                    <a:pt x="432" y="3"/>
                    <a:pt x="402" y="9"/>
                  </a:cubicBezTo>
                  <a:cubicBezTo>
                    <a:pt x="157" y="58"/>
                    <a:pt x="0" y="294"/>
                    <a:pt x="49" y="539"/>
                  </a:cubicBezTo>
                  <a:lnTo>
                    <a:pt x="579" y="3061"/>
                  </a:lnTo>
                  <a:cubicBezTo>
                    <a:pt x="618" y="3267"/>
                    <a:pt x="805" y="3414"/>
                    <a:pt x="1011" y="3414"/>
                  </a:cubicBezTo>
                  <a:cubicBezTo>
                    <a:pt x="1041" y="3414"/>
                    <a:pt x="1070" y="3405"/>
                    <a:pt x="1100" y="3405"/>
                  </a:cubicBezTo>
                  <a:cubicBezTo>
                    <a:pt x="1344" y="3355"/>
                    <a:pt x="1501" y="3120"/>
                    <a:pt x="1453" y="2875"/>
                  </a:cubicBezTo>
                  <a:lnTo>
                    <a:pt x="923" y="352"/>
                  </a:lnTo>
                  <a:cubicBezTo>
                    <a:pt x="880" y="146"/>
                    <a:pt x="694" y="0"/>
                    <a:pt x="49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7"/>
            <p:cNvSpPr/>
            <p:nvPr/>
          </p:nvSpPr>
          <p:spPr>
            <a:xfrm>
              <a:off x="5705625" y="1298350"/>
              <a:ext cx="41000" cy="88675"/>
            </a:xfrm>
            <a:custGeom>
              <a:avLst/>
              <a:gdLst/>
              <a:ahLst/>
              <a:cxnLst/>
              <a:rect l="l" t="t" r="r" b="b"/>
              <a:pathLst>
                <a:path w="1640" h="3547" extrusionOk="0">
                  <a:moveTo>
                    <a:pt x="560" y="131"/>
                  </a:moveTo>
                  <a:cubicBezTo>
                    <a:pt x="628" y="131"/>
                    <a:pt x="707" y="151"/>
                    <a:pt x="766" y="190"/>
                  </a:cubicBezTo>
                  <a:cubicBezTo>
                    <a:pt x="854" y="249"/>
                    <a:pt x="913" y="337"/>
                    <a:pt x="933" y="435"/>
                  </a:cubicBezTo>
                  <a:lnTo>
                    <a:pt x="1453" y="2957"/>
                  </a:lnTo>
                  <a:cubicBezTo>
                    <a:pt x="1472" y="3056"/>
                    <a:pt x="1453" y="3154"/>
                    <a:pt x="1404" y="3242"/>
                  </a:cubicBezTo>
                  <a:cubicBezTo>
                    <a:pt x="1345" y="3320"/>
                    <a:pt x="1256" y="3379"/>
                    <a:pt x="1158" y="3399"/>
                  </a:cubicBezTo>
                  <a:cubicBezTo>
                    <a:pt x="1131" y="3405"/>
                    <a:pt x="1104" y="3409"/>
                    <a:pt x="1077" y="3409"/>
                  </a:cubicBezTo>
                  <a:cubicBezTo>
                    <a:pt x="908" y="3409"/>
                    <a:pt x="750" y="3282"/>
                    <a:pt x="707" y="3104"/>
                  </a:cubicBezTo>
                  <a:lnTo>
                    <a:pt x="187" y="583"/>
                  </a:lnTo>
                  <a:cubicBezTo>
                    <a:pt x="168" y="485"/>
                    <a:pt x="187" y="386"/>
                    <a:pt x="236" y="298"/>
                  </a:cubicBezTo>
                  <a:cubicBezTo>
                    <a:pt x="295" y="219"/>
                    <a:pt x="383" y="160"/>
                    <a:pt x="482" y="141"/>
                  </a:cubicBezTo>
                  <a:cubicBezTo>
                    <a:pt x="511" y="131"/>
                    <a:pt x="530" y="131"/>
                    <a:pt x="560" y="131"/>
                  </a:cubicBezTo>
                  <a:close/>
                  <a:moveTo>
                    <a:pt x="572" y="0"/>
                  </a:moveTo>
                  <a:cubicBezTo>
                    <a:pt x="532" y="0"/>
                    <a:pt x="492" y="5"/>
                    <a:pt x="452" y="13"/>
                  </a:cubicBezTo>
                  <a:cubicBezTo>
                    <a:pt x="177" y="62"/>
                    <a:pt x="0" y="337"/>
                    <a:pt x="59" y="612"/>
                  </a:cubicBezTo>
                  <a:lnTo>
                    <a:pt x="580" y="3134"/>
                  </a:lnTo>
                  <a:cubicBezTo>
                    <a:pt x="628" y="3370"/>
                    <a:pt x="844" y="3546"/>
                    <a:pt x="1080" y="3546"/>
                  </a:cubicBezTo>
                  <a:cubicBezTo>
                    <a:pt x="1119" y="3546"/>
                    <a:pt x="1149" y="3536"/>
                    <a:pt x="1188" y="3527"/>
                  </a:cubicBezTo>
                  <a:cubicBezTo>
                    <a:pt x="1463" y="3477"/>
                    <a:pt x="1640" y="3202"/>
                    <a:pt x="1581" y="2928"/>
                  </a:cubicBezTo>
                  <a:lnTo>
                    <a:pt x="1060" y="406"/>
                  </a:lnTo>
                  <a:cubicBezTo>
                    <a:pt x="1031" y="269"/>
                    <a:pt x="953" y="160"/>
                    <a:pt x="835" y="82"/>
                  </a:cubicBezTo>
                  <a:cubicBezTo>
                    <a:pt x="758" y="26"/>
                    <a:pt x="667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7"/>
            <p:cNvSpPr/>
            <p:nvPr/>
          </p:nvSpPr>
          <p:spPr>
            <a:xfrm>
              <a:off x="5555250" y="1303800"/>
              <a:ext cx="66750" cy="64800"/>
            </a:xfrm>
            <a:custGeom>
              <a:avLst/>
              <a:gdLst/>
              <a:ahLst/>
              <a:cxnLst/>
              <a:rect l="l" t="t" r="r" b="b"/>
              <a:pathLst>
                <a:path w="2670" h="2592" extrusionOk="0">
                  <a:moveTo>
                    <a:pt x="2170" y="1"/>
                  </a:moveTo>
                  <a:cubicBezTo>
                    <a:pt x="2077" y="1"/>
                    <a:pt x="1984" y="30"/>
                    <a:pt x="1904" y="90"/>
                  </a:cubicBezTo>
                  <a:cubicBezTo>
                    <a:pt x="1227" y="600"/>
                    <a:pt x="638" y="1198"/>
                    <a:pt x="138" y="1885"/>
                  </a:cubicBezTo>
                  <a:cubicBezTo>
                    <a:pt x="0" y="2092"/>
                    <a:pt x="40" y="2367"/>
                    <a:pt x="245" y="2513"/>
                  </a:cubicBezTo>
                  <a:cubicBezTo>
                    <a:pt x="324" y="2563"/>
                    <a:pt x="412" y="2592"/>
                    <a:pt x="500" y="2592"/>
                  </a:cubicBezTo>
                  <a:cubicBezTo>
                    <a:pt x="638" y="2592"/>
                    <a:pt x="775" y="2533"/>
                    <a:pt x="864" y="2406"/>
                  </a:cubicBezTo>
                  <a:cubicBezTo>
                    <a:pt x="1305" y="1797"/>
                    <a:pt x="1835" y="1257"/>
                    <a:pt x="2434" y="806"/>
                  </a:cubicBezTo>
                  <a:cubicBezTo>
                    <a:pt x="2630" y="649"/>
                    <a:pt x="2669" y="374"/>
                    <a:pt x="2522" y="178"/>
                  </a:cubicBezTo>
                  <a:cubicBezTo>
                    <a:pt x="2435" y="62"/>
                    <a:pt x="2303" y="1"/>
                    <a:pt x="217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7"/>
            <p:cNvSpPr/>
            <p:nvPr/>
          </p:nvSpPr>
          <p:spPr>
            <a:xfrm>
              <a:off x="5553275" y="1302125"/>
              <a:ext cx="69450" cy="68200"/>
            </a:xfrm>
            <a:custGeom>
              <a:avLst/>
              <a:gdLst/>
              <a:ahLst/>
              <a:cxnLst/>
              <a:rect l="l" t="t" r="r" b="b"/>
              <a:pathLst>
                <a:path w="2778" h="2728" extrusionOk="0">
                  <a:moveTo>
                    <a:pt x="2248" y="137"/>
                  </a:moveTo>
                  <a:cubicBezTo>
                    <a:pt x="2365" y="137"/>
                    <a:pt x="2474" y="186"/>
                    <a:pt x="2552" y="284"/>
                  </a:cubicBezTo>
                  <a:cubicBezTo>
                    <a:pt x="2611" y="363"/>
                    <a:pt x="2640" y="461"/>
                    <a:pt x="2621" y="569"/>
                  </a:cubicBezTo>
                  <a:cubicBezTo>
                    <a:pt x="2611" y="667"/>
                    <a:pt x="2562" y="755"/>
                    <a:pt x="2474" y="814"/>
                  </a:cubicBezTo>
                  <a:cubicBezTo>
                    <a:pt x="1865" y="1276"/>
                    <a:pt x="1335" y="1815"/>
                    <a:pt x="893" y="2434"/>
                  </a:cubicBezTo>
                  <a:cubicBezTo>
                    <a:pt x="822" y="2535"/>
                    <a:pt x="702" y="2589"/>
                    <a:pt x="582" y="2589"/>
                  </a:cubicBezTo>
                  <a:cubicBezTo>
                    <a:pt x="506" y="2589"/>
                    <a:pt x="429" y="2567"/>
                    <a:pt x="363" y="2521"/>
                  </a:cubicBezTo>
                  <a:cubicBezTo>
                    <a:pt x="187" y="2404"/>
                    <a:pt x="148" y="2168"/>
                    <a:pt x="276" y="1992"/>
                  </a:cubicBezTo>
                  <a:cubicBezTo>
                    <a:pt x="766" y="1315"/>
                    <a:pt x="1355" y="716"/>
                    <a:pt x="2022" y="206"/>
                  </a:cubicBezTo>
                  <a:cubicBezTo>
                    <a:pt x="2091" y="157"/>
                    <a:pt x="2169" y="137"/>
                    <a:pt x="2248" y="137"/>
                  </a:cubicBezTo>
                  <a:close/>
                  <a:moveTo>
                    <a:pt x="2249" y="1"/>
                  </a:moveTo>
                  <a:cubicBezTo>
                    <a:pt x="2143" y="1"/>
                    <a:pt x="2036" y="35"/>
                    <a:pt x="1944" y="107"/>
                  </a:cubicBezTo>
                  <a:cubicBezTo>
                    <a:pt x="1257" y="618"/>
                    <a:pt x="668" y="1226"/>
                    <a:pt x="167" y="1913"/>
                  </a:cubicBezTo>
                  <a:cubicBezTo>
                    <a:pt x="1" y="2149"/>
                    <a:pt x="60" y="2463"/>
                    <a:pt x="285" y="2630"/>
                  </a:cubicBezTo>
                  <a:cubicBezTo>
                    <a:pt x="374" y="2698"/>
                    <a:pt x="472" y="2728"/>
                    <a:pt x="579" y="2728"/>
                  </a:cubicBezTo>
                  <a:cubicBezTo>
                    <a:pt x="747" y="2728"/>
                    <a:pt x="904" y="2649"/>
                    <a:pt x="1002" y="2512"/>
                  </a:cubicBezTo>
                  <a:cubicBezTo>
                    <a:pt x="1434" y="1904"/>
                    <a:pt x="1953" y="1374"/>
                    <a:pt x="2552" y="922"/>
                  </a:cubicBezTo>
                  <a:cubicBezTo>
                    <a:pt x="2660" y="844"/>
                    <a:pt x="2738" y="716"/>
                    <a:pt x="2758" y="589"/>
                  </a:cubicBezTo>
                  <a:cubicBezTo>
                    <a:pt x="2778" y="451"/>
                    <a:pt x="2738" y="314"/>
                    <a:pt x="2660" y="206"/>
                  </a:cubicBezTo>
                  <a:cubicBezTo>
                    <a:pt x="2555" y="72"/>
                    <a:pt x="2403" y="1"/>
                    <a:pt x="224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7"/>
            <p:cNvSpPr/>
            <p:nvPr/>
          </p:nvSpPr>
          <p:spPr>
            <a:xfrm>
              <a:off x="5472550" y="1316525"/>
              <a:ext cx="61625" cy="61900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505" y="0"/>
                  </a:moveTo>
                  <a:cubicBezTo>
                    <a:pt x="375" y="0"/>
                    <a:pt x="247" y="58"/>
                    <a:pt x="158" y="170"/>
                  </a:cubicBezTo>
                  <a:cubicBezTo>
                    <a:pt x="1" y="366"/>
                    <a:pt x="40" y="641"/>
                    <a:pt x="227" y="798"/>
                  </a:cubicBezTo>
                  <a:cubicBezTo>
                    <a:pt x="757" y="1219"/>
                    <a:pt x="1208" y="1710"/>
                    <a:pt x="1581" y="2279"/>
                  </a:cubicBezTo>
                  <a:cubicBezTo>
                    <a:pt x="1669" y="2407"/>
                    <a:pt x="1807" y="2475"/>
                    <a:pt x="1954" y="2475"/>
                  </a:cubicBezTo>
                  <a:cubicBezTo>
                    <a:pt x="2042" y="2475"/>
                    <a:pt x="2121" y="2456"/>
                    <a:pt x="2199" y="2407"/>
                  </a:cubicBezTo>
                  <a:cubicBezTo>
                    <a:pt x="2406" y="2270"/>
                    <a:pt x="2464" y="1995"/>
                    <a:pt x="2327" y="1788"/>
                  </a:cubicBezTo>
                  <a:cubicBezTo>
                    <a:pt x="1905" y="1141"/>
                    <a:pt x="1385" y="582"/>
                    <a:pt x="786" y="101"/>
                  </a:cubicBezTo>
                  <a:cubicBezTo>
                    <a:pt x="702" y="33"/>
                    <a:pt x="603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7"/>
            <p:cNvSpPr/>
            <p:nvPr/>
          </p:nvSpPr>
          <p:spPr>
            <a:xfrm>
              <a:off x="5472075" y="1314950"/>
              <a:ext cx="63800" cy="65200"/>
            </a:xfrm>
            <a:custGeom>
              <a:avLst/>
              <a:gdLst/>
              <a:ahLst/>
              <a:cxnLst/>
              <a:rect l="l" t="t" r="r" b="b"/>
              <a:pathLst>
                <a:path w="2552" h="2608" extrusionOk="0">
                  <a:moveTo>
                    <a:pt x="530" y="135"/>
                  </a:moveTo>
                  <a:cubicBezTo>
                    <a:pt x="609" y="135"/>
                    <a:pt x="697" y="164"/>
                    <a:pt x="766" y="213"/>
                  </a:cubicBezTo>
                  <a:cubicBezTo>
                    <a:pt x="1354" y="684"/>
                    <a:pt x="1875" y="1253"/>
                    <a:pt x="2287" y="1881"/>
                  </a:cubicBezTo>
                  <a:cubicBezTo>
                    <a:pt x="2405" y="2058"/>
                    <a:pt x="2355" y="2293"/>
                    <a:pt x="2179" y="2411"/>
                  </a:cubicBezTo>
                  <a:cubicBezTo>
                    <a:pt x="2119" y="2453"/>
                    <a:pt x="2049" y="2473"/>
                    <a:pt x="1979" y="2473"/>
                  </a:cubicBezTo>
                  <a:cubicBezTo>
                    <a:pt x="1854" y="2473"/>
                    <a:pt x="1728" y="2410"/>
                    <a:pt x="1659" y="2303"/>
                  </a:cubicBezTo>
                  <a:cubicBezTo>
                    <a:pt x="1276" y="1734"/>
                    <a:pt x="825" y="1234"/>
                    <a:pt x="285" y="811"/>
                  </a:cubicBezTo>
                  <a:cubicBezTo>
                    <a:pt x="207" y="743"/>
                    <a:pt x="157" y="654"/>
                    <a:pt x="148" y="556"/>
                  </a:cubicBezTo>
                  <a:cubicBezTo>
                    <a:pt x="138" y="449"/>
                    <a:pt x="167" y="350"/>
                    <a:pt x="226" y="272"/>
                  </a:cubicBezTo>
                  <a:cubicBezTo>
                    <a:pt x="295" y="193"/>
                    <a:pt x="383" y="144"/>
                    <a:pt x="482" y="135"/>
                  </a:cubicBezTo>
                  <a:close/>
                  <a:moveTo>
                    <a:pt x="524" y="0"/>
                  </a:moveTo>
                  <a:cubicBezTo>
                    <a:pt x="376" y="0"/>
                    <a:pt x="228" y="65"/>
                    <a:pt x="128" y="193"/>
                  </a:cubicBezTo>
                  <a:cubicBezTo>
                    <a:pt x="40" y="301"/>
                    <a:pt x="0" y="429"/>
                    <a:pt x="20" y="566"/>
                  </a:cubicBezTo>
                  <a:cubicBezTo>
                    <a:pt x="30" y="704"/>
                    <a:pt x="98" y="831"/>
                    <a:pt x="207" y="909"/>
                  </a:cubicBezTo>
                  <a:cubicBezTo>
                    <a:pt x="726" y="1322"/>
                    <a:pt x="1178" y="1822"/>
                    <a:pt x="1541" y="2372"/>
                  </a:cubicBezTo>
                  <a:cubicBezTo>
                    <a:pt x="1639" y="2519"/>
                    <a:pt x="1796" y="2607"/>
                    <a:pt x="1973" y="2607"/>
                  </a:cubicBezTo>
                  <a:cubicBezTo>
                    <a:pt x="2071" y="2607"/>
                    <a:pt x="2169" y="2578"/>
                    <a:pt x="2257" y="2519"/>
                  </a:cubicBezTo>
                  <a:cubicBezTo>
                    <a:pt x="2493" y="2372"/>
                    <a:pt x="2552" y="2048"/>
                    <a:pt x="2395" y="1812"/>
                  </a:cubicBezTo>
                  <a:cubicBezTo>
                    <a:pt x="1973" y="1165"/>
                    <a:pt x="1453" y="595"/>
                    <a:pt x="844" y="115"/>
                  </a:cubicBezTo>
                  <a:cubicBezTo>
                    <a:pt x="751" y="38"/>
                    <a:pt x="637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7"/>
            <p:cNvSpPr/>
            <p:nvPr/>
          </p:nvSpPr>
          <p:spPr>
            <a:xfrm>
              <a:off x="5441900" y="1389800"/>
              <a:ext cx="57175" cy="64425"/>
            </a:xfrm>
            <a:custGeom>
              <a:avLst/>
              <a:gdLst/>
              <a:ahLst/>
              <a:cxnLst/>
              <a:rect l="l" t="t" r="r" b="b"/>
              <a:pathLst>
                <a:path w="2287" h="2577" extrusionOk="0">
                  <a:moveTo>
                    <a:pt x="1778" y="0"/>
                  </a:moveTo>
                  <a:cubicBezTo>
                    <a:pt x="1626" y="0"/>
                    <a:pt x="1481" y="76"/>
                    <a:pt x="1404" y="212"/>
                  </a:cubicBezTo>
                  <a:cubicBezTo>
                    <a:pt x="1050" y="791"/>
                    <a:pt x="638" y="1330"/>
                    <a:pt x="167" y="1821"/>
                  </a:cubicBezTo>
                  <a:cubicBezTo>
                    <a:pt x="1" y="1998"/>
                    <a:pt x="1" y="2283"/>
                    <a:pt x="177" y="2449"/>
                  </a:cubicBezTo>
                  <a:cubicBezTo>
                    <a:pt x="265" y="2528"/>
                    <a:pt x="383" y="2577"/>
                    <a:pt x="491" y="2577"/>
                  </a:cubicBezTo>
                  <a:cubicBezTo>
                    <a:pt x="609" y="2577"/>
                    <a:pt x="727" y="2528"/>
                    <a:pt x="815" y="2440"/>
                  </a:cubicBezTo>
                  <a:cubicBezTo>
                    <a:pt x="1325" y="1899"/>
                    <a:pt x="1776" y="1311"/>
                    <a:pt x="2160" y="673"/>
                  </a:cubicBezTo>
                  <a:cubicBezTo>
                    <a:pt x="2287" y="467"/>
                    <a:pt x="2218" y="192"/>
                    <a:pt x="2012" y="65"/>
                  </a:cubicBezTo>
                  <a:cubicBezTo>
                    <a:pt x="1938" y="21"/>
                    <a:pt x="1857" y="0"/>
                    <a:pt x="177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7"/>
            <p:cNvSpPr/>
            <p:nvPr/>
          </p:nvSpPr>
          <p:spPr>
            <a:xfrm>
              <a:off x="5441425" y="1388125"/>
              <a:ext cx="59625" cy="67575"/>
            </a:xfrm>
            <a:custGeom>
              <a:avLst/>
              <a:gdLst/>
              <a:ahLst/>
              <a:cxnLst/>
              <a:rect l="l" t="t" r="r" b="b"/>
              <a:pathLst>
                <a:path w="2385" h="2703" extrusionOk="0">
                  <a:moveTo>
                    <a:pt x="1795" y="132"/>
                  </a:moveTo>
                  <a:cubicBezTo>
                    <a:pt x="1865" y="132"/>
                    <a:pt x="1933" y="151"/>
                    <a:pt x="1992" y="191"/>
                  </a:cubicBezTo>
                  <a:cubicBezTo>
                    <a:pt x="2179" y="298"/>
                    <a:pt x="2237" y="524"/>
                    <a:pt x="2129" y="710"/>
                  </a:cubicBezTo>
                  <a:cubicBezTo>
                    <a:pt x="1747" y="1338"/>
                    <a:pt x="1295" y="1927"/>
                    <a:pt x="785" y="2457"/>
                  </a:cubicBezTo>
                  <a:cubicBezTo>
                    <a:pt x="715" y="2532"/>
                    <a:pt x="615" y="2569"/>
                    <a:pt x="514" y="2569"/>
                  </a:cubicBezTo>
                  <a:cubicBezTo>
                    <a:pt x="416" y="2569"/>
                    <a:pt x="317" y="2535"/>
                    <a:pt x="245" y="2467"/>
                  </a:cubicBezTo>
                  <a:cubicBezTo>
                    <a:pt x="177" y="2398"/>
                    <a:pt x="127" y="2300"/>
                    <a:pt x="127" y="2202"/>
                  </a:cubicBezTo>
                  <a:cubicBezTo>
                    <a:pt x="127" y="2104"/>
                    <a:pt x="166" y="2006"/>
                    <a:pt x="236" y="1927"/>
                  </a:cubicBezTo>
                  <a:cubicBezTo>
                    <a:pt x="707" y="1437"/>
                    <a:pt x="1119" y="897"/>
                    <a:pt x="1472" y="318"/>
                  </a:cubicBezTo>
                  <a:cubicBezTo>
                    <a:pt x="1531" y="230"/>
                    <a:pt x="1609" y="171"/>
                    <a:pt x="1708" y="141"/>
                  </a:cubicBezTo>
                  <a:cubicBezTo>
                    <a:pt x="1737" y="132"/>
                    <a:pt x="1766" y="132"/>
                    <a:pt x="1795" y="132"/>
                  </a:cubicBezTo>
                  <a:close/>
                  <a:moveTo>
                    <a:pt x="1795" y="1"/>
                  </a:moveTo>
                  <a:cubicBezTo>
                    <a:pt x="1756" y="1"/>
                    <a:pt x="1716" y="5"/>
                    <a:pt x="1678" y="14"/>
                  </a:cubicBezTo>
                  <a:cubicBezTo>
                    <a:pt x="1540" y="43"/>
                    <a:pt x="1433" y="132"/>
                    <a:pt x="1364" y="250"/>
                  </a:cubicBezTo>
                  <a:cubicBezTo>
                    <a:pt x="1010" y="819"/>
                    <a:pt x="608" y="1358"/>
                    <a:pt x="137" y="1839"/>
                  </a:cubicBezTo>
                  <a:cubicBezTo>
                    <a:pt x="49" y="1937"/>
                    <a:pt x="0" y="2065"/>
                    <a:pt x="0" y="2202"/>
                  </a:cubicBezTo>
                  <a:cubicBezTo>
                    <a:pt x="0" y="2339"/>
                    <a:pt x="59" y="2467"/>
                    <a:pt x="157" y="2565"/>
                  </a:cubicBezTo>
                  <a:cubicBezTo>
                    <a:pt x="255" y="2653"/>
                    <a:pt x="373" y="2703"/>
                    <a:pt x="510" y="2703"/>
                  </a:cubicBezTo>
                  <a:cubicBezTo>
                    <a:pt x="648" y="2703"/>
                    <a:pt x="785" y="2653"/>
                    <a:pt x="883" y="2546"/>
                  </a:cubicBezTo>
                  <a:cubicBezTo>
                    <a:pt x="1393" y="2006"/>
                    <a:pt x="1854" y="1417"/>
                    <a:pt x="2237" y="780"/>
                  </a:cubicBezTo>
                  <a:cubicBezTo>
                    <a:pt x="2384" y="534"/>
                    <a:pt x="2306" y="220"/>
                    <a:pt x="2061" y="73"/>
                  </a:cubicBezTo>
                  <a:cubicBezTo>
                    <a:pt x="1979" y="25"/>
                    <a:pt x="1887" y="1"/>
                    <a:pt x="179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7"/>
            <p:cNvSpPr/>
            <p:nvPr/>
          </p:nvSpPr>
          <p:spPr>
            <a:xfrm>
              <a:off x="5523600" y="1395700"/>
              <a:ext cx="60625" cy="72275"/>
            </a:xfrm>
            <a:custGeom>
              <a:avLst/>
              <a:gdLst/>
              <a:ahLst/>
              <a:cxnLst/>
              <a:rect l="l" t="t" r="r" b="b"/>
              <a:pathLst>
                <a:path w="2425" h="2891" extrusionOk="0">
                  <a:moveTo>
                    <a:pt x="506" y="1"/>
                  </a:moveTo>
                  <a:cubicBezTo>
                    <a:pt x="442" y="1"/>
                    <a:pt x="377" y="15"/>
                    <a:pt x="314" y="45"/>
                  </a:cubicBezTo>
                  <a:cubicBezTo>
                    <a:pt x="89" y="143"/>
                    <a:pt x="0" y="407"/>
                    <a:pt x="98" y="634"/>
                  </a:cubicBezTo>
                  <a:cubicBezTo>
                    <a:pt x="471" y="1438"/>
                    <a:pt x="992" y="2154"/>
                    <a:pt x="1629" y="2773"/>
                  </a:cubicBezTo>
                  <a:cubicBezTo>
                    <a:pt x="1718" y="2851"/>
                    <a:pt x="1825" y="2891"/>
                    <a:pt x="1934" y="2891"/>
                  </a:cubicBezTo>
                  <a:cubicBezTo>
                    <a:pt x="2051" y="2891"/>
                    <a:pt x="2169" y="2851"/>
                    <a:pt x="2257" y="2763"/>
                  </a:cubicBezTo>
                  <a:cubicBezTo>
                    <a:pt x="2424" y="2586"/>
                    <a:pt x="2424" y="2302"/>
                    <a:pt x="2248" y="2125"/>
                  </a:cubicBezTo>
                  <a:cubicBezTo>
                    <a:pt x="1688" y="1585"/>
                    <a:pt x="1236" y="957"/>
                    <a:pt x="903" y="261"/>
                  </a:cubicBezTo>
                  <a:cubicBezTo>
                    <a:pt x="832" y="97"/>
                    <a:pt x="674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7"/>
            <p:cNvSpPr/>
            <p:nvPr/>
          </p:nvSpPr>
          <p:spPr>
            <a:xfrm>
              <a:off x="5521625" y="1394150"/>
              <a:ext cx="63325" cy="75525"/>
            </a:xfrm>
            <a:custGeom>
              <a:avLst/>
              <a:gdLst/>
              <a:ahLst/>
              <a:cxnLst/>
              <a:rect l="l" t="t" r="r" b="b"/>
              <a:pathLst>
                <a:path w="2533" h="3021" extrusionOk="0">
                  <a:moveTo>
                    <a:pt x="580" y="126"/>
                  </a:moveTo>
                  <a:cubicBezTo>
                    <a:pt x="727" y="126"/>
                    <a:pt x="864" y="205"/>
                    <a:pt x="923" y="342"/>
                  </a:cubicBezTo>
                  <a:cubicBezTo>
                    <a:pt x="1257" y="1058"/>
                    <a:pt x="1718" y="1696"/>
                    <a:pt x="2277" y="2236"/>
                  </a:cubicBezTo>
                  <a:cubicBezTo>
                    <a:pt x="2356" y="2305"/>
                    <a:pt x="2395" y="2403"/>
                    <a:pt x="2395" y="2501"/>
                  </a:cubicBezTo>
                  <a:cubicBezTo>
                    <a:pt x="2395" y="2609"/>
                    <a:pt x="2356" y="2697"/>
                    <a:pt x="2287" y="2776"/>
                  </a:cubicBezTo>
                  <a:cubicBezTo>
                    <a:pt x="2218" y="2851"/>
                    <a:pt x="2117" y="2887"/>
                    <a:pt x="2016" y="2887"/>
                  </a:cubicBezTo>
                  <a:cubicBezTo>
                    <a:pt x="1918" y="2887"/>
                    <a:pt x="1820" y="2853"/>
                    <a:pt x="1747" y="2785"/>
                  </a:cubicBezTo>
                  <a:cubicBezTo>
                    <a:pt x="1119" y="2177"/>
                    <a:pt x="609" y="1461"/>
                    <a:pt x="236" y="666"/>
                  </a:cubicBezTo>
                  <a:cubicBezTo>
                    <a:pt x="148" y="480"/>
                    <a:pt x="236" y="254"/>
                    <a:pt x="423" y="166"/>
                  </a:cubicBezTo>
                  <a:cubicBezTo>
                    <a:pt x="472" y="136"/>
                    <a:pt x="530" y="126"/>
                    <a:pt x="580" y="126"/>
                  </a:cubicBezTo>
                  <a:close/>
                  <a:moveTo>
                    <a:pt x="580" y="0"/>
                  </a:moveTo>
                  <a:cubicBezTo>
                    <a:pt x="508" y="0"/>
                    <a:pt x="434" y="16"/>
                    <a:pt x="364" y="48"/>
                  </a:cubicBezTo>
                  <a:cubicBezTo>
                    <a:pt x="109" y="166"/>
                    <a:pt x="1" y="469"/>
                    <a:pt x="118" y="725"/>
                  </a:cubicBezTo>
                  <a:cubicBezTo>
                    <a:pt x="501" y="1529"/>
                    <a:pt x="1021" y="2255"/>
                    <a:pt x="1659" y="2883"/>
                  </a:cubicBezTo>
                  <a:cubicBezTo>
                    <a:pt x="1757" y="2972"/>
                    <a:pt x="1885" y="3021"/>
                    <a:pt x="2013" y="3021"/>
                  </a:cubicBezTo>
                  <a:cubicBezTo>
                    <a:pt x="2159" y="3021"/>
                    <a:pt x="2287" y="2962"/>
                    <a:pt x="2385" y="2864"/>
                  </a:cubicBezTo>
                  <a:cubicBezTo>
                    <a:pt x="2484" y="2766"/>
                    <a:pt x="2532" y="2639"/>
                    <a:pt x="2523" y="2501"/>
                  </a:cubicBezTo>
                  <a:cubicBezTo>
                    <a:pt x="2523" y="2364"/>
                    <a:pt x="2473" y="2236"/>
                    <a:pt x="2375" y="2148"/>
                  </a:cubicBezTo>
                  <a:cubicBezTo>
                    <a:pt x="1816" y="1608"/>
                    <a:pt x="1374" y="990"/>
                    <a:pt x="1051" y="293"/>
                  </a:cubicBezTo>
                  <a:cubicBezTo>
                    <a:pt x="958" y="108"/>
                    <a:pt x="773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7"/>
            <p:cNvSpPr/>
            <p:nvPr/>
          </p:nvSpPr>
          <p:spPr>
            <a:xfrm>
              <a:off x="5609700" y="1344800"/>
              <a:ext cx="67250" cy="75575"/>
            </a:xfrm>
            <a:custGeom>
              <a:avLst/>
              <a:gdLst/>
              <a:ahLst/>
              <a:cxnLst/>
              <a:rect l="l" t="t" r="r" b="b"/>
              <a:pathLst>
                <a:path w="2690" h="3023" extrusionOk="0">
                  <a:moveTo>
                    <a:pt x="2192" y="1"/>
                  </a:moveTo>
                  <a:cubicBezTo>
                    <a:pt x="2060" y="1"/>
                    <a:pt x="1926" y="59"/>
                    <a:pt x="1835" y="167"/>
                  </a:cubicBezTo>
                  <a:lnTo>
                    <a:pt x="158" y="2297"/>
                  </a:lnTo>
                  <a:cubicBezTo>
                    <a:pt x="1" y="2493"/>
                    <a:pt x="30" y="2768"/>
                    <a:pt x="226" y="2925"/>
                  </a:cubicBezTo>
                  <a:cubicBezTo>
                    <a:pt x="305" y="2993"/>
                    <a:pt x="403" y="3023"/>
                    <a:pt x="501" y="3023"/>
                  </a:cubicBezTo>
                  <a:cubicBezTo>
                    <a:pt x="629" y="3023"/>
                    <a:pt x="766" y="2964"/>
                    <a:pt x="854" y="2856"/>
                  </a:cubicBezTo>
                  <a:lnTo>
                    <a:pt x="2542" y="727"/>
                  </a:lnTo>
                  <a:cubicBezTo>
                    <a:pt x="2690" y="530"/>
                    <a:pt x="2660" y="255"/>
                    <a:pt x="2464" y="98"/>
                  </a:cubicBezTo>
                  <a:cubicBezTo>
                    <a:pt x="2385" y="32"/>
                    <a:pt x="2289" y="1"/>
                    <a:pt x="21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7"/>
            <p:cNvSpPr/>
            <p:nvPr/>
          </p:nvSpPr>
          <p:spPr>
            <a:xfrm>
              <a:off x="5607750" y="1343225"/>
              <a:ext cx="69700" cy="78875"/>
            </a:xfrm>
            <a:custGeom>
              <a:avLst/>
              <a:gdLst/>
              <a:ahLst/>
              <a:cxnLst/>
              <a:rect l="l" t="t" r="r" b="b"/>
              <a:pathLst>
                <a:path w="2788" h="3155" extrusionOk="0">
                  <a:moveTo>
                    <a:pt x="2267" y="132"/>
                  </a:moveTo>
                  <a:cubicBezTo>
                    <a:pt x="2345" y="132"/>
                    <a:pt x="2434" y="161"/>
                    <a:pt x="2502" y="210"/>
                  </a:cubicBezTo>
                  <a:cubicBezTo>
                    <a:pt x="2581" y="279"/>
                    <a:pt x="2630" y="367"/>
                    <a:pt x="2640" y="465"/>
                  </a:cubicBezTo>
                  <a:cubicBezTo>
                    <a:pt x="2659" y="563"/>
                    <a:pt x="2630" y="662"/>
                    <a:pt x="2561" y="750"/>
                  </a:cubicBezTo>
                  <a:lnTo>
                    <a:pt x="873" y="2870"/>
                  </a:lnTo>
                  <a:cubicBezTo>
                    <a:pt x="805" y="2967"/>
                    <a:pt x="689" y="3017"/>
                    <a:pt x="574" y="3017"/>
                  </a:cubicBezTo>
                  <a:cubicBezTo>
                    <a:pt x="491" y="3017"/>
                    <a:pt x="409" y="2992"/>
                    <a:pt x="343" y="2938"/>
                  </a:cubicBezTo>
                  <a:cubicBezTo>
                    <a:pt x="177" y="2811"/>
                    <a:pt x="157" y="2565"/>
                    <a:pt x="285" y="2399"/>
                  </a:cubicBezTo>
                  <a:lnTo>
                    <a:pt x="1972" y="279"/>
                  </a:lnTo>
                  <a:cubicBezTo>
                    <a:pt x="2041" y="181"/>
                    <a:pt x="2159" y="132"/>
                    <a:pt x="2267" y="132"/>
                  </a:cubicBezTo>
                  <a:close/>
                  <a:moveTo>
                    <a:pt x="2266" y="1"/>
                  </a:moveTo>
                  <a:cubicBezTo>
                    <a:pt x="2116" y="1"/>
                    <a:pt x="1966" y="67"/>
                    <a:pt x="1865" y="191"/>
                  </a:cubicBezTo>
                  <a:lnTo>
                    <a:pt x="177" y="2320"/>
                  </a:lnTo>
                  <a:cubicBezTo>
                    <a:pt x="0" y="2546"/>
                    <a:pt x="40" y="2860"/>
                    <a:pt x="265" y="3036"/>
                  </a:cubicBezTo>
                  <a:cubicBezTo>
                    <a:pt x="354" y="3115"/>
                    <a:pt x="461" y="3154"/>
                    <a:pt x="579" y="3154"/>
                  </a:cubicBezTo>
                  <a:cubicBezTo>
                    <a:pt x="736" y="3154"/>
                    <a:pt x="883" y="3076"/>
                    <a:pt x="982" y="2958"/>
                  </a:cubicBezTo>
                  <a:lnTo>
                    <a:pt x="2669" y="829"/>
                  </a:lnTo>
                  <a:cubicBezTo>
                    <a:pt x="2757" y="720"/>
                    <a:pt x="2787" y="583"/>
                    <a:pt x="2777" y="456"/>
                  </a:cubicBezTo>
                  <a:cubicBezTo>
                    <a:pt x="2757" y="318"/>
                    <a:pt x="2689" y="191"/>
                    <a:pt x="2581" y="112"/>
                  </a:cubicBezTo>
                  <a:cubicBezTo>
                    <a:pt x="2489" y="37"/>
                    <a:pt x="2378" y="1"/>
                    <a:pt x="226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7"/>
            <p:cNvSpPr/>
            <p:nvPr/>
          </p:nvSpPr>
          <p:spPr>
            <a:xfrm>
              <a:off x="5670050" y="1406525"/>
              <a:ext cx="60125" cy="67350"/>
            </a:xfrm>
            <a:custGeom>
              <a:avLst/>
              <a:gdLst/>
              <a:ahLst/>
              <a:cxnLst/>
              <a:rect l="l" t="t" r="r" b="b"/>
              <a:pathLst>
                <a:path w="2405" h="2694" extrusionOk="0">
                  <a:moveTo>
                    <a:pt x="502" y="1"/>
                  </a:moveTo>
                  <a:cubicBezTo>
                    <a:pt x="431" y="1"/>
                    <a:pt x="361" y="17"/>
                    <a:pt x="295" y="53"/>
                  </a:cubicBezTo>
                  <a:cubicBezTo>
                    <a:pt x="79" y="171"/>
                    <a:pt x="1" y="445"/>
                    <a:pt x="119" y="661"/>
                  </a:cubicBezTo>
                  <a:cubicBezTo>
                    <a:pt x="511" y="1378"/>
                    <a:pt x="1011" y="2016"/>
                    <a:pt x="1610" y="2575"/>
                  </a:cubicBezTo>
                  <a:cubicBezTo>
                    <a:pt x="1689" y="2654"/>
                    <a:pt x="1796" y="2693"/>
                    <a:pt x="1905" y="2693"/>
                  </a:cubicBezTo>
                  <a:cubicBezTo>
                    <a:pt x="2032" y="2693"/>
                    <a:pt x="2150" y="2644"/>
                    <a:pt x="2238" y="2545"/>
                  </a:cubicBezTo>
                  <a:cubicBezTo>
                    <a:pt x="2405" y="2369"/>
                    <a:pt x="2395" y="2085"/>
                    <a:pt x="2208" y="1917"/>
                  </a:cubicBezTo>
                  <a:cubicBezTo>
                    <a:pt x="1678" y="1427"/>
                    <a:pt x="1247" y="868"/>
                    <a:pt x="904" y="240"/>
                  </a:cubicBezTo>
                  <a:cubicBezTo>
                    <a:pt x="822" y="89"/>
                    <a:pt x="663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7"/>
            <p:cNvSpPr/>
            <p:nvPr/>
          </p:nvSpPr>
          <p:spPr>
            <a:xfrm>
              <a:off x="5668100" y="1404925"/>
              <a:ext cx="63800" cy="70400"/>
            </a:xfrm>
            <a:custGeom>
              <a:avLst/>
              <a:gdLst/>
              <a:ahLst/>
              <a:cxnLst/>
              <a:rect l="l" t="t" r="r" b="b"/>
              <a:pathLst>
                <a:path w="2552" h="2816" extrusionOk="0">
                  <a:moveTo>
                    <a:pt x="589" y="137"/>
                  </a:moveTo>
                  <a:cubicBezTo>
                    <a:pt x="716" y="137"/>
                    <a:pt x="854" y="206"/>
                    <a:pt x="923" y="333"/>
                  </a:cubicBezTo>
                  <a:cubicBezTo>
                    <a:pt x="1266" y="971"/>
                    <a:pt x="1708" y="1540"/>
                    <a:pt x="2247" y="2031"/>
                  </a:cubicBezTo>
                  <a:cubicBezTo>
                    <a:pt x="2395" y="2168"/>
                    <a:pt x="2404" y="2413"/>
                    <a:pt x="2267" y="2570"/>
                  </a:cubicBezTo>
                  <a:cubicBezTo>
                    <a:pt x="2195" y="2648"/>
                    <a:pt x="2090" y="2687"/>
                    <a:pt x="1985" y="2687"/>
                  </a:cubicBezTo>
                  <a:cubicBezTo>
                    <a:pt x="1891" y="2687"/>
                    <a:pt x="1797" y="2655"/>
                    <a:pt x="1727" y="2590"/>
                  </a:cubicBezTo>
                  <a:cubicBezTo>
                    <a:pt x="1139" y="2040"/>
                    <a:pt x="638" y="1403"/>
                    <a:pt x="255" y="696"/>
                  </a:cubicBezTo>
                  <a:cubicBezTo>
                    <a:pt x="157" y="509"/>
                    <a:pt x="216" y="274"/>
                    <a:pt x="402" y="176"/>
                  </a:cubicBezTo>
                  <a:cubicBezTo>
                    <a:pt x="461" y="147"/>
                    <a:pt x="520" y="137"/>
                    <a:pt x="589" y="137"/>
                  </a:cubicBezTo>
                  <a:close/>
                  <a:moveTo>
                    <a:pt x="583" y="0"/>
                  </a:moveTo>
                  <a:cubicBezTo>
                    <a:pt x="501" y="0"/>
                    <a:pt x="419" y="19"/>
                    <a:pt x="343" y="58"/>
                  </a:cubicBezTo>
                  <a:cubicBezTo>
                    <a:pt x="98" y="195"/>
                    <a:pt x="0" y="509"/>
                    <a:pt x="138" y="755"/>
                  </a:cubicBezTo>
                  <a:cubicBezTo>
                    <a:pt x="530" y="1481"/>
                    <a:pt x="1030" y="2129"/>
                    <a:pt x="1639" y="2688"/>
                  </a:cubicBezTo>
                  <a:cubicBezTo>
                    <a:pt x="1737" y="2777"/>
                    <a:pt x="1855" y="2816"/>
                    <a:pt x="1983" y="2816"/>
                  </a:cubicBezTo>
                  <a:cubicBezTo>
                    <a:pt x="2129" y="2816"/>
                    <a:pt x="2267" y="2757"/>
                    <a:pt x="2365" y="2659"/>
                  </a:cubicBezTo>
                  <a:cubicBezTo>
                    <a:pt x="2552" y="2452"/>
                    <a:pt x="2542" y="2119"/>
                    <a:pt x="2336" y="1933"/>
                  </a:cubicBezTo>
                  <a:cubicBezTo>
                    <a:pt x="1815" y="1452"/>
                    <a:pt x="1374" y="893"/>
                    <a:pt x="1041" y="265"/>
                  </a:cubicBezTo>
                  <a:cubicBezTo>
                    <a:pt x="945" y="95"/>
                    <a:pt x="766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7"/>
            <p:cNvSpPr/>
            <p:nvPr/>
          </p:nvSpPr>
          <p:spPr>
            <a:xfrm>
              <a:off x="5771125" y="1298525"/>
              <a:ext cx="59900" cy="61750"/>
            </a:xfrm>
            <a:custGeom>
              <a:avLst/>
              <a:gdLst/>
              <a:ahLst/>
              <a:cxnLst/>
              <a:rect l="l" t="t" r="r" b="b"/>
              <a:pathLst>
                <a:path w="2396" h="2470" extrusionOk="0">
                  <a:moveTo>
                    <a:pt x="1906" y="1"/>
                  </a:moveTo>
                  <a:cubicBezTo>
                    <a:pt x="1783" y="1"/>
                    <a:pt x="1661" y="53"/>
                    <a:pt x="1571" y="153"/>
                  </a:cubicBezTo>
                  <a:lnTo>
                    <a:pt x="167" y="1723"/>
                  </a:lnTo>
                  <a:cubicBezTo>
                    <a:pt x="1" y="1910"/>
                    <a:pt x="20" y="2185"/>
                    <a:pt x="207" y="2351"/>
                  </a:cubicBezTo>
                  <a:cubicBezTo>
                    <a:pt x="285" y="2430"/>
                    <a:pt x="393" y="2469"/>
                    <a:pt x="501" y="2469"/>
                  </a:cubicBezTo>
                  <a:cubicBezTo>
                    <a:pt x="629" y="2469"/>
                    <a:pt x="747" y="2410"/>
                    <a:pt x="835" y="2312"/>
                  </a:cubicBezTo>
                  <a:lnTo>
                    <a:pt x="2238" y="742"/>
                  </a:lnTo>
                  <a:cubicBezTo>
                    <a:pt x="2395" y="556"/>
                    <a:pt x="2385" y="281"/>
                    <a:pt x="2199" y="114"/>
                  </a:cubicBezTo>
                  <a:cubicBezTo>
                    <a:pt x="2113" y="38"/>
                    <a:pt x="2009" y="1"/>
                    <a:pt x="190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7"/>
            <p:cNvSpPr/>
            <p:nvPr/>
          </p:nvSpPr>
          <p:spPr>
            <a:xfrm>
              <a:off x="5769400" y="1296925"/>
              <a:ext cx="63575" cy="64825"/>
            </a:xfrm>
            <a:custGeom>
              <a:avLst/>
              <a:gdLst/>
              <a:ahLst/>
              <a:cxnLst/>
              <a:rect l="l" t="t" r="r" b="b"/>
              <a:pathLst>
                <a:path w="2543" h="2593" extrusionOk="0">
                  <a:moveTo>
                    <a:pt x="1974" y="129"/>
                  </a:moveTo>
                  <a:cubicBezTo>
                    <a:pt x="2062" y="129"/>
                    <a:pt x="2150" y="169"/>
                    <a:pt x="2229" y="227"/>
                  </a:cubicBezTo>
                  <a:cubicBezTo>
                    <a:pt x="2386" y="365"/>
                    <a:pt x="2395" y="610"/>
                    <a:pt x="2258" y="767"/>
                  </a:cubicBezTo>
                  <a:lnTo>
                    <a:pt x="855" y="2337"/>
                  </a:lnTo>
                  <a:cubicBezTo>
                    <a:pt x="780" y="2417"/>
                    <a:pt x="674" y="2460"/>
                    <a:pt x="567" y="2460"/>
                  </a:cubicBezTo>
                  <a:cubicBezTo>
                    <a:pt x="477" y="2460"/>
                    <a:pt x="386" y="2430"/>
                    <a:pt x="315" y="2367"/>
                  </a:cubicBezTo>
                  <a:cubicBezTo>
                    <a:pt x="158" y="2229"/>
                    <a:pt x="148" y="1984"/>
                    <a:pt x="286" y="1827"/>
                  </a:cubicBezTo>
                  <a:lnTo>
                    <a:pt x="1689" y="257"/>
                  </a:lnTo>
                  <a:cubicBezTo>
                    <a:pt x="1767" y="178"/>
                    <a:pt x="1865" y="129"/>
                    <a:pt x="1974" y="129"/>
                  </a:cubicBezTo>
                  <a:close/>
                  <a:moveTo>
                    <a:pt x="1972" y="1"/>
                  </a:moveTo>
                  <a:cubicBezTo>
                    <a:pt x="1831" y="1"/>
                    <a:pt x="1691" y="58"/>
                    <a:pt x="1590" y="169"/>
                  </a:cubicBezTo>
                  <a:lnTo>
                    <a:pt x="188" y="1739"/>
                  </a:lnTo>
                  <a:cubicBezTo>
                    <a:pt x="1" y="1955"/>
                    <a:pt x="20" y="2278"/>
                    <a:pt x="227" y="2465"/>
                  </a:cubicBezTo>
                  <a:cubicBezTo>
                    <a:pt x="325" y="2553"/>
                    <a:pt x="443" y="2592"/>
                    <a:pt x="570" y="2592"/>
                  </a:cubicBezTo>
                  <a:cubicBezTo>
                    <a:pt x="718" y="2592"/>
                    <a:pt x="855" y="2533"/>
                    <a:pt x="953" y="2426"/>
                  </a:cubicBezTo>
                  <a:lnTo>
                    <a:pt x="2356" y="856"/>
                  </a:lnTo>
                  <a:cubicBezTo>
                    <a:pt x="2543" y="640"/>
                    <a:pt x="2523" y="315"/>
                    <a:pt x="2317" y="129"/>
                  </a:cubicBezTo>
                  <a:cubicBezTo>
                    <a:pt x="2217" y="43"/>
                    <a:pt x="2094" y="1"/>
                    <a:pt x="1972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7"/>
            <p:cNvSpPr/>
            <p:nvPr/>
          </p:nvSpPr>
          <p:spPr>
            <a:xfrm>
              <a:off x="5752500" y="1387550"/>
              <a:ext cx="64525" cy="58350"/>
            </a:xfrm>
            <a:custGeom>
              <a:avLst/>
              <a:gdLst/>
              <a:ahLst/>
              <a:cxnLst/>
              <a:rect l="l" t="t" r="r" b="b"/>
              <a:pathLst>
                <a:path w="2581" h="2334" extrusionOk="0">
                  <a:moveTo>
                    <a:pt x="501" y="1"/>
                  </a:moveTo>
                  <a:cubicBezTo>
                    <a:pt x="379" y="1"/>
                    <a:pt x="256" y="50"/>
                    <a:pt x="166" y="145"/>
                  </a:cubicBezTo>
                  <a:cubicBezTo>
                    <a:pt x="0" y="331"/>
                    <a:pt x="20" y="606"/>
                    <a:pt x="196" y="773"/>
                  </a:cubicBezTo>
                  <a:lnTo>
                    <a:pt x="1786" y="2216"/>
                  </a:lnTo>
                  <a:cubicBezTo>
                    <a:pt x="1874" y="2294"/>
                    <a:pt x="1982" y="2333"/>
                    <a:pt x="2080" y="2333"/>
                  </a:cubicBezTo>
                  <a:cubicBezTo>
                    <a:pt x="2208" y="2333"/>
                    <a:pt x="2325" y="2284"/>
                    <a:pt x="2414" y="2186"/>
                  </a:cubicBezTo>
                  <a:cubicBezTo>
                    <a:pt x="2580" y="2000"/>
                    <a:pt x="2571" y="1725"/>
                    <a:pt x="2384" y="1558"/>
                  </a:cubicBezTo>
                  <a:lnTo>
                    <a:pt x="795" y="116"/>
                  </a:lnTo>
                  <a:cubicBezTo>
                    <a:pt x="712" y="38"/>
                    <a:pt x="607" y="1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7"/>
            <p:cNvSpPr/>
            <p:nvPr/>
          </p:nvSpPr>
          <p:spPr>
            <a:xfrm>
              <a:off x="5752000" y="1385900"/>
              <a:ext cx="65525" cy="61700"/>
            </a:xfrm>
            <a:custGeom>
              <a:avLst/>
              <a:gdLst/>
              <a:ahLst/>
              <a:cxnLst/>
              <a:rect l="l" t="t" r="r" b="b"/>
              <a:pathLst>
                <a:path w="2621" h="2468" extrusionOk="0">
                  <a:moveTo>
                    <a:pt x="520" y="132"/>
                  </a:moveTo>
                  <a:cubicBezTo>
                    <a:pt x="609" y="132"/>
                    <a:pt x="697" y="162"/>
                    <a:pt x="775" y="230"/>
                  </a:cubicBezTo>
                  <a:lnTo>
                    <a:pt x="2356" y="1673"/>
                  </a:lnTo>
                  <a:cubicBezTo>
                    <a:pt x="2434" y="1741"/>
                    <a:pt x="2483" y="1830"/>
                    <a:pt x="2483" y="1938"/>
                  </a:cubicBezTo>
                  <a:cubicBezTo>
                    <a:pt x="2493" y="2036"/>
                    <a:pt x="2454" y="2134"/>
                    <a:pt x="2385" y="2203"/>
                  </a:cubicBezTo>
                  <a:cubicBezTo>
                    <a:pt x="2311" y="2287"/>
                    <a:pt x="2208" y="2328"/>
                    <a:pt x="2103" y="2328"/>
                  </a:cubicBezTo>
                  <a:cubicBezTo>
                    <a:pt x="2011" y="2328"/>
                    <a:pt x="1919" y="2296"/>
                    <a:pt x="1845" y="2232"/>
                  </a:cubicBezTo>
                  <a:lnTo>
                    <a:pt x="265" y="790"/>
                  </a:lnTo>
                  <a:cubicBezTo>
                    <a:pt x="186" y="721"/>
                    <a:pt x="147" y="633"/>
                    <a:pt x="138" y="535"/>
                  </a:cubicBezTo>
                  <a:cubicBezTo>
                    <a:pt x="138" y="427"/>
                    <a:pt x="167" y="328"/>
                    <a:pt x="236" y="260"/>
                  </a:cubicBezTo>
                  <a:cubicBezTo>
                    <a:pt x="314" y="171"/>
                    <a:pt x="413" y="132"/>
                    <a:pt x="520" y="132"/>
                  </a:cubicBezTo>
                  <a:close/>
                  <a:moveTo>
                    <a:pt x="517" y="0"/>
                  </a:moveTo>
                  <a:cubicBezTo>
                    <a:pt x="377" y="0"/>
                    <a:pt x="236" y="57"/>
                    <a:pt x="138" y="171"/>
                  </a:cubicBezTo>
                  <a:cubicBezTo>
                    <a:pt x="49" y="270"/>
                    <a:pt x="0" y="397"/>
                    <a:pt x="10" y="535"/>
                  </a:cubicBezTo>
                  <a:cubicBezTo>
                    <a:pt x="10" y="672"/>
                    <a:pt x="69" y="799"/>
                    <a:pt x="177" y="888"/>
                  </a:cubicBezTo>
                  <a:lnTo>
                    <a:pt x="1757" y="2330"/>
                  </a:lnTo>
                  <a:cubicBezTo>
                    <a:pt x="1855" y="2419"/>
                    <a:pt x="1972" y="2468"/>
                    <a:pt x="2100" y="2468"/>
                  </a:cubicBezTo>
                  <a:cubicBezTo>
                    <a:pt x="2247" y="2468"/>
                    <a:pt x="2385" y="2399"/>
                    <a:pt x="2483" y="2291"/>
                  </a:cubicBezTo>
                  <a:cubicBezTo>
                    <a:pt x="2571" y="2193"/>
                    <a:pt x="2620" y="2066"/>
                    <a:pt x="2611" y="1928"/>
                  </a:cubicBezTo>
                  <a:cubicBezTo>
                    <a:pt x="2611" y="1791"/>
                    <a:pt x="2552" y="1663"/>
                    <a:pt x="2443" y="1575"/>
                  </a:cubicBezTo>
                  <a:lnTo>
                    <a:pt x="864" y="132"/>
                  </a:lnTo>
                  <a:cubicBezTo>
                    <a:pt x="767" y="45"/>
                    <a:pt x="642" y="0"/>
                    <a:pt x="51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7"/>
            <p:cNvSpPr/>
            <p:nvPr/>
          </p:nvSpPr>
          <p:spPr>
            <a:xfrm>
              <a:off x="5841800" y="1236425"/>
              <a:ext cx="69425" cy="62025"/>
            </a:xfrm>
            <a:custGeom>
              <a:avLst/>
              <a:gdLst/>
              <a:ahLst/>
              <a:cxnLst/>
              <a:rect l="l" t="t" r="r" b="b"/>
              <a:pathLst>
                <a:path w="2777" h="2481" extrusionOk="0">
                  <a:moveTo>
                    <a:pt x="497" y="1"/>
                  </a:moveTo>
                  <a:cubicBezTo>
                    <a:pt x="376" y="1"/>
                    <a:pt x="256" y="50"/>
                    <a:pt x="166" y="145"/>
                  </a:cubicBezTo>
                  <a:cubicBezTo>
                    <a:pt x="0" y="332"/>
                    <a:pt x="20" y="616"/>
                    <a:pt x="206" y="783"/>
                  </a:cubicBezTo>
                  <a:lnTo>
                    <a:pt x="1982" y="2363"/>
                  </a:lnTo>
                  <a:cubicBezTo>
                    <a:pt x="2061" y="2441"/>
                    <a:pt x="2168" y="2480"/>
                    <a:pt x="2277" y="2480"/>
                  </a:cubicBezTo>
                  <a:cubicBezTo>
                    <a:pt x="2394" y="2480"/>
                    <a:pt x="2522" y="2432"/>
                    <a:pt x="2610" y="2333"/>
                  </a:cubicBezTo>
                  <a:cubicBezTo>
                    <a:pt x="2777" y="2147"/>
                    <a:pt x="2757" y="1862"/>
                    <a:pt x="2571" y="1705"/>
                  </a:cubicBezTo>
                  <a:lnTo>
                    <a:pt x="794" y="116"/>
                  </a:lnTo>
                  <a:cubicBezTo>
                    <a:pt x="708" y="38"/>
                    <a:pt x="602" y="1"/>
                    <a:pt x="4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7"/>
            <p:cNvSpPr/>
            <p:nvPr/>
          </p:nvSpPr>
          <p:spPr>
            <a:xfrm>
              <a:off x="5840050" y="1234875"/>
              <a:ext cx="71675" cy="65300"/>
            </a:xfrm>
            <a:custGeom>
              <a:avLst/>
              <a:gdLst/>
              <a:ahLst/>
              <a:cxnLst/>
              <a:rect l="l" t="t" r="r" b="b"/>
              <a:pathLst>
                <a:path w="2867" h="2612" extrusionOk="0">
                  <a:moveTo>
                    <a:pt x="570" y="128"/>
                  </a:moveTo>
                  <a:cubicBezTo>
                    <a:pt x="659" y="128"/>
                    <a:pt x="747" y="158"/>
                    <a:pt x="816" y="226"/>
                  </a:cubicBezTo>
                  <a:lnTo>
                    <a:pt x="2602" y="1816"/>
                  </a:lnTo>
                  <a:cubicBezTo>
                    <a:pt x="2670" y="1885"/>
                    <a:pt x="2720" y="1973"/>
                    <a:pt x="2729" y="2071"/>
                  </a:cubicBezTo>
                  <a:cubicBezTo>
                    <a:pt x="2729" y="2180"/>
                    <a:pt x="2700" y="2278"/>
                    <a:pt x="2631" y="2346"/>
                  </a:cubicBezTo>
                  <a:cubicBezTo>
                    <a:pt x="2557" y="2430"/>
                    <a:pt x="2453" y="2472"/>
                    <a:pt x="2349" y="2472"/>
                  </a:cubicBezTo>
                  <a:cubicBezTo>
                    <a:pt x="2257" y="2472"/>
                    <a:pt x="2165" y="2440"/>
                    <a:pt x="2092" y="2376"/>
                  </a:cubicBezTo>
                  <a:lnTo>
                    <a:pt x="315" y="796"/>
                  </a:lnTo>
                  <a:cubicBezTo>
                    <a:pt x="158" y="649"/>
                    <a:pt x="149" y="413"/>
                    <a:pt x="286" y="256"/>
                  </a:cubicBezTo>
                  <a:cubicBezTo>
                    <a:pt x="364" y="168"/>
                    <a:pt x="463" y="128"/>
                    <a:pt x="570" y="128"/>
                  </a:cubicBezTo>
                  <a:close/>
                  <a:moveTo>
                    <a:pt x="568" y="0"/>
                  </a:moveTo>
                  <a:cubicBezTo>
                    <a:pt x="428" y="0"/>
                    <a:pt x="288" y="57"/>
                    <a:pt x="188" y="168"/>
                  </a:cubicBezTo>
                  <a:cubicBezTo>
                    <a:pt x="1" y="374"/>
                    <a:pt x="21" y="697"/>
                    <a:pt x="227" y="894"/>
                  </a:cubicBezTo>
                  <a:lnTo>
                    <a:pt x="2003" y="2474"/>
                  </a:lnTo>
                  <a:cubicBezTo>
                    <a:pt x="2101" y="2562"/>
                    <a:pt x="2219" y="2611"/>
                    <a:pt x="2347" y="2611"/>
                  </a:cubicBezTo>
                  <a:cubicBezTo>
                    <a:pt x="2493" y="2611"/>
                    <a:pt x="2631" y="2542"/>
                    <a:pt x="2729" y="2435"/>
                  </a:cubicBezTo>
                  <a:cubicBezTo>
                    <a:pt x="2818" y="2337"/>
                    <a:pt x="2866" y="2209"/>
                    <a:pt x="2857" y="2071"/>
                  </a:cubicBezTo>
                  <a:cubicBezTo>
                    <a:pt x="2847" y="1934"/>
                    <a:pt x="2788" y="1807"/>
                    <a:pt x="2690" y="1718"/>
                  </a:cubicBezTo>
                  <a:lnTo>
                    <a:pt x="904" y="128"/>
                  </a:lnTo>
                  <a:cubicBezTo>
                    <a:pt x="809" y="42"/>
                    <a:pt x="688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7"/>
            <p:cNvSpPr/>
            <p:nvPr/>
          </p:nvSpPr>
          <p:spPr>
            <a:xfrm>
              <a:off x="5914150" y="1258175"/>
              <a:ext cx="58900" cy="59900"/>
            </a:xfrm>
            <a:custGeom>
              <a:avLst/>
              <a:gdLst/>
              <a:ahLst/>
              <a:cxnLst/>
              <a:rect l="l" t="t" r="r" b="b"/>
              <a:pathLst>
                <a:path w="2356" h="2396" extrusionOk="0">
                  <a:moveTo>
                    <a:pt x="1854" y="1"/>
                  </a:moveTo>
                  <a:cubicBezTo>
                    <a:pt x="1733" y="1"/>
                    <a:pt x="1614" y="50"/>
                    <a:pt x="1531" y="149"/>
                  </a:cubicBezTo>
                  <a:lnTo>
                    <a:pt x="168" y="1650"/>
                  </a:lnTo>
                  <a:cubicBezTo>
                    <a:pt x="0" y="1836"/>
                    <a:pt x="20" y="2111"/>
                    <a:pt x="197" y="2278"/>
                  </a:cubicBezTo>
                  <a:cubicBezTo>
                    <a:pt x="285" y="2356"/>
                    <a:pt x="393" y="2395"/>
                    <a:pt x="501" y="2395"/>
                  </a:cubicBezTo>
                  <a:cubicBezTo>
                    <a:pt x="619" y="2395"/>
                    <a:pt x="746" y="2347"/>
                    <a:pt x="825" y="2249"/>
                  </a:cubicBezTo>
                  <a:lnTo>
                    <a:pt x="2189" y="747"/>
                  </a:lnTo>
                  <a:cubicBezTo>
                    <a:pt x="2356" y="561"/>
                    <a:pt x="2336" y="276"/>
                    <a:pt x="2159" y="119"/>
                  </a:cubicBezTo>
                  <a:cubicBezTo>
                    <a:pt x="2072" y="40"/>
                    <a:pt x="1962" y="1"/>
                    <a:pt x="185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7"/>
            <p:cNvSpPr/>
            <p:nvPr/>
          </p:nvSpPr>
          <p:spPr>
            <a:xfrm>
              <a:off x="5913650" y="1256500"/>
              <a:ext cx="59900" cy="63300"/>
            </a:xfrm>
            <a:custGeom>
              <a:avLst/>
              <a:gdLst/>
              <a:ahLst/>
              <a:cxnLst/>
              <a:rect l="l" t="t" r="r" b="b"/>
              <a:pathLst>
                <a:path w="2396" h="2532" extrusionOk="0">
                  <a:moveTo>
                    <a:pt x="1876" y="137"/>
                  </a:moveTo>
                  <a:cubicBezTo>
                    <a:pt x="1974" y="137"/>
                    <a:pt x="2062" y="166"/>
                    <a:pt x="2131" y="235"/>
                  </a:cubicBezTo>
                  <a:cubicBezTo>
                    <a:pt x="2209" y="294"/>
                    <a:pt x="2248" y="392"/>
                    <a:pt x="2258" y="490"/>
                  </a:cubicBezTo>
                  <a:cubicBezTo>
                    <a:pt x="2258" y="598"/>
                    <a:pt x="2229" y="696"/>
                    <a:pt x="2160" y="765"/>
                  </a:cubicBezTo>
                  <a:lnTo>
                    <a:pt x="806" y="2266"/>
                  </a:lnTo>
                  <a:cubicBezTo>
                    <a:pt x="732" y="2350"/>
                    <a:pt x="625" y="2392"/>
                    <a:pt x="519" y="2392"/>
                  </a:cubicBezTo>
                  <a:cubicBezTo>
                    <a:pt x="427" y="2392"/>
                    <a:pt x="335" y="2360"/>
                    <a:pt x="266" y="2296"/>
                  </a:cubicBezTo>
                  <a:cubicBezTo>
                    <a:pt x="188" y="2227"/>
                    <a:pt x="148" y="2139"/>
                    <a:pt x="138" y="2031"/>
                  </a:cubicBezTo>
                  <a:cubicBezTo>
                    <a:pt x="138" y="1932"/>
                    <a:pt x="168" y="1834"/>
                    <a:pt x="236" y="1756"/>
                  </a:cubicBezTo>
                  <a:lnTo>
                    <a:pt x="1601" y="255"/>
                  </a:lnTo>
                  <a:cubicBezTo>
                    <a:pt x="1669" y="176"/>
                    <a:pt x="1777" y="137"/>
                    <a:pt x="1876" y="137"/>
                  </a:cubicBezTo>
                  <a:close/>
                  <a:moveTo>
                    <a:pt x="1877" y="0"/>
                  </a:moveTo>
                  <a:cubicBezTo>
                    <a:pt x="1739" y="0"/>
                    <a:pt x="1601" y="57"/>
                    <a:pt x="1503" y="166"/>
                  </a:cubicBezTo>
                  <a:lnTo>
                    <a:pt x="138" y="1668"/>
                  </a:lnTo>
                  <a:cubicBezTo>
                    <a:pt x="50" y="1775"/>
                    <a:pt x="1" y="1903"/>
                    <a:pt x="11" y="2041"/>
                  </a:cubicBezTo>
                  <a:cubicBezTo>
                    <a:pt x="11" y="2178"/>
                    <a:pt x="79" y="2305"/>
                    <a:pt x="177" y="2394"/>
                  </a:cubicBezTo>
                  <a:cubicBezTo>
                    <a:pt x="266" y="2482"/>
                    <a:pt x="393" y="2531"/>
                    <a:pt x="521" y="2531"/>
                  </a:cubicBezTo>
                  <a:cubicBezTo>
                    <a:pt x="668" y="2531"/>
                    <a:pt x="806" y="2462"/>
                    <a:pt x="894" y="2355"/>
                  </a:cubicBezTo>
                  <a:lnTo>
                    <a:pt x="2258" y="853"/>
                  </a:lnTo>
                  <a:cubicBezTo>
                    <a:pt x="2347" y="755"/>
                    <a:pt x="2395" y="628"/>
                    <a:pt x="2386" y="490"/>
                  </a:cubicBezTo>
                  <a:cubicBezTo>
                    <a:pt x="2386" y="353"/>
                    <a:pt x="2327" y="225"/>
                    <a:pt x="2219" y="137"/>
                  </a:cubicBezTo>
                  <a:cubicBezTo>
                    <a:pt x="2122" y="45"/>
                    <a:pt x="1999" y="0"/>
                    <a:pt x="187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7"/>
            <p:cNvSpPr/>
            <p:nvPr/>
          </p:nvSpPr>
          <p:spPr>
            <a:xfrm>
              <a:off x="5821675" y="1321275"/>
              <a:ext cx="56200" cy="59850"/>
            </a:xfrm>
            <a:custGeom>
              <a:avLst/>
              <a:gdLst/>
              <a:ahLst/>
              <a:cxnLst/>
              <a:rect l="l" t="t" r="r" b="b"/>
              <a:pathLst>
                <a:path w="2248" h="2394" extrusionOk="0">
                  <a:moveTo>
                    <a:pt x="1746" y="1"/>
                  </a:moveTo>
                  <a:cubicBezTo>
                    <a:pt x="1618" y="1"/>
                    <a:pt x="1492" y="55"/>
                    <a:pt x="1403" y="166"/>
                  </a:cubicBezTo>
                  <a:lnTo>
                    <a:pt x="157" y="1668"/>
                  </a:lnTo>
                  <a:cubicBezTo>
                    <a:pt x="0" y="1854"/>
                    <a:pt x="29" y="2139"/>
                    <a:pt x="216" y="2296"/>
                  </a:cubicBezTo>
                  <a:cubicBezTo>
                    <a:pt x="295" y="2364"/>
                    <a:pt x="402" y="2394"/>
                    <a:pt x="500" y="2394"/>
                  </a:cubicBezTo>
                  <a:cubicBezTo>
                    <a:pt x="628" y="2394"/>
                    <a:pt x="756" y="2344"/>
                    <a:pt x="844" y="2237"/>
                  </a:cubicBezTo>
                  <a:lnTo>
                    <a:pt x="2090" y="725"/>
                  </a:lnTo>
                  <a:cubicBezTo>
                    <a:pt x="2247" y="539"/>
                    <a:pt x="2218" y="254"/>
                    <a:pt x="2031" y="97"/>
                  </a:cubicBezTo>
                  <a:cubicBezTo>
                    <a:pt x="1946" y="33"/>
                    <a:pt x="1845" y="1"/>
                    <a:pt x="174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7"/>
            <p:cNvSpPr/>
            <p:nvPr/>
          </p:nvSpPr>
          <p:spPr>
            <a:xfrm>
              <a:off x="5819700" y="1319575"/>
              <a:ext cx="59900" cy="63250"/>
            </a:xfrm>
            <a:custGeom>
              <a:avLst/>
              <a:gdLst/>
              <a:ahLst/>
              <a:cxnLst/>
              <a:rect l="l" t="t" r="r" b="b"/>
              <a:pathLst>
                <a:path w="2396" h="2530" extrusionOk="0">
                  <a:moveTo>
                    <a:pt x="1826" y="136"/>
                  </a:moveTo>
                  <a:cubicBezTo>
                    <a:pt x="1905" y="136"/>
                    <a:pt x="1993" y="165"/>
                    <a:pt x="2062" y="224"/>
                  </a:cubicBezTo>
                  <a:cubicBezTo>
                    <a:pt x="2228" y="351"/>
                    <a:pt x="2248" y="597"/>
                    <a:pt x="2120" y="754"/>
                  </a:cubicBezTo>
                  <a:lnTo>
                    <a:pt x="874" y="2265"/>
                  </a:lnTo>
                  <a:cubicBezTo>
                    <a:pt x="801" y="2349"/>
                    <a:pt x="687" y="2395"/>
                    <a:pt x="573" y="2395"/>
                  </a:cubicBezTo>
                  <a:cubicBezTo>
                    <a:pt x="487" y="2395"/>
                    <a:pt x="402" y="2369"/>
                    <a:pt x="334" y="2314"/>
                  </a:cubicBezTo>
                  <a:cubicBezTo>
                    <a:pt x="177" y="2177"/>
                    <a:pt x="148" y="1941"/>
                    <a:pt x="285" y="1775"/>
                  </a:cubicBezTo>
                  <a:lnTo>
                    <a:pt x="1532" y="273"/>
                  </a:lnTo>
                  <a:cubicBezTo>
                    <a:pt x="1610" y="185"/>
                    <a:pt x="1718" y="136"/>
                    <a:pt x="1826" y="136"/>
                  </a:cubicBezTo>
                  <a:close/>
                  <a:moveTo>
                    <a:pt x="1826" y="1"/>
                  </a:moveTo>
                  <a:cubicBezTo>
                    <a:pt x="1679" y="1"/>
                    <a:pt x="1533" y="64"/>
                    <a:pt x="1434" y="185"/>
                  </a:cubicBezTo>
                  <a:lnTo>
                    <a:pt x="187" y="1696"/>
                  </a:lnTo>
                  <a:cubicBezTo>
                    <a:pt x="1" y="1912"/>
                    <a:pt x="40" y="2236"/>
                    <a:pt x="256" y="2412"/>
                  </a:cubicBezTo>
                  <a:cubicBezTo>
                    <a:pt x="344" y="2491"/>
                    <a:pt x="462" y="2530"/>
                    <a:pt x="579" y="2530"/>
                  </a:cubicBezTo>
                  <a:cubicBezTo>
                    <a:pt x="736" y="2530"/>
                    <a:pt x="874" y="2462"/>
                    <a:pt x="972" y="2344"/>
                  </a:cubicBezTo>
                  <a:lnTo>
                    <a:pt x="2219" y="842"/>
                  </a:lnTo>
                  <a:cubicBezTo>
                    <a:pt x="2395" y="626"/>
                    <a:pt x="2365" y="303"/>
                    <a:pt x="2150" y="116"/>
                  </a:cubicBezTo>
                  <a:cubicBezTo>
                    <a:pt x="2055" y="39"/>
                    <a:pt x="1940" y="1"/>
                    <a:pt x="182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7"/>
            <p:cNvSpPr/>
            <p:nvPr/>
          </p:nvSpPr>
          <p:spPr>
            <a:xfrm>
              <a:off x="5891350" y="1339375"/>
              <a:ext cx="46150" cy="75600"/>
            </a:xfrm>
            <a:custGeom>
              <a:avLst/>
              <a:gdLst/>
              <a:ahLst/>
              <a:cxnLst/>
              <a:rect l="l" t="t" r="r" b="b"/>
              <a:pathLst>
                <a:path w="1846" h="3024" extrusionOk="0">
                  <a:moveTo>
                    <a:pt x="505" y="0"/>
                  </a:moveTo>
                  <a:cubicBezTo>
                    <a:pt x="451" y="0"/>
                    <a:pt x="396" y="10"/>
                    <a:pt x="343" y="31"/>
                  </a:cubicBezTo>
                  <a:cubicBezTo>
                    <a:pt x="108" y="119"/>
                    <a:pt x="0" y="384"/>
                    <a:pt x="88" y="610"/>
                  </a:cubicBezTo>
                  <a:lnTo>
                    <a:pt x="932" y="2739"/>
                  </a:lnTo>
                  <a:cubicBezTo>
                    <a:pt x="1001" y="2916"/>
                    <a:pt x="1168" y="3024"/>
                    <a:pt x="1344" y="3024"/>
                  </a:cubicBezTo>
                  <a:cubicBezTo>
                    <a:pt x="1403" y="3024"/>
                    <a:pt x="1453" y="3014"/>
                    <a:pt x="1511" y="2994"/>
                  </a:cubicBezTo>
                  <a:cubicBezTo>
                    <a:pt x="1737" y="2906"/>
                    <a:pt x="1845" y="2641"/>
                    <a:pt x="1756" y="2415"/>
                  </a:cubicBezTo>
                  <a:lnTo>
                    <a:pt x="923" y="286"/>
                  </a:lnTo>
                  <a:cubicBezTo>
                    <a:pt x="848" y="105"/>
                    <a:pt x="680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7"/>
            <p:cNvSpPr/>
            <p:nvPr/>
          </p:nvSpPr>
          <p:spPr>
            <a:xfrm>
              <a:off x="5889375" y="1337775"/>
              <a:ext cx="50075" cy="78925"/>
            </a:xfrm>
            <a:custGeom>
              <a:avLst/>
              <a:gdLst/>
              <a:ahLst/>
              <a:cxnLst/>
              <a:rect l="l" t="t" r="r" b="b"/>
              <a:pathLst>
                <a:path w="2003" h="3157" extrusionOk="0">
                  <a:moveTo>
                    <a:pt x="579" y="134"/>
                  </a:moveTo>
                  <a:cubicBezTo>
                    <a:pt x="638" y="134"/>
                    <a:pt x="688" y="144"/>
                    <a:pt x="736" y="164"/>
                  </a:cubicBezTo>
                  <a:cubicBezTo>
                    <a:pt x="825" y="203"/>
                    <a:pt x="904" y="281"/>
                    <a:pt x="933" y="369"/>
                  </a:cubicBezTo>
                  <a:lnTo>
                    <a:pt x="1777" y="2509"/>
                  </a:lnTo>
                  <a:cubicBezTo>
                    <a:pt x="1855" y="2695"/>
                    <a:pt x="1757" y="2921"/>
                    <a:pt x="1561" y="2999"/>
                  </a:cubicBezTo>
                  <a:cubicBezTo>
                    <a:pt x="1520" y="3014"/>
                    <a:pt x="1478" y="3021"/>
                    <a:pt x="1435" y="3021"/>
                  </a:cubicBezTo>
                  <a:cubicBezTo>
                    <a:pt x="1283" y="3021"/>
                    <a:pt x="1131" y="2929"/>
                    <a:pt x="1070" y="2783"/>
                  </a:cubicBezTo>
                  <a:lnTo>
                    <a:pt x="226" y="654"/>
                  </a:lnTo>
                  <a:cubicBezTo>
                    <a:pt x="158" y="458"/>
                    <a:pt x="246" y="232"/>
                    <a:pt x="442" y="153"/>
                  </a:cubicBezTo>
                  <a:cubicBezTo>
                    <a:pt x="491" y="144"/>
                    <a:pt x="540" y="134"/>
                    <a:pt x="579" y="134"/>
                  </a:cubicBezTo>
                  <a:close/>
                  <a:moveTo>
                    <a:pt x="580" y="0"/>
                  </a:moveTo>
                  <a:cubicBezTo>
                    <a:pt x="517" y="0"/>
                    <a:pt x="454" y="12"/>
                    <a:pt x="393" y="36"/>
                  </a:cubicBezTo>
                  <a:cubicBezTo>
                    <a:pt x="128" y="144"/>
                    <a:pt x="1" y="438"/>
                    <a:pt x="108" y="703"/>
                  </a:cubicBezTo>
                  <a:lnTo>
                    <a:pt x="952" y="2833"/>
                  </a:lnTo>
                  <a:cubicBezTo>
                    <a:pt x="1021" y="3029"/>
                    <a:pt x="1207" y="3156"/>
                    <a:pt x="1423" y="3156"/>
                  </a:cubicBezTo>
                  <a:cubicBezTo>
                    <a:pt x="1492" y="3156"/>
                    <a:pt x="1551" y="3147"/>
                    <a:pt x="1610" y="3117"/>
                  </a:cubicBezTo>
                  <a:cubicBezTo>
                    <a:pt x="1875" y="3019"/>
                    <a:pt x="2003" y="2715"/>
                    <a:pt x="1894" y="2460"/>
                  </a:cubicBezTo>
                  <a:lnTo>
                    <a:pt x="1061" y="321"/>
                  </a:lnTo>
                  <a:cubicBezTo>
                    <a:pt x="1011" y="193"/>
                    <a:pt x="913" y="95"/>
                    <a:pt x="786" y="46"/>
                  </a:cubicBezTo>
                  <a:cubicBezTo>
                    <a:pt x="719" y="15"/>
                    <a:pt x="649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7"/>
            <p:cNvSpPr/>
            <p:nvPr/>
          </p:nvSpPr>
          <p:spPr>
            <a:xfrm>
              <a:off x="5943600" y="1339675"/>
              <a:ext cx="71650" cy="51500"/>
            </a:xfrm>
            <a:custGeom>
              <a:avLst/>
              <a:gdLst/>
              <a:ahLst/>
              <a:cxnLst/>
              <a:rect l="l" t="t" r="r" b="b"/>
              <a:pathLst>
                <a:path w="2866" h="2060" extrusionOk="0">
                  <a:moveTo>
                    <a:pt x="2363" y="1"/>
                  </a:moveTo>
                  <a:cubicBezTo>
                    <a:pt x="2281" y="1"/>
                    <a:pt x="2196" y="22"/>
                    <a:pt x="2120" y="68"/>
                  </a:cubicBezTo>
                  <a:lnTo>
                    <a:pt x="275" y="1246"/>
                  </a:lnTo>
                  <a:cubicBezTo>
                    <a:pt x="59" y="1373"/>
                    <a:pt x="0" y="1647"/>
                    <a:pt x="137" y="1854"/>
                  </a:cubicBezTo>
                  <a:cubicBezTo>
                    <a:pt x="216" y="1991"/>
                    <a:pt x="364" y="2060"/>
                    <a:pt x="510" y="2060"/>
                  </a:cubicBezTo>
                  <a:cubicBezTo>
                    <a:pt x="589" y="2060"/>
                    <a:pt x="678" y="2040"/>
                    <a:pt x="746" y="1991"/>
                  </a:cubicBezTo>
                  <a:lnTo>
                    <a:pt x="2601" y="823"/>
                  </a:lnTo>
                  <a:cubicBezTo>
                    <a:pt x="2807" y="686"/>
                    <a:pt x="2865" y="411"/>
                    <a:pt x="2738" y="205"/>
                  </a:cubicBezTo>
                  <a:cubicBezTo>
                    <a:pt x="2656" y="72"/>
                    <a:pt x="2512" y="1"/>
                    <a:pt x="236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7"/>
            <p:cNvSpPr/>
            <p:nvPr/>
          </p:nvSpPr>
          <p:spPr>
            <a:xfrm>
              <a:off x="5941875" y="1337950"/>
              <a:ext cx="75325" cy="54950"/>
            </a:xfrm>
            <a:custGeom>
              <a:avLst/>
              <a:gdLst/>
              <a:ahLst/>
              <a:cxnLst/>
              <a:rect l="l" t="t" r="r" b="b"/>
              <a:pathLst>
                <a:path w="3013" h="2198" extrusionOk="0">
                  <a:moveTo>
                    <a:pt x="2434" y="137"/>
                  </a:moveTo>
                  <a:cubicBezTo>
                    <a:pt x="2552" y="137"/>
                    <a:pt x="2679" y="196"/>
                    <a:pt x="2748" y="314"/>
                  </a:cubicBezTo>
                  <a:cubicBezTo>
                    <a:pt x="2866" y="490"/>
                    <a:pt x="2807" y="726"/>
                    <a:pt x="2631" y="833"/>
                  </a:cubicBezTo>
                  <a:lnTo>
                    <a:pt x="786" y="2011"/>
                  </a:lnTo>
                  <a:cubicBezTo>
                    <a:pt x="725" y="2048"/>
                    <a:pt x="656" y="2066"/>
                    <a:pt x="587" y="2066"/>
                  </a:cubicBezTo>
                  <a:cubicBezTo>
                    <a:pt x="456" y="2066"/>
                    <a:pt x="326" y="2003"/>
                    <a:pt x="256" y="1893"/>
                  </a:cubicBezTo>
                  <a:cubicBezTo>
                    <a:pt x="148" y="1716"/>
                    <a:pt x="197" y="1481"/>
                    <a:pt x="374" y="1363"/>
                  </a:cubicBezTo>
                  <a:lnTo>
                    <a:pt x="2228" y="196"/>
                  </a:lnTo>
                  <a:cubicBezTo>
                    <a:pt x="2287" y="157"/>
                    <a:pt x="2365" y="137"/>
                    <a:pt x="2434" y="137"/>
                  </a:cubicBezTo>
                  <a:close/>
                  <a:moveTo>
                    <a:pt x="2430" y="1"/>
                  </a:moveTo>
                  <a:cubicBezTo>
                    <a:pt x="2337" y="1"/>
                    <a:pt x="2243" y="26"/>
                    <a:pt x="2160" y="78"/>
                  </a:cubicBezTo>
                  <a:lnTo>
                    <a:pt x="305" y="1256"/>
                  </a:lnTo>
                  <a:cubicBezTo>
                    <a:pt x="69" y="1402"/>
                    <a:pt x="1" y="1727"/>
                    <a:pt x="148" y="1962"/>
                  </a:cubicBezTo>
                  <a:cubicBezTo>
                    <a:pt x="246" y="2109"/>
                    <a:pt x="403" y="2198"/>
                    <a:pt x="579" y="2198"/>
                  </a:cubicBezTo>
                  <a:cubicBezTo>
                    <a:pt x="677" y="2198"/>
                    <a:pt x="766" y="2168"/>
                    <a:pt x="854" y="2119"/>
                  </a:cubicBezTo>
                  <a:lnTo>
                    <a:pt x="2709" y="942"/>
                  </a:lnTo>
                  <a:cubicBezTo>
                    <a:pt x="2945" y="794"/>
                    <a:pt x="3013" y="480"/>
                    <a:pt x="2866" y="235"/>
                  </a:cubicBezTo>
                  <a:cubicBezTo>
                    <a:pt x="2765" y="83"/>
                    <a:pt x="2598" y="1"/>
                    <a:pt x="243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7"/>
            <p:cNvSpPr/>
            <p:nvPr/>
          </p:nvSpPr>
          <p:spPr>
            <a:xfrm>
              <a:off x="5843500" y="1398350"/>
              <a:ext cx="65275" cy="78200"/>
            </a:xfrm>
            <a:custGeom>
              <a:avLst/>
              <a:gdLst/>
              <a:ahLst/>
              <a:cxnLst/>
              <a:rect l="l" t="t" r="r" b="b"/>
              <a:pathLst>
                <a:path w="2611" h="3128" extrusionOk="0">
                  <a:moveTo>
                    <a:pt x="509" y="1"/>
                  </a:moveTo>
                  <a:cubicBezTo>
                    <a:pt x="421" y="1"/>
                    <a:pt x="332" y="28"/>
                    <a:pt x="255" y="86"/>
                  </a:cubicBezTo>
                  <a:cubicBezTo>
                    <a:pt x="50" y="233"/>
                    <a:pt x="0" y="508"/>
                    <a:pt x="148" y="704"/>
                  </a:cubicBezTo>
                  <a:lnTo>
                    <a:pt x="1738" y="2931"/>
                  </a:lnTo>
                  <a:cubicBezTo>
                    <a:pt x="1826" y="3059"/>
                    <a:pt x="1963" y="3128"/>
                    <a:pt x="2100" y="3128"/>
                  </a:cubicBezTo>
                  <a:cubicBezTo>
                    <a:pt x="2189" y="3128"/>
                    <a:pt x="2287" y="3099"/>
                    <a:pt x="2366" y="3040"/>
                  </a:cubicBezTo>
                  <a:cubicBezTo>
                    <a:pt x="2562" y="2892"/>
                    <a:pt x="2611" y="2617"/>
                    <a:pt x="2464" y="2421"/>
                  </a:cubicBezTo>
                  <a:lnTo>
                    <a:pt x="874" y="194"/>
                  </a:lnTo>
                  <a:cubicBezTo>
                    <a:pt x="784" y="68"/>
                    <a:pt x="647" y="1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7"/>
            <p:cNvSpPr/>
            <p:nvPr/>
          </p:nvSpPr>
          <p:spPr>
            <a:xfrm>
              <a:off x="5843000" y="1396800"/>
              <a:ext cx="66275" cy="81225"/>
            </a:xfrm>
            <a:custGeom>
              <a:avLst/>
              <a:gdLst/>
              <a:ahLst/>
              <a:cxnLst/>
              <a:rect l="l" t="t" r="r" b="b"/>
              <a:pathLst>
                <a:path w="2651" h="3249" extrusionOk="0">
                  <a:moveTo>
                    <a:pt x="531" y="128"/>
                  </a:moveTo>
                  <a:cubicBezTo>
                    <a:pt x="648" y="128"/>
                    <a:pt x="766" y="187"/>
                    <a:pt x="835" y="295"/>
                  </a:cubicBezTo>
                  <a:lnTo>
                    <a:pt x="2434" y="2522"/>
                  </a:lnTo>
                  <a:cubicBezTo>
                    <a:pt x="2493" y="2601"/>
                    <a:pt x="2513" y="2699"/>
                    <a:pt x="2493" y="2797"/>
                  </a:cubicBezTo>
                  <a:cubicBezTo>
                    <a:pt x="2484" y="2905"/>
                    <a:pt x="2425" y="2993"/>
                    <a:pt x="2346" y="3052"/>
                  </a:cubicBezTo>
                  <a:cubicBezTo>
                    <a:pt x="2283" y="3097"/>
                    <a:pt x="2209" y="3118"/>
                    <a:pt x="2134" y="3118"/>
                  </a:cubicBezTo>
                  <a:cubicBezTo>
                    <a:pt x="2012" y="3118"/>
                    <a:pt x="1890" y="3062"/>
                    <a:pt x="1817" y="2964"/>
                  </a:cubicBezTo>
                  <a:lnTo>
                    <a:pt x="227" y="727"/>
                  </a:lnTo>
                  <a:cubicBezTo>
                    <a:pt x="158" y="648"/>
                    <a:pt x="138" y="550"/>
                    <a:pt x="158" y="452"/>
                  </a:cubicBezTo>
                  <a:cubicBezTo>
                    <a:pt x="177" y="344"/>
                    <a:pt x="227" y="265"/>
                    <a:pt x="305" y="206"/>
                  </a:cubicBezTo>
                  <a:cubicBezTo>
                    <a:pt x="374" y="158"/>
                    <a:pt x="452" y="128"/>
                    <a:pt x="531" y="128"/>
                  </a:cubicBezTo>
                  <a:close/>
                  <a:moveTo>
                    <a:pt x="535" y="0"/>
                  </a:moveTo>
                  <a:cubicBezTo>
                    <a:pt x="431" y="0"/>
                    <a:pt x="326" y="32"/>
                    <a:pt x="236" y="99"/>
                  </a:cubicBezTo>
                  <a:cubicBezTo>
                    <a:pt x="118" y="177"/>
                    <a:pt x="50" y="295"/>
                    <a:pt x="31" y="422"/>
                  </a:cubicBezTo>
                  <a:cubicBezTo>
                    <a:pt x="1" y="560"/>
                    <a:pt x="31" y="697"/>
                    <a:pt x="118" y="805"/>
                  </a:cubicBezTo>
                  <a:lnTo>
                    <a:pt x="1708" y="3033"/>
                  </a:lnTo>
                  <a:cubicBezTo>
                    <a:pt x="1806" y="3170"/>
                    <a:pt x="1954" y="3248"/>
                    <a:pt x="2120" y="3248"/>
                  </a:cubicBezTo>
                  <a:cubicBezTo>
                    <a:pt x="2229" y="3248"/>
                    <a:pt x="2336" y="3219"/>
                    <a:pt x="2425" y="3161"/>
                  </a:cubicBezTo>
                  <a:cubicBezTo>
                    <a:pt x="2532" y="3072"/>
                    <a:pt x="2602" y="2954"/>
                    <a:pt x="2631" y="2827"/>
                  </a:cubicBezTo>
                  <a:cubicBezTo>
                    <a:pt x="2650" y="2690"/>
                    <a:pt x="2621" y="2552"/>
                    <a:pt x="2543" y="2444"/>
                  </a:cubicBezTo>
                  <a:lnTo>
                    <a:pt x="943" y="217"/>
                  </a:lnTo>
                  <a:cubicBezTo>
                    <a:pt x="848" y="75"/>
                    <a:pt x="693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7"/>
            <p:cNvSpPr/>
            <p:nvPr/>
          </p:nvSpPr>
          <p:spPr>
            <a:xfrm>
              <a:off x="5946525" y="1403825"/>
              <a:ext cx="72650" cy="61700"/>
            </a:xfrm>
            <a:custGeom>
              <a:avLst/>
              <a:gdLst/>
              <a:ahLst/>
              <a:cxnLst/>
              <a:rect l="l" t="t" r="r" b="b"/>
              <a:pathLst>
                <a:path w="2906" h="2468" extrusionOk="0">
                  <a:moveTo>
                    <a:pt x="2405" y="1"/>
                  </a:moveTo>
                  <a:cubicBezTo>
                    <a:pt x="2306" y="1"/>
                    <a:pt x="2206" y="34"/>
                    <a:pt x="2120" y="102"/>
                  </a:cubicBezTo>
                  <a:lnTo>
                    <a:pt x="217" y="1672"/>
                  </a:lnTo>
                  <a:cubicBezTo>
                    <a:pt x="31" y="1829"/>
                    <a:pt x="1" y="2114"/>
                    <a:pt x="158" y="2300"/>
                  </a:cubicBezTo>
                  <a:cubicBezTo>
                    <a:pt x="247" y="2409"/>
                    <a:pt x="374" y="2467"/>
                    <a:pt x="502" y="2467"/>
                  </a:cubicBezTo>
                  <a:cubicBezTo>
                    <a:pt x="600" y="2467"/>
                    <a:pt x="698" y="2428"/>
                    <a:pt x="786" y="2359"/>
                  </a:cubicBezTo>
                  <a:lnTo>
                    <a:pt x="2690" y="789"/>
                  </a:lnTo>
                  <a:cubicBezTo>
                    <a:pt x="2876" y="632"/>
                    <a:pt x="2905" y="357"/>
                    <a:pt x="2748" y="161"/>
                  </a:cubicBezTo>
                  <a:cubicBezTo>
                    <a:pt x="2660" y="56"/>
                    <a:pt x="2534" y="1"/>
                    <a:pt x="240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7"/>
            <p:cNvSpPr/>
            <p:nvPr/>
          </p:nvSpPr>
          <p:spPr>
            <a:xfrm>
              <a:off x="5946050" y="1402175"/>
              <a:ext cx="75075" cy="64825"/>
            </a:xfrm>
            <a:custGeom>
              <a:avLst/>
              <a:gdLst/>
              <a:ahLst/>
              <a:cxnLst/>
              <a:rect l="l" t="t" r="r" b="b"/>
              <a:pathLst>
                <a:path w="3003" h="2593" extrusionOk="0">
                  <a:moveTo>
                    <a:pt x="2424" y="129"/>
                  </a:moveTo>
                  <a:cubicBezTo>
                    <a:pt x="2434" y="129"/>
                    <a:pt x="2453" y="139"/>
                    <a:pt x="2464" y="139"/>
                  </a:cubicBezTo>
                  <a:cubicBezTo>
                    <a:pt x="2562" y="148"/>
                    <a:pt x="2660" y="198"/>
                    <a:pt x="2719" y="276"/>
                  </a:cubicBezTo>
                  <a:cubicBezTo>
                    <a:pt x="2856" y="433"/>
                    <a:pt x="2826" y="669"/>
                    <a:pt x="2669" y="806"/>
                  </a:cubicBezTo>
                  <a:lnTo>
                    <a:pt x="756" y="2376"/>
                  </a:lnTo>
                  <a:cubicBezTo>
                    <a:pt x="691" y="2432"/>
                    <a:pt x="606" y="2460"/>
                    <a:pt x="519" y="2460"/>
                  </a:cubicBezTo>
                  <a:cubicBezTo>
                    <a:pt x="409" y="2460"/>
                    <a:pt x="298" y="2415"/>
                    <a:pt x="226" y="2327"/>
                  </a:cubicBezTo>
                  <a:cubicBezTo>
                    <a:pt x="157" y="2248"/>
                    <a:pt x="128" y="2150"/>
                    <a:pt x="138" y="2043"/>
                  </a:cubicBezTo>
                  <a:cubicBezTo>
                    <a:pt x="148" y="1945"/>
                    <a:pt x="196" y="1856"/>
                    <a:pt x="275" y="1788"/>
                  </a:cubicBezTo>
                  <a:lnTo>
                    <a:pt x="2189" y="218"/>
                  </a:lnTo>
                  <a:cubicBezTo>
                    <a:pt x="2257" y="168"/>
                    <a:pt x="2336" y="129"/>
                    <a:pt x="2424" y="129"/>
                  </a:cubicBezTo>
                  <a:close/>
                  <a:moveTo>
                    <a:pt x="2431" y="0"/>
                  </a:moveTo>
                  <a:cubicBezTo>
                    <a:pt x="2310" y="0"/>
                    <a:pt x="2197" y="40"/>
                    <a:pt x="2100" y="119"/>
                  </a:cubicBezTo>
                  <a:lnTo>
                    <a:pt x="196" y="1689"/>
                  </a:lnTo>
                  <a:cubicBezTo>
                    <a:pt x="89" y="1777"/>
                    <a:pt x="20" y="1895"/>
                    <a:pt x="10" y="2033"/>
                  </a:cubicBezTo>
                  <a:cubicBezTo>
                    <a:pt x="0" y="2170"/>
                    <a:pt x="39" y="2307"/>
                    <a:pt x="128" y="2405"/>
                  </a:cubicBezTo>
                  <a:cubicBezTo>
                    <a:pt x="226" y="2523"/>
                    <a:pt x="364" y="2592"/>
                    <a:pt x="521" y="2592"/>
                  </a:cubicBezTo>
                  <a:cubicBezTo>
                    <a:pt x="638" y="2592"/>
                    <a:pt x="756" y="2553"/>
                    <a:pt x="844" y="2475"/>
                  </a:cubicBezTo>
                  <a:lnTo>
                    <a:pt x="2748" y="904"/>
                  </a:lnTo>
                  <a:cubicBezTo>
                    <a:pt x="2974" y="728"/>
                    <a:pt x="3003" y="404"/>
                    <a:pt x="2817" y="188"/>
                  </a:cubicBezTo>
                  <a:cubicBezTo>
                    <a:pt x="2738" y="80"/>
                    <a:pt x="2610" y="21"/>
                    <a:pt x="2473" y="2"/>
                  </a:cubicBezTo>
                  <a:cubicBezTo>
                    <a:pt x="2459" y="1"/>
                    <a:pt x="2445" y="0"/>
                    <a:pt x="243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7"/>
            <p:cNvSpPr/>
            <p:nvPr/>
          </p:nvSpPr>
          <p:spPr>
            <a:xfrm>
              <a:off x="5780700" y="1449650"/>
              <a:ext cx="61350" cy="54625"/>
            </a:xfrm>
            <a:custGeom>
              <a:avLst/>
              <a:gdLst/>
              <a:ahLst/>
              <a:cxnLst/>
              <a:rect l="l" t="t" r="r" b="b"/>
              <a:pathLst>
                <a:path w="2454" h="2185" extrusionOk="0">
                  <a:moveTo>
                    <a:pt x="1955" y="0"/>
                  </a:moveTo>
                  <a:cubicBezTo>
                    <a:pt x="1850" y="0"/>
                    <a:pt x="1744" y="38"/>
                    <a:pt x="1659" y="114"/>
                  </a:cubicBezTo>
                  <a:lnTo>
                    <a:pt x="207" y="1409"/>
                  </a:lnTo>
                  <a:cubicBezTo>
                    <a:pt x="20" y="1566"/>
                    <a:pt x="0" y="1851"/>
                    <a:pt x="167" y="2037"/>
                  </a:cubicBezTo>
                  <a:cubicBezTo>
                    <a:pt x="255" y="2135"/>
                    <a:pt x="383" y="2185"/>
                    <a:pt x="501" y="2185"/>
                  </a:cubicBezTo>
                  <a:cubicBezTo>
                    <a:pt x="609" y="2185"/>
                    <a:pt x="717" y="2146"/>
                    <a:pt x="795" y="2077"/>
                  </a:cubicBezTo>
                  <a:lnTo>
                    <a:pt x="2257" y="781"/>
                  </a:lnTo>
                  <a:cubicBezTo>
                    <a:pt x="2434" y="615"/>
                    <a:pt x="2453" y="330"/>
                    <a:pt x="2287" y="153"/>
                  </a:cubicBezTo>
                  <a:cubicBezTo>
                    <a:pt x="2202" y="52"/>
                    <a:pt x="2079" y="0"/>
                    <a:pt x="195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7"/>
            <p:cNvSpPr/>
            <p:nvPr/>
          </p:nvSpPr>
          <p:spPr>
            <a:xfrm>
              <a:off x="5780200" y="1448050"/>
              <a:ext cx="62350" cy="57950"/>
            </a:xfrm>
            <a:custGeom>
              <a:avLst/>
              <a:gdLst/>
              <a:ahLst/>
              <a:cxnLst/>
              <a:rect l="l" t="t" r="r" b="b"/>
              <a:pathLst>
                <a:path w="2494" h="2318" extrusionOk="0">
                  <a:moveTo>
                    <a:pt x="1973" y="129"/>
                  </a:moveTo>
                  <a:cubicBezTo>
                    <a:pt x="2081" y="129"/>
                    <a:pt x="2189" y="178"/>
                    <a:pt x="2258" y="256"/>
                  </a:cubicBezTo>
                  <a:cubicBezTo>
                    <a:pt x="2395" y="413"/>
                    <a:pt x="2386" y="659"/>
                    <a:pt x="2228" y="797"/>
                  </a:cubicBezTo>
                  <a:lnTo>
                    <a:pt x="776" y="2092"/>
                  </a:lnTo>
                  <a:cubicBezTo>
                    <a:pt x="704" y="2150"/>
                    <a:pt x="614" y="2180"/>
                    <a:pt x="524" y="2180"/>
                  </a:cubicBezTo>
                  <a:cubicBezTo>
                    <a:pt x="417" y="2180"/>
                    <a:pt x="311" y="2138"/>
                    <a:pt x="236" y="2053"/>
                  </a:cubicBezTo>
                  <a:cubicBezTo>
                    <a:pt x="168" y="1984"/>
                    <a:pt x="138" y="1885"/>
                    <a:pt x="138" y="1778"/>
                  </a:cubicBezTo>
                  <a:cubicBezTo>
                    <a:pt x="148" y="1680"/>
                    <a:pt x="197" y="1591"/>
                    <a:pt x="266" y="1523"/>
                  </a:cubicBezTo>
                  <a:lnTo>
                    <a:pt x="1728" y="227"/>
                  </a:lnTo>
                  <a:cubicBezTo>
                    <a:pt x="1797" y="158"/>
                    <a:pt x="1885" y="129"/>
                    <a:pt x="1973" y="129"/>
                  </a:cubicBezTo>
                  <a:close/>
                  <a:moveTo>
                    <a:pt x="1976" y="1"/>
                  </a:moveTo>
                  <a:cubicBezTo>
                    <a:pt x="1855" y="1"/>
                    <a:pt x="1735" y="43"/>
                    <a:pt x="1640" y="129"/>
                  </a:cubicBezTo>
                  <a:lnTo>
                    <a:pt x="177" y="1425"/>
                  </a:lnTo>
                  <a:cubicBezTo>
                    <a:pt x="79" y="1512"/>
                    <a:pt x="20" y="1640"/>
                    <a:pt x="11" y="1778"/>
                  </a:cubicBezTo>
                  <a:cubicBezTo>
                    <a:pt x="1" y="1915"/>
                    <a:pt x="50" y="2042"/>
                    <a:pt x="138" y="2141"/>
                  </a:cubicBezTo>
                  <a:cubicBezTo>
                    <a:pt x="236" y="2249"/>
                    <a:pt x="373" y="2317"/>
                    <a:pt x="521" y="2317"/>
                  </a:cubicBezTo>
                  <a:cubicBezTo>
                    <a:pt x="648" y="2317"/>
                    <a:pt x="766" y="2268"/>
                    <a:pt x="864" y="2190"/>
                  </a:cubicBezTo>
                  <a:lnTo>
                    <a:pt x="2316" y="895"/>
                  </a:lnTo>
                  <a:cubicBezTo>
                    <a:pt x="2415" y="806"/>
                    <a:pt x="2484" y="679"/>
                    <a:pt x="2484" y="541"/>
                  </a:cubicBezTo>
                  <a:cubicBezTo>
                    <a:pt x="2493" y="404"/>
                    <a:pt x="2454" y="276"/>
                    <a:pt x="2356" y="168"/>
                  </a:cubicBezTo>
                  <a:cubicBezTo>
                    <a:pt x="2256" y="58"/>
                    <a:pt x="2116" y="1"/>
                    <a:pt x="19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7"/>
            <p:cNvSpPr/>
            <p:nvPr/>
          </p:nvSpPr>
          <p:spPr>
            <a:xfrm>
              <a:off x="5865825" y="1483975"/>
              <a:ext cx="51550" cy="72325"/>
            </a:xfrm>
            <a:custGeom>
              <a:avLst/>
              <a:gdLst/>
              <a:ahLst/>
              <a:cxnLst/>
              <a:rect l="l" t="t" r="r" b="b"/>
              <a:pathLst>
                <a:path w="2062" h="2893" extrusionOk="0">
                  <a:moveTo>
                    <a:pt x="500" y="0"/>
                  </a:moveTo>
                  <a:cubicBezTo>
                    <a:pt x="434" y="0"/>
                    <a:pt x="367" y="15"/>
                    <a:pt x="305" y="46"/>
                  </a:cubicBezTo>
                  <a:cubicBezTo>
                    <a:pt x="89" y="164"/>
                    <a:pt x="1" y="439"/>
                    <a:pt x="118" y="655"/>
                  </a:cubicBezTo>
                  <a:lnTo>
                    <a:pt x="1159" y="2657"/>
                  </a:lnTo>
                  <a:cubicBezTo>
                    <a:pt x="1237" y="2804"/>
                    <a:pt x="1394" y="2892"/>
                    <a:pt x="1551" y="2892"/>
                  </a:cubicBezTo>
                  <a:cubicBezTo>
                    <a:pt x="1630" y="2892"/>
                    <a:pt x="1698" y="2873"/>
                    <a:pt x="1757" y="2843"/>
                  </a:cubicBezTo>
                  <a:cubicBezTo>
                    <a:pt x="1983" y="2725"/>
                    <a:pt x="2061" y="2460"/>
                    <a:pt x="1953" y="2245"/>
                  </a:cubicBezTo>
                  <a:lnTo>
                    <a:pt x="904" y="243"/>
                  </a:lnTo>
                  <a:cubicBezTo>
                    <a:pt x="820" y="89"/>
                    <a:pt x="662" y="0"/>
                    <a:pt x="50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7"/>
            <p:cNvSpPr/>
            <p:nvPr/>
          </p:nvSpPr>
          <p:spPr>
            <a:xfrm>
              <a:off x="5865350" y="1482325"/>
              <a:ext cx="52525" cy="75675"/>
            </a:xfrm>
            <a:custGeom>
              <a:avLst/>
              <a:gdLst/>
              <a:ahLst/>
              <a:cxnLst/>
              <a:rect l="l" t="t" r="r" b="b"/>
              <a:pathLst>
                <a:path w="2101" h="3027" extrusionOk="0">
                  <a:moveTo>
                    <a:pt x="530" y="132"/>
                  </a:moveTo>
                  <a:cubicBezTo>
                    <a:pt x="667" y="132"/>
                    <a:pt x="795" y="211"/>
                    <a:pt x="864" y="338"/>
                  </a:cubicBezTo>
                  <a:lnTo>
                    <a:pt x="1913" y="2340"/>
                  </a:lnTo>
                  <a:cubicBezTo>
                    <a:pt x="1963" y="2428"/>
                    <a:pt x="1963" y="2526"/>
                    <a:pt x="1933" y="2625"/>
                  </a:cubicBezTo>
                  <a:cubicBezTo>
                    <a:pt x="1904" y="2723"/>
                    <a:pt x="1845" y="2801"/>
                    <a:pt x="1747" y="2850"/>
                  </a:cubicBezTo>
                  <a:cubicBezTo>
                    <a:pt x="1694" y="2879"/>
                    <a:pt x="1637" y="2893"/>
                    <a:pt x="1579" y="2893"/>
                  </a:cubicBezTo>
                  <a:cubicBezTo>
                    <a:pt x="1442" y="2893"/>
                    <a:pt x="1305" y="2817"/>
                    <a:pt x="1237" y="2693"/>
                  </a:cubicBezTo>
                  <a:lnTo>
                    <a:pt x="196" y="691"/>
                  </a:lnTo>
                  <a:cubicBezTo>
                    <a:pt x="147" y="603"/>
                    <a:pt x="137" y="495"/>
                    <a:pt x="167" y="397"/>
                  </a:cubicBezTo>
                  <a:cubicBezTo>
                    <a:pt x="196" y="299"/>
                    <a:pt x="265" y="220"/>
                    <a:pt x="353" y="171"/>
                  </a:cubicBezTo>
                  <a:cubicBezTo>
                    <a:pt x="412" y="141"/>
                    <a:pt x="471" y="132"/>
                    <a:pt x="530" y="132"/>
                  </a:cubicBezTo>
                  <a:close/>
                  <a:moveTo>
                    <a:pt x="533" y="1"/>
                  </a:moveTo>
                  <a:cubicBezTo>
                    <a:pt x="452" y="1"/>
                    <a:pt x="370" y="21"/>
                    <a:pt x="294" y="63"/>
                  </a:cubicBezTo>
                  <a:cubicBezTo>
                    <a:pt x="167" y="122"/>
                    <a:pt x="79" y="230"/>
                    <a:pt x="39" y="357"/>
                  </a:cubicBezTo>
                  <a:cubicBezTo>
                    <a:pt x="0" y="485"/>
                    <a:pt x="9" y="632"/>
                    <a:pt x="79" y="750"/>
                  </a:cubicBezTo>
                  <a:lnTo>
                    <a:pt x="1119" y="2752"/>
                  </a:lnTo>
                  <a:cubicBezTo>
                    <a:pt x="1207" y="2919"/>
                    <a:pt x="1383" y="3027"/>
                    <a:pt x="1570" y="3027"/>
                  </a:cubicBezTo>
                  <a:cubicBezTo>
                    <a:pt x="1658" y="3027"/>
                    <a:pt x="1737" y="3007"/>
                    <a:pt x="1815" y="2968"/>
                  </a:cubicBezTo>
                  <a:cubicBezTo>
                    <a:pt x="1933" y="2899"/>
                    <a:pt x="2022" y="2791"/>
                    <a:pt x="2061" y="2664"/>
                  </a:cubicBezTo>
                  <a:cubicBezTo>
                    <a:pt x="2100" y="2536"/>
                    <a:pt x="2090" y="2399"/>
                    <a:pt x="2031" y="2271"/>
                  </a:cubicBezTo>
                  <a:lnTo>
                    <a:pt x="981" y="279"/>
                  </a:lnTo>
                  <a:cubicBezTo>
                    <a:pt x="893" y="102"/>
                    <a:pt x="71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7"/>
            <p:cNvSpPr/>
            <p:nvPr/>
          </p:nvSpPr>
          <p:spPr>
            <a:xfrm>
              <a:off x="5979900" y="1488650"/>
              <a:ext cx="67725" cy="62975"/>
            </a:xfrm>
            <a:custGeom>
              <a:avLst/>
              <a:gdLst/>
              <a:ahLst/>
              <a:cxnLst/>
              <a:rect l="l" t="t" r="r" b="b"/>
              <a:pathLst>
                <a:path w="2709" h="2519" extrusionOk="0">
                  <a:moveTo>
                    <a:pt x="514" y="0"/>
                  </a:moveTo>
                  <a:cubicBezTo>
                    <a:pt x="369" y="0"/>
                    <a:pt x="224" y="70"/>
                    <a:pt x="138" y="193"/>
                  </a:cubicBezTo>
                  <a:cubicBezTo>
                    <a:pt x="0" y="399"/>
                    <a:pt x="59" y="674"/>
                    <a:pt x="266" y="811"/>
                  </a:cubicBezTo>
                  <a:cubicBezTo>
                    <a:pt x="874" y="1223"/>
                    <a:pt x="1404" y="1733"/>
                    <a:pt x="1836" y="2332"/>
                  </a:cubicBezTo>
                  <a:cubicBezTo>
                    <a:pt x="1924" y="2450"/>
                    <a:pt x="2061" y="2518"/>
                    <a:pt x="2199" y="2518"/>
                  </a:cubicBezTo>
                  <a:cubicBezTo>
                    <a:pt x="2287" y="2518"/>
                    <a:pt x="2385" y="2489"/>
                    <a:pt x="2464" y="2430"/>
                  </a:cubicBezTo>
                  <a:cubicBezTo>
                    <a:pt x="2660" y="2293"/>
                    <a:pt x="2709" y="2008"/>
                    <a:pt x="2562" y="1812"/>
                  </a:cubicBezTo>
                  <a:cubicBezTo>
                    <a:pt x="2061" y="1125"/>
                    <a:pt x="1463" y="546"/>
                    <a:pt x="756" y="75"/>
                  </a:cubicBezTo>
                  <a:cubicBezTo>
                    <a:pt x="684" y="24"/>
                    <a:pt x="59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7"/>
            <p:cNvSpPr/>
            <p:nvPr/>
          </p:nvSpPr>
          <p:spPr>
            <a:xfrm>
              <a:off x="5978200" y="1487050"/>
              <a:ext cx="69925" cy="66300"/>
            </a:xfrm>
            <a:custGeom>
              <a:avLst/>
              <a:gdLst/>
              <a:ahLst/>
              <a:cxnLst/>
              <a:rect l="l" t="t" r="r" b="b"/>
              <a:pathLst>
                <a:path w="2797" h="2652" extrusionOk="0">
                  <a:moveTo>
                    <a:pt x="579" y="129"/>
                  </a:moveTo>
                  <a:cubicBezTo>
                    <a:pt x="657" y="129"/>
                    <a:pt x="726" y="149"/>
                    <a:pt x="795" y="198"/>
                  </a:cubicBezTo>
                  <a:cubicBezTo>
                    <a:pt x="1481" y="659"/>
                    <a:pt x="2080" y="1238"/>
                    <a:pt x="2571" y="1915"/>
                  </a:cubicBezTo>
                  <a:cubicBezTo>
                    <a:pt x="2630" y="1994"/>
                    <a:pt x="2659" y="2092"/>
                    <a:pt x="2639" y="2200"/>
                  </a:cubicBezTo>
                  <a:cubicBezTo>
                    <a:pt x="2630" y="2298"/>
                    <a:pt x="2571" y="2386"/>
                    <a:pt x="2493" y="2445"/>
                  </a:cubicBezTo>
                  <a:cubicBezTo>
                    <a:pt x="2428" y="2491"/>
                    <a:pt x="2351" y="2513"/>
                    <a:pt x="2274" y="2513"/>
                  </a:cubicBezTo>
                  <a:cubicBezTo>
                    <a:pt x="2154" y="2513"/>
                    <a:pt x="2035" y="2459"/>
                    <a:pt x="1963" y="2357"/>
                  </a:cubicBezTo>
                  <a:cubicBezTo>
                    <a:pt x="1521" y="1758"/>
                    <a:pt x="981" y="1238"/>
                    <a:pt x="363" y="826"/>
                  </a:cubicBezTo>
                  <a:cubicBezTo>
                    <a:pt x="196" y="708"/>
                    <a:pt x="147" y="473"/>
                    <a:pt x="265" y="296"/>
                  </a:cubicBezTo>
                  <a:cubicBezTo>
                    <a:pt x="324" y="218"/>
                    <a:pt x="402" y="159"/>
                    <a:pt x="510" y="139"/>
                  </a:cubicBezTo>
                  <a:cubicBezTo>
                    <a:pt x="530" y="129"/>
                    <a:pt x="559" y="129"/>
                    <a:pt x="579" y="129"/>
                  </a:cubicBezTo>
                  <a:close/>
                  <a:moveTo>
                    <a:pt x="585" y="0"/>
                  </a:moveTo>
                  <a:cubicBezTo>
                    <a:pt x="551" y="0"/>
                    <a:pt x="516" y="4"/>
                    <a:pt x="481" y="11"/>
                  </a:cubicBezTo>
                  <a:cubicBezTo>
                    <a:pt x="343" y="31"/>
                    <a:pt x="236" y="110"/>
                    <a:pt x="157" y="227"/>
                  </a:cubicBezTo>
                  <a:cubicBezTo>
                    <a:pt x="0" y="463"/>
                    <a:pt x="59" y="777"/>
                    <a:pt x="294" y="934"/>
                  </a:cubicBezTo>
                  <a:cubicBezTo>
                    <a:pt x="903" y="1337"/>
                    <a:pt x="1423" y="1847"/>
                    <a:pt x="1854" y="2436"/>
                  </a:cubicBezTo>
                  <a:cubicBezTo>
                    <a:pt x="1953" y="2573"/>
                    <a:pt x="2100" y="2651"/>
                    <a:pt x="2267" y="2651"/>
                  </a:cubicBezTo>
                  <a:cubicBezTo>
                    <a:pt x="2375" y="2651"/>
                    <a:pt x="2482" y="2612"/>
                    <a:pt x="2571" y="2553"/>
                  </a:cubicBezTo>
                  <a:cubicBezTo>
                    <a:pt x="2679" y="2475"/>
                    <a:pt x="2748" y="2347"/>
                    <a:pt x="2777" y="2220"/>
                  </a:cubicBezTo>
                  <a:cubicBezTo>
                    <a:pt x="2796" y="2082"/>
                    <a:pt x="2757" y="1945"/>
                    <a:pt x="2679" y="1837"/>
                  </a:cubicBezTo>
                  <a:cubicBezTo>
                    <a:pt x="2179" y="1150"/>
                    <a:pt x="1570" y="561"/>
                    <a:pt x="864" y="90"/>
                  </a:cubicBezTo>
                  <a:cubicBezTo>
                    <a:pt x="783" y="31"/>
                    <a:pt x="686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7"/>
            <p:cNvSpPr/>
            <p:nvPr/>
          </p:nvSpPr>
          <p:spPr>
            <a:xfrm>
              <a:off x="5609700" y="1468150"/>
              <a:ext cx="71175" cy="75625"/>
            </a:xfrm>
            <a:custGeom>
              <a:avLst/>
              <a:gdLst/>
              <a:ahLst/>
              <a:cxnLst/>
              <a:rect l="l" t="t" r="r" b="b"/>
              <a:pathLst>
                <a:path w="2847" h="3025" extrusionOk="0">
                  <a:moveTo>
                    <a:pt x="2355" y="0"/>
                  </a:moveTo>
                  <a:cubicBezTo>
                    <a:pt x="2249" y="0"/>
                    <a:pt x="2144" y="37"/>
                    <a:pt x="2062" y="110"/>
                  </a:cubicBezTo>
                  <a:cubicBezTo>
                    <a:pt x="1325" y="767"/>
                    <a:pt x="678" y="1513"/>
                    <a:pt x="138" y="2337"/>
                  </a:cubicBezTo>
                  <a:cubicBezTo>
                    <a:pt x="1" y="2544"/>
                    <a:pt x="60" y="2819"/>
                    <a:pt x="265" y="2956"/>
                  </a:cubicBezTo>
                  <a:cubicBezTo>
                    <a:pt x="334" y="3005"/>
                    <a:pt x="422" y="3024"/>
                    <a:pt x="511" y="3024"/>
                  </a:cubicBezTo>
                  <a:cubicBezTo>
                    <a:pt x="648" y="3024"/>
                    <a:pt x="795" y="2956"/>
                    <a:pt x="874" y="2828"/>
                  </a:cubicBezTo>
                  <a:cubicBezTo>
                    <a:pt x="1375" y="2073"/>
                    <a:pt x="1973" y="1376"/>
                    <a:pt x="2650" y="778"/>
                  </a:cubicBezTo>
                  <a:cubicBezTo>
                    <a:pt x="2836" y="610"/>
                    <a:pt x="2847" y="336"/>
                    <a:pt x="2690" y="150"/>
                  </a:cubicBezTo>
                  <a:cubicBezTo>
                    <a:pt x="2600" y="49"/>
                    <a:pt x="2477" y="0"/>
                    <a:pt x="235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7"/>
            <p:cNvSpPr/>
            <p:nvPr/>
          </p:nvSpPr>
          <p:spPr>
            <a:xfrm>
              <a:off x="5609225" y="1466450"/>
              <a:ext cx="73625" cy="79050"/>
            </a:xfrm>
            <a:custGeom>
              <a:avLst/>
              <a:gdLst/>
              <a:ahLst/>
              <a:cxnLst/>
              <a:rect l="l" t="t" r="r" b="b"/>
              <a:pathLst>
                <a:path w="2945" h="3162" extrusionOk="0">
                  <a:moveTo>
                    <a:pt x="2375" y="129"/>
                  </a:moveTo>
                  <a:cubicBezTo>
                    <a:pt x="2473" y="129"/>
                    <a:pt x="2581" y="178"/>
                    <a:pt x="2659" y="257"/>
                  </a:cubicBezTo>
                  <a:cubicBezTo>
                    <a:pt x="2797" y="414"/>
                    <a:pt x="2787" y="659"/>
                    <a:pt x="2630" y="796"/>
                  </a:cubicBezTo>
                  <a:cubicBezTo>
                    <a:pt x="1943" y="1405"/>
                    <a:pt x="1344" y="2102"/>
                    <a:pt x="844" y="2857"/>
                  </a:cubicBezTo>
                  <a:cubicBezTo>
                    <a:pt x="775" y="2964"/>
                    <a:pt x="649" y="3027"/>
                    <a:pt x="521" y="3027"/>
                  </a:cubicBezTo>
                  <a:cubicBezTo>
                    <a:pt x="449" y="3027"/>
                    <a:pt x="377" y="3007"/>
                    <a:pt x="314" y="2965"/>
                  </a:cubicBezTo>
                  <a:cubicBezTo>
                    <a:pt x="236" y="2906"/>
                    <a:pt x="177" y="2828"/>
                    <a:pt x="157" y="2730"/>
                  </a:cubicBezTo>
                  <a:cubicBezTo>
                    <a:pt x="138" y="2621"/>
                    <a:pt x="157" y="2523"/>
                    <a:pt x="206" y="2435"/>
                  </a:cubicBezTo>
                  <a:cubicBezTo>
                    <a:pt x="746" y="1620"/>
                    <a:pt x="1394" y="885"/>
                    <a:pt x="2120" y="227"/>
                  </a:cubicBezTo>
                  <a:cubicBezTo>
                    <a:pt x="2188" y="168"/>
                    <a:pt x="2286" y="129"/>
                    <a:pt x="2375" y="129"/>
                  </a:cubicBezTo>
                  <a:close/>
                  <a:moveTo>
                    <a:pt x="2376" y="1"/>
                  </a:moveTo>
                  <a:cubicBezTo>
                    <a:pt x="2254" y="1"/>
                    <a:pt x="2131" y="43"/>
                    <a:pt x="2031" y="129"/>
                  </a:cubicBezTo>
                  <a:cubicBezTo>
                    <a:pt x="1296" y="787"/>
                    <a:pt x="648" y="1542"/>
                    <a:pt x="98" y="2366"/>
                  </a:cubicBezTo>
                  <a:cubicBezTo>
                    <a:pt x="20" y="2484"/>
                    <a:pt x="0" y="2621"/>
                    <a:pt x="29" y="2749"/>
                  </a:cubicBezTo>
                  <a:cubicBezTo>
                    <a:pt x="49" y="2887"/>
                    <a:pt x="127" y="3004"/>
                    <a:pt x="245" y="3073"/>
                  </a:cubicBezTo>
                  <a:cubicBezTo>
                    <a:pt x="324" y="3132"/>
                    <a:pt x="422" y="3161"/>
                    <a:pt x="530" y="3161"/>
                  </a:cubicBezTo>
                  <a:cubicBezTo>
                    <a:pt x="697" y="3161"/>
                    <a:pt x="854" y="3073"/>
                    <a:pt x="952" y="2935"/>
                  </a:cubicBezTo>
                  <a:cubicBezTo>
                    <a:pt x="1453" y="2180"/>
                    <a:pt x="2041" y="1493"/>
                    <a:pt x="2718" y="894"/>
                  </a:cubicBezTo>
                  <a:cubicBezTo>
                    <a:pt x="2924" y="708"/>
                    <a:pt x="2944" y="384"/>
                    <a:pt x="2757" y="168"/>
                  </a:cubicBezTo>
                  <a:cubicBezTo>
                    <a:pt x="2657" y="58"/>
                    <a:pt x="2517" y="1"/>
                    <a:pt x="23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7"/>
            <p:cNvSpPr/>
            <p:nvPr/>
          </p:nvSpPr>
          <p:spPr>
            <a:xfrm>
              <a:off x="5514275" y="1486750"/>
              <a:ext cx="64550" cy="69775"/>
            </a:xfrm>
            <a:custGeom>
              <a:avLst/>
              <a:gdLst/>
              <a:ahLst/>
              <a:cxnLst/>
              <a:rect l="l" t="t" r="r" b="b"/>
              <a:pathLst>
                <a:path w="2582" h="2791" extrusionOk="0">
                  <a:moveTo>
                    <a:pt x="497" y="1"/>
                  </a:moveTo>
                  <a:cubicBezTo>
                    <a:pt x="397" y="1"/>
                    <a:pt x="297" y="33"/>
                    <a:pt x="216" y="102"/>
                  </a:cubicBezTo>
                  <a:cubicBezTo>
                    <a:pt x="20" y="259"/>
                    <a:pt x="0" y="544"/>
                    <a:pt x="157" y="730"/>
                  </a:cubicBezTo>
                  <a:lnTo>
                    <a:pt x="1737" y="2634"/>
                  </a:lnTo>
                  <a:cubicBezTo>
                    <a:pt x="1825" y="2742"/>
                    <a:pt x="1953" y="2791"/>
                    <a:pt x="2081" y="2791"/>
                  </a:cubicBezTo>
                  <a:cubicBezTo>
                    <a:pt x="2179" y="2791"/>
                    <a:pt x="2277" y="2762"/>
                    <a:pt x="2365" y="2693"/>
                  </a:cubicBezTo>
                  <a:cubicBezTo>
                    <a:pt x="2552" y="2536"/>
                    <a:pt x="2581" y="2251"/>
                    <a:pt x="2424" y="2065"/>
                  </a:cubicBezTo>
                  <a:lnTo>
                    <a:pt x="844" y="161"/>
                  </a:lnTo>
                  <a:cubicBezTo>
                    <a:pt x="755" y="56"/>
                    <a:pt x="626" y="1"/>
                    <a:pt x="4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7"/>
            <p:cNvSpPr/>
            <p:nvPr/>
          </p:nvSpPr>
          <p:spPr>
            <a:xfrm>
              <a:off x="5513775" y="1485075"/>
              <a:ext cx="65525" cy="73175"/>
            </a:xfrm>
            <a:custGeom>
              <a:avLst/>
              <a:gdLst/>
              <a:ahLst/>
              <a:cxnLst/>
              <a:rect l="l" t="t" r="r" b="b"/>
              <a:pathLst>
                <a:path w="2621" h="2927" extrusionOk="0">
                  <a:moveTo>
                    <a:pt x="550" y="140"/>
                  </a:moveTo>
                  <a:cubicBezTo>
                    <a:pt x="658" y="149"/>
                    <a:pt x="746" y="199"/>
                    <a:pt x="815" y="267"/>
                  </a:cubicBezTo>
                  <a:lnTo>
                    <a:pt x="2395" y="2171"/>
                  </a:lnTo>
                  <a:cubicBezTo>
                    <a:pt x="2523" y="2328"/>
                    <a:pt x="2503" y="2573"/>
                    <a:pt x="2346" y="2711"/>
                  </a:cubicBezTo>
                  <a:cubicBezTo>
                    <a:pt x="2279" y="2765"/>
                    <a:pt x="2193" y="2791"/>
                    <a:pt x="2108" y="2791"/>
                  </a:cubicBezTo>
                  <a:cubicBezTo>
                    <a:pt x="1994" y="2791"/>
                    <a:pt x="1879" y="2746"/>
                    <a:pt x="1806" y="2661"/>
                  </a:cubicBezTo>
                  <a:lnTo>
                    <a:pt x="227" y="758"/>
                  </a:lnTo>
                  <a:cubicBezTo>
                    <a:pt x="158" y="679"/>
                    <a:pt x="128" y="581"/>
                    <a:pt x="138" y="483"/>
                  </a:cubicBezTo>
                  <a:cubicBezTo>
                    <a:pt x="148" y="375"/>
                    <a:pt x="197" y="287"/>
                    <a:pt x="275" y="218"/>
                  </a:cubicBezTo>
                  <a:cubicBezTo>
                    <a:pt x="344" y="169"/>
                    <a:pt x="432" y="140"/>
                    <a:pt x="521" y="140"/>
                  </a:cubicBezTo>
                  <a:close/>
                  <a:moveTo>
                    <a:pt x="527" y="1"/>
                  </a:moveTo>
                  <a:cubicBezTo>
                    <a:pt x="404" y="1"/>
                    <a:pt x="284" y="41"/>
                    <a:pt x="187" y="120"/>
                  </a:cubicBezTo>
                  <a:cubicBezTo>
                    <a:pt x="89" y="208"/>
                    <a:pt x="20" y="336"/>
                    <a:pt x="11" y="463"/>
                  </a:cubicBezTo>
                  <a:cubicBezTo>
                    <a:pt x="1" y="601"/>
                    <a:pt x="40" y="738"/>
                    <a:pt x="128" y="846"/>
                  </a:cubicBezTo>
                  <a:lnTo>
                    <a:pt x="1708" y="2740"/>
                  </a:lnTo>
                  <a:cubicBezTo>
                    <a:pt x="1806" y="2858"/>
                    <a:pt x="1943" y="2927"/>
                    <a:pt x="2101" y="2927"/>
                  </a:cubicBezTo>
                  <a:cubicBezTo>
                    <a:pt x="2218" y="2927"/>
                    <a:pt x="2336" y="2888"/>
                    <a:pt x="2425" y="2809"/>
                  </a:cubicBezTo>
                  <a:cubicBezTo>
                    <a:pt x="2532" y="2720"/>
                    <a:pt x="2591" y="2593"/>
                    <a:pt x="2611" y="2465"/>
                  </a:cubicBezTo>
                  <a:cubicBezTo>
                    <a:pt x="2621" y="2328"/>
                    <a:pt x="2582" y="2190"/>
                    <a:pt x="2493" y="2083"/>
                  </a:cubicBezTo>
                  <a:lnTo>
                    <a:pt x="914" y="189"/>
                  </a:lnTo>
                  <a:cubicBezTo>
                    <a:pt x="825" y="81"/>
                    <a:pt x="698" y="22"/>
                    <a:pt x="570" y="2"/>
                  </a:cubicBezTo>
                  <a:cubicBezTo>
                    <a:pt x="555" y="1"/>
                    <a:pt x="541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7"/>
            <p:cNvSpPr/>
            <p:nvPr/>
          </p:nvSpPr>
          <p:spPr>
            <a:xfrm>
              <a:off x="5437000" y="1473575"/>
              <a:ext cx="53250" cy="60150"/>
            </a:xfrm>
            <a:custGeom>
              <a:avLst/>
              <a:gdLst/>
              <a:ahLst/>
              <a:cxnLst/>
              <a:rect l="l" t="t" r="r" b="b"/>
              <a:pathLst>
                <a:path w="2130" h="2406" extrusionOk="0">
                  <a:moveTo>
                    <a:pt x="1621" y="0"/>
                  </a:moveTo>
                  <a:cubicBezTo>
                    <a:pt x="1485" y="0"/>
                    <a:pt x="1353" y="61"/>
                    <a:pt x="1266" y="177"/>
                  </a:cubicBezTo>
                  <a:lnTo>
                    <a:pt x="147" y="1699"/>
                  </a:lnTo>
                  <a:cubicBezTo>
                    <a:pt x="0" y="1895"/>
                    <a:pt x="40" y="2170"/>
                    <a:pt x="236" y="2317"/>
                  </a:cubicBezTo>
                  <a:cubicBezTo>
                    <a:pt x="314" y="2376"/>
                    <a:pt x="413" y="2405"/>
                    <a:pt x="500" y="2405"/>
                  </a:cubicBezTo>
                  <a:cubicBezTo>
                    <a:pt x="638" y="2405"/>
                    <a:pt x="775" y="2347"/>
                    <a:pt x="864" y="2229"/>
                  </a:cubicBezTo>
                  <a:lnTo>
                    <a:pt x="1983" y="718"/>
                  </a:lnTo>
                  <a:cubicBezTo>
                    <a:pt x="2129" y="511"/>
                    <a:pt x="2090" y="236"/>
                    <a:pt x="1894" y="90"/>
                  </a:cubicBezTo>
                  <a:cubicBezTo>
                    <a:pt x="1810" y="29"/>
                    <a:pt x="1714" y="0"/>
                    <a:pt x="162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7"/>
            <p:cNvSpPr/>
            <p:nvPr/>
          </p:nvSpPr>
          <p:spPr>
            <a:xfrm>
              <a:off x="5436250" y="1471975"/>
              <a:ext cx="54500" cy="63450"/>
            </a:xfrm>
            <a:custGeom>
              <a:avLst/>
              <a:gdLst/>
              <a:ahLst/>
              <a:cxnLst/>
              <a:rect l="l" t="t" r="r" b="b"/>
              <a:pathLst>
                <a:path w="2180" h="2538" extrusionOk="0">
                  <a:moveTo>
                    <a:pt x="1659" y="134"/>
                  </a:moveTo>
                  <a:cubicBezTo>
                    <a:pt x="1738" y="134"/>
                    <a:pt x="1816" y="154"/>
                    <a:pt x="1885" y="202"/>
                  </a:cubicBezTo>
                  <a:cubicBezTo>
                    <a:pt x="1963" y="271"/>
                    <a:pt x="2013" y="359"/>
                    <a:pt x="2032" y="457"/>
                  </a:cubicBezTo>
                  <a:cubicBezTo>
                    <a:pt x="2042" y="555"/>
                    <a:pt x="2022" y="654"/>
                    <a:pt x="1963" y="742"/>
                  </a:cubicBezTo>
                  <a:lnTo>
                    <a:pt x="835" y="2254"/>
                  </a:lnTo>
                  <a:cubicBezTo>
                    <a:pt x="764" y="2349"/>
                    <a:pt x="646" y="2401"/>
                    <a:pt x="526" y="2401"/>
                  </a:cubicBezTo>
                  <a:cubicBezTo>
                    <a:pt x="449" y="2401"/>
                    <a:pt x="371" y="2379"/>
                    <a:pt x="305" y="2332"/>
                  </a:cubicBezTo>
                  <a:cubicBezTo>
                    <a:pt x="227" y="2273"/>
                    <a:pt x="168" y="2184"/>
                    <a:pt x="158" y="2077"/>
                  </a:cubicBezTo>
                  <a:cubicBezTo>
                    <a:pt x="138" y="1979"/>
                    <a:pt x="168" y="1881"/>
                    <a:pt x="227" y="1802"/>
                  </a:cubicBezTo>
                  <a:lnTo>
                    <a:pt x="1345" y="281"/>
                  </a:lnTo>
                  <a:cubicBezTo>
                    <a:pt x="1414" y="202"/>
                    <a:pt x="1502" y="154"/>
                    <a:pt x="1600" y="134"/>
                  </a:cubicBezTo>
                  <a:close/>
                  <a:moveTo>
                    <a:pt x="1660" y="0"/>
                  </a:moveTo>
                  <a:cubicBezTo>
                    <a:pt x="1634" y="0"/>
                    <a:pt x="1608" y="2"/>
                    <a:pt x="1581" y="6"/>
                  </a:cubicBezTo>
                  <a:cubicBezTo>
                    <a:pt x="1443" y="26"/>
                    <a:pt x="1326" y="95"/>
                    <a:pt x="1247" y="202"/>
                  </a:cubicBezTo>
                  <a:lnTo>
                    <a:pt x="118" y="1724"/>
                  </a:lnTo>
                  <a:cubicBezTo>
                    <a:pt x="40" y="1831"/>
                    <a:pt x="1" y="1969"/>
                    <a:pt x="30" y="2097"/>
                  </a:cubicBezTo>
                  <a:cubicBezTo>
                    <a:pt x="50" y="2234"/>
                    <a:pt x="118" y="2352"/>
                    <a:pt x="227" y="2440"/>
                  </a:cubicBezTo>
                  <a:cubicBezTo>
                    <a:pt x="315" y="2498"/>
                    <a:pt x="423" y="2538"/>
                    <a:pt x="530" y="2538"/>
                  </a:cubicBezTo>
                  <a:cubicBezTo>
                    <a:pt x="687" y="2538"/>
                    <a:pt x="844" y="2459"/>
                    <a:pt x="943" y="2332"/>
                  </a:cubicBezTo>
                  <a:lnTo>
                    <a:pt x="2061" y="821"/>
                  </a:lnTo>
                  <a:cubicBezTo>
                    <a:pt x="2150" y="703"/>
                    <a:pt x="2179" y="575"/>
                    <a:pt x="2159" y="438"/>
                  </a:cubicBezTo>
                  <a:cubicBezTo>
                    <a:pt x="2140" y="300"/>
                    <a:pt x="2072" y="183"/>
                    <a:pt x="1963" y="104"/>
                  </a:cubicBezTo>
                  <a:cubicBezTo>
                    <a:pt x="1868" y="33"/>
                    <a:pt x="1768" y="0"/>
                    <a:pt x="166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7"/>
            <p:cNvSpPr/>
            <p:nvPr/>
          </p:nvSpPr>
          <p:spPr>
            <a:xfrm>
              <a:off x="5468400" y="1578025"/>
              <a:ext cx="74125" cy="48425"/>
            </a:xfrm>
            <a:custGeom>
              <a:avLst/>
              <a:gdLst/>
              <a:ahLst/>
              <a:cxnLst/>
              <a:rect l="l" t="t" r="r" b="b"/>
              <a:pathLst>
                <a:path w="2965" h="1937" extrusionOk="0">
                  <a:moveTo>
                    <a:pt x="507" y="0"/>
                  </a:moveTo>
                  <a:cubicBezTo>
                    <a:pt x="371" y="0"/>
                    <a:pt x="236" y="62"/>
                    <a:pt x="147" y="180"/>
                  </a:cubicBezTo>
                  <a:cubicBezTo>
                    <a:pt x="0" y="376"/>
                    <a:pt x="40" y="651"/>
                    <a:pt x="236" y="798"/>
                  </a:cubicBezTo>
                  <a:cubicBezTo>
                    <a:pt x="873" y="1270"/>
                    <a:pt x="1571" y="1642"/>
                    <a:pt x="2306" y="1917"/>
                  </a:cubicBezTo>
                  <a:cubicBezTo>
                    <a:pt x="2356" y="1927"/>
                    <a:pt x="2414" y="1937"/>
                    <a:pt x="2463" y="1937"/>
                  </a:cubicBezTo>
                  <a:cubicBezTo>
                    <a:pt x="2640" y="1937"/>
                    <a:pt x="2816" y="1828"/>
                    <a:pt x="2875" y="1642"/>
                  </a:cubicBezTo>
                  <a:cubicBezTo>
                    <a:pt x="2964" y="1416"/>
                    <a:pt x="2846" y="1161"/>
                    <a:pt x="2611" y="1073"/>
                  </a:cubicBezTo>
                  <a:cubicBezTo>
                    <a:pt x="1953" y="838"/>
                    <a:pt x="1335" y="504"/>
                    <a:pt x="766" y="82"/>
                  </a:cubicBezTo>
                  <a:cubicBezTo>
                    <a:pt x="688" y="27"/>
                    <a:pt x="597" y="0"/>
                    <a:pt x="50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7"/>
            <p:cNvSpPr/>
            <p:nvPr/>
          </p:nvSpPr>
          <p:spPr>
            <a:xfrm>
              <a:off x="5467650" y="1576350"/>
              <a:ext cx="76575" cy="51825"/>
            </a:xfrm>
            <a:custGeom>
              <a:avLst/>
              <a:gdLst/>
              <a:ahLst/>
              <a:cxnLst/>
              <a:rect l="l" t="t" r="r" b="b"/>
              <a:pathLst>
                <a:path w="3063" h="2073" extrusionOk="0">
                  <a:moveTo>
                    <a:pt x="531" y="129"/>
                  </a:moveTo>
                  <a:cubicBezTo>
                    <a:pt x="609" y="129"/>
                    <a:pt x="688" y="159"/>
                    <a:pt x="757" y="208"/>
                  </a:cubicBezTo>
                  <a:cubicBezTo>
                    <a:pt x="1326" y="630"/>
                    <a:pt x="1954" y="964"/>
                    <a:pt x="2621" y="1199"/>
                  </a:cubicBezTo>
                  <a:cubicBezTo>
                    <a:pt x="2817" y="1278"/>
                    <a:pt x="2916" y="1494"/>
                    <a:pt x="2846" y="1690"/>
                  </a:cubicBezTo>
                  <a:cubicBezTo>
                    <a:pt x="2793" y="1844"/>
                    <a:pt x="2642" y="1937"/>
                    <a:pt x="2490" y="1937"/>
                  </a:cubicBezTo>
                  <a:cubicBezTo>
                    <a:pt x="2448" y="1937"/>
                    <a:pt x="2406" y="1930"/>
                    <a:pt x="2366" y="1915"/>
                  </a:cubicBezTo>
                  <a:cubicBezTo>
                    <a:pt x="1630" y="1651"/>
                    <a:pt x="933" y="1287"/>
                    <a:pt x="305" y="816"/>
                  </a:cubicBezTo>
                  <a:cubicBezTo>
                    <a:pt x="227" y="757"/>
                    <a:pt x="168" y="669"/>
                    <a:pt x="158" y="571"/>
                  </a:cubicBezTo>
                  <a:cubicBezTo>
                    <a:pt x="138" y="463"/>
                    <a:pt x="168" y="365"/>
                    <a:pt x="227" y="286"/>
                  </a:cubicBezTo>
                  <a:cubicBezTo>
                    <a:pt x="305" y="188"/>
                    <a:pt x="413" y="129"/>
                    <a:pt x="531" y="129"/>
                  </a:cubicBezTo>
                  <a:close/>
                  <a:moveTo>
                    <a:pt x="533" y="1"/>
                  </a:moveTo>
                  <a:cubicBezTo>
                    <a:pt x="375" y="1"/>
                    <a:pt x="219" y="73"/>
                    <a:pt x="118" y="208"/>
                  </a:cubicBezTo>
                  <a:cubicBezTo>
                    <a:pt x="40" y="316"/>
                    <a:pt x="1" y="453"/>
                    <a:pt x="30" y="591"/>
                  </a:cubicBezTo>
                  <a:cubicBezTo>
                    <a:pt x="50" y="718"/>
                    <a:pt x="118" y="836"/>
                    <a:pt x="227" y="924"/>
                  </a:cubicBezTo>
                  <a:cubicBezTo>
                    <a:pt x="864" y="1395"/>
                    <a:pt x="1571" y="1768"/>
                    <a:pt x="2317" y="2043"/>
                  </a:cubicBezTo>
                  <a:cubicBezTo>
                    <a:pt x="2375" y="2063"/>
                    <a:pt x="2434" y="2072"/>
                    <a:pt x="2493" y="2072"/>
                  </a:cubicBezTo>
                  <a:cubicBezTo>
                    <a:pt x="2709" y="2072"/>
                    <a:pt x="2896" y="1935"/>
                    <a:pt x="2974" y="1738"/>
                  </a:cubicBezTo>
                  <a:cubicBezTo>
                    <a:pt x="3062" y="1464"/>
                    <a:pt x="2925" y="1179"/>
                    <a:pt x="2660" y="1081"/>
                  </a:cubicBezTo>
                  <a:cubicBezTo>
                    <a:pt x="2013" y="846"/>
                    <a:pt x="1394" y="512"/>
                    <a:pt x="835" y="100"/>
                  </a:cubicBezTo>
                  <a:cubicBezTo>
                    <a:pt x="744" y="33"/>
                    <a:pt x="638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7"/>
            <p:cNvSpPr/>
            <p:nvPr/>
          </p:nvSpPr>
          <p:spPr>
            <a:xfrm>
              <a:off x="5554275" y="1573450"/>
              <a:ext cx="95925" cy="39275"/>
            </a:xfrm>
            <a:custGeom>
              <a:avLst/>
              <a:gdLst/>
              <a:ahLst/>
              <a:cxnLst/>
              <a:rect l="l" t="t" r="r" b="b"/>
              <a:pathLst>
                <a:path w="3837" h="1571" extrusionOk="0">
                  <a:moveTo>
                    <a:pt x="3330" y="0"/>
                  </a:moveTo>
                  <a:cubicBezTo>
                    <a:pt x="3299" y="0"/>
                    <a:pt x="3269" y="3"/>
                    <a:pt x="3238" y="10"/>
                  </a:cubicBezTo>
                  <a:lnTo>
                    <a:pt x="382" y="687"/>
                  </a:lnTo>
                  <a:cubicBezTo>
                    <a:pt x="147" y="746"/>
                    <a:pt x="0" y="991"/>
                    <a:pt x="49" y="1226"/>
                  </a:cubicBezTo>
                  <a:cubicBezTo>
                    <a:pt x="98" y="1433"/>
                    <a:pt x="284" y="1570"/>
                    <a:pt x="481" y="1570"/>
                  </a:cubicBezTo>
                  <a:cubicBezTo>
                    <a:pt x="520" y="1570"/>
                    <a:pt x="550" y="1570"/>
                    <a:pt x="589" y="1560"/>
                  </a:cubicBezTo>
                  <a:lnTo>
                    <a:pt x="3444" y="883"/>
                  </a:lnTo>
                  <a:cubicBezTo>
                    <a:pt x="3680" y="824"/>
                    <a:pt x="3837" y="579"/>
                    <a:pt x="3778" y="343"/>
                  </a:cubicBezTo>
                  <a:cubicBezTo>
                    <a:pt x="3726" y="138"/>
                    <a:pt x="3534" y="0"/>
                    <a:pt x="333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7"/>
            <p:cNvSpPr/>
            <p:nvPr/>
          </p:nvSpPr>
          <p:spPr>
            <a:xfrm>
              <a:off x="5553275" y="1571825"/>
              <a:ext cx="97900" cy="42600"/>
            </a:xfrm>
            <a:custGeom>
              <a:avLst/>
              <a:gdLst/>
              <a:ahLst/>
              <a:cxnLst/>
              <a:rect l="l" t="t" r="r" b="b"/>
              <a:pathLst>
                <a:path w="3916" h="1704" extrusionOk="0">
                  <a:moveTo>
                    <a:pt x="3386" y="133"/>
                  </a:moveTo>
                  <a:cubicBezTo>
                    <a:pt x="3553" y="133"/>
                    <a:pt x="3710" y="251"/>
                    <a:pt x="3749" y="428"/>
                  </a:cubicBezTo>
                  <a:cubicBezTo>
                    <a:pt x="3798" y="624"/>
                    <a:pt x="3671" y="831"/>
                    <a:pt x="3475" y="879"/>
                  </a:cubicBezTo>
                  <a:lnTo>
                    <a:pt x="609" y="1557"/>
                  </a:lnTo>
                  <a:cubicBezTo>
                    <a:pt x="590" y="1566"/>
                    <a:pt x="550" y="1566"/>
                    <a:pt x="521" y="1566"/>
                  </a:cubicBezTo>
                  <a:cubicBezTo>
                    <a:pt x="344" y="1566"/>
                    <a:pt x="197" y="1448"/>
                    <a:pt x="158" y="1282"/>
                  </a:cubicBezTo>
                  <a:cubicBezTo>
                    <a:pt x="108" y="1076"/>
                    <a:pt x="236" y="870"/>
                    <a:pt x="442" y="820"/>
                  </a:cubicBezTo>
                  <a:lnTo>
                    <a:pt x="3298" y="144"/>
                  </a:lnTo>
                  <a:cubicBezTo>
                    <a:pt x="3327" y="133"/>
                    <a:pt x="3357" y="133"/>
                    <a:pt x="3386" y="133"/>
                  </a:cubicBezTo>
                  <a:close/>
                  <a:moveTo>
                    <a:pt x="3388" y="1"/>
                  </a:moveTo>
                  <a:cubicBezTo>
                    <a:pt x="3349" y="1"/>
                    <a:pt x="3308" y="6"/>
                    <a:pt x="3268" y="16"/>
                  </a:cubicBezTo>
                  <a:lnTo>
                    <a:pt x="403" y="693"/>
                  </a:lnTo>
                  <a:cubicBezTo>
                    <a:pt x="276" y="722"/>
                    <a:pt x="158" y="801"/>
                    <a:pt x="89" y="919"/>
                  </a:cubicBezTo>
                  <a:cubicBezTo>
                    <a:pt x="20" y="1036"/>
                    <a:pt x="1" y="1174"/>
                    <a:pt x="30" y="1311"/>
                  </a:cubicBezTo>
                  <a:cubicBezTo>
                    <a:pt x="79" y="1537"/>
                    <a:pt x="285" y="1704"/>
                    <a:pt x="521" y="1704"/>
                  </a:cubicBezTo>
                  <a:cubicBezTo>
                    <a:pt x="570" y="1704"/>
                    <a:pt x="609" y="1694"/>
                    <a:pt x="648" y="1684"/>
                  </a:cubicBezTo>
                  <a:lnTo>
                    <a:pt x="3504" y="1007"/>
                  </a:lnTo>
                  <a:cubicBezTo>
                    <a:pt x="3632" y="977"/>
                    <a:pt x="3749" y="899"/>
                    <a:pt x="3818" y="781"/>
                  </a:cubicBezTo>
                  <a:cubicBezTo>
                    <a:pt x="3887" y="663"/>
                    <a:pt x="3916" y="526"/>
                    <a:pt x="3877" y="389"/>
                  </a:cubicBezTo>
                  <a:cubicBezTo>
                    <a:pt x="3826" y="163"/>
                    <a:pt x="3619" y="1"/>
                    <a:pt x="338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7"/>
            <p:cNvSpPr/>
            <p:nvPr/>
          </p:nvSpPr>
          <p:spPr>
            <a:xfrm>
              <a:off x="5695325" y="1502025"/>
              <a:ext cx="25300" cy="81000"/>
            </a:xfrm>
            <a:custGeom>
              <a:avLst/>
              <a:gdLst/>
              <a:ahLst/>
              <a:cxnLst/>
              <a:rect l="l" t="t" r="r" b="b"/>
              <a:pathLst>
                <a:path w="1012" h="3240" extrusionOk="0">
                  <a:moveTo>
                    <a:pt x="552" y="1"/>
                  </a:moveTo>
                  <a:cubicBezTo>
                    <a:pt x="315" y="1"/>
                    <a:pt x="118" y="184"/>
                    <a:pt x="109" y="424"/>
                  </a:cubicBezTo>
                  <a:lnTo>
                    <a:pt x="10" y="2779"/>
                  </a:lnTo>
                  <a:cubicBezTo>
                    <a:pt x="0" y="3024"/>
                    <a:pt x="187" y="3230"/>
                    <a:pt x="442" y="3239"/>
                  </a:cubicBezTo>
                  <a:lnTo>
                    <a:pt x="452" y="3239"/>
                  </a:lnTo>
                  <a:cubicBezTo>
                    <a:pt x="697" y="3239"/>
                    <a:pt x="894" y="3053"/>
                    <a:pt x="903" y="2818"/>
                  </a:cubicBezTo>
                  <a:lnTo>
                    <a:pt x="1001" y="463"/>
                  </a:lnTo>
                  <a:cubicBezTo>
                    <a:pt x="1011" y="217"/>
                    <a:pt x="825" y="11"/>
                    <a:pt x="569" y="1"/>
                  </a:cubicBezTo>
                  <a:cubicBezTo>
                    <a:pt x="563" y="1"/>
                    <a:pt x="557" y="1"/>
                    <a:pt x="55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7"/>
            <p:cNvSpPr/>
            <p:nvPr/>
          </p:nvSpPr>
          <p:spPr>
            <a:xfrm>
              <a:off x="5693850" y="1500325"/>
              <a:ext cx="28250" cy="84425"/>
            </a:xfrm>
            <a:custGeom>
              <a:avLst/>
              <a:gdLst/>
              <a:ahLst/>
              <a:cxnLst/>
              <a:rect l="l" t="t" r="r" b="b"/>
              <a:pathLst>
                <a:path w="1130" h="3377" extrusionOk="0">
                  <a:moveTo>
                    <a:pt x="628" y="128"/>
                  </a:moveTo>
                  <a:cubicBezTo>
                    <a:pt x="726" y="138"/>
                    <a:pt x="825" y="177"/>
                    <a:pt x="894" y="256"/>
                  </a:cubicBezTo>
                  <a:cubicBezTo>
                    <a:pt x="962" y="324"/>
                    <a:pt x="1001" y="422"/>
                    <a:pt x="992" y="531"/>
                  </a:cubicBezTo>
                  <a:lnTo>
                    <a:pt x="894" y="2886"/>
                  </a:lnTo>
                  <a:cubicBezTo>
                    <a:pt x="884" y="3082"/>
                    <a:pt x="717" y="3249"/>
                    <a:pt x="511" y="3249"/>
                  </a:cubicBezTo>
                  <a:lnTo>
                    <a:pt x="501" y="3249"/>
                  </a:lnTo>
                  <a:cubicBezTo>
                    <a:pt x="393" y="3239"/>
                    <a:pt x="305" y="3200"/>
                    <a:pt x="236" y="3121"/>
                  </a:cubicBezTo>
                  <a:cubicBezTo>
                    <a:pt x="168" y="3052"/>
                    <a:pt x="128" y="2954"/>
                    <a:pt x="138" y="2847"/>
                  </a:cubicBezTo>
                  <a:lnTo>
                    <a:pt x="236" y="492"/>
                  </a:lnTo>
                  <a:cubicBezTo>
                    <a:pt x="246" y="295"/>
                    <a:pt x="412" y="128"/>
                    <a:pt x="619" y="128"/>
                  </a:cubicBezTo>
                  <a:close/>
                  <a:moveTo>
                    <a:pt x="619" y="1"/>
                  </a:moveTo>
                  <a:cubicBezTo>
                    <a:pt x="343" y="1"/>
                    <a:pt x="118" y="213"/>
                    <a:pt x="98" y="492"/>
                  </a:cubicBezTo>
                  <a:lnTo>
                    <a:pt x="0" y="2847"/>
                  </a:lnTo>
                  <a:cubicBezTo>
                    <a:pt x="0" y="2984"/>
                    <a:pt x="50" y="3111"/>
                    <a:pt x="138" y="3209"/>
                  </a:cubicBezTo>
                  <a:cubicBezTo>
                    <a:pt x="236" y="3318"/>
                    <a:pt x="354" y="3377"/>
                    <a:pt x="491" y="3377"/>
                  </a:cubicBezTo>
                  <a:lnTo>
                    <a:pt x="511" y="3377"/>
                  </a:lnTo>
                  <a:cubicBezTo>
                    <a:pt x="785" y="3377"/>
                    <a:pt x="1011" y="3161"/>
                    <a:pt x="1031" y="2886"/>
                  </a:cubicBezTo>
                  <a:lnTo>
                    <a:pt x="1129" y="531"/>
                  </a:lnTo>
                  <a:cubicBezTo>
                    <a:pt x="1129" y="393"/>
                    <a:pt x="1080" y="265"/>
                    <a:pt x="992" y="167"/>
                  </a:cubicBezTo>
                  <a:cubicBezTo>
                    <a:pt x="894" y="60"/>
                    <a:pt x="776" y="1"/>
                    <a:pt x="639" y="1"/>
                  </a:cubicBezTo>
                  <a:cubicBezTo>
                    <a:pt x="632" y="1"/>
                    <a:pt x="626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7"/>
            <p:cNvSpPr/>
            <p:nvPr/>
          </p:nvSpPr>
          <p:spPr>
            <a:xfrm>
              <a:off x="5744150" y="1531750"/>
              <a:ext cx="77300" cy="87850"/>
            </a:xfrm>
            <a:custGeom>
              <a:avLst/>
              <a:gdLst/>
              <a:ahLst/>
              <a:cxnLst/>
              <a:rect l="l" t="t" r="r" b="b"/>
              <a:pathLst>
                <a:path w="3092" h="3514" extrusionOk="0">
                  <a:moveTo>
                    <a:pt x="495" y="0"/>
                  </a:moveTo>
                  <a:cubicBezTo>
                    <a:pt x="398" y="0"/>
                    <a:pt x="299" y="32"/>
                    <a:pt x="216" y="98"/>
                  </a:cubicBezTo>
                  <a:cubicBezTo>
                    <a:pt x="29" y="255"/>
                    <a:pt x="0" y="530"/>
                    <a:pt x="147" y="726"/>
                  </a:cubicBezTo>
                  <a:lnTo>
                    <a:pt x="2238" y="3346"/>
                  </a:lnTo>
                  <a:cubicBezTo>
                    <a:pt x="2326" y="3454"/>
                    <a:pt x="2454" y="3513"/>
                    <a:pt x="2591" y="3513"/>
                  </a:cubicBezTo>
                  <a:cubicBezTo>
                    <a:pt x="2689" y="3513"/>
                    <a:pt x="2787" y="3483"/>
                    <a:pt x="2866" y="3415"/>
                  </a:cubicBezTo>
                  <a:cubicBezTo>
                    <a:pt x="3062" y="3267"/>
                    <a:pt x="3091" y="2983"/>
                    <a:pt x="2934" y="2796"/>
                  </a:cubicBezTo>
                  <a:lnTo>
                    <a:pt x="844" y="166"/>
                  </a:lnTo>
                  <a:cubicBezTo>
                    <a:pt x="759" y="59"/>
                    <a:pt x="628" y="0"/>
                    <a:pt x="49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7"/>
            <p:cNvSpPr/>
            <p:nvPr/>
          </p:nvSpPr>
          <p:spPr>
            <a:xfrm>
              <a:off x="5743400" y="1530150"/>
              <a:ext cx="78525" cy="91150"/>
            </a:xfrm>
            <a:custGeom>
              <a:avLst/>
              <a:gdLst/>
              <a:ahLst/>
              <a:cxnLst/>
              <a:rect l="l" t="t" r="r" b="b"/>
              <a:pathLst>
                <a:path w="3141" h="3646" extrusionOk="0">
                  <a:moveTo>
                    <a:pt x="570" y="132"/>
                  </a:moveTo>
                  <a:cubicBezTo>
                    <a:pt x="668" y="142"/>
                    <a:pt x="766" y="191"/>
                    <a:pt x="825" y="270"/>
                  </a:cubicBezTo>
                  <a:lnTo>
                    <a:pt x="2915" y="2900"/>
                  </a:lnTo>
                  <a:cubicBezTo>
                    <a:pt x="2974" y="2978"/>
                    <a:pt x="3003" y="3076"/>
                    <a:pt x="2994" y="3174"/>
                  </a:cubicBezTo>
                  <a:cubicBezTo>
                    <a:pt x="2984" y="3283"/>
                    <a:pt x="2935" y="3371"/>
                    <a:pt x="2857" y="3429"/>
                  </a:cubicBezTo>
                  <a:cubicBezTo>
                    <a:pt x="2790" y="3484"/>
                    <a:pt x="2706" y="3509"/>
                    <a:pt x="2622" y="3509"/>
                  </a:cubicBezTo>
                  <a:cubicBezTo>
                    <a:pt x="2507" y="3509"/>
                    <a:pt x="2390" y="3461"/>
                    <a:pt x="2316" y="3371"/>
                  </a:cubicBezTo>
                  <a:lnTo>
                    <a:pt x="227" y="751"/>
                  </a:lnTo>
                  <a:cubicBezTo>
                    <a:pt x="168" y="662"/>
                    <a:pt x="138" y="564"/>
                    <a:pt x="148" y="466"/>
                  </a:cubicBezTo>
                  <a:cubicBezTo>
                    <a:pt x="158" y="368"/>
                    <a:pt x="216" y="280"/>
                    <a:pt x="295" y="211"/>
                  </a:cubicBezTo>
                  <a:cubicBezTo>
                    <a:pt x="364" y="162"/>
                    <a:pt x="443" y="132"/>
                    <a:pt x="530" y="132"/>
                  </a:cubicBezTo>
                  <a:close/>
                  <a:moveTo>
                    <a:pt x="520" y="0"/>
                  </a:moveTo>
                  <a:cubicBezTo>
                    <a:pt x="406" y="0"/>
                    <a:pt x="296" y="40"/>
                    <a:pt x="207" y="113"/>
                  </a:cubicBezTo>
                  <a:cubicBezTo>
                    <a:pt x="99" y="191"/>
                    <a:pt x="40" y="319"/>
                    <a:pt x="20" y="456"/>
                  </a:cubicBezTo>
                  <a:cubicBezTo>
                    <a:pt x="1" y="584"/>
                    <a:pt x="40" y="721"/>
                    <a:pt x="129" y="829"/>
                  </a:cubicBezTo>
                  <a:lnTo>
                    <a:pt x="2218" y="3449"/>
                  </a:lnTo>
                  <a:cubicBezTo>
                    <a:pt x="2316" y="3577"/>
                    <a:pt x="2464" y="3645"/>
                    <a:pt x="2621" y="3645"/>
                  </a:cubicBezTo>
                  <a:cubicBezTo>
                    <a:pt x="2739" y="3645"/>
                    <a:pt x="2846" y="3606"/>
                    <a:pt x="2935" y="3538"/>
                  </a:cubicBezTo>
                  <a:cubicBezTo>
                    <a:pt x="3043" y="3449"/>
                    <a:pt x="3112" y="3331"/>
                    <a:pt x="3131" y="3194"/>
                  </a:cubicBezTo>
                  <a:cubicBezTo>
                    <a:pt x="3141" y="3057"/>
                    <a:pt x="3102" y="2919"/>
                    <a:pt x="3023" y="2812"/>
                  </a:cubicBezTo>
                  <a:lnTo>
                    <a:pt x="933" y="191"/>
                  </a:lnTo>
                  <a:cubicBezTo>
                    <a:pt x="844" y="84"/>
                    <a:pt x="717" y="14"/>
                    <a:pt x="589" y="5"/>
                  </a:cubicBezTo>
                  <a:cubicBezTo>
                    <a:pt x="566" y="2"/>
                    <a:pt x="543" y="0"/>
                    <a:pt x="52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7"/>
            <p:cNvSpPr/>
            <p:nvPr/>
          </p:nvSpPr>
          <p:spPr>
            <a:xfrm>
              <a:off x="5802275" y="1529900"/>
              <a:ext cx="69200" cy="67125"/>
            </a:xfrm>
            <a:custGeom>
              <a:avLst/>
              <a:gdLst/>
              <a:ahLst/>
              <a:cxnLst/>
              <a:rect l="l" t="t" r="r" b="b"/>
              <a:pathLst>
                <a:path w="2768" h="2685" extrusionOk="0">
                  <a:moveTo>
                    <a:pt x="2281" y="0"/>
                  </a:moveTo>
                  <a:cubicBezTo>
                    <a:pt x="2167" y="0"/>
                    <a:pt x="2052" y="44"/>
                    <a:pt x="1963" y="133"/>
                  </a:cubicBezTo>
                  <a:lnTo>
                    <a:pt x="168" y="1928"/>
                  </a:lnTo>
                  <a:cubicBezTo>
                    <a:pt x="1" y="2095"/>
                    <a:pt x="1" y="2380"/>
                    <a:pt x="168" y="2556"/>
                  </a:cubicBezTo>
                  <a:cubicBezTo>
                    <a:pt x="256" y="2645"/>
                    <a:pt x="374" y="2684"/>
                    <a:pt x="482" y="2684"/>
                  </a:cubicBezTo>
                  <a:cubicBezTo>
                    <a:pt x="600" y="2684"/>
                    <a:pt x="717" y="2645"/>
                    <a:pt x="805" y="2556"/>
                  </a:cubicBezTo>
                  <a:lnTo>
                    <a:pt x="2591" y="761"/>
                  </a:lnTo>
                  <a:cubicBezTo>
                    <a:pt x="2768" y="584"/>
                    <a:pt x="2768" y="299"/>
                    <a:pt x="2591" y="133"/>
                  </a:cubicBezTo>
                  <a:cubicBezTo>
                    <a:pt x="2508" y="44"/>
                    <a:pt x="2395" y="0"/>
                    <a:pt x="228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7"/>
            <p:cNvSpPr/>
            <p:nvPr/>
          </p:nvSpPr>
          <p:spPr>
            <a:xfrm>
              <a:off x="5800325" y="1528300"/>
              <a:ext cx="71650" cy="70425"/>
            </a:xfrm>
            <a:custGeom>
              <a:avLst/>
              <a:gdLst/>
              <a:ahLst/>
              <a:cxnLst/>
              <a:rect l="l" t="t" r="r" b="b"/>
              <a:pathLst>
                <a:path w="2866" h="2817" extrusionOk="0">
                  <a:moveTo>
                    <a:pt x="2355" y="128"/>
                  </a:moveTo>
                  <a:cubicBezTo>
                    <a:pt x="2453" y="128"/>
                    <a:pt x="2552" y="167"/>
                    <a:pt x="2630" y="236"/>
                  </a:cubicBezTo>
                  <a:cubicBezTo>
                    <a:pt x="2699" y="315"/>
                    <a:pt x="2738" y="403"/>
                    <a:pt x="2738" y="511"/>
                  </a:cubicBezTo>
                  <a:cubicBezTo>
                    <a:pt x="2738" y="609"/>
                    <a:pt x="2699" y="707"/>
                    <a:pt x="2630" y="775"/>
                  </a:cubicBezTo>
                  <a:lnTo>
                    <a:pt x="835" y="2572"/>
                  </a:lnTo>
                  <a:cubicBezTo>
                    <a:pt x="761" y="2645"/>
                    <a:pt x="663" y="2682"/>
                    <a:pt x="565" y="2682"/>
                  </a:cubicBezTo>
                  <a:cubicBezTo>
                    <a:pt x="467" y="2682"/>
                    <a:pt x="368" y="2645"/>
                    <a:pt x="295" y="2572"/>
                  </a:cubicBezTo>
                  <a:cubicBezTo>
                    <a:pt x="148" y="2424"/>
                    <a:pt x="148" y="2179"/>
                    <a:pt x="295" y="2031"/>
                  </a:cubicBezTo>
                  <a:lnTo>
                    <a:pt x="2091" y="236"/>
                  </a:lnTo>
                  <a:cubicBezTo>
                    <a:pt x="2169" y="167"/>
                    <a:pt x="2257" y="128"/>
                    <a:pt x="2355" y="128"/>
                  </a:cubicBezTo>
                  <a:close/>
                  <a:moveTo>
                    <a:pt x="2360" y="0"/>
                  </a:moveTo>
                  <a:cubicBezTo>
                    <a:pt x="2230" y="0"/>
                    <a:pt x="2100" y="49"/>
                    <a:pt x="2002" y="147"/>
                  </a:cubicBezTo>
                  <a:lnTo>
                    <a:pt x="207" y="1944"/>
                  </a:lnTo>
                  <a:cubicBezTo>
                    <a:pt x="0" y="2140"/>
                    <a:pt x="0" y="2463"/>
                    <a:pt x="207" y="2670"/>
                  </a:cubicBezTo>
                  <a:cubicBezTo>
                    <a:pt x="295" y="2758"/>
                    <a:pt x="432" y="2817"/>
                    <a:pt x="560" y="2817"/>
                  </a:cubicBezTo>
                  <a:cubicBezTo>
                    <a:pt x="697" y="2817"/>
                    <a:pt x="825" y="2758"/>
                    <a:pt x="923" y="2670"/>
                  </a:cubicBezTo>
                  <a:lnTo>
                    <a:pt x="2719" y="874"/>
                  </a:lnTo>
                  <a:cubicBezTo>
                    <a:pt x="2817" y="775"/>
                    <a:pt x="2866" y="648"/>
                    <a:pt x="2866" y="511"/>
                  </a:cubicBezTo>
                  <a:cubicBezTo>
                    <a:pt x="2866" y="373"/>
                    <a:pt x="2817" y="245"/>
                    <a:pt x="2719" y="147"/>
                  </a:cubicBezTo>
                  <a:cubicBezTo>
                    <a:pt x="2621" y="49"/>
                    <a:pt x="2491" y="0"/>
                    <a:pt x="236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7"/>
            <p:cNvSpPr/>
            <p:nvPr/>
          </p:nvSpPr>
          <p:spPr>
            <a:xfrm>
              <a:off x="5870000" y="1589050"/>
              <a:ext cx="116300" cy="36425"/>
            </a:xfrm>
            <a:custGeom>
              <a:avLst/>
              <a:gdLst/>
              <a:ahLst/>
              <a:cxnLst/>
              <a:rect l="l" t="t" r="r" b="b"/>
              <a:pathLst>
                <a:path w="4652" h="1457" extrusionOk="0">
                  <a:moveTo>
                    <a:pt x="4169" y="1"/>
                  </a:moveTo>
                  <a:cubicBezTo>
                    <a:pt x="4150" y="1"/>
                    <a:pt x="4131" y="2"/>
                    <a:pt x="4112" y="4"/>
                  </a:cubicBezTo>
                  <a:lnTo>
                    <a:pt x="412" y="573"/>
                  </a:lnTo>
                  <a:cubicBezTo>
                    <a:pt x="167" y="613"/>
                    <a:pt x="0" y="838"/>
                    <a:pt x="39" y="1084"/>
                  </a:cubicBezTo>
                  <a:cubicBezTo>
                    <a:pt x="69" y="1300"/>
                    <a:pt x="255" y="1457"/>
                    <a:pt x="471" y="1457"/>
                  </a:cubicBezTo>
                  <a:lnTo>
                    <a:pt x="540" y="1457"/>
                  </a:lnTo>
                  <a:lnTo>
                    <a:pt x="4250" y="887"/>
                  </a:lnTo>
                  <a:cubicBezTo>
                    <a:pt x="4485" y="848"/>
                    <a:pt x="4652" y="622"/>
                    <a:pt x="4622" y="377"/>
                  </a:cubicBezTo>
                  <a:cubicBezTo>
                    <a:pt x="4586" y="160"/>
                    <a:pt x="4391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7"/>
            <p:cNvSpPr/>
            <p:nvPr/>
          </p:nvSpPr>
          <p:spPr>
            <a:xfrm>
              <a:off x="5868275" y="1587550"/>
              <a:ext cx="120000" cy="39625"/>
            </a:xfrm>
            <a:custGeom>
              <a:avLst/>
              <a:gdLst/>
              <a:ahLst/>
              <a:cxnLst/>
              <a:rect l="l" t="t" r="r" b="b"/>
              <a:pathLst>
                <a:path w="4800" h="1585" extrusionOk="0">
                  <a:moveTo>
                    <a:pt x="4250" y="133"/>
                  </a:moveTo>
                  <a:cubicBezTo>
                    <a:pt x="4426" y="133"/>
                    <a:pt x="4593" y="260"/>
                    <a:pt x="4622" y="447"/>
                  </a:cubicBezTo>
                  <a:cubicBezTo>
                    <a:pt x="4652" y="662"/>
                    <a:pt x="4515" y="849"/>
                    <a:pt x="4308" y="889"/>
                  </a:cubicBezTo>
                  <a:lnTo>
                    <a:pt x="599" y="1447"/>
                  </a:lnTo>
                  <a:cubicBezTo>
                    <a:pt x="581" y="1450"/>
                    <a:pt x="563" y="1451"/>
                    <a:pt x="546" y="1451"/>
                  </a:cubicBezTo>
                  <a:cubicBezTo>
                    <a:pt x="361" y="1451"/>
                    <a:pt x="195" y="1313"/>
                    <a:pt x="167" y="1133"/>
                  </a:cubicBezTo>
                  <a:cubicBezTo>
                    <a:pt x="138" y="928"/>
                    <a:pt x="285" y="731"/>
                    <a:pt x="491" y="702"/>
                  </a:cubicBezTo>
                  <a:lnTo>
                    <a:pt x="4191" y="133"/>
                  </a:lnTo>
                  <a:close/>
                  <a:moveTo>
                    <a:pt x="4244" y="0"/>
                  </a:moveTo>
                  <a:cubicBezTo>
                    <a:pt x="4220" y="0"/>
                    <a:pt x="4196" y="2"/>
                    <a:pt x="4171" y="5"/>
                  </a:cubicBezTo>
                  <a:lnTo>
                    <a:pt x="472" y="564"/>
                  </a:lnTo>
                  <a:cubicBezTo>
                    <a:pt x="187" y="614"/>
                    <a:pt x="1" y="869"/>
                    <a:pt x="40" y="1153"/>
                  </a:cubicBezTo>
                  <a:cubicBezTo>
                    <a:pt x="79" y="1399"/>
                    <a:pt x="295" y="1585"/>
                    <a:pt x="540" y="1585"/>
                  </a:cubicBezTo>
                  <a:cubicBezTo>
                    <a:pt x="570" y="1585"/>
                    <a:pt x="599" y="1585"/>
                    <a:pt x="619" y="1575"/>
                  </a:cubicBezTo>
                  <a:lnTo>
                    <a:pt x="4328" y="1016"/>
                  </a:lnTo>
                  <a:cubicBezTo>
                    <a:pt x="4603" y="967"/>
                    <a:pt x="4799" y="712"/>
                    <a:pt x="4750" y="427"/>
                  </a:cubicBezTo>
                  <a:cubicBezTo>
                    <a:pt x="4715" y="177"/>
                    <a:pt x="4491" y="0"/>
                    <a:pt x="424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7"/>
            <p:cNvSpPr/>
            <p:nvPr/>
          </p:nvSpPr>
          <p:spPr>
            <a:xfrm>
              <a:off x="5928150" y="1490500"/>
              <a:ext cx="24550" cy="89825"/>
            </a:xfrm>
            <a:custGeom>
              <a:avLst/>
              <a:gdLst/>
              <a:ahLst/>
              <a:cxnLst/>
              <a:rect l="l" t="t" r="r" b="b"/>
              <a:pathLst>
                <a:path w="982" h="3593" extrusionOk="0">
                  <a:moveTo>
                    <a:pt x="452" y="1"/>
                  </a:moveTo>
                  <a:cubicBezTo>
                    <a:pt x="445" y="1"/>
                    <a:pt x="439" y="1"/>
                    <a:pt x="432" y="1"/>
                  </a:cubicBezTo>
                  <a:cubicBezTo>
                    <a:pt x="186" y="21"/>
                    <a:pt x="0" y="237"/>
                    <a:pt x="20" y="482"/>
                  </a:cubicBezTo>
                  <a:cubicBezTo>
                    <a:pt x="79" y="1356"/>
                    <a:pt x="88" y="2248"/>
                    <a:pt x="49" y="3131"/>
                  </a:cubicBezTo>
                  <a:cubicBezTo>
                    <a:pt x="39" y="3377"/>
                    <a:pt x="236" y="3583"/>
                    <a:pt x="481" y="3593"/>
                  </a:cubicBezTo>
                  <a:lnTo>
                    <a:pt x="500" y="3593"/>
                  </a:lnTo>
                  <a:cubicBezTo>
                    <a:pt x="736" y="3593"/>
                    <a:pt x="932" y="3406"/>
                    <a:pt x="942" y="3161"/>
                  </a:cubicBezTo>
                  <a:cubicBezTo>
                    <a:pt x="982" y="2258"/>
                    <a:pt x="962" y="1336"/>
                    <a:pt x="903" y="423"/>
                  </a:cubicBezTo>
                  <a:cubicBezTo>
                    <a:pt x="893" y="184"/>
                    <a:pt x="698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7"/>
            <p:cNvSpPr/>
            <p:nvPr/>
          </p:nvSpPr>
          <p:spPr>
            <a:xfrm>
              <a:off x="5926425" y="1489025"/>
              <a:ext cx="27750" cy="93025"/>
            </a:xfrm>
            <a:custGeom>
              <a:avLst/>
              <a:gdLst/>
              <a:ahLst/>
              <a:cxnLst/>
              <a:rect l="l" t="t" r="r" b="b"/>
              <a:pathLst>
                <a:path w="1110" h="3721" extrusionOk="0">
                  <a:moveTo>
                    <a:pt x="530" y="129"/>
                  </a:moveTo>
                  <a:cubicBezTo>
                    <a:pt x="726" y="129"/>
                    <a:pt x="894" y="286"/>
                    <a:pt x="913" y="482"/>
                  </a:cubicBezTo>
                  <a:cubicBezTo>
                    <a:pt x="972" y="1395"/>
                    <a:pt x="981" y="2317"/>
                    <a:pt x="942" y="3220"/>
                  </a:cubicBezTo>
                  <a:cubicBezTo>
                    <a:pt x="942" y="3426"/>
                    <a:pt x="776" y="3583"/>
                    <a:pt x="569" y="3583"/>
                  </a:cubicBezTo>
                  <a:lnTo>
                    <a:pt x="569" y="3652"/>
                  </a:lnTo>
                  <a:lnTo>
                    <a:pt x="550" y="3583"/>
                  </a:lnTo>
                  <a:cubicBezTo>
                    <a:pt x="452" y="3583"/>
                    <a:pt x="353" y="3534"/>
                    <a:pt x="285" y="3465"/>
                  </a:cubicBezTo>
                  <a:cubicBezTo>
                    <a:pt x="216" y="3387"/>
                    <a:pt x="187" y="3288"/>
                    <a:pt x="187" y="3190"/>
                  </a:cubicBezTo>
                  <a:cubicBezTo>
                    <a:pt x="216" y="2307"/>
                    <a:pt x="207" y="1415"/>
                    <a:pt x="148" y="531"/>
                  </a:cubicBezTo>
                  <a:cubicBezTo>
                    <a:pt x="138" y="325"/>
                    <a:pt x="295" y="148"/>
                    <a:pt x="510" y="129"/>
                  </a:cubicBezTo>
                  <a:close/>
                  <a:moveTo>
                    <a:pt x="537" y="0"/>
                  </a:moveTo>
                  <a:cubicBezTo>
                    <a:pt x="525" y="0"/>
                    <a:pt x="513" y="1"/>
                    <a:pt x="501" y="1"/>
                  </a:cubicBezTo>
                  <a:cubicBezTo>
                    <a:pt x="216" y="21"/>
                    <a:pt x="0" y="257"/>
                    <a:pt x="20" y="541"/>
                  </a:cubicBezTo>
                  <a:cubicBezTo>
                    <a:pt x="79" y="1415"/>
                    <a:pt x="89" y="2307"/>
                    <a:pt x="59" y="3190"/>
                  </a:cubicBezTo>
                  <a:cubicBezTo>
                    <a:pt x="50" y="3328"/>
                    <a:pt x="98" y="3456"/>
                    <a:pt x="196" y="3554"/>
                  </a:cubicBezTo>
                  <a:cubicBezTo>
                    <a:pt x="285" y="3652"/>
                    <a:pt x="412" y="3711"/>
                    <a:pt x="550" y="3720"/>
                  </a:cubicBezTo>
                  <a:lnTo>
                    <a:pt x="569" y="3720"/>
                  </a:lnTo>
                  <a:cubicBezTo>
                    <a:pt x="844" y="3720"/>
                    <a:pt x="1070" y="3504"/>
                    <a:pt x="1080" y="3230"/>
                  </a:cubicBezTo>
                  <a:cubicBezTo>
                    <a:pt x="1109" y="2317"/>
                    <a:pt x="1099" y="1385"/>
                    <a:pt x="1040" y="472"/>
                  </a:cubicBezTo>
                  <a:cubicBezTo>
                    <a:pt x="1022" y="209"/>
                    <a:pt x="805" y="0"/>
                    <a:pt x="53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7"/>
            <p:cNvSpPr/>
            <p:nvPr/>
          </p:nvSpPr>
          <p:spPr>
            <a:xfrm>
              <a:off x="5873925" y="1644350"/>
              <a:ext cx="80475" cy="34600"/>
            </a:xfrm>
            <a:custGeom>
              <a:avLst/>
              <a:gdLst/>
              <a:ahLst/>
              <a:cxnLst/>
              <a:rect l="l" t="t" r="r" b="b"/>
              <a:pathLst>
                <a:path w="3219" h="1384" extrusionOk="0">
                  <a:moveTo>
                    <a:pt x="2735" y="0"/>
                  </a:moveTo>
                  <a:cubicBezTo>
                    <a:pt x="2704" y="0"/>
                    <a:pt x="2672" y="4"/>
                    <a:pt x="2640" y="10"/>
                  </a:cubicBezTo>
                  <a:lnTo>
                    <a:pt x="393" y="501"/>
                  </a:lnTo>
                  <a:cubicBezTo>
                    <a:pt x="157" y="560"/>
                    <a:pt x="0" y="795"/>
                    <a:pt x="50" y="1031"/>
                  </a:cubicBezTo>
                  <a:cubicBezTo>
                    <a:pt x="98" y="1246"/>
                    <a:pt x="285" y="1384"/>
                    <a:pt x="491" y="1384"/>
                  </a:cubicBezTo>
                  <a:cubicBezTo>
                    <a:pt x="521" y="1384"/>
                    <a:pt x="550" y="1384"/>
                    <a:pt x="589" y="1374"/>
                  </a:cubicBezTo>
                  <a:lnTo>
                    <a:pt x="2826" y="883"/>
                  </a:lnTo>
                  <a:cubicBezTo>
                    <a:pt x="3072" y="834"/>
                    <a:pt x="3219" y="589"/>
                    <a:pt x="3170" y="353"/>
                  </a:cubicBezTo>
                  <a:cubicBezTo>
                    <a:pt x="3127" y="140"/>
                    <a:pt x="2943" y="0"/>
                    <a:pt x="27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7"/>
            <p:cNvSpPr/>
            <p:nvPr/>
          </p:nvSpPr>
          <p:spPr>
            <a:xfrm>
              <a:off x="5872200" y="1642825"/>
              <a:ext cx="84175" cy="37850"/>
            </a:xfrm>
            <a:custGeom>
              <a:avLst/>
              <a:gdLst/>
              <a:ahLst/>
              <a:cxnLst/>
              <a:rect l="l" t="t" r="r" b="b"/>
              <a:pathLst>
                <a:path w="3367" h="1514" extrusionOk="0">
                  <a:moveTo>
                    <a:pt x="2807" y="130"/>
                  </a:moveTo>
                  <a:cubicBezTo>
                    <a:pt x="2984" y="130"/>
                    <a:pt x="3141" y="248"/>
                    <a:pt x="3180" y="424"/>
                  </a:cubicBezTo>
                  <a:cubicBezTo>
                    <a:pt x="3220" y="630"/>
                    <a:pt x="3092" y="836"/>
                    <a:pt x="2886" y="876"/>
                  </a:cubicBezTo>
                  <a:lnTo>
                    <a:pt x="638" y="1366"/>
                  </a:lnTo>
                  <a:cubicBezTo>
                    <a:pt x="611" y="1373"/>
                    <a:pt x="584" y="1376"/>
                    <a:pt x="557" y="1376"/>
                  </a:cubicBezTo>
                  <a:cubicBezTo>
                    <a:pt x="386" y="1376"/>
                    <a:pt x="221" y="1251"/>
                    <a:pt x="187" y="1081"/>
                  </a:cubicBezTo>
                  <a:cubicBezTo>
                    <a:pt x="138" y="876"/>
                    <a:pt x="276" y="669"/>
                    <a:pt x="481" y="630"/>
                  </a:cubicBezTo>
                  <a:lnTo>
                    <a:pt x="2729" y="139"/>
                  </a:lnTo>
                  <a:cubicBezTo>
                    <a:pt x="2749" y="130"/>
                    <a:pt x="2778" y="130"/>
                    <a:pt x="2807" y="130"/>
                  </a:cubicBezTo>
                  <a:close/>
                  <a:moveTo>
                    <a:pt x="2806" y="1"/>
                  </a:moveTo>
                  <a:cubicBezTo>
                    <a:pt x="2771" y="1"/>
                    <a:pt x="2735" y="4"/>
                    <a:pt x="2699" y="12"/>
                  </a:cubicBezTo>
                  <a:lnTo>
                    <a:pt x="452" y="503"/>
                  </a:lnTo>
                  <a:cubicBezTo>
                    <a:pt x="177" y="562"/>
                    <a:pt x="1" y="836"/>
                    <a:pt x="60" y="1111"/>
                  </a:cubicBezTo>
                  <a:cubicBezTo>
                    <a:pt x="108" y="1336"/>
                    <a:pt x="324" y="1513"/>
                    <a:pt x="560" y="1513"/>
                  </a:cubicBezTo>
                  <a:cubicBezTo>
                    <a:pt x="599" y="1513"/>
                    <a:pt x="629" y="1504"/>
                    <a:pt x="668" y="1493"/>
                  </a:cubicBezTo>
                  <a:lnTo>
                    <a:pt x="2915" y="1003"/>
                  </a:lnTo>
                  <a:cubicBezTo>
                    <a:pt x="3190" y="944"/>
                    <a:pt x="3366" y="669"/>
                    <a:pt x="3307" y="394"/>
                  </a:cubicBezTo>
                  <a:cubicBezTo>
                    <a:pt x="3256" y="164"/>
                    <a:pt x="3042" y="1"/>
                    <a:pt x="280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7"/>
            <p:cNvSpPr/>
            <p:nvPr/>
          </p:nvSpPr>
          <p:spPr>
            <a:xfrm>
              <a:off x="5788050" y="1670100"/>
              <a:ext cx="22100" cy="92500"/>
            </a:xfrm>
            <a:custGeom>
              <a:avLst/>
              <a:gdLst/>
              <a:ahLst/>
              <a:cxnLst/>
              <a:rect l="l" t="t" r="r" b="b"/>
              <a:pathLst>
                <a:path w="884" h="3700" extrusionOk="0">
                  <a:moveTo>
                    <a:pt x="443" y="1"/>
                  </a:moveTo>
                  <a:cubicBezTo>
                    <a:pt x="197" y="1"/>
                    <a:pt x="1" y="206"/>
                    <a:pt x="1" y="452"/>
                  </a:cubicBezTo>
                  <a:lnTo>
                    <a:pt x="1" y="3258"/>
                  </a:lnTo>
                  <a:cubicBezTo>
                    <a:pt x="1" y="3503"/>
                    <a:pt x="197" y="3700"/>
                    <a:pt x="443" y="3700"/>
                  </a:cubicBezTo>
                  <a:cubicBezTo>
                    <a:pt x="687" y="3700"/>
                    <a:pt x="884" y="3503"/>
                    <a:pt x="884" y="3258"/>
                  </a:cubicBezTo>
                  <a:lnTo>
                    <a:pt x="884" y="452"/>
                  </a:lnTo>
                  <a:cubicBezTo>
                    <a:pt x="884" y="206"/>
                    <a:pt x="687" y="1"/>
                    <a:pt x="44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7"/>
            <p:cNvSpPr/>
            <p:nvPr/>
          </p:nvSpPr>
          <p:spPr>
            <a:xfrm>
              <a:off x="5786350" y="1668625"/>
              <a:ext cx="25525" cy="95700"/>
            </a:xfrm>
            <a:custGeom>
              <a:avLst/>
              <a:gdLst/>
              <a:ahLst/>
              <a:cxnLst/>
              <a:rect l="l" t="t" r="r" b="b"/>
              <a:pathLst>
                <a:path w="1021" h="3828" extrusionOk="0">
                  <a:moveTo>
                    <a:pt x="511" y="128"/>
                  </a:moveTo>
                  <a:cubicBezTo>
                    <a:pt x="716" y="128"/>
                    <a:pt x="893" y="304"/>
                    <a:pt x="893" y="511"/>
                  </a:cubicBezTo>
                  <a:lnTo>
                    <a:pt x="893" y="3317"/>
                  </a:lnTo>
                  <a:cubicBezTo>
                    <a:pt x="893" y="3523"/>
                    <a:pt x="716" y="3690"/>
                    <a:pt x="511" y="3690"/>
                  </a:cubicBezTo>
                  <a:cubicBezTo>
                    <a:pt x="304" y="3690"/>
                    <a:pt x="127" y="3523"/>
                    <a:pt x="127" y="3317"/>
                  </a:cubicBezTo>
                  <a:lnTo>
                    <a:pt x="127" y="511"/>
                  </a:lnTo>
                  <a:cubicBezTo>
                    <a:pt x="127" y="304"/>
                    <a:pt x="304" y="128"/>
                    <a:pt x="511" y="128"/>
                  </a:cubicBezTo>
                  <a:close/>
                  <a:moveTo>
                    <a:pt x="511" y="1"/>
                  </a:moveTo>
                  <a:cubicBezTo>
                    <a:pt x="226" y="1"/>
                    <a:pt x="0" y="226"/>
                    <a:pt x="0" y="511"/>
                  </a:cubicBezTo>
                  <a:lnTo>
                    <a:pt x="0" y="3317"/>
                  </a:lnTo>
                  <a:cubicBezTo>
                    <a:pt x="0" y="3592"/>
                    <a:pt x="226" y="3828"/>
                    <a:pt x="511" y="3828"/>
                  </a:cubicBezTo>
                  <a:cubicBezTo>
                    <a:pt x="795" y="3828"/>
                    <a:pt x="1021" y="3592"/>
                    <a:pt x="1021" y="3317"/>
                  </a:cubicBezTo>
                  <a:lnTo>
                    <a:pt x="1021" y="511"/>
                  </a:lnTo>
                  <a:cubicBezTo>
                    <a:pt x="1021" y="226"/>
                    <a:pt x="795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7"/>
            <p:cNvSpPr/>
            <p:nvPr/>
          </p:nvSpPr>
          <p:spPr>
            <a:xfrm>
              <a:off x="5869275" y="1694050"/>
              <a:ext cx="54475" cy="46250"/>
            </a:xfrm>
            <a:custGeom>
              <a:avLst/>
              <a:gdLst/>
              <a:ahLst/>
              <a:cxnLst/>
              <a:rect l="l" t="t" r="r" b="b"/>
              <a:pathLst>
                <a:path w="2179" h="1850" extrusionOk="0">
                  <a:moveTo>
                    <a:pt x="504" y="1"/>
                  </a:moveTo>
                  <a:cubicBezTo>
                    <a:pt x="374" y="1"/>
                    <a:pt x="246" y="56"/>
                    <a:pt x="157" y="161"/>
                  </a:cubicBezTo>
                  <a:cubicBezTo>
                    <a:pt x="0" y="357"/>
                    <a:pt x="29" y="632"/>
                    <a:pt x="225" y="789"/>
                  </a:cubicBezTo>
                  <a:lnTo>
                    <a:pt x="1394" y="1751"/>
                  </a:lnTo>
                  <a:cubicBezTo>
                    <a:pt x="1481" y="1819"/>
                    <a:pt x="1580" y="1849"/>
                    <a:pt x="1678" y="1849"/>
                  </a:cubicBezTo>
                  <a:cubicBezTo>
                    <a:pt x="1806" y="1849"/>
                    <a:pt x="1933" y="1790"/>
                    <a:pt x="2022" y="1682"/>
                  </a:cubicBezTo>
                  <a:cubicBezTo>
                    <a:pt x="2179" y="1496"/>
                    <a:pt x="2149" y="1211"/>
                    <a:pt x="1963" y="1054"/>
                  </a:cubicBezTo>
                  <a:lnTo>
                    <a:pt x="785" y="102"/>
                  </a:lnTo>
                  <a:cubicBezTo>
                    <a:pt x="704" y="34"/>
                    <a:pt x="604" y="1"/>
                    <a:pt x="50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7"/>
            <p:cNvSpPr/>
            <p:nvPr/>
          </p:nvSpPr>
          <p:spPr>
            <a:xfrm>
              <a:off x="5867525" y="1692375"/>
              <a:ext cx="56725" cy="49625"/>
            </a:xfrm>
            <a:custGeom>
              <a:avLst/>
              <a:gdLst/>
              <a:ahLst/>
              <a:cxnLst/>
              <a:rect l="l" t="t" r="r" b="b"/>
              <a:pathLst>
                <a:path w="2269" h="1985" extrusionOk="0">
                  <a:moveTo>
                    <a:pt x="570" y="130"/>
                  </a:moveTo>
                  <a:cubicBezTo>
                    <a:pt x="659" y="130"/>
                    <a:pt x="747" y="159"/>
                    <a:pt x="816" y="218"/>
                  </a:cubicBezTo>
                  <a:lnTo>
                    <a:pt x="1983" y="1180"/>
                  </a:lnTo>
                  <a:cubicBezTo>
                    <a:pt x="2062" y="1239"/>
                    <a:pt x="2111" y="1327"/>
                    <a:pt x="2121" y="1435"/>
                  </a:cubicBezTo>
                  <a:cubicBezTo>
                    <a:pt x="2131" y="1533"/>
                    <a:pt x="2101" y="1631"/>
                    <a:pt x="2042" y="1710"/>
                  </a:cubicBezTo>
                  <a:cubicBezTo>
                    <a:pt x="1969" y="1800"/>
                    <a:pt x="1853" y="1848"/>
                    <a:pt x="1737" y="1848"/>
                  </a:cubicBezTo>
                  <a:cubicBezTo>
                    <a:pt x="1653" y="1848"/>
                    <a:pt x="1569" y="1823"/>
                    <a:pt x="1503" y="1768"/>
                  </a:cubicBezTo>
                  <a:lnTo>
                    <a:pt x="335" y="807"/>
                  </a:lnTo>
                  <a:cubicBezTo>
                    <a:pt x="168" y="669"/>
                    <a:pt x="149" y="434"/>
                    <a:pt x="276" y="277"/>
                  </a:cubicBezTo>
                  <a:cubicBezTo>
                    <a:pt x="354" y="179"/>
                    <a:pt x="463" y="130"/>
                    <a:pt x="570" y="130"/>
                  </a:cubicBezTo>
                  <a:close/>
                  <a:moveTo>
                    <a:pt x="574" y="1"/>
                  </a:moveTo>
                  <a:cubicBezTo>
                    <a:pt x="425" y="1"/>
                    <a:pt x="278" y="67"/>
                    <a:pt x="178" y="189"/>
                  </a:cubicBezTo>
                  <a:cubicBezTo>
                    <a:pt x="1" y="405"/>
                    <a:pt x="31" y="728"/>
                    <a:pt x="247" y="905"/>
                  </a:cubicBezTo>
                  <a:lnTo>
                    <a:pt x="1424" y="1867"/>
                  </a:lnTo>
                  <a:cubicBezTo>
                    <a:pt x="1512" y="1945"/>
                    <a:pt x="1630" y="1984"/>
                    <a:pt x="1748" y="1984"/>
                  </a:cubicBezTo>
                  <a:cubicBezTo>
                    <a:pt x="1905" y="1984"/>
                    <a:pt x="2042" y="1916"/>
                    <a:pt x="2140" y="1798"/>
                  </a:cubicBezTo>
                  <a:cubicBezTo>
                    <a:pt x="2229" y="1690"/>
                    <a:pt x="2268" y="1553"/>
                    <a:pt x="2258" y="1415"/>
                  </a:cubicBezTo>
                  <a:cubicBezTo>
                    <a:pt x="2238" y="1288"/>
                    <a:pt x="2180" y="1160"/>
                    <a:pt x="2072" y="1072"/>
                  </a:cubicBezTo>
                  <a:lnTo>
                    <a:pt x="894" y="120"/>
                  </a:lnTo>
                  <a:cubicBezTo>
                    <a:pt x="801" y="39"/>
                    <a:pt x="68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7"/>
            <p:cNvSpPr/>
            <p:nvPr/>
          </p:nvSpPr>
          <p:spPr>
            <a:xfrm>
              <a:off x="5783900" y="1624025"/>
              <a:ext cx="67475" cy="35050"/>
            </a:xfrm>
            <a:custGeom>
              <a:avLst/>
              <a:gdLst/>
              <a:ahLst/>
              <a:cxnLst/>
              <a:rect l="l" t="t" r="r" b="b"/>
              <a:pathLst>
                <a:path w="2699" h="1402" extrusionOk="0">
                  <a:moveTo>
                    <a:pt x="2194" y="0"/>
                  </a:moveTo>
                  <a:cubicBezTo>
                    <a:pt x="2153" y="0"/>
                    <a:pt x="2112" y="6"/>
                    <a:pt x="2070" y="18"/>
                  </a:cubicBezTo>
                  <a:lnTo>
                    <a:pt x="373" y="529"/>
                  </a:lnTo>
                  <a:cubicBezTo>
                    <a:pt x="138" y="597"/>
                    <a:pt x="0" y="843"/>
                    <a:pt x="68" y="1078"/>
                  </a:cubicBezTo>
                  <a:cubicBezTo>
                    <a:pt x="127" y="1274"/>
                    <a:pt x="304" y="1402"/>
                    <a:pt x="500" y="1402"/>
                  </a:cubicBezTo>
                  <a:cubicBezTo>
                    <a:pt x="539" y="1402"/>
                    <a:pt x="579" y="1392"/>
                    <a:pt x="628" y="1382"/>
                  </a:cubicBezTo>
                  <a:lnTo>
                    <a:pt x="2325" y="872"/>
                  </a:lnTo>
                  <a:cubicBezTo>
                    <a:pt x="2561" y="803"/>
                    <a:pt x="2698" y="558"/>
                    <a:pt x="2620" y="322"/>
                  </a:cubicBezTo>
                  <a:cubicBezTo>
                    <a:pt x="2564" y="128"/>
                    <a:pt x="2387" y="0"/>
                    <a:pt x="219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7"/>
            <p:cNvSpPr/>
            <p:nvPr/>
          </p:nvSpPr>
          <p:spPr>
            <a:xfrm>
              <a:off x="5782175" y="1622425"/>
              <a:ext cx="69950" cy="38125"/>
            </a:xfrm>
            <a:custGeom>
              <a:avLst/>
              <a:gdLst/>
              <a:ahLst/>
              <a:cxnLst/>
              <a:rect l="l" t="t" r="r" b="b"/>
              <a:pathLst>
                <a:path w="2798" h="1525" extrusionOk="0">
                  <a:moveTo>
                    <a:pt x="2267" y="131"/>
                  </a:moveTo>
                  <a:cubicBezTo>
                    <a:pt x="2326" y="131"/>
                    <a:pt x="2394" y="151"/>
                    <a:pt x="2444" y="180"/>
                  </a:cubicBezTo>
                  <a:cubicBezTo>
                    <a:pt x="2532" y="229"/>
                    <a:pt x="2601" y="308"/>
                    <a:pt x="2630" y="406"/>
                  </a:cubicBezTo>
                  <a:cubicBezTo>
                    <a:pt x="2660" y="504"/>
                    <a:pt x="2650" y="602"/>
                    <a:pt x="2601" y="691"/>
                  </a:cubicBezTo>
                  <a:cubicBezTo>
                    <a:pt x="2551" y="779"/>
                    <a:pt x="2473" y="848"/>
                    <a:pt x="2375" y="877"/>
                  </a:cubicBezTo>
                  <a:lnTo>
                    <a:pt x="678" y="1378"/>
                  </a:lnTo>
                  <a:cubicBezTo>
                    <a:pt x="643" y="1388"/>
                    <a:pt x="608" y="1393"/>
                    <a:pt x="574" y="1393"/>
                  </a:cubicBezTo>
                  <a:cubicBezTo>
                    <a:pt x="410" y="1393"/>
                    <a:pt x="255" y="1284"/>
                    <a:pt x="207" y="1122"/>
                  </a:cubicBezTo>
                  <a:cubicBezTo>
                    <a:pt x="148" y="926"/>
                    <a:pt x="255" y="710"/>
                    <a:pt x="462" y="651"/>
                  </a:cubicBezTo>
                  <a:lnTo>
                    <a:pt x="2159" y="151"/>
                  </a:lnTo>
                  <a:cubicBezTo>
                    <a:pt x="2198" y="141"/>
                    <a:pt x="2228" y="131"/>
                    <a:pt x="2267" y="131"/>
                  </a:cubicBezTo>
                  <a:close/>
                  <a:moveTo>
                    <a:pt x="2274" y="0"/>
                  </a:moveTo>
                  <a:cubicBezTo>
                    <a:pt x="2221" y="0"/>
                    <a:pt x="2169" y="8"/>
                    <a:pt x="2120" y="23"/>
                  </a:cubicBezTo>
                  <a:lnTo>
                    <a:pt x="422" y="523"/>
                  </a:lnTo>
                  <a:cubicBezTo>
                    <a:pt x="148" y="602"/>
                    <a:pt x="0" y="887"/>
                    <a:pt x="79" y="1162"/>
                  </a:cubicBezTo>
                  <a:cubicBezTo>
                    <a:pt x="137" y="1378"/>
                    <a:pt x="344" y="1524"/>
                    <a:pt x="569" y="1524"/>
                  </a:cubicBezTo>
                  <a:cubicBezTo>
                    <a:pt x="619" y="1524"/>
                    <a:pt x="667" y="1524"/>
                    <a:pt x="717" y="1505"/>
                  </a:cubicBezTo>
                  <a:lnTo>
                    <a:pt x="2414" y="1005"/>
                  </a:lnTo>
                  <a:cubicBezTo>
                    <a:pt x="2542" y="965"/>
                    <a:pt x="2650" y="877"/>
                    <a:pt x="2719" y="759"/>
                  </a:cubicBezTo>
                  <a:cubicBezTo>
                    <a:pt x="2778" y="632"/>
                    <a:pt x="2797" y="494"/>
                    <a:pt x="2758" y="366"/>
                  </a:cubicBezTo>
                  <a:cubicBezTo>
                    <a:pt x="2719" y="239"/>
                    <a:pt x="2630" y="131"/>
                    <a:pt x="2512" y="63"/>
                  </a:cubicBezTo>
                  <a:cubicBezTo>
                    <a:pt x="2440" y="20"/>
                    <a:pt x="2357" y="0"/>
                    <a:pt x="227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7"/>
            <p:cNvSpPr/>
            <p:nvPr/>
          </p:nvSpPr>
          <p:spPr>
            <a:xfrm>
              <a:off x="5704400" y="1597250"/>
              <a:ext cx="37325" cy="83900"/>
            </a:xfrm>
            <a:custGeom>
              <a:avLst/>
              <a:gdLst/>
              <a:ahLst/>
              <a:cxnLst/>
              <a:rect l="l" t="t" r="r" b="b"/>
              <a:pathLst>
                <a:path w="1493" h="3356" extrusionOk="0">
                  <a:moveTo>
                    <a:pt x="484" y="1"/>
                  </a:moveTo>
                  <a:cubicBezTo>
                    <a:pt x="454" y="1"/>
                    <a:pt x="424" y="4"/>
                    <a:pt x="393" y="10"/>
                  </a:cubicBezTo>
                  <a:cubicBezTo>
                    <a:pt x="158" y="59"/>
                    <a:pt x="1" y="294"/>
                    <a:pt x="49" y="540"/>
                  </a:cubicBezTo>
                  <a:lnTo>
                    <a:pt x="560" y="3002"/>
                  </a:lnTo>
                  <a:cubicBezTo>
                    <a:pt x="609" y="3209"/>
                    <a:pt x="795" y="3356"/>
                    <a:pt x="1002" y="3356"/>
                  </a:cubicBezTo>
                  <a:cubicBezTo>
                    <a:pt x="1031" y="3356"/>
                    <a:pt x="1060" y="3356"/>
                    <a:pt x="1090" y="3346"/>
                  </a:cubicBezTo>
                  <a:cubicBezTo>
                    <a:pt x="1335" y="3297"/>
                    <a:pt x="1492" y="3061"/>
                    <a:pt x="1433" y="2826"/>
                  </a:cubicBezTo>
                  <a:lnTo>
                    <a:pt x="923" y="353"/>
                  </a:lnTo>
                  <a:cubicBezTo>
                    <a:pt x="880" y="147"/>
                    <a:pt x="694" y="1"/>
                    <a:pt x="48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7"/>
            <p:cNvSpPr/>
            <p:nvPr/>
          </p:nvSpPr>
          <p:spPr>
            <a:xfrm>
              <a:off x="5702675" y="1595575"/>
              <a:ext cx="40750" cy="87300"/>
            </a:xfrm>
            <a:custGeom>
              <a:avLst/>
              <a:gdLst/>
              <a:ahLst/>
              <a:cxnLst/>
              <a:rect l="l" t="t" r="r" b="b"/>
              <a:pathLst>
                <a:path w="1630" h="3492" extrusionOk="0">
                  <a:moveTo>
                    <a:pt x="560" y="136"/>
                  </a:moveTo>
                  <a:cubicBezTo>
                    <a:pt x="629" y="136"/>
                    <a:pt x="707" y="155"/>
                    <a:pt x="766" y="195"/>
                  </a:cubicBezTo>
                  <a:cubicBezTo>
                    <a:pt x="855" y="253"/>
                    <a:pt x="903" y="332"/>
                    <a:pt x="933" y="440"/>
                  </a:cubicBezTo>
                  <a:lnTo>
                    <a:pt x="1444" y="2903"/>
                  </a:lnTo>
                  <a:cubicBezTo>
                    <a:pt x="1483" y="3109"/>
                    <a:pt x="1355" y="3305"/>
                    <a:pt x="1149" y="3354"/>
                  </a:cubicBezTo>
                  <a:cubicBezTo>
                    <a:pt x="1125" y="3359"/>
                    <a:pt x="1101" y="3361"/>
                    <a:pt x="1078" y="3361"/>
                  </a:cubicBezTo>
                  <a:cubicBezTo>
                    <a:pt x="897" y="3361"/>
                    <a:pt x="732" y="3234"/>
                    <a:pt x="698" y="3060"/>
                  </a:cubicBezTo>
                  <a:lnTo>
                    <a:pt x="187" y="587"/>
                  </a:lnTo>
                  <a:cubicBezTo>
                    <a:pt x="138" y="381"/>
                    <a:pt x="275" y="184"/>
                    <a:pt x="482" y="145"/>
                  </a:cubicBezTo>
                  <a:cubicBezTo>
                    <a:pt x="511" y="136"/>
                    <a:pt x="531" y="136"/>
                    <a:pt x="560" y="136"/>
                  </a:cubicBezTo>
                  <a:close/>
                  <a:moveTo>
                    <a:pt x="549" y="1"/>
                  </a:moveTo>
                  <a:cubicBezTo>
                    <a:pt x="517" y="1"/>
                    <a:pt x="484" y="3"/>
                    <a:pt x="452" y="8"/>
                  </a:cubicBezTo>
                  <a:cubicBezTo>
                    <a:pt x="177" y="67"/>
                    <a:pt x="1" y="341"/>
                    <a:pt x="59" y="616"/>
                  </a:cubicBezTo>
                  <a:lnTo>
                    <a:pt x="570" y="3080"/>
                  </a:lnTo>
                  <a:cubicBezTo>
                    <a:pt x="619" y="3315"/>
                    <a:pt x="825" y="3492"/>
                    <a:pt x="1071" y="3492"/>
                  </a:cubicBezTo>
                  <a:cubicBezTo>
                    <a:pt x="1100" y="3492"/>
                    <a:pt x="1139" y="3492"/>
                    <a:pt x="1178" y="3482"/>
                  </a:cubicBezTo>
                  <a:cubicBezTo>
                    <a:pt x="1453" y="3423"/>
                    <a:pt x="1630" y="3148"/>
                    <a:pt x="1571" y="2873"/>
                  </a:cubicBezTo>
                  <a:lnTo>
                    <a:pt x="1060" y="410"/>
                  </a:lnTo>
                  <a:cubicBezTo>
                    <a:pt x="1031" y="273"/>
                    <a:pt x="953" y="155"/>
                    <a:pt x="835" y="86"/>
                  </a:cubicBezTo>
                  <a:cubicBezTo>
                    <a:pt x="752" y="26"/>
                    <a:pt x="653" y="1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7"/>
            <p:cNvSpPr/>
            <p:nvPr/>
          </p:nvSpPr>
          <p:spPr>
            <a:xfrm>
              <a:off x="5607500" y="1637700"/>
              <a:ext cx="66250" cy="67750"/>
            </a:xfrm>
            <a:custGeom>
              <a:avLst/>
              <a:gdLst/>
              <a:ahLst/>
              <a:cxnLst/>
              <a:rect l="l" t="t" r="r" b="b"/>
              <a:pathLst>
                <a:path w="2650" h="2710" extrusionOk="0">
                  <a:moveTo>
                    <a:pt x="499" y="1"/>
                  </a:moveTo>
                  <a:cubicBezTo>
                    <a:pt x="392" y="1"/>
                    <a:pt x="285" y="40"/>
                    <a:pt x="196" y="119"/>
                  </a:cubicBezTo>
                  <a:cubicBezTo>
                    <a:pt x="10" y="285"/>
                    <a:pt x="0" y="560"/>
                    <a:pt x="167" y="747"/>
                  </a:cubicBezTo>
                  <a:lnTo>
                    <a:pt x="1825" y="2562"/>
                  </a:lnTo>
                  <a:cubicBezTo>
                    <a:pt x="1914" y="2660"/>
                    <a:pt x="2032" y="2710"/>
                    <a:pt x="2150" y="2710"/>
                  </a:cubicBezTo>
                  <a:cubicBezTo>
                    <a:pt x="2257" y="2710"/>
                    <a:pt x="2365" y="2670"/>
                    <a:pt x="2453" y="2592"/>
                  </a:cubicBezTo>
                  <a:cubicBezTo>
                    <a:pt x="2640" y="2425"/>
                    <a:pt x="2650" y="2150"/>
                    <a:pt x="2483" y="1964"/>
                  </a:cubicBezTo>
                  <a:lnTo>
                    <a:pt x="824" y="148"/>
                  </a:lnTo>
                  <a:cubicBezTo>
                    <a:pt x="737" y="50"/>
                    <a:pt x="619" y="1"/>
                    <a:pt x="49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7"/>
            <p:cNvSpPr/>
            <p:nvPr/>
          </p:nvSpPr>
          <p:spPr>
            <a:xfrm>
              <a:off x="5607000" y="1636000"/>
              <a:ext cx="67250" cy="71150"/>
            </a:xfrm>
            <a:custGeom>
              <a:avLst/>
              <a:gdLst/>
              <a:ahLst/>
              <a:cxnLst/>
              <a:rect l="l" t="t" r="r" b="b"/>
              <a:pathLst>
                <a:path w="2690" h="2846" extrusionOk="0">
                  <a:moveTo>
                    <a:pt x="530" y="138"/>
                  </a:moveTo>
                  <a:cubicBezTo>
                    <a:pt x="639" y="138"/>
                    <a:pt x="727" y="187"/>
                    <a:pt x="796" y="255"/>
                  </a:cubicBezTo>
                  <a:lnTo>
                    <a:pt x="2454" y="2081"/>
                  </a:lnTo>
                  <a:cubicBezTo>
                    <a:pt x="2523" y="2150"/>
                    <a:pt x="2562" y="2248"/>
                    <a:pt x="2552" y="2346"/>
                  </a:cubicBezTo>
                  <a:cubicBezTo>
                    <a:pt x="2552" y="2453"/>
                    <a:pt x="2503" y="2542"/>
                    <a:pt x="2434" y="2610"/>
                  </a:cubicBezTo>
                  <a:cubicBezTo>
                    <a:pt x="2360" y="2676"/>
                    <a:pt x="2265" y="2708"/>
                    <a:pt x="2172" y="2708"/>
                  </a:cubicBezTo>
                  <a:cubicBezTo>
                    <a:pt x="2069" y="2708"/>
                    <a:pt x="1967" y="2668"/>
                    <a:pt x="1895" y="2591"/>
                  </a:cubicBezTo>
                  <a:lnTo>
                    <a:pt x="236" y="766"/>
                  </a:lnTo>
                  <a:cubicBezTo>
                    <a:pt x="168" y="697"/>
                    <a:pt x="128" y="599"/>
                    <a:pt x="138" y="501"/>
                  </a:cubicBezTo>
                  <a:cubicBezTo>
                    <a:pt x="138" y="393"/>
                    <a:pt x="187" y="305"/>
                    <a:pt x="256" y="236"/>
                  </a:cubicBezTo>
                  <a:cubicBezTo>
                    <a:pt x="334" y="167"/>
                    <a:pt x="423" y="138"/>
                    <a:pt x="521" y="138"/>
                  </a:cubicBezTo>
                  <a:close/>
                  <a:moveTo>
                    <a:pt x="541" y="0"/>
                  </a:moveTo>
                  <a:cubicBezTo>
                    <a:pt x="403" y="0"/>
                    <a:pt x="275" y="39"/>
                    <a:pt x="168" y="138"/>
                  </a:cubicBezTo>
                  <a:cubicBezTo>
                    <a:pt x="70" y="226"/>
                    <a:pt x="11" y="353"/>
                    <a:pt x="11" y="491"/>
                  </a:cubicBezTo>
                  <a:cubicBezTo>
                    <a:pt x="0" y="628"/>
                    <a:pt x="50" y="756"/>
                    <a:pt x="138" y="854"/>
                  </a:cubicBezTo>
                  <a:lnTo>
                    <a:pt x="1797" y="2679"/>
                  </a:lnTo>
                  <a:cubicBezTo>
                    <a:pt x="1895" y="2787"/>
                    <a:pt x="2032" y="2846"/>
                    <a:pt x="2170" y="2846"/>
                  </a:cubicBezTo>
                  <a:cubicBezTo>
                    <a:pt x="2297" y="2846"/>
                    <a:pt x="2425" y="2797"/>
                    <a:pt x="2523" y="2709"/>
                  </a:cubicBezTo>
                  <a:cubicBezTo>
                    <a:pt x="2621" y="2621"/>
                    <a:pt x="2680" y="2493"/>
                    <a:pt x="2689" y="2355"/>
                  </a:cubicBezTo>
                  <a:cubicBezTo>
                    <a:pt x="2689" y="2218"/>
                    <a:pt x="2641" y="2091"/>
                    <a:pt x="2552" y="1993"/>
                  </a:cubicBezTo>
                  <a:lnTo>
                    <a:pt x="894" y="167"/>
                  </a:lnTo>
                  <a:cubicBezTo>
                    <a:pt x="805" y="69"/>
                    <a:pt x="678" y="1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7"/>
            <p:cNvSpPr/>
            <p:nvPr/>
          </p:nvSpPr>
          <p:spPr>
            <a:xfrm>
              <a:off x="5525800" y="1650575"/>
              <a:ext cx="57175" cy="61750"/>
            </a:xfrm>
            <a:custGeom>
              <a:avLst/>
              <a:gdLst/>
              <a:ahLst/>
              <a:cxnLst/>
              <a:rect l="l" t="t" r="r" b="b"/>
              <a:pathLst>
                <a:path w="2287" h="2470" extrusionOk="0">
                  <a:moveTo>
                    <a:pt x="1792" y="1"/>
                  </a:moveTo>
                  <a:cubicBezTo>
                    <a:pt x="1662" y="1"/>
                    <a:pt x="1533" y="56"/>
                    <a:pt x="1443" y="163"/>
                  </a:cubicBezTo>
                  <a:lnTo>
                    <a:pt x="158" y="1743"/>
                  </a:lnTo>
                  <a:cubicBezTo>
                    <a:pt x="1" y="1929"/>
                    <a:pt x="30" y="2214"/>
                    <a:pt x="226" y="2371"/>
                  </a:cubicBezTo>
                  <a:cubicBezTo>
                    <a:pt x="305" y="2430"/>
                    <a:pt x="403" y="2469"/>
                    <a:pt x="501" y="2469"/>
                  </a:cubicBezTo>
                  <a:cubicBezTo>
                    <a:pt x="638" y="2469"/>
                    <a:pt x="766" y="2411"/>
                    <a:pt x="854" y="2302"/>
                  </a:cubicBezTo>
                  <a:lnTo>
                    <a:pt x="2130" y="723"/>
                  </a:lnTo>
                  <a:cubicBezTo>
                    <a:pt x="2287" y="536"/>
                    <a:pt x="2258" y="252"/>
                    <a:pt x="2071" y="95"/>
                  </a:cubicBezTo>
                  <a:cubicBezTo>
                    <a:pt x="1987" y="32"/>
                    <a:pt x="1889" y="1"/>
                    <a:pt x="17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7"/>
            <p:cNvSpPr/>
            <p:nvPr/>
          </p:nvSpPr>
          <p:spPr>
            <a:xfrm>
              <a:off x="5524075" y="1648825"/>
              <a:ext cx="60875" cy="64975"/>
            </a:xfrm>
            <a:custGeom>
              <a:avLst/>
              <a:gdLst/>
              <a:ahLst/>
              <a:cxnLst/>
              <a:rect l="l" t="t" r="r" b="b"/>
              <a:pathLst>
                <a:path w="2435" h="2599" extrusionOk="0">
                  <a:moveTo>
                    <a:pt x="1856" y="135"/>
                  </a:moveTo>
                  <a:cubicBezTo>
                    <a:pt x="1944" y="135"/>
                    <a:pt x="2022" y="165"/>
                    <a:pt x="2101" y="223"/>
                  </a:cubicBezTo>
                  <a:cubicBezTo>
                    <a:pt x="2258" y="351"/>
                    <a:pt x="2287" y="596"/>
                    <a:pt x="2150" y="753"/>
                  </a:cubicBezTo>
                  <a:lnTo>
                    <a:pt x="864" y="2333"/>
                  </a:lnTo>
                  <a:cubicBezTo>
                    <a:pt x="798" y="2421"/>
                    <a:pt x="689" y="2466"/>
                    <a:pt x="578" y="2466"/>
                  </a:cubicBezTo>
                  <a:cubicBezTo>
                    <a:pt x="491" y="2466"/>
                    <a:pt x="403" y="2438"/>
                    <a:pt x="334" y="2382"/>
                  </a:cubicBezTo>
                  <a:cubicBezTo>
                    <a:pt x="177" y="2254"/>
                    <a:pt x="148" y="2009"/>
                    <a:pt x="275" y="1852"/>
                  </a:cubicBezTo>
                  <a:lnTo>
                    <a:pt x="1561" y="272"/>
                  </a:lnTo>
                  <a:cubicBezTo>
                    <a:pt x="1640" y="184"/>
                    <a:pt x="1747" y="135"/>
                    <a:pt x="1856" y="135"/>
                  </a:cubicBezTo>
                  <a:close/>
                  <a:moveTo>
                    <a:pt x="1859" y="1"/>
                  </a:moveTo>
                  <a:cubicBezTo>
                    <a:pt x="1711" y="1"/>
                    <a:pt x="1563" y="66"/>
                    <a:pt x="1463" y="194"/>
                  </a:cubicBezTo>
                  <a:lnTo>
                    <a:pt x="177" y="1764"/>
                  </a:lnTo>
                  <a:cubicBezTo>
                    <a:pt x="1" y="1990"/>
                    <a:pt x="30" y="2313"/>
                    <a:pt x="256" y="2490"/>
                  </a:cubicBezTo>
                  <a:cubicBezTo>
                    <a:pt x="345" y="2559"/>
                    <a:pt x="462" y="2598"/>
                    <a:pt x="570" y="2598"/>
                  </a:cubicBezTo>
                  <a:cubicBezTo>
                    <a:pt x="727" y="2598"/>
                    <a:pt x="874" y="2529"/>
                    <a:pt x="973" y="2411"/>
                  </a:cubicBezTo>
                  <a:lnTo>
                    <a:pt x="2258" y="841"/>
                  </a:lnTo>
                  <a:cubicBezTo>
                    <a:pt x="2434" y="616"/>
                    <a:pt x="2395" y="292"/>
                    <a:pt x="2179" y="115"/>
                  </a:cubicBezTo>
                  <a:cubicBezTo>
                    <a:pt x="2086" y="39"/>
                    <a:pt x="1972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7"/>
            <p:cNvSpPr/>
            <p:nvPr/>
          </p:nvSpPr>
          <p:spPr>
            <a:xfrm>
              <a:off x="5470850" y="1647050"/>
              <a:ext cx="66000" cy="23300"/>
            </a:xfrm>
            <a:custGeom>
              <a:avLst/>
              <a:gdLst/>
              <a:ahLst/>
              <a:cxnLst/>
              <a:rect l="l" t="t" r="r" b="b"/>
              <a:pathLst>
                <a:path w="2640" h="932" extrusionOk="0">
                  <a:moveTo>
                    <a:pt x="452" y="0"/>
                  </a:moveTo>
                  <a:cubicBezTo>
                    <a:pt x="216" y="0"/>
                    <a:pt x="10" y="186"/>
                    <a:pt x="10" y="432"/>
                  </a:cubicBezTo>
                  <a:cubicBezTo>
                    <a:pt x="1" y="677"/>
                    <a:pt x="197" y="883"/>
                    <a:pt x="442" y="893"/>
                  </a:cubicBezTo>
                  <a:lnTo>
                    <a:pt x="2179" y="932"/>
                  </a:lnTo>
                  <a:lnTo>
                    <a:pt x="2189" y="932"/>
                  </a:lnTo>
                  <a:cubicBezTo>
                    <a:pt x="2434" y="932"/>
                    <a:pt x="2631" y="736"/>
                    <a:pt x="2640" y="500"/>
                  </a:cubicBezTo>
                  <a:cubicBezTo>
                    <a:pt x="2640" y="245"/>
                    <a:pt x="2454" y="49"/>
                    <a:pt x="2208" y="39"/>
                  </a:cubicBezTo>
                  <a:lnTo>
                    <a:pt x="46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7"/>
            <p:cNvSpPr/>
            <p:nvPr/>
          </p:nvSpPr>
          <p:spPr>
            <a:xfrm>
              <a:off x="5469375" y="1645325"/>
              <a:ext cx="69225" cy="26775"/>
            </a:xfrm>
            <a:custGeom>
              <a:avLst/>
              <a:gdLst/>
              <a:ahLst/>
              <a:cxnLst/>
              <a:rect l="l" t="t" r="r" b="b"/>
              <a:pathLst>
                <a:path w="2769" h="1071" extrusionOk="0">
                  <a:moveTo>
                    <a:pt x="520" y="128"/>
                  </a:moveTo>
                  <a:lnTo>
                    <a:pt x="2258" y="177"/>
                  </a:lnTo>
                  <a:cubicBezTo>
                    <a:pt x="2365" y="177"/>
                    <a:pt x="2454" y="216"/>
                    <a:pt x="2522" y="294"/>
                  </a:cubicBezTo>
                  <a:cubicBezTo>
                    <a:pt x="2601" y="363"/>
                    <a:pt x="2631" y="462"/>
                    <a:pt x="2631" y="560"/>
                  </a:cubicBezTo>
                  <a:cubicBezTo>
                    <a:pt x="2631" y="776"/>
                    <a:pt x="2463" y="933"/>
                    <a:pt x="2248" y="933"/>
                  </a:cubicBezTo>
                  <a:lnTo>
                    <a:pt x="2248" y="1001"/>
                  </a:lnTo>
                  <a:lnTo>
                    <a:pt x="2238" y="933"/>
                  </a:lnTo>
                  <a:lnTo>
                    <a:pt x="501" y="893"/>
                  </a:lnTo>
                  <a:cubicBezTo>
                    <a:pt x="403" y="893"/>
                    <a:pt x="305" y="844"/>
                    <a:pt x="236" y="776"/>
                  </a:cubicBezTo>
                  <a:cubicBezTo>
                    <a:pt x="167" y="697"/>
                    <a:pt x="128" y="608"/>
                    <a:pt x="128" y="501"/>
                  </a:cubicBezTo>
                  <a:cubicBezTo>
                    <a:pt x="138" y="294"/>
                    <a:pt x="305" y="128"/>
                    <a:pt x="520" y="128"/>
                  </a:cubicBezTo>
                  <a:close/>
                  <a:moveTo>
                    <a:pt x="511" y="0"/>
                  </a:moveTo>
                  <a:cubicBezTo>
                    <a:pt x="236" y="0"/>
                    <a:pt x="10" y="216"/>
                    <a:pt x="1" y="501"/>
                  </a:cubicBezTo>
                  <a:cubicBezTo>
                    <a:pt x="1" y="638"/>
                    <a:pt x="49" y="765"/>
                    <a:pt x="138" y="864"/>
                  </a:cubicBezTo>
                  <a:cubicBezTo>
                    <a:pt x="236" y="962"/>
                    <a:pt x="363" y="1021"/>
                    <a:pt x="501" y="1021"/>
                  </a:cubicBezTo>
                  <a:lnTo>
                    <a:pt x="2238" y="1070"/>
                  </a:lnTo>
                  <a:lnTo>
                    <a:pt x="2248" y="1070"/>
                  </a:lnTo>
                  <a:cubicBezTo>
                    <a:pt x="2533" y="1070"/>
                    <a:pt x="2758" y="844"/>
                    <a:pt x="2768" y="569"/>
                  </a:cubicBezTo>
                  <a:cubicBezTo>
                    <a:pt x="2768" y="432"/>
                    <a:pt x="2719" y="305"/>
                    <a:pt x="2620" y="196"/>
                  </a:cubicBezTo>
                  <a:cubicBezTo>
                    <a:pt x="2533" y="98"/>
                    <a:pt x="2405" y="49"/>
                    <a:pt x="2267" y="39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7"/>
            <p:cNvSpPr/>
            <p:nvPr/>
          </p:nvSpPr>
          <p:spPr>
            <a:xfrm>
              <a:off x="5561625" y="1715400"/>
              <a:ext cx="80975" cy="27825"/>
            </a:xfrm>
            <a:custGeom>
              <a:avLst/>
              <a:gdLst/>
              <a:ahLst/>
              <a:cxnLst/>
              <a:rect l="l" t="t" r="r" b="b"/>
              <a:pathLst>
                <a:path w="3239" h="1113" extrusionOk="0">
                  <a:moveTo>
                    <a:pt x="2779" y="1"/>
                  </a:moveTo>
                  <a:cubicBezTo>
                    <a:pt x="2762" y="1"/>
                    <a:pt x="2745" y="2"/>
                    <a:pt x="2728" y="4"/>
                  </a:cubicBezTo>
                  <a:lnTo>
                    <a:pt x="422" y="230"/>
                  </a:lnTo>
                  <a:cubicBezTo>
                    <a:pt x="187" y="249"/>
                    <a:pt x="0" y="465"/>
                    <a:pt x="29" y="710"/>
                  </a:cubicBezTo>
                  <a:cubicBezTo>
                    <a:pt x="49" y="946"/>
                    <a:pt x="245" y="1113"/>
                    <a:pt x="471" y="1113"/>
                  </a:cubicBezTo>
                  <a:lnTo>
                    <a:pt x="511" y="1113"/>
                  </a:lnTo>
                  <a:lnTo>
                    <a:pt x="2816" y="887"/>
                  </a:lnTo>
                  <a:cubicBezTo>
                    <a:pt x="3062" y="867"/>
                    <a:pt x="3239" y="642"/>
                    <a:pt x="3209" y="396"/>
                  </a:cubicBezTo>
                  <a:cubicBezTo>
                    <a:pt x="3191" y="177"/>
                    <a:pt x="3002" y="1"/>
                    <a:pt x="277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7"/>
            <p:cNvSpPr/>
            <p:nvPr/>
          </p:nvSpPr>
          <p:spPr>
            <a:xfrm>
              <a:off x="5560375" y="1713725"/>
              <a:ext cx="83950" cy="31225"/>
            </a:xfrm>
            <a:custGeom>
              <a:avLst/>
              <a:gdLst/>
              <a:ahLst/>
              <a:cxnLst/>
              <a:rect l="l" t="t" r="r" b="b"/>
              <a:pathLst>
                <a:path w="3358" h="1249" extrusionOk="0">
                  <a:moveTo>
                    <a:pt x="2827" y="129"/>
                  </a:moveTo>
                  <a:cubicBezTo>
                    <a:pt x="2906" y="129"/>
                    <a:pt x="2994" y="159"/>
                    <a:pt x="3063" y="218"/>
                  </a:cubicBezTo>
                  <a:cubicBezTo>
                    <a:pt x="3141" y="277"/>
                    <a:pt x="3191" y="375"/>
                    <a:pt x="3200" y="473"/>
                  </a:cubicBezTo>
                  <a:cubicBezTo>
                    <a:pt x="3210" y="571"/>
                    <a:pt x="3180" y="670"/>
                    <a:pt x="3112" y="748"/>
                  </a:cubicBezTo>
                  <a:cubicBezTo>
                    <a:pt x="3053" y="827"/>
                    <a:pt x="2955" y="875"/>
                    <a:pt x="2857" y="885"/>
                  </a:cubicBezTo>
                  <a:lnTo>
                    <a:pt x="561" y="1111"/>
                  </a:lnTo>
                  <a:cubicBezTo>
                    <a:pt x="548" y="1112"/>
                    <a:pt x="535" y="1113"/>
                    <a:pt x="522" y="1113"/>
                  </a:cubicBezTo>
                  <a:cubicBezTo>
                    <a:pt x="323" y="1113"/>
                    <a:pt x="157" y="971"/>
                    <a:pt x="138" y="768"/>
                  </a:cubicBezTo>
                  <a:cubicBezTo>
                    <a:pt x="129" y="670"/>
                    <a:pt x="158" y="571"/>
                    <a:pt x="227" y="493"/>
                  </a:cubicBezTo>
                  <a:cubicBezTo>
                    <a:pt x="295" y="414"/>
                    <a:pt x="384" y="365"/>
                    <a:pt x="482" y="356"/>
                  </a:cubicBezTo>
                  <a:lnTo>
                    <a:pt x="2788" y="129"/>
                  </a:lnTo>
                  <a:close/>
                  <a:moveTo>
                    <a:pt x="2811" y="1"/>
                  </a:moveTo>
                  <a:cubicBezTo>
                    <a:pt x="2797" y="1"/>
                    <a:pt x="2783" y="1"/>
                    <a:pt x="2768" y="2"/>
                  </a:cubicBezTo>
                  <a:lnTo>
                    <a:pt x="472" y="228"/>
                  </a:lnTo>
                  <a:cubicBezTo>
                    <a:pt x="335" y="238"/>
                    <a:pt x="207" y="306"/>
                    <a:pt x="129" y="414"/>
                  </a:cubicBezTo>
                  <a:cubicBezTo>
                    <a:pt x="40" y="513"/>
                    <a:pt x="1" y="650"/>
                    <a:pt x="11" y="787"/>
                  </a:cubicBezTo>
                  <a:cubicBezTo>
                    <a:pt x="40" y="1052"/>
                    <a:pt x="256" y="1248"/>
                    <a:pt x="521" y="1248"/>
                  </a:cubicBezTo>
                  <a:lnTo>
                    <a:pt x="570" y="1248"/>
                  </a:lnTo>
                  <a:lnTo>
                    <a:pt x="2866" y="1023"/>
                  </a:lnTo>
                  <a:cubicBezTo>
                    <a:pt x="3151" y="993"/>
                    <a:pt x="3357" y="738"/>
                    <a:pt x="3328" y="463"/>
                  </a:cubicBezTo>
                  <a:cubicBezTo>
                    <a:pt x="3318" y="326"/>
                    <a:pt x="3250" y="199"/>
                    <a:pt x="3141" y="110"/>
                  </a:cubicBezTo>
                  <a:cubicBezTo>
                    <a:pt x="3053" y="40"/>
                    <a:pt x="2934" y="1"/>
                    <a:pt x="28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7"/>
            <p:cNvSpPr/>
            <p:nvPr/>
          </p:nvSpPr>
          <p:spPr>
            <a:xfrm>
              <a:off x="5658775" y="1744500"/>
              <a:ext cx="73850" cy="57850"/>
            </a:xfrm>
            <a:custGeom>
              <a:avLst/>
              <a:gdLst/>
              <a:ahLst/>
              <a:cxnLst/>
              <a:rect l="l" t="t" r="r" b="b"/>
              <a:pathLst>
                <a:path w="2954" h="2314" extrusionOk="0">
                  <a:moveTo>
                    <a:pt x="516" y="0"/>
                  </a:moveTo>
                  <a:cubicBezTo>
                    <a:pt x="376" y="0"/>
                    <a:pt x="237" y="65"/>
                    <a:pt x="147" y="184"/>
                  </a:cubicBezTo>
                  <a:cubicBezTo>
                    <a:pt x="0" y="381"/>
                    <a:pt x="49" y="665"/>
                    <a:pt x="245" y="802"/>
                  </a:cubicBezTo>
                  <a:lnTo>
                    <a:pt x="2179" y="2225"/>
                  </a:lnTo>
                  <a:cubicBezTo>
                    <a:pt x="2257" y="2284"/>
                    <a:pt x="2356" y="2313"/>
                    <a:pt x="2444" y="2313"/>
                  </a:cubicBezTo>
                  <a:cubicBezTo>
                    <a:pt x="2581" y="2313"/>
                    <a:pt x="2718" y="2245"/>
                    <a:pt x="2807" y="2127"/>
                  </a:cubicBezTo>
                  <a:cubicBezTo>
                    <a:pt x="2954" y="1931"/>
                    <a:pt x="2905" y="1656"/>
                    <a:pt x="2709" y="1509"/>
                  </a:cubicBezTo>
                  <a:lnTo>
                    <a:pt x="775" y="86"/>
                  </a:lnTo>
                  <a:cubicBezTo>
                    <a:pt x="698" y="28"/>
                    <a:pt x="607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7"/>
            <p:cNvSpPr/>
            <p:nvPr/>
          </p:nvSpPr>
          <p:spPr>
            <a:xfrm>
              <a:off x="5658275" y="1742825"/>
              <a:ext cx="74850" cy="61000"/>
            </a:xfrm>
            <a:custGeom>
              <a:avLst/>
              <a:gdLst/>
              <a:ahLst/>
              <a:cxnLst/>
              <a:rect l="l" t="t" r="r" b="b"/>
              <a:pathLst>
                <a:path w="2994" h="2440" extrusionOk="0">
                  <a:moveTo>
                    <a:pt x="531" y="134"/>
                  </a:moveTo>
                  <a:cubicBezTo>
                    <a:pt x="609" y="134"/>
                    <a:pt x="688" y="163"/>
                    <a:pt x="756" y="212"/>
                  </a:cubicBezTo>
                  <a:lnTo>
                    <a:pt x="2690" y="1625"/>
                  </a:lnTo>
                  <a:cubicBezTo>
                    <a:pt x="2768" y="1684"/>
                    <a:pt x="2827" y="1772"/>
                    <a:pt x="2836" y="1870"/>
                  </a:cubicBezTo>
                  <a:cubicBezTo>
                    <a:pt x="2856" y="1978"/>
                    <a:pt x="2836" y="2077"/>
                    <a:pt x="2768" y="2155"/>
                  </a:cubicBezTo>
                  <a:cubicBezTo>
                    <a:pt x="2696" y="2257"/>
                    <a:pt x="2577" y="2311"/>
                    <a:pt x="2456" y="2311"/>
                  </a:cubicBezTo>
                  <a:cubicBezTo>
                    <a:pt x="2380" y="2311"/>
                    <a:pt x="2303" y="2289"/>
                    <a:pt x="2238" y="2243"/>
                  </a:cubicBezTo>
                  <a:lnTo>
                    <a:pt x="305" y="821"/>
                  </a:lnTo>
                  <a:cubicBezTo>
                    <a:pt x="226" y="762"/>
                    <a:pt x="167" y="673"/>
                    <a:pt x="158" y="575"/>
                  </a:cubicBezTo>
                  <a:cubicBezTo>
                    <a:pt x="138" y="467"/>
                    <a:pt x="167" y="369"/>
                    <a:pt x="226" y="291"/>
                  </a:cubicBezTo>
                  <a:cubicBezTo>
                    <a:pt x="285" y="212"/>
                    <a:pt x="374" y="153"/>
                    <a:pt x="472" y="143"/>
                  </a:cubicBezTo>
                  <a:cubicBezTo>
                    <a:pt x="491" y="134"/>
                    <a:pt x="511" y="134"/>
                    <a:pt x="531" y="134"/>
                  </a:cubicBezTo>
                  <a:close/>
                  <a:moveTo>
                    <a:pt x="523" y="1"/>
                  </a:moveTo>
                  <a:cubicBezTo>
                    <a:pt x="499" y="1"/>
                    <a:pt x="476" y="2"/>
                    <a:pt x="452" y="6"/>
                  </a:cubicBezTo>
                  <a:cubicBezTo>
                    <a:pt x="315" y="25"/>
                    <a:pt x="197" y="104"/>
                    <a:pt x="119" y="212"/>
                  </a:cubicBezTo>
                  <a:cubicBezTo>
                    <a:pt x="40" y="320"/>
                    <a:pt x="1" y="457"/>
                    <a:pt x="20" y="594"/>
                  </a:cubicBezTo>
                  <a:cubicBezTo>
                    <a:pt x="49" y="722"/>
                    <a:pt x="119" y="850"/>
                    <a:pt x="226" y="928"/>
                  </a:cubicBezTo>
                  <a:lnTo>
                    <a:pt x="2160" y="2341"/>
                  </a:lnTo>
                  <a:cubicBezTo>
                    <a:pt x="2248" y="2410"/>
                    <a:pt x="2356" y="2439"/>
                    <a:pt x="2464" y="2439"/>
                  </a:cubicBezTo>
                  <a:cubicBezTo>
                    <a:pt x="2631" y="2439"/>
                    <a:pt x="2778" y="2371"/>
                    <a:pt x="2876" y="2234"/>
                  </a:cubicBezTo>
                  <a:cubicBezTo>
                    <a:pt x="2964" y="2125"/>
                    <a:pt x="2993" y="1988"/>
                    <a:pt x="2974" y="1851"/>
                  </a:cubicBezTo>
                  <a:cubicBezTo>
                    <a:pt x="2954" y="1723"/>
                    <a:pt x="2876" y="1606"/>
                    <a:pt x="2768" y="1517"/>
                  </a:cubicBezTo>
                  <a:lnTo>
                    <a:pt x="835" y="104"/>
                  </a:lnTo>
                  <a:cubicBezTo>
                    <a:pt x="745" y="39"/>
                    <a:pt x="636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7"/>
            <p:cNvSpPr/>
            <p:nvPr/>
          </p:nvSpPr>
          <p:spPr>
            <a:xfrm>
              <a:off x="5695325" y="1689750"/>
              <a:ext cx="71150" cy="62800"/>
            </a:xfrm>
            <a:custGeom>
              <a:avLst/>
              <a:gdLst/>
              <a:ahLst/>
              <a:cxnLst/>
              <a:rect l="l" t="t" r="r" b="b"/>
              <a:pathLst>
                <a:path w="2846" h="2512" extrusionOk="0">
                  <a:moveTo>
                    <a:pt x="2353" y="1"/>
                  </a:moveTo>
                  <a:cubicBezTo>
                    <a:pt x="2250" y="1"/>
                    <a:pt x="2146" y="36"/>
                    <a:pt x="2061" y="107"/>
                  </a:cubicBezTo>
                  <a:lnTo>
                    <a:pt x="207" y="1727"/>
                  </a:lnTo>
                  <a:cubicBezTo>
                    <a:pt x="20" y="1893"/>
                    <a:pt x="0" y="2178"/>
                    <a:pt x="157" y="2355"/>
                  </a:cubicBezTo>
                  <a:cubicBezTo>
                    <a:pt x="246" y="2462"/>
                    <a:pt x="373" y="2512"/>
                    <a:pt x="501" y="2512"/>
                  </a:cubicBezTo>
                  <a:cubicBezTo>
                    <a:pt x="599" y="2512"/>
                    <a:pt x="707" y="2472"/>
                    <a:pt x="785" y="2403"/>
                  </a:cubicBezTo>
                  <a:lnTo>
                    <a:pt x="2640" y="785"/>
                  </a:lnTo>
                  <a:cubicBezTo>
                    <a:pt x="2826" y="617"/>
                    <a:pt x="2846" y="333"/>
                    <a:pt x="2689" y="146"/>
                  </a:cubicBezTo>
                  <a:cubicBezTo>
                    <a:pt x="2598" y="50"/>
                    <a:pt x="2476" y="1"/>
                    <a:pt x="235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7"/>
            <p:cNvSpPr/>
            <p:nvPr/>
          </p:nvSpPr>
          <p:spPr>
            <a:xfrm>
              <a:off x="5693350" y="1687975"/>
              <a:ext cx="75100" cy="66300"/>
            </a:xfrm>
            <a:custGeom>
              <a:avLst/>
              <a:gdLst/>
              <a:ahLst/>
              <a:cxnLst/>
              <a:rect l="l" t="t" r="r" b="b"/>
              <a:pathLst>
                <a:path w="3004" h="2652" extrusionOk="0">
                  <a:moveTo>
                    <a:pt x="2454" y="139"/>
                  </a:moveTo>
                  <a:cubicBezTo>
                    <a:pt x="2562" y="139"/>
                    <a:pt x="2650" y="188"/>
                    <a:pt x="2719" y="267"/>
                  </a:cubicBezTo>
                  <a:cubicBezTo>
                    <a:pt x="2857" y="424"/>
                    <a:pt x="2837" y="659"/>
                    <a:pt x="2680" y="797"/>
                  </a:cubicBezTo>
                  <a:lnTo>
                    <a:pt x="825" y="2426"/>
                  </a:lnTo>
                  <a:cubicBezTo>
                    <a:pt x="759" y="2483"/>
                    <a:pt x="672" y="2510"/>
                    <a:pt x="584" y="2510"/>
                  </a:cubicBezTo>
                  <a:cubicBezTo>
                    <a:pt x="474" y="2510"/>
                    <a:pt x="362" y="2468"/>
                    <a:pt x="286" y="2386"/>
                  </a:cubicBezTo>
                  <a:cubicBezTo>
                    <a:pt x="148" y="2229"/>
                    <a:pt x="168" y="1984"/>
                    <a:pt x="325" y="1846"/>
                  </a:cubicBezTo>
                  <a:lnTo>
                    <a:pt x="2179" y="228"/>
                  </a:lnTo>
                  <a:cubicBezTo>
                    <a:pt x="2248" y="169"/>
                    <a:pt x="2336" y="139"/>
                    <a:pt x="2434" y="139"/>
                  </a:cubicBezTo>
                  <a:close/>
                  <a:moveTo>
                    <a:pt x="2431" y="0"/>
                  </a:moveTo>
                  <a:cubicBezTo>
                    <a:pt x="2306" y="0"/>
                    <a:pt x="2190" y="48"/>
                    <a:pt x="2091" y="129"/>
                  </a:cubicBezTo>
                  <a:lnTo>
                    <a:pt x="236" y="1748"/>
                  </a:lnTo>
                  <a:cubicBezTo>
                    <a:pt x="31" y="1935"/>
                    <a:pt x="1" y="2259"/>
                    <a:pt x="188" y="2474"/>
                  </a:cubicBezTo>
                  <a:cubicBezTo>
                    <a:pt x="286" y="2583"/>
                    <a:pt x="423" y="2651"/>
                    <a:pt x="580" y="2651"/>
                  </a:cubicBezTo>
                  <a:cubicBezTo>
                    <a:pt x="698" y="2651"/>
                    <a:pt x="816" y="2602"/>
                    <a:pt x="914" y="2524"/>
                  </a:cubicBezTo>
                  <a:lnTo>
                    <a:pt x="2768" y="904"/>
                  </a:lnTo>
                  <a:cubicBezTo>
                    <a:pt x="2984" y="718"/>
                    <a:pt x="3004" y="394"/>
                    <a:pt x="2817" y="178"/>
                  </a:cubicBezTo>
                  <a:cubicBezTo>
                    <a:pt x="2729" y="80"/>
                    <a:pt x="2602" y="12"/>
                    <a:pt x="2464" y="2"/>
                  </a:cubicBezTo>
                  <a:cubicBezTo>
                    <a:pt x="2453" y="1"/>
                    <a:pt x="2442" y="0"/>
                    <a:pt x="243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7"/>
            <p:cNvSpPr/>
            <p:nvPr/>
          </p:nvSpPr>
          <p:spPr>
            <a:xfrm>
              <a:off x="5781425" y="1746300"/>
              <a:ext cx="87875" cy="43300"/>
            </a:xfrm>
            <a:custGeom>
              <a:avLst/>
              <a:gdLst/>
              <a:ahLst/>
              <a:cxnLst/>
              <a:rect l="l" t="t" r="r" b="b"/>
              <a:pathLst>
                <a:path w="3515" h="1732" extrusionOk="0">
                  <a:moveTo>
                    <a:pt x="3009" y="0"/>
                  </a:moveTo>
                  <a:cubicBezTo>
                    <a:pt x="2962" y="0"/>
                    <a:pt x="2914" y="8"/>
                    <a:pt x="2866" y="24"/>
                  </a:cubicBezTo>
                  <a:lnTo>
                    <a:pt x="364" y="868"/>
                  </a:lnTo>
                  <a:cubicBezTo>
                    <a:pt x="354" y="868"/>
                    <a:pt x="344" y="878"/>
                    <a:pt x="335" y="878"/>
                  </a:cubicBezTo>
                  <a:cubicBezTo>
                    <a:pt x="109" y="976"/>
                    <a:pt x="1" y="1221"/>
                    <a:pt x="89" y="1447"/>
                  </a:cubicBezTo>
                  <a:cubicBezTo>
                    <a:pt x="158" y="1624"/>
                    <a:pt x="324" y="1731"/>
                    <a:pt x="501" y="1731"/>
                  </a:cubicBezTo>
                  <a:cubicBezTo>
                    <a:pt x="551" y="1731"/>
                    <a:pt x="599" y="1731"/>
                    <a:pt x="649" y="1712"/>
                  </a:cubicBezTo>
                  <a:lnTo>
                    <a:pt x="3151" y="868"/>
                  </a:lnTo>
                  <a:cubicBezTo>
                    <a:pt x="3386" y="789"/>
                    <a:pt x="3514" y="534"/>
                    <a:pt x="3436" y="298"/>
                  </a:cubicBezTo>
                  <a:cubicBezTo>
                    <a:pt x="3373" y="118"/>
                    <a:pt x="3197" y="0"/>
                    <a:pt x="30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7"/>
            <p:cNvSpPr/>
            <p:nvPr/>
          </p:nvSpPr>
          <p:spPr>
            <a:xfrm>
              <a:off x="5779700" y="1744575"/>
              <a:ext cx="91300" cy="46750"/>
            </a:xfrm>
            <a:custGeom>
              <a:avLst/>
              <a:gdLst/>
              <a:ahLst/>
              <a:cxnLst/>
              <a:rect l="l" t="t" r="r" b="b"/>
              <a:pathLst>
                <a:path w="3652" h="1870" extrusionOk="0">
                  <a:moveTo>
                    <a:pt x="3082" y="132"/>
                  </a:moveTo>
                  <a:cubicBezTo>
                    <a:pt x="3141" y="132"/>
                    <a:pt x="3200" y="142"/>
                    <a:pt x="3249" y="171"/>
                  </a:cubicBezTo>
                  <a:cubicBezTo>
                    <a:pt x="3337" y="221"/>
                    <a:pt x="3406" y="299"/>
                    <a:pt x="3446" y="397"/>
                  </a:cubicBezTo>
                  <a:cubicBezTo>
                    <a:pt x="3505" y="594"/>
                    <a:pt x="3396" y="809"/>
                    <a:pt x="3200" y="878"/>
                  </a:cubicBezTo>
                  <a:lnTo>
                    <a:pt x="698" y="1722"/>
                  </a:lnTo>
                  <a:cubicBezTo>
                    <a:pt x="663" y="1733"/>
                    <a:pt x="627" y="1738"/>
                    <a:pt x="590" y="1738"/>
                  </a:cubicBezTo>
                  <a:cubicBezTo>
                    <a:pt x="432" y="1738"/>
                    <a:pt x="273" y="1640"/>
                    <a:pt x="217" y="1496"/>
                  </a:cubicBezTo>
                  <a:cubicBezTo>
                    <a:pt x="148" y="1300"/>
                    <a:pt x="236" y="1084"/>
                    <a:pt x="423" y="1006"/>
                  </a:cubicBezTo>
                  <a:cubicBezTo>
                    <a:pt x="433" y="1006"/>
                    <a:pt x="443" y="995"/>
                    <a:pt x="463" y="995"/>
                  </a:cubicBezTo>
                  <a:lnTo>
                    <a:pt x="2964" y="152"/>
                  </a:lnTo>
                  <a:cubicBezTo>
                    <a:pt x="3004" y="142"/>
                    <a:pt x="3043" y="132"/>
                    <a:pt x="3082" y="132"/>
                  </a:cubicBezTo>
                  <a:close/>
                  <a:moveTo>
                    <a:pt x="3076" y="1"/>
                  </a:moveTo>
                  <a:cubicBezTo>
                    <a:pt x="3021" y="1"/>
                    <a:pt x="2967" y="9"/>
                    <a:pt x="2916" y="24"/>
                  </a:cubicBezTo>
                  <a:lnTo>
                    <a:pt x="413" y="868"/>
                  </a:lnTo>
                  <a:cubicBezTo>
                    <a:pt x="404" y="878"/>
                    <a:pt x="393" y="878"/>
                    <a:pt x="374" y="888"/>
                  </a:cubicBezTo>
                  <a:cubicBezTo>
                    <a:pt x="119" y="995"/>
                    <a:pt x="1" y="1280"/>
                    <a:pt x="99" y="1536"/>
                  </a:cubicBezTo>
                  <a:cubicBezTo>
                    <a:pt x="168" y="1732"/>
                    <a:pt x="364" y="1869"/>
                    <a:pt x="570" y="1869"/>
                  </a:cubicBezTo>
                  <a:cubicBezTo>
                    <a:pt x="629" y="1869"/>
                    <a:pt x="688" y="1859"/>
                    <a:pt x="737" y="1839"/>
                  </a:cubicBezTo>
                  <a:lnTo>
                    <a:pt x="3239" y="995"/>
                  </a:lnTo>
                  <a:cubicBezTo>
                    <a:pt x="3514" y="908"/>
                    <a:pt x="3651" y="613"/>
                    <a:pt x="3563" y="348"/>
                  </a:cubicBezTo>
                  <a:cubicBezTo>
                    <a:pt x="3524" y="221"/>
                    <a:pt x="3426" y="112"/>
                    <a:pt x="3308" y="53"/>
                  </a:cubicBezTo>
                  <a:cubicBezTo>
                    <a:pt x="3238" y="18"/>
                    <a:pt x="3157" y="1"/>
                    <a:pt x="30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7"/>
            <p:cNvSpPr/>
            <p:nvPr/>
          </p:nvSpPr>
          <p:spPr>
            <a:xfrm>
              <a:off x="5960525" y="1581950"/>
              <a:ext cx="66000" cy="73950"/>
            </a:xfrm>
            <a:custGeom>
              <a:avLst/>
              <a:gdLst/>
              <a:ahLst/>
              <a:cxnLst/>
              <a:rect l="l" t="t" r="r" b="b"/>
              <a:pathLst>
                <a:path w="2640" h="2958" extrusionOk="0">
                  <a:moveTo>
                    <a:pt x="2130" y="1"/>
                  </a:moveTo>
                  <a:cubicBezTo>
                    <a:pt x="1977" y="1"/>
                    <a:pt x="1827" y="84"/>
                    <a:pt x="1747" y="229"/>
                  </a:cubicBezTo>
                  <a:cubicBezTo>
                    <a:pt x="1325" y="955"/>
                    <a:pt x="805" y="1613"/>
                    <a:pt x="197" y="2192"/>
                  </a:cubicBezTo>
                  <a:cubicBezTo>
                    <a:pt x="10" y="2358"/>
                    <a:pt x="1" y="2643"/>
                    <a:pt x="167" y="2820"/>
                  </a:cubicBezTo>
                  <a:cubicBezTo>
                    <a:pt x="256" y="2908"/>
                    <a:pt x="373" y="2957"/>
                    <a:pt x="491" y="2957"/>
                  </a:cubicBezTo>
                  <a:cubicBezTo>
                    <a:pt x="609" y="2957"/>
                    <a:pt x="717" y="2918"/>
                    <a:pt x="795" y="2840"/>
                  </a:cubicBezTo>
                  <a:cubicBezTo>
                    <a:pt x="1482" y="2201"/>
                    <a:pt x="2061" y="1475"/>
                    <a:pt x="2522" y="661"/>
                  </a:cubicBezTo>
                  <a:cubicBezTo>
                    <a:pt x="2640" y="455"/>
                    <a:pt x="2561" y="180"/>
                    <a:pt x="2345" y="62"/>
                  </a:cubicBezTo>
                  <a:cubicBezTo>
                    <a:pt x="2278" y="21"/>
                    <a:pt x="2204" y="1"/>
                    <a:pt x="213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7"/>
            <p:cNvSpPr/>
            <p:nvPr/>
          </p:nvSpPr>
          <p:spPr>
            <a:xfrm>
              <a:off x="5960025" y="1580300"/>
              <a:ext cx="67000" cy="77300"/>
            </a:xfrm>
            <a:custGeom>
              <a:avLst/>
              <a:gdLst/>
              <a:ahLst/>
              <a:cxnLst/>
              <a:rect l="l" t="t" r="r" b="b"/>
              <a:pathLst>
                <a:path w="2680" h="3092" extrusionOk="0">
                  <a:moveTo>
                    <a:pt x="2150" y="128"/>
                  </a:moveTo>
                  <a:cubicBezTo>
                    <a:pt x="2219" y="128"/>
                    <a:pt x="2278" y="148"/>
                    <a:pt x="2336" y="178"/>
                  </a:cubicBezTo>
                  <a:cubicBezTo>
                    <a:pt x="2424" y="236"/>
                    <a:pt x="2493" y="315"/>
                    <a:pt x="2513" y="413"/>
                  </a:cubicBezTo>
                  <a:cubicBezTo>
                    <a:pt x="2542" y="511"/>
                    <a:pt x="2533" y="609"/>
                    <a:pt x="2483" y="697"/>
                  </a:cubicBezTo>
                  <a:cubicBezTo>
                    <a:pt x="2022" y="1502"/>
                    <a:pt x="1453" y="2228"/>
                    <a:pt x="776" y="2856"/>
                  </a:cubicBezTo>
                  <a:cubicBezTo>
                    <a:pt x="706" y="2921"/>
                    <a:pt x="612" y="2953"/>
                    <a:pt x="518" y="2953"/>
                  </a:cubicBezTo>
                  <a:cubicBezTo>
                    <a:pt x="413" y="2953"/>
                    <a:pt x="309" y="2914"/>
                    <a:pt x="236" y="2837"/>
                  </a:cubicBezTo>
                  <a:cubicBezTo>
                    <a:pt x="167" y="2768"/>
                    <a:pt x="128" y="2670"/>
                    <a:pt x="138" y="2572"/>
                  </a:cubicBezTo>
                  <a:cubicBezTo>
                    <a:pt x="138" y="2464"/>
                    <a:pt x="187" y="2376"/>
                    <a:pt x="256" y="2307"/>
                  </a:cubicBezTo>
                  <a:cubicBezTo>
                    <a:pt x="874" y="1728"/>
                    <a:pt x="1404" y="1061"/>
                    <a:pt x="1816" y="324"/>
                  </a:cubicBezTo>
                  <a:cubicBezTo>
                    <a:pt x="1875" y="236"/>
                    <a:pt x="1953" y="167"/>
                    <a:pt x="2051" y="148"/>
                  </a:cubicBezTo>
                  <a:cubicBezTo>
                    <a:pt x="2081" y="138"/>
                    <a:pt x="2121" y="128"/>
                    <a:pt x="2150" y="128"/>
                  </a:cubicBezTo>
                  <a:close/>
                  <a:moveTo>
                    <a:pt x="2153" y="1"/>
                  </a:moveTo>
                  <a:cubicBezTo>
                    <a:pt x="2107" y="1"/>
                    <a:pt x="2059" y="7"/>
                    <a:pt x="2012" y="21"/>
                  </a:cubicBezTo>
                  <a:cubicBezTo>
                    <a:pt x="1885" y="60"/>
                    <a:pt x="1777" y="138"/>
                    <a:pt x="1708" y="256"/>
                  </a:cubicBezTo>
                  <a:cubicBezTo>
                    <a:pt x="1296" y="982"/>
                    <a:pt x="776" y="1639"/>
                    <a:pt x="167" y="2208"/>
                  </a:cubicBezTo>
                  <a:cubicBezTo>
                    <a:pt x="69" y="2297"/>
                    <a:pt x="10" y="2424"/>
                    <a:pt x="1" y="2562"/>
                  </a:cubicBezTo>
                  <a:cubicBezTo>
                    <a:pt x="1" y="2699"/>
                    <a:pt x="50" y="2827"/>
                    <a:pt x="138" y="2925"/>
                  </a:cubicBezTo>
                  <a:cubicBezTo>
                    <a:pt x="236" y="3033"/>
                    <a:pt x="374" y="3092"/>
                    <a:pt x="511" y="3092"/>
                  </a:cubicBezTo>
                  <a:cubicBezTo>
                    <a:pt x="649" y="3092"/>
                    <a:pt x="766" y="3043"/>
                    <a:pt x="864" y="2954"/>
                  </a:cubicBezTo>
                  <a:cubicBezTo>
                    <a:pt x="1551" y="2317"/>
                    <a:pt x="2130" y="1580"/>
                    <a:pt x="2592" y="766"/>
                  </a:cubicBezTo>
                  <a:cubicBezTo>
                    <a:pt x="2660" y="649"/>
                    <a:pt x="2680" y="511"/>
                    <a:pt x="2640" y="374"/>
                  </a:cubicBezTo>
                  <a:cubicBezTo>
                    <a:pt x="2611" y="246"/>
                    <a:pt x="2523" y="138"/>
                    <a:pt x="2405" y="69"/>
                  </a:cubicBezTo>
                  <a:cubicBezTo>
                    <a:pt x="2327" y="24"/>
                    <a:pt x="2242" y="1"/>
                    <a:pt x="215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1" name="Google Shape;1331;p7"/>
          <p:cNvGrpSpPr/>
          <p:nvPr/>
        </p:nvGrpSpPr>
        <p:grpSpPr>
          <a:xfrm>
            <a:off x="339567" y="4115029"/>
            <a:ext cx="2074780" cy="2273025"/>
            <a:chOff x="66150" y="67346"/>
            <a:chExt cx="1556085" cy="1704769"/>
          </a:xfrm>
        </p:grpSpPr>
        <p:sp>
          <p:nvSpPr>
            <p:cNvPr id="1332" name="Google Shape;1332;p7"/>
            <p:cNvSpPr/>
            <p:nvPr/>
          </p:nvSpPr>
          <p:spPr>
            <a:xfrm>
              <a:off x="75015" y="224782"/>
              <a:ext cx="1538355" cy="1538580"/>
            </a:xfrm>
            <a:custGeom>
              <a:avLst/>
              <a:gdLst/>
              <a:ahLst/>
              <a:cxnLst/>
              <a:rect l="l" t="t" r="r" b="b"/>
              <a:pathLst>
                <a:path w="13709" h="13711" extrusionOk="0">
                  <a:moveTo>
                    <a:pt x="6859" y="1924"/>
                  </a:moveTo>
                  <a:cubicBezTo>
                    <a:pt x="9578" y="1924"/>
                    <a:pt x="11785" y="4142"/>
                    <a:pt x="11785" y="6861"/>
                  </a:cubicBezTo>
                  <a:cubicBezTo>
                    <a:pt x="11785" y="9578"/>
                    <a:pt x="9578" y="11787"/>
                    <a:pt x="6859" y="11787"/>
                  </a:cubicBezTo>
                  <a:cubicBezTo>
                    <a:pt x="4131" y="11787"/>
                    <a:pt x="1924" y="9578"/>
                    <a:pt x="1924" y="6861"/>
                  </a:cubicBezTo>
                  <a:cubicBezTo>
                    <a:pt x="1924" y="4142"/>
                    <a:pt x="4131" y="1924"/>
                    <a:pt x="6859" y="1924"/>
                  </a:cubicBezTo>
                  <a:close/>
                  <a:moveTo>
                    <a:pt x="6859" y="1"/>
                  </a:moveTo>
                  <a:cubicBezTo>
                    <a:pt x="3071" y="1"/>
                    <a:pt x="0" y="3073"/>
                    <a:pt x="0" y="6861"/>
                  </a:cubicBezTo>
                  <a:cubicBezTo>
                    <a:pt x="0" y="10638"/>
                    <a:pt x="3071" y="13710"/>
                    <a:pt x="6859" y="13710"/>
                  </a:cubicBezTo>
                  <a:cubicBezTo>
                    <a:pt x="10638" y="13710"/>
                    <a:pt x="13709" y="10638"/>
                    <a:pt x="13709" y="6861"/>
                  </a:cubicBezTo>
                  <a:cubicBezTo>
                    <a:pt x="13709" y="3073"/>
                    <a:pt x="10638" y="1"/>
                    <a:pt x="68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7"/>
            <p:cNvSpPr/>
            <p:nvPr/>
          </p:nvSpPr>
          <p:spPr>
            <a:xfrm>
              <a:off x="66150" y="216029"/>
              <a:ext cx="1556085" cy="1556085"/>
            </a:xfrm>
            <a:custGeom>
              <a:avLst/>
              <a:gdLst/>
              <a:ahLst/>
              <a:cxnLst/>
              <a:rect l="l" t="t" r="r" b="b"/>
              <a:pathLst>
                <a:path w="13867" h="13867" extrusionOk="0">
                  <a:moveTo>
                    <a:pt x="6938" y="2081"/>
                  </a:moveTo>
                  <a:cubicBezTo>
                    <a:pt x="9607" y="2081"/>
                    <a:pt x="11786" y="4259"/>
                    <a:pt x="11786" y="6939"/>
                  </a:cubicBezTo>
                  <a:cubicBezTo>
                    <a:pt x="11786" y="9608"/>
                    <a:pt x="9607" y="11786"/>
                    <a:pt x="6938" y="11786"/>
                  </a:cubicBezTo>
                  <a:cubicBezTo>
                    <a:pt x="4260" y="11786"/>
                    <a:pt x="2081" y="9608"/>
                    <a:pt x="2081" y="6939"/>
                  </a:cubicBezTo>
                  <a:cubicBezTo>
                    <a:pt x="2081" y="4259"/>
                    <a:pt x="4260" y="2081"/>
                    <a:pt x="6938" y="2081"/>
                  </a:cubicBezTo>
                  <a:close/>
                  <a:moveTo>
                    <a:pt x="6938" y="1924"/>
                  </a:moveTo>
                  <a:cubicBezTo>
                    <a:pt x="4171" y="1924"/>
                    <a:pt x="1924" y="4171"/>
                    <a:pt x="1924" y="6939"/>
                  </a:cubicBezTo>
                  <a:cubicBezTo>
                    <a:pt x="1924" y="9696"/>
                    <a:pt x="4171" y="11943"/>
                    <a:pt x="6938" y="11943"/>
                  </a:cubicBezTo>
                  <a:cubicBezTo>
                    <a:pt x="9696" y="11943"/>
                    <a:pt x="11943" y="9696"/>
                    <a:pt x="11943" y="6939"/>
                  </a:cubicBezTo>
                  <a:cubicBezTo>
                    <a:pt x="11943" y="4171"/>
                    <a:pt x="9696" y="1924"/>
                    <a:pt x="6938" y="1924"/>
                  </a:cubicBezTo>
                  <a:close/>
                  <a:moveTo>
                    <a:pt x="6938" y="157"/>
                  </a:moveTo>
                  <a:cubicBezTo>
                    <a:pt x="10667" y="157"/>
                    <a:pt x="13709" y="3199"/>
                    <a:pt x="13709" y="6939"/>
                  </a:cubicBezTo>
                  <a:cubicBezTo>
                    <a:pt x="13709" y="10677"/>
                    <a:pt x="10667" y="13710"/>
                    <a:pt x="6938" y="13710"/>
                  </a:cubicBezTo>
                  <a:cubicBezTo>
                    <a:pt x="3200" y="13710"/>
                    <a:pt x="158" y="10677"/>
                    <a:pt x="158" y="6939"/>
                  </a:cubicBezTo>
                  <a:cubicBezTo>
                    <a:pt x="158" y="3199"/>
                    <a:pt x="3200" y="157"/>
                    <a:pt x="6938" y="157"/>
                  </a:cubicBezTo>
                  <a:close/>
                  <a:moveTo>
                    <a:pt x="6938" y="0"/>
                  </a:moveTo>
                  <a:cubicBezTo>
                    <a:pt x="3111" y="0"/>
                    <a:pt x="1" y="3112"/>
                    <a:pt x="1" y="6939"/>
                  </a:cubicBezTo>
                  <a:cubicBezTo>
                    <a:pt x="1" y="10756"/>
                    <a:pt x="3111" y="13867"/>
                    <a:pt x="6938" y="13867"/>
                  </a:cubicBezTo>
                  <a:cubicBezTo>
                    <a:pt x="10756" y="13867"/>
                    <a:pt x="13866" y="10756"/>
                    <a:pt x="13866" y="6939"/>
                  </a:cubicBezTo>
                  <a:cubicBezTo>
                    <a:pt x="13866" y="3112"/>
                    <a:pt x="10756" y="0"/>
                    <a:pt x="693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7"/>
            <p:cNvSpPr/>
            <p:nvPr/>
          </p:nvSpPr>
          <p:spPr>
            <a:xfrm>
              <a:off x="75015" y="76210"/>
              <a:ext cx="1538355" cy="1538468"/>
            </a:xfrm>
            <a:custGeom>
              <a:avLst/>
              <a:gdLst/>
              <a:ahLst/>
              <a:cxnLst/>
              <a:rect l="l" t="t" r="r" b="b"/>
              <a:pathLst>
                <a:path w="13709" h="13710" extrusionOk="0">
                  <a:moveTo>
                    <a:pt x="6859" y="1924"/>
                  </a:moveTo>
                  <a:cubicBezTo>
                    <a:pt x="9578" y="1924"/>
                    <a:pt x="11785" y="4142"/>
                    <a:pt x="11785" y="6859"/>
                  </a:cubicBezTo>
                  <a:cubicBezTo>
                    <a:pt x="11785" y="9578"/>
                    <a:pt x="9578" y="11786"/>
                    <a:pt x="6859" y="11786"/>
                  </a:cubicBezTo>
                  <a:cubicBezTo>
                    <a:pt x="4131" y="11786"/>
                    <a:pt x="1924" y="9578"/>
                    <a:pt x="1924" y="6859"/>
                  </a:cubicBezTo>
                  <a:cubicBezTo>
                    <a:pt x="1924" y="4142"/>
                    <a:pt x="4131" y="1924"/>
                    <a:pt x="6859" y="1924"/>
                  </a:cubicBezTo>
                  <a:close/>
                  <a:moveTo>
                    <a:pt x="6859" y="1"/>
                  </a:moveTo>
                  <a:cubicBezTo>
                    <a:pt x="3071" y="1"/>
                    <a:pt x="0" y="3072"/>
                    <a:pt x="0" y="6859"/>
                  </a:cubicBezTo>
                  <a:cubicBezTo>
                    <a:pt x="0" y="10638"/>
                    <a:pt x="3071" y="13709"/>
                    <a:pt x="6859" y="13709"/>
                  </a:cubicBezTo>
                  <a:cubicBezTo>
                    <a:pt x="10638" y="13709"/>
                    <a:pt x="13709" y="10638"/>
                    <a:pt x="13709" y="6859"/>
                  </a:cubicBezTo>
                  <a:cubicBezTo>
                    <a:pt x="13709" y="3072"/>
                    <a:pt x="10638" y="1"/>
                    <a:pt x="68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7"/>
            <p:cNvSpPr/>
            <p:nvPr/>
          </p:nvSpPr>
          <p:spPr>
            <a:xfrm>
              <a:off x="66150" y="67346"/>
              <a:ext cx="1556085" cy="1556085"/>
            </a:xfrm>
            <a:custGeom>
              <a:avLst/>
              <a:gdLst/>
              <a:ahLst/>
              <a:cxnLst/>
              <a:rect l="l" t="t" r="r" b="b"/>
              <a:pathLst>
                <a:path w="13867" h="13867" extrusionOk="0">
                  <a:moveTo>
                    <a:pt x="6938" y="2081"/>
                  </a:moveTo>
                  <a:cubicBezTo>
                    <a:pt x="9607" y="2081"/>
                    <a:pt x="11786" y="4260"/>
                    <a:pt x="11786" y="6938"/>
                  </a:cubicBezTo>
                  <a:cubicBezTo>
                    <a:pt x="11786" y="9608"/>
                    <a:pt x="9607" y="11786"/>
                    <a:pt x="6938" y="11786"/>
                  </a:cubicBezTo>
                  <a:cubicBezTo>
                    <a:pt x="4260" y="11786"/>
                    <a:pt x="2081" y="9608"/>
                    <a:pt x="2081" y="6938"/>
                  </a:cubicBezTo>
                  <a:cubicBezTo>
                    <a:pt x="2081" y="4260"/>
                    <a:pt x="4260" y="2081"/>
                    <a:pt x="6938" y="2081"/>
                  </a:cubicBezTo>
                  <a:close/>
                  <a:moveTo>
                    <a:pt x="6938" y="1924"/>
                  </a:moveTo>
                  <a:cubicBezTo>
                    <a:pt x="4171" y="1924"/>
                    <a:pt x="1924" y="4171"/>
                    <a:pt x="1924" y="6938"/>
                  </a:cubicBezTo>
                  <a:cubicBezTo>
                    <a:pt x="1924" y="9696"/>
                    <a:pt x="4171" y="11943"/>
                    <a:pt x="6938" y="11943"/>
                  </a:cubicBezTo>
                  <a:cubicBezTo>
                    <a:pt x="9696" y="11943"/>
                    <a:pt x="11943" y="9696"/>
                    <a:pt x="11943" y="6938"/>
                  </a:cubicBezTo>
                  <a:cubicBezTo>
                    <a:pt x="11943" y="4171"/>
                    <a:pt x="9696" y="1924"/>
                    <a:pt x="6938" y="1924"/>
                  </a:cubicBezTo>
                  <a:close/>
                  <a:moveTo>
                    <a:pt x="6938" y="158"/>
                  </a:moveTo>
                  <a:cubicBezTo>
                    <a:pt x="10667" y="158"/>
                    <a:pt x="13709" y="3200"/>
                    <a:pt x="13709" y="6938"/>
                  </a:cubicBezTo>
                  <a:cubicBezTo>
                    <a:pt x="13709" y="10678"/>
                    <a:pt x="10667" y="13710"/>
                    <a:pt x="6938" y="13710"/>
                  </a:cubicBezTo>
                  <a:cubicBezTo>
                    <a:pt x="3200" y="13710"/>
                    <a:pt x="158" y="10678"/>
                    <a:pt x="158" y="6938"/>
                  </a:cubicBezTo>
                  <a:cubicBezTo>
                    <a:pt x="158" y="3200"/>
                    <a:pt x="3200" y="158"/>
                    <a:pt x="6938" y="158"/>
                  </a:cubicBezTo>
                  <a:close/>
                  <a:moveTo>
                    <a:pt x="6938" y="1"/>
                  </a:moveTo>
                  <a:cubicBezTo>
                    <a:pt x="3111" y="1"/>
                    <a:pt x="1" y="3111"/>
                    <a:pt x="1" y="6938"/>
                  </a:cubicBezTo>
                  <a:cubicBezTo>
                    <a:pt x="1" y="10756"/>
                    <a:pt x="3111" y="13867"/>
                    <a:pt x="6938" y="13867"/>
                  </a:cubicBezTo>
                  <a:cubicBezTo>
                    <a:pt x="10756" y="13867"/>
                    <a:pt x="13866" y="10756"/>
                    <a:pt x="13866" y="6938"/>
                  </a:cubicBezTo>
                  <a:cubicBezTo>
                    <a:pt x="13866" y="3111"/>
                    <a:pt x="10756" y="1"/>
                    <a:pt x="693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36" name="Google Shape;1336;p7"/>
          <p:cNvSpPr/>
          <p:nvPr/>
        </p:nvSpPr>
        <p:spPr>
          <a:xfrm>
            <a:off x="4663365" y="839500"/>
            <a:ext cx="6916400" cy="56032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7" name="Google Shape;1337;p7"/>
          <p:cNvSpPr/>
          <p:nvPr/>
        </p:nvSpPr>
        <p:spPr>
          <a:xfrm>
            <a:off x="4491197" y="681400"/>
            <a:ext cx="6916400" cy="5603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8" name="Google Shape;1338;p7"/>
          <p:cNvSpPr/>
          <p:nvPr/>
        </p:nvSpPr>
        <p:spPr>
          <a:xfrm>
            <a:off x="4491153" y="681400"/>
            <a:ext cx="6916400" cy="3972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9" name="Google Shape;1339;p7"/>
          <p:cNvSpPr/>
          <p:nvPr/>
        </p:nvSpPr>
        <p:spPr>
          <a:xfrm>
            <a:off x="4289545" y="499333"/>
            <a:ext cx="6916400" cy="560320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0" name="Google Shape;1340;p7"/>
          <p:cNvSpPr/>
          <p:nvPr/>
        </p:nvSpPr>
        <p:spPr>
          <a:xfrm>
            <a:off x="4289500" y="499333"/>
            <a:ext cx="6916400" cy="3972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1" name="Google Shape;1341;p7"/>
          <p:cNvSpPr/>
          <p:nvPr/>
        </p:nvSpPr>
        <p:spPr>
          <a:xfrm>
            <a:off x="4526733" y="634667"/>
            <a:ext cx="144400" cy="1444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2" name="Google Shape;1342;p7"/>
          <p:cNvSpPr/>
          <p:nvPr/>
        </p:nvSpPr>
        <p:spPr>
          <a:xfrm>
            <a:off x="4806433" y="634667"/>
            <a:ext cx="144400" cy="1444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3" name="Google Shape;1343;p7"/>
          <p:cNvSpPr/>
          <p:nvPr/>
        </p:nvSpPr>
        <p:spPr>
          <a:xfrm>
            <a:off x="5086133" y="634667"/>
            <a:ext cx="144400" cy="1444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4" name="Google Shape;1344;p7"/>
          <p:cNvSpPr/>
          <p:nvPr/>
        </p:nvSpPr>
        <p:spPr>
          <a:xfrm>
            <a:off x="879463" y="1975915"/>
            <a:ext cx="4538800" cy="30956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5" name="Google Shape;1345;p7"/>
          <p:cNvSpPr/>
          <p:nvPr/>
        </p:nvSpPr>
        <p:spPr>
          <a:xfrm>
            <a:off x="699700" y="1786485"/>
            <a:ext cx="4538800" cy="3095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46" name="Google Shape;1346;p7"/>
          <p:cNvSpPr/>
          <p:nvPr/>
        </p:nvSpPr>
        <p:spPr>
          <a:xfrm>
            <a:off x="699667" y="1786485"/>
            <a:ext cx="4538800" cy="3972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7" name="Google Shape;1347;p7"/>
          <p:cNvSpPr/>
          <p:nvPr/>
        </p:nvSpPr>
        <p:spPr>
          <a:xfrm>
            <a:off x="4289500" y="1908285"/>
            <a:ext cx="794000" cy="1536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8" name="Google Shape;1348;p7"/>
          <p:cNvSpPr txBox="1">
            <a:spLocks noGrp="1"/>
          </p:cNvSpPr>
          <p:nvPr>
            <p:ph type="title"/>
          </p:nvPr>
        </p:nvSpPr>
        <p:spPr>
          <a:xfrm>
            <a:off x="1167500" y="2612233"/>
            <a:ext cx="3517600" cy="17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49" name="Google Shape;1349;p7"/>
          <p:cNvSpPr txBox="1">
            <a:spLocks noGrp="1"/>
          </p:cNvSpPr>
          <p:nvPr>
            <p:ph type="body" idx="1"/>
          </p:nvPr>
        </p:nvSpPr>
        <p:spPr>
          <a:xfrm>
            <a:off x="5701767" y="1309400"/>
            <a:ext cx="52884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2515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68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849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51850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85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51852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51853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844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51845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1051846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51847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1051848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85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836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51837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51838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841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51842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51843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7">
            <a:alphaModFix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048575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48577" name="文本占位符 1048576"/>
          <p:cNvSpPr>
            <a:spLocks noGrp="1"/>
          </p:cNvSpPr>
          <p:nvPr>
            <p:ph type="body" idx="4294967295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578" name="日期占位符 1048577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eaLnBrk="1" latinLnBrk="1" hangingPunct="1"/>
            <a:fld id="{566ABCEB-ACFC-4714-9973-3DA970169C29}" type="datetime1">
              <a:rPr lang="en-US" altLang="en-US" sz="1200">
                <a:solidFill>
                  <a:srgbClr val="898989"/>
                </a:solidFill>
              </a:rPr>
              <a:pPr lvl="0" eaLnBrk="1" latinLnBrk="1" hangingPunct="1"/>
              <a:t>7/21/2023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79" name="页脚占位符 1048578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ctr" eaLnBrk="1" latin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48580" name="灯片编号占位符 1048579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en-US" altLang="en-US" sz="1200">
                <a:solidFill>
                  <a:srgbClr val="898989"/>
                </a:solidFill>
              </a:rPr>
              <a:pPr lvl="0" algn="r" eaLnBrk="1" latinLnBrk="1" hangingPunct="1"/>
              <a:t>‹#›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3E9B7E-E508-BCEF-F87D-8DAF403E40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038920" y="7107956"/>
            <a:ext cx="1824009" cy="2002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31CDF3-34E5-3EB8-D523-1A52527974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90735" y="-626718"/>
            <a:ext cx="2186247" cy="231740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0A733AF6-289F-F93C-139E-9D61E77766BB}"/>
              </a:ext>
            </a:extLst>
          </p:cNvPr>
          <p:cNvSpPr txBox="1"/>
          <p:nvPr userDrawn="1"/>
        </p:nvSpPr>
        <p:spPr>
          <a:xfrm>
            <a:off x="3754016" y="765246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ECDEA53-C555-325F-F2AB-CFE0F6317CE8}"/>
              </a:ext>
            </a:extLst>
          </p:cNvPr>
          <p:cNvSpPr txBox="1">
            <a:spLocks/>
          </p:cNvSpPr>
          <p:nvPr userDrawn="1"/>
        </p:nvSpPr>
        <p:spPr>
          <a:xfrm>
            <a:off x="9982200" y="-97219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FD96B6F-14EC-425C-33C5-6469D3D90482}"/>
              </a:ext>
            </a:extLst>
          </p:cNvPr>
          <p:cNvSpPr txBox="1">
            <a:spLocks/>
          </p:cNvSpPr>
          <p:nvPr userDrawn="1"/>
        </p:nvSpPr>
        <p:spPr>
          <a:xfrm>
            <a:off x="-2332937" y="169068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96" r:id="rId12"/>
    <p:sldLayoutId id="2147483697" r:id="rId13"/>
    <p:sldLayoutId id="2147483698" r:id="rId14"/>
    <p:sldLayoutId id="2147483699" r:id="rId15"/>
  </p:sldLayoutIdLst>
  <p:hf sldNum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16.png"/><Relationship Id="rId7" Type="http://schemas.openxmlformats.org/officeDocument/2006/relationships/image" Target="../media/image6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17.png"/><Relationship Id="rId9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6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7.png"/><Relationship Id="rId7" Type="http://schemas.openxmlformats.org/officeDocument/2006/relationships/image" Target="../media/image7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16.png"/><Relationship Id="rId7" Type="http://schemas.openxmlformats.org/officeDocument/2006/relationships/image" Target="../media/image7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16.pn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2097151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1625" y="3273425"/>
            <a:ext cx="9172575" cy="3363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3" name="图片 2097152"/>
          <p:cNvPicPr>
            <a:picLocks/>
          </p:cNvPicPr>
          <p:nvPr/>
        </p:nvPicPr>
        <p:blipFill>
          <a:blip r:embed="rId3"/>
          <a:srcRect r="25722"/>
          <a:stretch>
            <a:fillRect/>
          </a:stretch>
        </p:blipFill>
        <p:spPr>
          <a:xfrm>
            <a:off x="10761662" y="5462587"/>
            <a:ext cx="1687512" cy="117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4" name="图片 2097153"/>
          <p:cNvPicPr>
            <a:picLocks/>
          </p:cNvPicPr>
          <p:nvPr/>
        </p:nvPicPr>
        <p:blipFill>
          <a:blip r:embed="rId3"/>
          <a:srcRect l="35881"/>
          <a:stretch>
            <a:fillRect/>
          </a:stretch>
        </p:blipFill>
        <p:spPr>
          <a:xfrm>
            <a:off x="-74612" y="5462587"/>
            <a:ext cx="1457325" cy="117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5" name="图片 2097154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966075" y="3021012"/>
            <a:ext cx="3640137" cy="1852612"/>
          </a:xfrm>
          <a:prstGeom prst="rect">
            <a:avLst/>
          </a:prstGeom>
          <a:noFill/>
          <a:ln>
            <a:noFill/>
          </a:ln>
        </p:spPr>
      </p:pic>
      <p:sp>
        <p:nvSpPr>
          <p:cNvPr id="1048582" name="任意多边形 1048581"/>
          <p:cNvSpPr/>
          <p:nvPr/>
        </p:nvSpPr>
        <p:spPr bwMode="auto">
          <a:xfrm rot="20785646">
            <a:off x="9395049" y="403933"/>
            <a:ext cx="1625264" cy="1513466"/>
          </a:xfrm>
          <a:custGeom>
            <a:avLst/>
            <a:gdLst/>
            <a:ahLst/>
            <a:cxnLst/>
            <a:rect l="0" t="0" r="0" b="0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</a:path>
            </a:pathLst>
          </a:custGeom>
          <a:solidFill>
            <a:schemeClr val="dk1">
              <a:alpha val="100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048583" name="任意多边形 1048582"/>
          <p:cNvSpPr/>
          <p:nvPr/>
        </p:nvSpPr>
        <p:spPr>
          <a:xfrm>
            <a:off x="1709057" y="1509712"/>
            <a:ext cx="9035143" cy="1604319"/>
          </a:xfrm>
          <a:custGeom>
            <a:avLst/>
            <a:gdLst/>
            <a:ahLst/>
            <a:cxnLst/>
            <a:rect l="0" t="0" r="0" b="0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 cmpd="sng">
            <a:solidFill>
              <a:schemeClr val="dk1">
                <a:alpha val="100000"/>
              </a:schemeClr>
            </a:solidFill>
            <a:prstDash val="dash"/>
            <a:round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5FCD45-976F-69F0-D5D8-B3D3390C502A}"/>
              </a:ext>
            </a:extLst>
          </p:cNvPr>
          <p:cNvSpPr txBox="1"/>
          <p:nvPr/>
        </p:nvSpPr>
        <p:spPr>
          <a:xfrm>
            <a:off x="790278" y="142281"/>
            <a:ext cx="4744248" cy="1107996"/>
          </a:xfrm>
          <a:custGeom>
            <a:avLst/>
            <a:gdLst>
              <a:gd name="connsiteX0" fmla="*/ 0 w 4744248"/>
              <a:gd name="connsiteY0" fmla="*/ 0 h 1107996"/>
              <a:gd name="connsiteX1" fmla="*/ 4744248 w 4744248"/>
              <a:gd name="connsiteY1" fmla="*/ 0 h 1107996"/>
              <a:gd name="connsiteX2" fmla="*/ 4744248 w 4744248"/>
              <a:gd name="connsiteY2" fmla="*/ 1107996 h 1107996"/>
              <a:gd name="connsiteX3" fmla="*/ 0 w 4744248"/>
              <a:gd name="connsiteY3" fmla="*/ 1107996 h 1107996"/>
              <a:gd name="connsiteX4" fmla="*/ 0 w 4744248"/>
              <a:gd name="connsiteY4" fmla="*/ 0 h 1107996"/>
              <a:gd name="connsiteX0" fmla="*/ 272716 w 4744248"/>
              <a:gd name="connsiteY0" fmla="*/ 176463 h 1107996"/>
              <a:gd name="connsiteX1" fmla="*/ 4744248 w 4744248"/>
              <a:gd name="connsiteY1" fmla="*/ 0 h 1107996"/>
              <a:gd name="connsiteX2" fmla="*/ 4744248 w 4744248"/>
              <a:gd name="connsiteY2" fmla="*/ 1107996 h 1107996"/>
              <a:gd name="connsiteX3" fmla="*/ 0 w 4744248"/>
              <a:gd name="connsiteY3" fmla="*/ 1107996 h 1107996"/>
              <a:gd name="connsiteX4" fmla="*/ 272716 w 4744248"/>
              <a:gd name="connsiteY4" fmla="*/ 176463 h 1107996"/>
              <a:gd name="connsiteX0" fmla="*/ 272716 w 4744248"/>
              <a:gd name="connsiteY0" fmla="*/ 176463 h 1107996"/>
              <a:gd name="connsiteX1" fmla="*/ 4744248 w 4744248"/>
              <a:gd name="connsiteY1" fmla="*/ 0 h 1107996"/>
              <a:gd name="connsiteX2" fmla="*/ 4664037 w 4744248"/>
              <a:gd name="connsiteY2" fmla="*/ 739028 h 1107996"/>
              <a:gd name="connsiteX3" fmla="*/ 0 w 4744248"/>
              <a:gd name="connsiteY3" fmla="*/ 1107996 h 1107996"/>
              <a:gd name="connsiteX4" fmla="*/ 272716 w 4744248"/>
              <a:gd name="connsiteY4" fmla="*/ 176463 h 110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4248" h="1107996">
                <a:moveTo>
                  <a:pt x="272716" y="176463"/>
                </a:moveTo>
                <a:lnTo>
                  <a:pt x="4744248" y="0"/>
                </a:lnTo>
                <a:lnTo>
                  <a:pt x="4664037" y="739028"/>
                </a:lnTo>
                <a:lnTo>
                  <a:pt x="0" y="1107996"/>
                </a:lnTo>
                <a:lnTo>
                  <a:pt x="272716" y="17646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lvl="0" indent="0" eaLnBrk="1" latin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6600" b="1" dirty="0">
                <a:solidFill>
                  <a:schemeClr val="accent2">
                    <a:lumMod val="75000"/>
                  </a:schemeClr>
                </a:solidFill>
                <a:latin typeface="UVN Hoa Dao" panose="00000400000000000000" pitchFamily="2" charset="0"/>
                <a:ea typeface="新蒂黑板报" pitchFamily="66" charset="-122"/>
              </a:rPr>
              <a:t>LUYỆN TẬP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943925-12FA-BB13-5CCB-4F558F8A445A}"/>
              </a:ext>
            </a:extLst>
          </p:cNvPr>
          <p:cNvGrpSpPr/>
          <p:nvPr/>
        </p:nvGrpSpPr>
        <p:grpSpPr>
          <a:xfrm>
            <a:off x="2490896" y="1158198"/>
            <a:ext cx="9364220" cy="1805937"/>
            <a:chOff x="2490896" y="1158198"/>
            <a:chExt cx="9364220" cy="1805937"/>
          </a:xfrm>
        </p:grpSpPr>
        <p:sp>
          <p:nvSpPr>
            <p:cNvPr id="1048581" name="文本框 1048580" descr="#clear#"/>
            <p:cNvSpPr txBox="1"/>
            <p:nvPr/>
          </p:nvSpPr>
          <p:spPr>
            <a:xfrm>
              <a:off x="2490897" y="1158198"/>
              <a:ext cx="9364219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>
              <a:lvl1pPr marL="228600" indent="-228600" algn="l" rtl="0" fontAlgn="base" latinLnBrk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2800" b="0" i="0" u="none" baseline="0">
                  <a:solidFill>
                    <a:schemeClr val="dk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1pPr>
              <a:lvl2pPr marL="685800" indent="-228600" algn="l" rtl="0" fontAlgn="base" latinLnBrk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2400" b="0" i="0" u="none" baseline="0">
                  <a:solidFill>
                    <a:schemeClr val="dk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 algn="l" rtl="0" fontAlgn="base" latinLnBrk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2000" b="0" i="0" u="none" baseline="0">
                  <a:solidFill>
                    <a:schemeClr val="dk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 algn="l" rtl="0" fontAlgn="base" latinLnBrk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1800" b="0" i="0" u="none" baseline="0">
                  <a:solidFill>
                    <a:schemeClr val="dk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 algn="l" rtl="0" fontAlgn="base" latinLnBrk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1800" b="0" i="0" u="none" baseline="0">
                  <a:solidFill>
                    <a:schemeClr val="dk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5pPr>
            </a:lstStyle>
            <a:p>
              <a:pPr marL="0" lvl="0" indent="0" eaLnBrk="1" latin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54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VN Dung Dan" panose="03060902040502020204" pitchFamily="66" charset="0"/>
                  <a:ea typeface="新蒂黑板报" pitchFamily="66" charset="-122"/>
                </a:rPr>
                <a:t>VIẾT TÊN NGƯỜI </a:t>
              </a:r>
            </a:p>
            <a:p>
              <a:pPr marL="0" lvl="0" indent="0" eaLnBrk="1" latin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54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VN Dung Dan" panose="03060902040502020204" pitchFamily="66" charset="0"/>
                  <a:ea typeface="新蒂黑板报" pitchFamily="66" charset="-122"/>
                </a:rPr>
                <a:t>TÊN ĐỊA LÍ VIỆT NAM</a:t>
              </a:r>
              <a:endParaRPr lang="zh-CN" altLang="en-US" sz="5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UVN Dung Dan" panose="03060902040502020204" pitchFamily="66" charset="0"/>
                <a:ea typeface="新蒂黑板报" pitchFamily="66" charset="-122"/>
              </a:endParaRPr>
            </a:p>
          </p:txBody>
        </p:sp>
        <p:sp>
          <p:nvSpPr>
            <p:cNvPr id="12" name="文本框 1048580" descr="#clear#">
              <a:extLst>
                <a:ext uri="{FF2B5EF4-FFF2-40B4-BE49-F238E27FC236}">
                  <a16:creationId xmlns:a16="http://schemas.microsoft.com/office/drawing/2014/main" id="{EBD623D0-8E42-EDEC-076E-3DBE50B54F33}"/>
                </a:ext>
              </a:extLst>
            </p:cNvPr>
            <p:cNvSpPr txBox="1"/>
            <p:nvPr/>
          </p:nvSpPr>
          <p:spPr>
            <a:xfrm>
              <a:off x="2490896" y="1209809"/>
              <a:ext cx="9364219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>
              <a:lvl1pPr marL="228600" indent="-228600" algn="l" rtl="0" fontAlgn="base" latinLnBrk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2800" b="0" i="0" u="none" baseline="0">
                  <a:solidFill>
                    <a:schemeClr val="dk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1pPr>
              <a:lvl2pPr marL="685800" indent="-228600" algn="l" rtl="0" fontAlgn="base" latinLnBrk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2400" b="0" i="0" u="none" baseline="0">
                  <a:solidFill>
                    <a:schemeClr val="dk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 algn="l" rtl="0" fontAlgn="base" latinLnBrk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2000" b="0" i="0" u="none" baseline="0">
                  <a:solidFill>
                    <a:schemeClr val="dk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 algn="l" rtl="0" fontAlgn="base" latinLnBrk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1800" b="0" i="0" u="none" baseline="0">
                  <a:solidFill>
                    <a:schemeClr val="dk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 algn="l" rtl="0" fontAlgn="base" latinLnBrk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1800" b="0" i="0" u="none" baseline="0">
                  <a:solidFill>
                    <a:schemeClr val="dk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5pPr>
            </a:lstStyle>
            <a:p>
              <a:pPr marL="0" lvl="0" indent="0" eaLnBrk="1" latin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5400" b="1" dirty="0">
                  <a:latin typeface="UVN Dung Dan" panose="03060902040502020204" pitchFamily="66" charset="0"/>
                  <a:ea typeface="新蒂黑板报" pitchFamily="66" charset="-122"/>
                </a:rPr>
                <a:t>VIẾT TÊN NGƯỜI </a:t>
              </a:r>
            </a:p>
            <a:p>
              <a:pPr marL="0" lvl="0" indent="0" eaLnBrk="1" latin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5400" b="1" dirty="0">
                  <a:latin typeface="UVN Dung Dan" panose="03060902040502020204" pitchFamily="66" charset="0"/>
                  <a:ea typeface="新蒂黑板报" pitchFamily="66" charset="-122"/>
                </a:rPr>
                <a:t>TÊN ĐỊA LÍ VIỆT NAM</a:t>
              </a:r>
              <a:endParaRPr lang="zh-CN" altLang="en-US" sz="5400" b="1" dirty="0">
                <a:latin typeface="UVN Dung Dan" panose="03060902040502020204" pitchFamily="66" charset="0"/>
                <a:ea typeface="新蒂黑板报" pitchFamily="66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48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48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48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94" name="任意多边形 1049193"/>
          <p:cNvSpPr/>
          <p:nvPr/>
        </p:nvSpPr>
        <p:spPr bwMode="auto">
          <a:xfrm>
            <a:off x="560573" y="751078"/>
            <a:ext cx="9710057" cy="192087"/>
          </a:xfrm>
          <a:custGeom>
            <a:avLst/>
            <a:gdLst/>
            <a:ahLst/>
            <a:cxnLst/>
            <a:rect l="0" t="0" r="0" b="0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</a:path>
            </a:pathLst>
          </a:custGeom>
          <a:solidFill>
            <a:schemeClr val="dk1">
              <a:alpha val="100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2097204" name="图片 2097203"/>
          <p:cNvPicPr>
            <a:picLocks/>
          </p:cNvPicPr>
          <p:nvPr/>
        </p:nvPicPr>
        <p:blipFill>
          <a:blip r:embed="rId2"/>
          <a:srcRect l="36353"/>
          <a:stretch>
            <a:fillRect/>
          </a:stretch>
        </p:blipFill>
        <p:spPr>
          <a:xfrm>
            <a:off x="174625" y="4600575"/>
            <a:ext cx="3584575" cy="2065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205" name="图片 2097204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93388" y="672986"/>
            <a:ext cx="1598612" cy="977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122DB0EC-F39F-5352-0501-3DC6A1291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25" y="53940"/>
            <a:ext cx="1139901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latin typeface="#9Slide07 Stormtrooper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altLang="en-US" sz="3600" dirty="0">
                <a:latin typeface="#9Slide07 Stormtrooper" panose="020B0500000000000000" pitchFamily="34" charset="0"/>
                <a:cs typeface="Times New Roman" panose="02020603050405020304" pitchFamily="18" charset="0"/>
              </a:rPr>
              <a:t> 1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ca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dao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endParaRPr lang="en-US" altLang="en-US" sz="3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043CAE6B-D5D9-E18F-CCD4-D687B47AE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535" y="830547"/>
            <a:ext cx="8008493" cy="5822871"/>
          </a:xfrm>
          <a:prstGeom prst="roundRect">
            <a:avLst/>
          </a:prstGeom>
          <a:solidFill>
            <a:schemeClr val="bg1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Rủ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khắp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endParaRPr lang="en-US" alt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Ba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sáu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rành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rành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sai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bồ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bạc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gai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Buồm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thiếc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hài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Khay</a:t>
            </a:r>
            <a:endParaRPr lang="en-US" alt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Mã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vĩ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Điếu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giày</a:t>
            </a:r>
            <a:endParaRPr lang="en-US" alt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Lờ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cót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mây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Đàn</a:t>
            </a:r>
            <a:endParaRPr lang="en-US" alt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phúc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Than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mã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mắm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Ngang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endParaRPr lang="en-US" alt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nón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Đông</a:t>
            </a:r>
            <a:endParaRPr lang="en-US" alt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hòm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bông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bè</a:t>
            </a:r>
            <a:endParaRPr lang="en-US" alt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Thùng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bát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tre</a:t>
            </a:r>
            <a:endParaRPr lang="en-US" alt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Vôi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The,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Gà</a:t>
            </a:r>
            <a:endParaRPr lang="en-US" alt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Da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Trải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phường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xinh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6536AB8-FC85-C521-85E5-DCAD35293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776" y="4463142"/>
            <a:ext cx="2513241" cy="258871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6344A60-CF13-25C9-3D67-21ACD1FF9BA3}"/>
              </a:ext>
            </a:extLst>
          </p:cNvPr>
          <p:cNvSpPr txBox="1"/>
          <p:nvPr/>
        </p:nvSpPr>
        <p:spPr>
          <a:xfrm>
            <a:off x="8384938" y="2461831"/>
            <a:ext cx="3668486" cy="1736646"/>
          </a:xfrm>
          <a:prstGeom prst="wedgeRoundRectCallout">
            <a:avLst>
              <a:gd name="adj1" fmla="val 13218"/>
              <a:gd name="adj2" fmla="val 8533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Những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tên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riêng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đó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phải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viết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như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thế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nào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C93C786-EA6E-B6F6-4A5F-1010FE0524D8}"/>
              </a:ext>
            </a:extLst>
          </p:cNvPr>
          <p:cNvCxnSpPr/>
          <p:nvPr/>
        </p:nvCxnSpPr>
        <p:spPr>
          <a:xfrm>
            <a:off x="2981739" y="2250219"/>
            <a:ext cx="39756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66DF9A-9517-5E57-60A8-62C22A5A70CC}"/>
              </a:ext>
            </a:extLst>
          </p:cNvPr>
          <p:cNvCxnSpPr>
            <a:cxnSpLocks/>
          </p:cNvCxnSpPr>
          <p:nvPr/>
        </p:nvCxnSpPr>
        <p:spPr>
          <a:xfrm>
            <a:off x="3560417" y="2250219"/>
            <a:ext cx="65377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2D4BF15-C5DB-513A-5998-5E1E01F5A32C}"/>
              </a:ext>
            </a:extLst>
          </p:cNvPr>
          <p:cNvCxnSpPr>
            <a:cxnSpLocks/>
          </p:cNvCxnSpPr>
          <p:nvPr/>
        </p:nvCxnSpPr>
        <p:spPr>
          <a:xfrm>
            <a:off x="4340970" y="2250219"/>
            <a:ext cx="65377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069464C-D3E3-253B-9AAC-0642DCDC8586}"/>
              </a:ext>
            </a:extLst>
          </p:cNvPr>
          <p:cNvCxnSpPr>
            <a:cxnSpLocks/>
          </p:cNvCxnSpPr>
          <p:nvPr/>
        </p:nvCxnSpPr>
        <p:spPr>
          <a:xfrm>
            <a:off x="5220358" y="2250219"/>
            <a:ext cx="65377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1C96DB0-2417-5255-A781-33E7B980558B}"/>
              </a:ext>
            </a:extLst>
          </p:cNvPr>
          <p:cNvCxnSpPr>
            <a:cxnSpLocks/>
          </p:cNvCxnSpPr>
          <p:nvPr/>
        </p:nvCxnSpPr>
        <p:spPr>
          <a:xfrm>
            <a:off x="6059488" y="2250219"/>
            <a:ext cx="46058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D96B11C-254B-F694-6488-00D0B1766DCA}"/>
              </a:ext>
            </a:extLst>
          </p:cNvPr>
          <p:cNvCxnSpPr>
            <a:cxnSpLocks/>
          </p:cNvCxnSpPr>
          <p:nvPr/>
        </p:nvCxnSpPr>
        <p:spPr>
          <a:xfrm>
            <a:off x="3634187" y="2608028"/>
            <a:ext cx="70678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CEBED17-5E12-9DEB-8A71-ED9996EB54D9}"/>
              </a:ext>
            </a:extLst>
          </p:cNvPr>
          <p:cNvCxnSpPr>
            <a:cxnSpLocks/>
          </p:cNvCxnSpPr>
          <p:nvPr/>
        </p:nvCxnSpPr>
        <p:spPr>
          <a:xfrm>
            <a:off x="5415601" y="2608028"/>
            <a:ext cx="4849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FCE4001-7D2A-5A57-5EBF-31E6A9238777}"/>
              </a:ext>
            </a:extLst>
          </p:cNvPr>
          <p:cNvCxnSpPr>
            <a:cxnSpLocks/>
          </p:cNvCxnSpPr>
          <p:nvPr/>
        </p:nvCxnSpPr>
        <p:spPr>
          <a:xfrm>
            <a:off x="2743200" y="2973788"/>
            <a:ext cx="30247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6B7AABA-6498-BD79-1AD9-F9AD3C335CDA}"/>
              </a:ext>
            </a:extLst>
          </p:cNvPr>
          <p:cNvCxnSpPr>
            <a:cxnSpLocks/>
          </p:cNvCxnSpPr>
          <p:nvPr/>
        </p:nvCxnSpPr>
        <p:spPr>
          <a:xfrm>
            <a:off x="4897205" y="2973788"/>
            <a:ext cx="74571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D682061-2B96-C6B9-3E40-BD953A6B8141}"/>
              </a:ext>
            </a:extLst>
          </p:cNvPr>
          <p:cNvCxnSpPr>
            <a:cxnSpLocks/>
          </p:cNvCxnSpPr>
          <p:nvPr/>
        </p:nvCxnSpPr>
        <p:spPr>
          <a:xfrm>
            <a:off x="5853542" y="2973788"/>
            <a:ext cx="4849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36BAB01-F2AB-960A-B210-AA9D5D4D3B6D}"/>
              </a:ext>
            </a:extLst>
          </p:cNvPr>
          <p:cNvCxnSpPr>
            <a:cxnSpLocks/>
          </p:cNvCxnSpPr>
          <p:nvPr/>
        </p:nvCxnSpPr>
        <p:spPr>
          <a:xfrm>
            <a:off x="2695606" y="3354008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5ED7687-74E3-7CA7-2E52-EC9C895DC352}"/>
              </a:ext>
            </a:extLst>
          </p:cNvPr>
          <p:cNvCxnSpPr>
            <a:cxnSpLocks/>
          </p:cNvCxnSpPr>
          <p:nvPr/>
        </p:nvCxnSpPr>
        <p:spPr>
          <a:xfrm>
            <a:off x="3512438" y="3354008"/>
            <a:ext cx="4751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B57A852-66C4-7D94-5DFE-84998F42ABAA}"/>
              </a:ext>
            </a:extLst>
          </p:cNvPr>
          <p:cNvCxnSpPr>
            <a:cxnSpLocks/>
          </p:cNvCxnSpPr>
          <p:nvPr/>
        </p:nvCxnSpPr>
        <p:spPr>
          <a:xfrm>
            <a:off x="4152518" y="3330154"/>
            <a:ext cx="74468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FBE5E0F-8A7A-5EE6-95F5-9F2F1328A0D5}"/>
              </a:ext>
            </a:extLst>
          </p:cNvPr>
          <p:cNvCxnSpPr>
            <a:cxnSpLocks/>
          </p:cNvCxnSpPr>
          <p:nvPr/>
        </p:nvCxnSpPr>
        <p:spPr>
          <a:xfrm>
            <a:off x="5100256" y="3330154"/>
            <a:ext cx="4849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45FE356-B3EC-EF39-25DB-D826B4C35C50}"/>
              </a:ext>
            </a:extLst>
          </p:cNvPr>
          <p:cNvCxnSpPr>
            <a:cxnSpLocks/>
          </p:cNvCxnSpPr>
          <p:nvPr/>
        </p:nvCxnSpPr>
        <p:spPr>
          <a:xfrm>
            <a:off x="5900516" y="3330154"/>
            <a:ext cx="74468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F5C6C43-D850-C3C5-3893-41E037563DA3}"/>
              </a:ext>
            </a:extLst>
          </p:cNvPr>
          <p:cNvCxnSpPr>
            <a:cxnSpLocks/>
          </p:cNvCxnSpPr>
          <p:nvPr/>
        </p:nvCxnSpPr>
        <p:spPr>
          <a:xfrm>
            <a:off x="3359753" y="3664109"/>
            <a:ext cx="74468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7EC235C-0D5C-EAE4-3150-C65F17177BEC}"/>
              </a:ext>
            </a:extLst>
          </p:cNvPr>
          <p:cNvCxnSpPr>
            <a:cxnSpLocks/>
          </p:cNvCxnSpPr>
          <p:nvPr/>
        </p:nvCxnSpPr>
        <p:spPr>
          <a:xfrm>
            <a:off x="4214191" y="3664109"/>
            <a:ext cx="55659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8A725F8B-9DDA-C97E-AD18-F3EF050D7FBC}"/>
              </a:ext>
            </a:extLst>
          </p:cNvPr>
          <p:cNvCxnSpPr>
            <a:cxnSpLocks/>
          </p:cNvCxnSpPr>
          <p:nvPr/>
        </p:nvCxnSpPr>
        <p:spPr>
          <a:xfrm>
            <a:off x="4994744" y="3664109"/>
            <a:ext cx="74468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F976ED7F-6D97-B568-1A72-349026D16285}"/>
              </a:ext>
            </a:extLst>
          </p:cNvPr>
          <p:cNvCxnSpPr>
            <a:cxnSpLocks/>
          </p:cNvCxnSpPr>
          <p:nvPr/>
        </p:nvCxnSpPr>
        <p:spPr>
          <a:xfrm>
            <a:off x="1653871" y="4072393"/>
            <a:ext cx="39921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88A6C1B2-3638-7096-5A9E-47757A4FF71E}"/>
              </a:ext>
            </a:extLst>
          </p:cNvPr>
          <p:cNvCxnSpPr>
            <a:cxnSpLocks/>
          </p:cNvCxnSpPr>
          <p:nvPr/>
        </p:nvCxnSpPr>
        <p:spPr>
          <a:xfrm>
            <a:off x="2353757" y="4072393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8F4631F-A44F-5DB3-F253-227EFDB49504}"/>
              </a:ext>
            </a:extLst>
          </p:cNvPr>
          <p:cNvCxnSpPr>
            <a:cxnSpLocks/>
          </p:cNvCxnSpPr>
          <p:nvPr/>
        </p:nvCxnSpPr>
        <p:spPr>
          <a:xfrm>
            <a:off x="3170589" y="4072393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673D785-80B5-C202-67E2-2A23903F1386}"/>
              </a:ext>
            </a:extLst>
          </p:cNvPr>
          <p:cNvCxnSpPr>
            <a:cxnSpLocks/>
          </p:cNvCxnSpPr>
          <p:nvPr/>
        </p:nvCxnSpPr>
        <p:spPr>
          <a:xfrm>
            <a:off x="4150638" y="4072393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608915B-D096-4E47-E58E-A6F051B28E42}"/>
              </a:ext>
            </a:extLst>
          </p:cNvPr>
          <p:cNvCxnSpPr>
            <a:cxnSpLocks/>
          </p:cNvCxnSpPr>
          <p:nvPr/>
        </p:nvCxnSpPr>
        <p:spPr>
          <a:xfrm>
            <a:off x="6194074" y="4072393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C61CCCD-C10C-CF6B-A2B7-DD2EFB8D20AB}"/>
              </a:ext>
            </a:extLst>
          </p:cNvPr>
          <p:cNvCxnSpPr>
            <a:cxnSpLocks/>
          </p:cNvCxnSpPr>
          <p:nvPr/>
        </p:nvCxnSpPr>
        <p:spPr>
          <a:xfrm>
            <a:off x="3634187" y="4448755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D37798-6DA6-B7A9-B832-29A557576C9B}"/>
              </a:ext>
            </a:extLst>
          </p:cNvPr>
          <p:cNvCxnSpPr>
            <a:cxnSpLocks/>
          </p:cNvCxnSpPr>
          <p:nvPr/>
        </p:nvCxnSpPr>
        <p:spPr>
          <a:xfrm>
            <a:off x="4524861" y="4431527"/>
            <a:ext cx="46988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0A8F08B-A47F-44BA-84F1-736B06713E6C}"/>
              </a:ext>
            </a:extLst>
          </p:cNvPr>
          <p:cNvCxnSpPr>
            <a:cxnSpLocks/>
          </p:cNvCxnSpPr>
          <p:nvPr/>
        </p:nvCxnSpPr>
        <p:spPr>
          <a:xfrm>
            <a:off x="1966912" y="4799937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DB4A2914-3DBC-B704-8559-7C3620781449}"/>
              </a:ext>
            </a:extLst>
          </p:cNvPr>
          <p:cNvCxnSpPr>
            <a:cxnSpLocks/>
          </p:cNvCxnSpPr>
          <p:nvPr/>
        </p:nvCxnSpPr>
        <p:spPr>
          <a:xfrm>
            <a:off x="2828740" y="4799937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89FB8F51-C342-CC50-3970-1320B8487377}"/>
              </a:ext>
            </a:extLst>
          </p:cNvPr>
          <p:cNvCxnSpPr>
            <a:cxnSpLocks/>
          </p:cNvCxnSpPr>
          <p:nvPr/>
        </p:nvCxnSpPr>
        <p:spPr>
          <a:xfrm>
            <a:off x="3690568" y="4799937"/>
            <a:ext cx="46007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124AEE0E-3C96-E774-DF53-132A66933E7C}"/>
              </a:ext>
            </a:extLst>
          </p:cNvPr>
          <p:cNvCxnSpPr>
            <a:cxnSpLocks/>
          </p:cNvCxnSpPr>
          <p:nvPr/>
        </p:nvCxnSpPr>
        <p:spPr>
          <a:xfrm>
            <a:off x="4416558" y="4799937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AA187DB3-C27C-720C-C3FA-A16BE8C7E352}"/>
              </a:ext>
            </a:extLst>
          </p:cNvPr>
          <p:cNvCxnSpPr>
            <a:cxnSpLocks/>
          </p:cNvCxnSpPr>
          <p:nvPr/>
        </p:nvCxnSpPr>
        <p:spPr>
          <a:xfrm>
            <a:off x="5271445" y="4799937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30D7970F-1338-8398-8EA1-2D75ECDC3ACD}"/>
              </a:ext>
            </a:extLst>
          </p:cNvPr>
          <p:cNvCxnSpPr>
            <a:cxnSpLocks/>
          </p:cNvCxnSpPr>
          <p:nvPr/>
        </p:nvCxnSpPr>
        <p:spPr>
          <a:xfrm>
            <a:off x="6272859" y="4797286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0315C68-541A-ECC6-2941-E67FA6F09F50}"/>
              </a:ext>
            </a:extLst>
          </p:cNvPr>
          <p:cNvCxnSpPr>
            <a:cxnSpLocks/>
          </p:cNvCxnSpPr>
          <p:nvPr/>
        </p:nvCxnSpPr>
        <p:spPr>
          <a:xfrm>
            <a:off x="7131149" y="4797286"/>
            <a:ext cx="40668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D5B90B8-2A2D-22B7-C1A6-43512B077E9C}"/>
              </a:ext>
            </a:extLst>
          </p:cNvPr>
          <p:cNvCxnSpPr>
            <a:cxnSpLocks/>
          </p:cNvCxnSpPr>
          <p:nvPr/>
        </p:nvCxnSpPr>
        <p:spPr>
          <a:xfrm>
            <a:off x="3872342" y="5174974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9F3F5B2-EF1F-52D4-7AF5-874455F4CA1C}"/>
              </a:ext>
            </a:extLst>
          </p:cNvPr>
          <p:cNvCxnSpPr>
            <a:cxnSpLocks/>
          </p:cNvCxnSpPr>
          <p:nvPr/>
        </p:nvCxnSpPr>
        <p:spPr>
          <a:xfrm>
            <a:off x="4759802" y="5174974"/>
            <a:ext cx="46988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A9CC658-89A5-D70F-76E3-3A66E9C5F907}"/>
              </a:ext>
            </a:extLst>
          </p:cNvPr>
          <p:cNvCxnSpPr>
            <a:cxnSpLocks/>
          </p:cNvCxnSpPr>
          <p:nvPr/>
        </p:nvCxnSpPr>
        <p:spPr>
          <a:xfrm>
            <a:off x="5478420" y="5174974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594D550-65B3-2E1C-D228-FC570AD067C7}"/>
              </a:ext>
            </a:extLst>
          </p:cNvPr>
          <p:cNvCxnSpPr>
            <a:cxnSpLocks/>
          </p:cNvCxnSpPr>
          <p:nvPr/>
        </p:nvCxnSpPr>
        <p:spPr>
          <a:xfrm>
            <a:off x="6300981" y="5174974"/>
            <a:ext cx="34422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EB502503-842D-3093-5355-6AD187175971}"/>
              </a:ext>
            </a:extLst>
          </p:cNvPr>
          <p:cNvCxnSpPr>
            <a:cxnSpLocks/>
          </p:cNvCxnSpPr>
          <p:nvPr/>
        </p:nvCxnSpPr>
        <p:spPr>
          <a:xfrm>
            <a:off x="2792290" y="5526157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512C77D7-DDF3-7946-EB18-497F00C1B71A}"/>
              </a:ext>
            </a:extLst>
          </p:cNvPr>
          <p:cNvCxnSpPr>
            <a:cxnSpLocks/>
          </p:cNvCxnSpPr>
          <p:nvPr/>
        </p:nvCxnSpPr>
        <p:spPr>
          <a:xfrm>
            <a:off x="3596083" y="5526157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82AA5F5A-CF48-64A8-6155-DE9D66FC2246}"/>
              </a:ext>
            </a:extLst>
          </p:cNvPr>
          <p:cNvCxnSpPr>
            <a:cxnSpLocks/>
          </p:cNvCxnSpPr>
          <p:nvPr/>
        </p:nvCxnSpPr>
        <p:spPr>
          <a:xfrm>
            <a:off x="4524861" y="5518206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11C1B5-1418-0548-D568-98DD1D151198}"/>
              </a:ext>
            </a:extLst>
          </p:cNvPr>
          <p:cNvCxnSpPr>
            <a:cxnSpLocks/>
          </p:cNvCxnSpPr>
          <p:nvPr/>
        </p:nvCxnSpPr>
        <p:spPr>
          <a:xfrm>
            <a:off x="5996608" y="5518206"/>
            <a:ext cx="68369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90962F7A-A180-41CD-5C35-02812CF8D331}"/>
              </a:ext>
            </a:extLst>
          </p:cNvPr>
          <p:cNvSpPr txBox="1"/>
          <p:nvPr/>
        </p:nvSpPr>
        <p:spPr>
          <a:xfrm>
            <a:off x="8774188" y="2675715"/>
            <a:ext cx="2938083" cy="1736646"/>
          </a:xfrm>
          <a:prstGeom prst="wedgeRoundRectCallout">
            <a:avLst>
              <a:gd name="adj1" fmla="val 13218"/>
              <a:gd name="adj2" fmla="val 8533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Phải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viết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hoa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chữ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cái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đầu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tiên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1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6" grpId="0" animBg="1"/>
      <p:bldP spid="36" grpId="1" animBg="1"/>
      <p:bldP spid="9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2097203">
            <a:extLst>
              <a:ext uri="{FF2B5EF4-FFF2-40B4-BE49-F238E27FC236}">
                <a16:creationId xmlns:a16="http://schemas.microsoft.com/office/drawing/2014/main" id="{D8BBBD5C-E6AA-8F2C-746F-ECB972D36A43}"/>
              </a:ext>
            </a:extLst>
          </p:cNvPr>
          <p:cNvPicPr>
            <a:picLocks/>
          </p:cNvPicPr>
          <p:nvPr/>
        </p:nvPicPr>
        <p:blipFill>
          <a:blip r:embed="rId2"/>
          <a:srcRect l="36353"/>
          <a:stretch>
            <a:fillRect/>
          </a:stretch>
        </p:blipFill>
        <p:spPr>
          <a:xfrm>
            <a:off x="0" y="3465513"/>
            <a:ext cx="5537200" cy="32369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AA4AE57-203D-EC31-981A-C09DEA9F10F1}"/>
              </a:ext>
            </a:extLst>
          </p:cNvPr>
          <p:cNvSpPr/>
          <p:nvPr/>
        </p:nvSpPr>
        <p:spPr>
          <a:xfrm>
            <a:off x="2171700" y="847121"/>
            <a:ext cx="8204200" cy="583307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9194" name="任意多边形 1049193"/>
          <p:cNvSpPr/>
          <p:nvPr/>
        </p:nvSpPr>
        <p:spPr bwMode="auto">
          <a:xfrm>
            <a:off x="560573" y="751078"/>
            <a:ext cx="9710057" cy="192087"/>
          </a:xfrm>
          <a:custGeom>
            <a:avLst/>
            <a:gdLst/>
            <a:ahLst/>
            <a:cxnLst/>
            <a:rect l="0" t="0" r="0" b="0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</a:path>
            </a:pathLst>
          </a:custGeom>
          <a:solidFill>
            <a:schemeClr val="dk1">
              <a:alpha val="100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2097205" name="图片 2097204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93388" y="672986"/>
            <a:ext cx="1598612" cy="977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122DB0EC-F39F-5352-0501-3DC6A1291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25" y="53940"/>
            <a:ext cx="1139901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latin typeface="#9Slide07 Stormtrooper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altLang="en-US" sz="3600" dirty="0">
                <a:latin typeface="#9Slide07 Stormtrooper" panose="020B0500000000000000" pitchFamily="34" charset="0"/>
                <a:cs typeface="Times New Roman" panose="02020603050405020304" pitchFamily="18" charset="0"/>
              </a:rPr>
              <a:t> 1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ca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dao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endParaRPr lang="en-US" altLang="en-US" sz="3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6536AB8-FC85-C521-85E5-DCAD35293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776" y="4463142"/>
            <a:ext cx="2513241" cy="2588714"/>
          </a:xfrm>
          <a:prstGeom prst="rect">
            <a:avLst/>
          </a:prstGeom>
        </p:spPr>
      </p:pic>
      <p:sp>
        <p:nvSpPr>
          <p:cNvPr id="50" name="Text Box 3">
            <a:extLst>
              <a:ext uri="{FF2B5EF4-FFF2-40B4-BE49-F238E27FC236}">
                <a16:creationId xmlns:a16="http://schemas.microsoft.com/office/drawing/2014/main" id="{CFB55AD4-2B48-64F7-90F0-E2D1D49D4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160" y="943165"/>
            <a:ext cx="9506040" cy="569386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Rủ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khắp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endParaRPr lang="en-US" altLang="en-US" sz="2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Ba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sáu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rành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rành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sai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Bồ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Bạc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Gai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Buồm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Thiếc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Hài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Khay</a:t>
            </a:r>
            <a:endParaRPr lang="en-US" altLang="en-US" sz="2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Mã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Vĩ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Điếu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Giày</a:t>
            </a:r>
            <a:endParaRPr lang="en-US" altLang="en-US" sz="2600" dirty="0">
              <a:solidFill>
                <a:srgbClr val="FF33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Lờ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Cót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Mây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Đàn</a:t>
            </a:r>
            <a:endParaRPr lang="en-US" altLang="en-US" sz="2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Phúc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Than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Mã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Mắm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Ngang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endParaRPr lang="en-US" altLang="en-US" sz="2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Nón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Đông</a:t>
            </a:r>
            <a:endParaRPr lang="en-US" altLang="en-US" sz="2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Hòm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Bông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Bè</a:t>
            </a:r>
            <a:endParaRPr lang="en-US" altLang="en-US" sz="2600" dirty="0">
              <a:solidFill>
                <a:srgbClr val="FF33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Thùng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Bát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Tre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Vôi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en-US" sz="2600" dirty="0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The, </a:t>
            </a:r>
            <a:r>
              <a:rPr lang="en-US" altLang="en-US" sz="2600" dirty="0" err="1">
                <a:solidFill>
                  <a:srgbClr val="FF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Gà</a:t>
            </a:r>
            <a:endParaRPr lang="en-US" altLang="en-US" sz="2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6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Da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Trải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phường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xinh</a:t>
            </a:r>
            <a:r>
              <a:rPr lang="en-US" altLang="en-US" sz="2600" dirty="0">
                <a:latin typeface="UTM Avo" panose="02040603050506020204" pitchFamily="18" charset="0"/>
                <a:cs typeface="Times New Roman" panose="02020603050405020304" pitchFamily="18" charset="0"/>
              </a:rPr>
              <a:t>.    </a:t>
            </a:r>
          </a:p>
        </p:txBody>
      </p:sp>
    </p:spTree>
    <p:extLst>
      <p:ext uri="{BB962C8B-B14F-4D97-AF65-F5344CB8AC3E}">
        <p14:creationId xmlns:p14="http://schemas.microsoft.com/office/powerpoint/2010/main" val="19195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4">
            <a:extLst>
              <a:ext uri="{FF2B5EF4-FFF2-40B4-BE49-F238E27FC236}">
                <a16:creationId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图片 28">
            <a:extLst>
              <a:ext uri="{FF2B5EF4-FFF2-40B4-BE49-F238E27FC236}">
                <a16:creationId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sp>
        <p:nvSpPr>
          <p:cNvPr id="6" name="Text Box 15">
            <a:extLst>
              <a:ext uri="{FF2B5EF4-FFF2-40B4-BE49-F238E27FC236}">
                <a16:creationId xmlns:a16="http://schemas.microsoft.com/office/drawing/2014/main" id="{66744483-D2D3-4D5F-BB70-74FB9EA66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6226" y="5492781"/>
            <a:ext cx="4032249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Hàng</a:t>
            </a:r>
            <a:r>
              <a:rPr lang="en-US" altLang="vi-VN" sz="3600" b="1" dirty="0"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Bồ</a:t>
            </a:r>
            <a:endParaRPr lang="en-US" altLang="vi-VN" sz="3600" b="1" dirty="0"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4" descr="Phố Hàng Bồ ">
            <a:extLst>
              <a:ext uri="{FF2B5EF4-FFF2-40B4-BE49-F238E27FC236}">
                <a16:creationId xmlns:a16="http://schemas.microsoft.com/office/drawing/2014/main" id="{BB5C7C4D-CA1C-6E06-C667-D3E9C5C1F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71" y="384613"/>
            <a:ext cx="5306043" cy="49435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6" descr="Kết quả hình ảnh cho Hình ảnh về phố Cầu Đông">
            <a:extLst>
              <a:ext uri="{FF2B5EF4-FFF2-40B4-BE49-F238E27FC236}">
                <a16:creationId xmlns:a16="http://schemas.microsoft.com/office/drawing/2014/main" id="{8850A9D2-E3BD-9B93-194B-79C63A36A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3716"/>
            <a:ext cx="5574529" cy="5005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5484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4">
            <a:extLst>
              <a:ext uri="{FF2B5EF4-FFF2-40B4-BE49-F238E27FC236}">
                <a16:creationId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图片 28">
            <a:extLst>
              <a:ext uri="{FF2B5EF4-FFF2-40B4-BE49-F238E27FC236}">
                <a16:creationId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sp>
        <p:nvSpPr>
          <p:cNvPr id="6" name="Text Box 15">
            <a:extLst>
              <a:ext uri="{FF2B5EF4-FFF2-40B4-BE49-F238E27FC236}">
                <a16:creationId xmlns:a16="http://schemas.microsoft.com/office/drawing/2014/main" id="{66744483-D2D3-4D5F-BB70-74FB9EA66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106" y="1957583"/>
            <a:ext cx="4032249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Hàng</a:t>
            </a:r>
            <a:r>
              <a:rPr lang="en-US" altLang="vi-VN" sz="3600" b="1" dirty="0"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Bạc</a:t>
            </a:r>
            <a:endParaRPr lang="en-US" altLang="vi-VN" sz="3600" b="1" dirty="0"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4" descr="hàng bạc">
            <a:extLst>
              <a:ext uri="{FF2B5EF4-FFF2-40B4-BE49-F238E27FC236}">
                <a16:creationId xmlns:a16="http://schemas.microsoft.com/office/drawing/2014/main" id="{C3837B2F-4673-33ED-CC03-2DA7A7EAE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702" y="2936659"/>
            <a:ext cx="4573058" cy="297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hang bac">
            <a:extLst>
              <a:ext uri="{FF2B5EF4-FFF2-40B4-BE49-F238E27FC236}">
                <a16:creationId xmlns:a16="http://schemas.microsoft.com/office/drawing/2014/main" id="{095A247A-6ECE-B95F-1D4E-CC904141D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"/>
          <a:stretch>
            <a:fillRect/>
          </a:stretch>
        </p:blipFill>
        <p:spPr bwMode="auto">
          <a:xfrm>
            <a:off x="275869" y="734532"/>
            <a:ext cx="5662424" cy="5461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7865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4">
            <a:extLst>
              <a:ext uri="{FF2B5EF4-FFF2-40B4-BE49-F238E27FC236}">
                <a16:creationId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图片 28">
            <a:extLst>
              <a:ext uri="{FF2B5EF4-FFF2-40B4-BE49-F238E27FC236}">
                <a16:creationId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sp>
        <p:nvSpPr>
          <p:cNvPr id="6" name="Text Box 15">
            <a:extLst>
              <a:ext uri="{FF2B5EF4-FFF2-40B4-BE49-F238E27FC236}">
                <a16:creationId xmlns:a16="http://schemas.microsoft.com/office/drawing/2014/main" id="{66744483-D2D3-4D5F-BB70-74FB9EA66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7813" y="4924825"/>
            <a:ext cx="4032249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Hàng</a:t>
            </a:r>
            <a:r>
              <a:rPr lang="en-US" altLang="vi-VN" sz="3600" b="1" dirty="0">
                <a:latin typeface="UTM Habano" panose="02040603050506020204" pitchFamily="18" charset="0"/>
                <a:cs typeface="Arial" panose="020B0604020202020204" pitchFamily="34" charset="0"/>
              </a:rPr>
              <a:t> Gai</a:t>
            </a:r>
          </a:p>
        </p:txBody>
      </p:sp>
      <p:pic>
        <p:nvPicPr>
          <p:cNvPr id="8" name="Picture 5" descr="Kết quả hình ảnh cho Phố hàng gai">
            <a:extLst>
              <a:ext uri="{FF2B5EF4-FFF2-40B4-BE49-F238E27FC236}">
                <a16:creationId xmlns:a16="http://schemas.microsoft.com/office/drawing/2014/main" id="{FDF884D7-C9C8-D8CF-4798-B29CEF759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5" y="115129"/>
            <a:ext cx="6324600" cy="6249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Kết quả hình ảnh cho Phố hàng gai">
            <a:extLst>
              <a:ext uri="{FF2B5EF4-FFF2-40B4-BE49-F238E27FC236}">
                <a16:creationId xmlns:a16="http://schemas.microsoft.com/office/drawing/2014/main" id="{D5CC8301-BD6D-B920-37D5-60521B4D6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578" y="378689"/>
            <a:ext cx="5201767" cy="3559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56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1" descr="Kết quả hình ảnh cho Hàng Buồm">
            <a:extLst>
              <a:ext uri="{FF2B5EF4-FFF2-40B4-BE49-F238E27FC236}">
                <a16:creationId xmlns:a16="http://schemas.microsoft.com/office/drawing/2014/main" id="{650290C7-3431-45C8-9D48-5FEC2B012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429000"/>
            <a:ext cx="45720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3" name="Picture 13" descr="Kết quả hình ảnh cho Hàng Buồm">
            <a:extLst>
              <a:ext uri="{FF2B5EF4-FFF2-40B4-BE49-F238E27FC236}">
                <a16:creationId xmlns:a16="http://schemas.microsoft.com/office/drawing/2014/main" id="{AE3EF43F-CAB4-4DAB-9CC2-F74F56A21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05200"/>
            <a:ext cx="45720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4" name="Picture 15" descr="hang-buom--pho-nguoi-hoa-sam-uat-kinh-thanh-thang-long-xua">
            <a:extLst>
              <a:ext uri="{FF2B5EF4-FFF2-40B4-BE49-F238E27FC236}">
                <a16:creationId xmlns:a16="http://schemas.microsoft.com/office/drawing/2014/main" id="{B9A0DA8B-240E-41BC-8ECC-C49052823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730" y="775080"/>
            <a:ext cx="47625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5" name="Picture 17" descr="Hàng Buồm – Phố người Hoa sầm uất kinh thành Thăng Long xưa">
            <a:extLst>
              <a:ext uri="{FF2B5EF4-FFF2-40B4-BE49-F238E27FC236}">
                <a16:creationId xmlns:a16="http://schemas.microsoft.com/office/drawing/2014/main" id="{3D7EAC72-3C17-40D2-8879-58F8BD10F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685800"/>
            <a:ext cx="44196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46" name="Text Box 18">
            <a:extLst>
              <a:ext uri="{FF2B5EF4-FFF2-40B4-BE49-F238E27FC236}">
                <a16:creationId xmlns:a16="http://schemas.microsoft.com/office/drawing/2014/main" id="{EAA15002-EF1F-4C8C-B487-C323917D1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0"/>
            <a:ext cx="464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Buồm</a:t>
            </a:r>
            <a:endParaRPr lang="en-US" altLang="en-US" sz="36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24">
            <a:extLst>
              <a:ext uri="{FF2B5EF4-FFF2-40B4-BE49-F238E27FC236}">
                <a16:creationId xmlns:a16="http://schemas.microsoft.com/office/drawing/2014/main" id="{8D9BE7C3-FDBD-D565-520E-E1826377B9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28">
            <a:extLst>
              <a:ext uri="{FF2B5EF4-FFF2-40B4-BE49-F238E27FC236}">
                <a16:creationId xmlns:a16="http://schemas.microsoft.com/office/drawing/2014/main" id="{67DFCDB2-9B71-DD86-0252-B73E67A8E2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 descr="Kết quả hình ảnh cho Hàng Thiếc">
            <a:extLst>
              <a:ext uri="{FF2B5EF4-FFF2-40B4-BE49-F238E27FC236}">
                <a16:creationId xmlns:a16="http://schemas.microsoft.com/office/drawing/2014/main" id="{539067DB-66E1-45B3-B6F9-8A99C814A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46" y="1007444"/>
            <a:ext cx="10092908" cy="5571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268" name="Text Box 8">
            <a:extLst>
              <a:ext uri="{FF2B5EF4-FFF2-40B4-BE49-F238E27FC236}">
                <a16:creationId xmlns:a16="http://schemas.microsoft.com/office/drawing/2014/main" id="{EB3F12A5-A3F3-4B5E-8E3B-43A713650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360" y="279399"/>
            <a:ext cx="5410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Thiếc</a:t>
            </a:r>
            <a:endParaRPr lang="en-US" altLang="en-US" sz="36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24">
            <a:extLst>
              <a:ext uri="{FF2B5EF4-FFF2-40B4-BE49-F238E27FC236}">
                <a16:creationId xmlns:a16="http://schemas.microsoft.com/office/drawing/2014/main" id="{44AD0317-0F3A-C748-5CA2-0089B4222A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28">
            <a:extLst>
              <a:ext uri="{FF2B5EF4-FFF2-40B4-BE49-F238E27FC236}">
                <a16:creationId xmlns:a16="http://schemas.microsoft.com/office/drawing/2014/main" id="{836F78E5-9B92-DCD8-3EC9-ECF01FD7E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5">
            <a:extLst>
              <a:ext uri="{FF2B5EF4-FFF2-40B4-BE49-F238E27FC236}">
                <a16:creationId xmlns:a16="http://schemas.microsoft.com/office/drawing/2014/main" id="{011DB9E7-6FE4-4161-8404-806F138B1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0871" y="3821182"/>
            <a:ext cx="436661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Hài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nay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Bông</a:t>
            </a:r>
            <a:endParaRPr lang="en-US" altLang="en-US" sz="36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7" descr="Phố hàng Bông hay phố hàng Hài xưa">
            <a:extLst>
              <a:ext uri="{FF2B5EF4-FFF2-40B4-BE49-F238E27FC236}">
                <a16:creationId xmlns:a16="http://schemas.microsoft.com/office/drawing/2014/main" id="{BA4D2154-B82B-483C-8AD9-B1A5C7748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1" y="697741"/>
            <a:ext cx="6578600" cy="586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24">
            <a:extLst>
              <a:ext uri="{FF2B5EF4-FFF2-40B4-BE49-F238E27FC236}">
                <a16:creationId xmlns:a16="http://schemas.microsoft.com/office/drawing/2014/main" id="{C89D95FA-83D5-CFB9-7ED1-7556E33C5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12760" y="10160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28">
            <a:extLst>
              <a:ext uri="{FF2B5EF4-FFF2-40B4-BE49-F238E27FC236}">
                <a16:creationId xmlns:a16="http://schemas.microsoft.com/office/drawing/2014/main" id="{CEDFBE79-48BF-9155-0BAF-3B0F98E5F8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Kết quả hình ảnh cho Hàng Khay">
            <a:extLst>
              <a:ext uri="{FF2B5EF4-FFF2-40B4-BE49-F238E27FC236}">
                <a16:creationId xmlns:a16="http://schemas.microsoft.com/office/drawing/2014/main" id="{D3EE5F01-AA5D-4137-A079-6AC7E9F55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80" y="1248324"/>
            <a:ext cx="5947297" cy="4361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6" name="Picture 9" descr="Hình ảnh có liên quan">
            <a:extLst>
              <a:ext uri="{FF2B5EF4-FFF2-40B4-BE49-F238E27FC236}">
                <a16:creationId xmlns:a16="http://schemas.microsoft.com/office/drawing/2014/main" id="{D81309DA-61AF-4091-ACD7-B0CBAAF13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628" y="2906432"/>
            <a:ext cx="4800600" cy="3543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18" name="Text Box 12">
            <a:extLst>
              <a:ext uri="{FF2B5EF4-FFF2-40B4-BE49-F238E27FC236}">
                <a16:creationId xmlns:a16="http://schemas.microsoft.com/office/drawing/2014/main" id="{C60C5A06-C718-4CD6-8E4E-88554A6C6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6397" y="1428322"/>
            <a:ext cx="4800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5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Khay</a:t>
            </a:r>
            <a:endParaRPr lang="en-US" altLang="en-US" sz="54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24">
            <a:extLst>
              <a:ext uri="{FF2B5EF4-FFF2-40B4-BE49-F238E27FC236}">
                <a16:creationId xmlns:a16="http://schemas.microsoft.com/office/drawing/2014/main" id="{3866A957-E1E3-7D5D-CDE9-BCC54919B3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47051" y="-57237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28">
            <a:extLst>
              <a:ext uri="{FF2B5EF4-FFF2-40B4-BE49-F238E27FC236}">
                <a16:creationId xmlns:a16="http://schemas.microsoft.com/office/drawing/2014/main" id="{CF8AEEB6-71F4-706D-E04D-DF96A6E12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0" y="4815331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8">
            <a:extLst>
              <a:ext uri="{FF2B5EF4-FFF2-40B4-BE49-F238E27FC236}">
                <a16:creationId xmlns:a16="http://schemas.microsoft.com/office/drawing/2014/main" id="{540A1B13-57FD-4395-AB52-4F5CFD1E9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0106" y="1211831"/>
            <a:ext cx="56156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8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Mã</a:t>
            </a:r>
            <a:r>
              <a:rPr lang="en-US" altLang="en-US" sz="48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Vĩ</a:t>
            </a:r>
            <a:r>
              <a:rPr lang="en-US" altLang="en-US" sz="48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48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48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Mã</a:t>
            </a:r>
            <a:endParaRPr lang="en-US" altLang="en-US" sz="48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3" descr="hang ma">
            <a:extLst>
              <a:ext uri="{FF2B5EF4-FFF2-40B4-BE49-F238E27FC236}">
                <a16:creationId xmlns:a16="http://schemas.microsoft.com/office/drawing/2014/main" id="{BFFDFF98-A362-4300-9FFA-DC3F4C0B4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740" y="2597909"/>
            <a:ext cx="5225052" cy="3924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340" name="Picture 11" descr="Kết quả hình ảnh cho Mã Vĩ">
            <a:extLst>
              <a:ext uri="{FF2B5EF4-FFF2-40B4-BE49-F238E27FC236}">
                <a16:creationId xmlns:a16="http://schemas.microsoft.com/office/drawing/2014/main" id="{1BA74259-A1FA-47DB-8F44-FC6D0C5B5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57" y="1442623"/>
            <a:ext cx="5615686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图片 24">
            <a:extLst>
              <a:ext uri="{FF2B5EF4-FFF2-40B4-BE49-F238E27FC236}">
                <a16:creationId xmlns:a16="http://schemas.microsoft.com/office/drawing/2014/main" id="{46D253F0-6ADA-E4FA-7B2E-3BD21E702F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59919" y="0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28">
            <a:extLst>
              <a:ext uri="{FF2B5EF4-FFF2-40B4-BE49-F238E27FC236}">
                <a16:creationId xmlns:a16="http://schemas.microsoft.com/office/drawing/2014/main" id="{FD7CCF92-A16A-5505-783D-1881692B26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E64DA5E2-C9D0-451F-9601-662D7731F62A}"/>
              </a:ext>
            </a:extLst>
          </p:cNvPr>
          <p:cNvGrpSpPr/>
          <p:nvPr/>
        </p:nvGrpSpPr>
        <p:grpSpPr>
          <a:xfrm>
            <a:off x="1256145" y="600363"/>
            <a:ext cx="10132292" cy="6031345"/>
            <a:chOff x="1251662" y="1243647"/>
            <a:chExt cx="6556824" cy="4453996"/>
          </a:xfrm>
        </p:grpSpPr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78E31A7B-ECC5-4288-BAEA-043BECAB1A67}"/>
                </a:ext>
              </a:extLst>
            </p:cNvPr>
            <p:cNvSpPr/>
            <p:nvPr/>
          </p:nvSpPr>
          <p:spPr>
            <a:xfrm>
              <a:off x="1251662" y="1243647"/>
              <a:ext cx="6556824" cy="4453996"/>
            </a:xfrm>
            <a:custGeom>
              <a:avLst/>
              <a:gdLst>
                <a:gd name="connsiteX0" fmla="*/ 6000607 w 6556824"/>
                <a:gd name="connsiteY0" fmla="*/ 0 h 4453996"/>
                <a:gd name="connsiteX1" fmla="*/ 6556824 w 6556824"/>
                <a:gd name="connsiteY1" fmla="*/ 556217 h 4453996"/>
                <a:gd name="connsiteX2" fmla="*/ 6393912 w 6556824"/>
                <a:gd name="connsiteY2" fmla="*/ 949522 h 4453996"/>
                <a:gd name="connsiteX3" fmla="*/ 6382251 w 6556824"/>
                <a:gd name="connsiteY3" fmla="*/ 959143 h 4453996"/>
                <a:gd name="connsiteX4" fmla="*/ 6382251 w 6556824"/>
                <a:gd name="connsiteY4" fmla="*/ 3494854 h 4453996"/>
                <a:gd name="connsiteX5" fmla="*/ 6393912 w 6556824"/>
                <a:gd name="connsiteY5" fmla="*/ 3504475 h 4453996"/>
                <a:gd name="connsiteX6" fmla="*/ 6556824 w 6556824"/>
                <a:gd name="connsiteY6" fmla="*/ 3897779 h 4453996"/>
                <a:gd name="connsiteX7" fmla="*/ 6000607 w 6556824"/>
                <a:gd name="connsiteY7" fmla="*/ 4453996 h 4453996"/>
                <a:gd name="connsiteX8" fmla="*/ 5607302 w 6556824"/>
                <a:gd name="connsiteY8" fmla="*/ 4291084 h 4453996"/>
                <a:gd name="connsiteX9" fmla="*/ 5581144 w 6556824"/>
                <a:gd name="connsiteY9" fmla="*/ 4259379 h 4453996"/>
                <a:gd name="connsiteX10" fmla="*/ 975681 w 6556824"/>
                <a:gd name="connsiteY10" fmla="*/ 4259379 h 4453996"/>
                <a:gd name="connsiteX11" fmla="*/ 949522 w 6556824"/>
                <a:gd name="connsiteY11" fmla="*/ 4291084 h 4453996"/>
                <a:gd name="connsiteX12" fmla="*/ 556217 w 6556824"/>
                <a:gd name="connsiteY12" fmla="*/ 4453996 h 4453996"/>
                <a:gd name="connsiteX13" fmla="*/ 1 w 6556824"/>
                <a:gd name="connsiteY13" fmla="*/ 3897779 h 4453996"/>
                <a:gd name="connsiteX14" fmla="*/ 94994 w 6556824"/>
                <a:gd name="connsiteY14" fmla="*/ 3586793 h 4453996"/>
                <a:gd name="connsiteX15" fmla="*/ 155623 w 6556824"/>
                <a:gd name="connsiteY15" fmla="*/ 3513309 h 4453996"/>
                <a:gd name="connsiteX16" fmla="*/ 155623 w 6556824"/>
                <a:gd name="connsiteY16" fmla="*/ 940687 h 4453996"/>
                <a:gd name="connsiteX17" fmla="*/ 94994 w 6556824"/>
                <a:gd name="connsiteY17" fmla="*/ 867203 h 4453996"/>
                <a:gd name="connsiteX18" fmla="*/ 0 w 6556824"/>
                <a:gd name="connsiteY18" fmla="*/ 556217 h 4453996"/>
                <a:gd name="connsiteX19" fmla="*/ 556217 w 6556824"/>
                <a:gd name="connsiteY19" fmla="*/ 0 h 4453996"/>
                <a:gd name="connsiteX20" fmla="*/ 1017441 w 6556824"/>
                <a:gd name="connsiteY20" fmla="*/ 245231 h 4453996"/>
                <a:gd name="connsiteX21" fmla="*/ 1020008 w 6556824"/>
                <a:gd name="connsiteY21" fmla="*/ 249960 h 4453996"/>
                <a:gd name="connsiteX22" fmla="*/ 5536816 w 6556824"/>
                <a:gd name="connsiteY22" fmla="*/ 249960 h 4453996"/>
                <a:gd name="connsiteX23" fmla="*/ 5539383 w 6556824"/>
                <a:gd name="connsiteY23" fmla="*/ 245231 h 4453996"/>
                <a:gd name="connsiteX24" fmla="*/ 6000607 w 6556824"/>
                <a:gd name="connsiteY24" fmla="*/ 0 h 445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56824" h="4453996">
                  <a:moveTo>
                    <a:pt x="6000607" y="0"/>
                  </a:moveTo>
                  <a:cubicBezTo>
                    <a:pt x="6307797" y="0"/>
                    <a:pt x="6556824" y="249027"/>
                    <a:pt x="6556824" y="556217"/>
                  </a:cubicBezTo>
                  <a:cubicBezTo>
                    <a:pt x="6556824" y="709812"/>
                    <a:pt x="6494567" y="848866"/>
                    <a:pt x="6393912" y="949522"/>
                  </a:cubicBezTo>
                  <a:lnTo>
                    <a:pt x="6382251" y="959143"/>
                  </a:lnTo>
                  <a:lnTo>
                    <a:pt x="6382251" y="3494854"/>
                  </a:lnTo>
                  <a:lnTo>
                    <a:pt x="6393912" y="3504475"/>
                  </a:lnTo>
                  <a:cubicBezTo>
                    <a:pt x="6494567" y="3605130"/>
                    <a:pt x="6556824" y="3744184"/>
                    <a:pt x="6556824" y="3897779"/>
                  </a:cubicBezTo>
                  <a:cubicBezTo>
                    <a:pt x="6556824" y="4204969"/>
                    <a:pt x="6307797" y="4453996"/>
                    <a:pt x="6000607" y="4453996"/>
                  </a:cubicBezTo>
                  <a:cubicBezTo>
                    <a:pt x="5847012" y="4453996"/>
                    <a:pt x="5707958" y="4391740"/>
                    <a:pt x="5607302" y="4291084"/>
                  </a:cubicBezTo>
                  <a:lnTo>
                    <a:pt x="5581144" y="4259379"/>
                  </a:lnTo>
                  <a:lnTo>
                    <a:pt x="975681" y="4259379"/>
                  </a:lnTo>
                  <a:lnTo>
                    <a:pt x="949522" y="4291084"/>
                  </a:lnTo>
                  <a:cubicBezTo>
                    <a:pt x="848867" y="4391740"/>
                    <a:pt x="709813" y="4453996"/>
                    <a:pt x="556217" y="4453996"/>
                  </a:cubicBezTo>
                  <a:cubicBezTo>
                    <a:pt x="249027" y="4453996"/>
                    <a:pt x="1" y="4204969"/>
                    <a:pt x="1" y="3897779"/>
                  </a:cubicBezTo>
                  <a:cubicBezTo>
                    <a:pt x="1" y="3782583"/>
                    <a:pt x="35020" y="3675566"/>
                    <a:pt x="94994" y="3586793"/>
                  </a:cubicBezTo>
                  <a:lnTo>
                    <a:pt x="155623" y="3513309"/>
                  </a:lnTo>
                  <a:lnTo>
                    <a:pt x="155623" y="940687"/>
                  </a:lnTo>
                  <a:lnTo>
                    <a:pt x="94994" y="867203"/>
                  </a:lnTo>
                  <a:cubicBezTo>
                    <a:pt x="35020" y="778430"/>
                    <a:pt x="0" y="671413"/>
                    <a:pt x="0" y="556217"/>
                  </a:cubicBezTo>
                  <a:cubicBezTo>
                    <a:pt x="0" y="249027"/>
                    <a:pt x="249027" y="0"/>
                    <a:pt x="556217" y="0"/>
                  </a:cubicBezTo>
                  <a:cubicBezTo>
                    <a:pt x="748211" y="0"/>
                    <a:pt x="917485" y="97276"/>
                    <a:pt x="1017441" y="245231"/>
                  </a:cubicBezTo>
                  <a:lnTo>
                    <a:pt x="1020008" y="249960"/>
                  </a:lnTo>
                  <a:lnTo>
                    <a:pt x="5536816" y="249960"/>
                  </a:lnTo>
                  <a:lnTo>
                    <a:pt x="5539383" y="245231"/>
                  </a:lnTo>
                  <a:cubicBezTo>
                    <a:pt x="5639340" y="97276"/>
                    <a:pt x="5808614" y="0"/>
                    <a:pt x="6000607" y="0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0" name="矩形: 圆角 29">
              <a:extLst>
                <a:ext uri="{FF2B5EF4-FFF2-40B4-BE49-F238E27FC236}">
                  <a16:creationId xmlns:a16="http://schemas.microsoft.com/office/drawing/2014/main" id="{FC6A44DB-12C8-46B4-9598-A9C1D950677E}"/>
                </a:ext>
              </a:extLst>
            </p:cNvPr>
            <p:cNvSpPr/>
            <p:nvPr/>
          </p:nvSpPr>
          <p:spPr>
            <a:xfrm>
              <a:off x="1561009" y="1651861"/>
              <a:ext cx="5913699" cy="3688406"/>
            </a:xfrm>
            <a:prstGeom prst="roundRect">
              <a:avLst>
                <a:gd name="adj" fmla="val 1092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3400661" y="65912"/>
            <a:ext cx="7107663" cy="9206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</a:rPr>
              <a:t>YÊU</a:t>
            </a:r>
            <a:r>
              <a:rPr kumimoji="0" lang="en-US" altLang="zh-CN" sz="48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</a:rPr>
              <a:t> CẦU CẦN ĐẠT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D6942F6-F7D2-4A3E-904F-56C124C896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5125" y="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71641AD-E4BC-4B7B-9FE5-62CF532DB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73AF226-192D-4C6E-BA0C-535E10088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18328" y="1286731"/>
            <a:ext cx="84235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>
                <a:latin typeface="#9Slide07 Stormtrooper" panose="020B0500000000000000" pitchFamily="34" charset="0"/>
              </a:rPr>
              <a:t>1. Kiến thức</a:t>
            </a:r>
            <a:endParaRPr lang="en-US" sz="2400" dirty="0">
              <a:latin typeface="#9Slide07 Stormtrooper" panose="020B0500000000000000" pitchFamily="34" charset="0"/>
            </a:endParaRPr>
          </a:p>
          <a:p>
            <a:r>
              <a:rPr lang="nl-NL" sz="2400" dirty="0">
                <a:latin typeface="UTM Avo" panose="02040603050506020204" pitchFamily="18" charset="0"/>
              </a:rPr>
              <a:t>- HS luyện tập về viết tên người, tên địa lí Việt Nam        đúng quy tắc.</a:t>
            </a:r>
            <a:endParaRPr lang="en-US" sz="2400" dirty="0">
              <a:latin typeface="UTM Avo" panose="02040603050506020204" pitchFamily="18" charset="0"/>
            </a:endParaRPr>
          </a:p>
          <a:p>
            <a:r>
              <a:rPr lang="nl-NL" sz="2400" b="1" dirty="0">
                <a:latin typeface="#9Slide07 Stormtrooper" panose="020B0500000000000000" pitchFamily="34" charset="0"/>
              </a:rPr>
              <a:t>2. Kĩ năng</a:t>
            </a:r>
            <a:endParaRPr lang="en-US" sz="2400" dirty="0">
              <a:latin typeface="#9Slide07 Stormtrooper" panose="020B0500000000000000" pitchFamily="34" charset="0"/>
            </a:endParaRPr>
          </a:p>
          <a:p>
            <a:r>
              <a:rPr lang="nl-NL" sz="2400" dirty="0">
                <a:latin typeface="UTM Avo" panose="02040603050506020204" pitchFamily="18" charset="0"/>
              </a:rPr>
              <a:t>- Vận dụng được những hiểu biết về quy tắc viết hoa   tên người, tên địa lí Việt Nam để viết đúng các tên        riêng Việt Nam trong BT1</a:t>
            </a:r>
            <a:endParaRPr lang="en-US" sz="2400" dirty="0">
              <a:latin typeface="UTM Avo" panose="02040603050506020204" pitchFamily="18" charset="0"/>
            </a:endParaRPr>
          </a:p>
          <a:p>
            <a:r>
              <a:rPr lang="nl-NL" sz="2400" dirty="0">
                <a:latin typeface="UTM Avo" panose="02040603050506020204" pitchFamily="18" charset="0"/>
              </a:rPr>
              <a:t>- Viết đúng một vài tên riêng theo yêu cầu BT2.</a:t>
            </a:r>
            <a:endParaRPr lang="en-US" sz="2400" dirty="0">
              <a:latin typeface="UTM Avo" panose="02040603050506020204" pitchFamily="18" charset="0"/>
            </a:endParaRPr>
          </a:p>
          <a:p>
            <a:r>
              <a:rPr lang="nl-NL" sz="2400" b="1" dirty="0">
                <a:latin typeface="#9Slide07 Stormtrooper" panose="020B0500000000000000" pitchFamily="34" charset="0"/>
              </a:rPr>
              <a:t>3. Phẩm chất</a:t>
            </a:r>
            <a:endParaRPr lang="en-US" sz="2400" dirty="0">
              <a:latin typeface="#9Slide07 Stormtrooper" panose="020B0500000000000000" pitchFamily="34" charset="0"/>
            </a:endParaRPr>
          </a:p>
          <a:p>
            <a:r>
              <a:rPr lang="nl-NL" sz="2400" dirty="0">
                <a:latin typeface="UTM Avo" panose="02040603050506020204" pitchFamily="18" charset="0"/>
              </a:rPr>
              <a:t>- Tích cực, tự giác học bài..</a:t>
            </a:r>
            <a:endParaRPr lang="en-US" sz="2400" dirty="0">
              <a:latin typeface="UTM Avo" panose="02040603050506020204" pitchFamily="18" charset="0"/>
            </a:endParaRPr>
          </a:p>
          <a:p>
            <a:r>
              <a:rPr lang="nl-NL" sz="2400" b="1" dirty="0">
                <a:latin typeface="#9Slide07 Stormtrooper" panose="020B0500000000000000" pitchFamily="34" charset="0"/>
              </a:rPr>
              <a:t>4. Góp phần phát triển các năng lực</a:t>
            </a:r>
            <a:endParaRPr lang="en-US" sz="2400" dirty="0">
              <a:latin typeface="#9Slide07 Stormtrooper" panose="020B0500000000000000" pitchFamily="34" charset="0"/>
            </a:endParaRPr>
          </a:p>
          <a:p>
            <a:r>
              <a:rPr lang="nl-NL" sz="2400" dirty="0">
                <a:latin typeface="UTM Avo" panose="02040603050506020204" pitchFamily="18" charset="0"/>
              </a:rPr>
              <a:t>- NL tự học, NL ngôn ngữ, NL sáng tạo</a:t>
            </a:r>
            <a:endParaRPr lang="en-US" sz="2400" dirty="0">
              <a:latin typeface="UTM Avo" panose="02040603050506020204" pitchFamily="18" charset="0"/>
            </a:endParaRPr>
          </a:p>
        </p:txBody>
      </p:sp>
      <p:pic>
        <p:nvPicPr>
          <p:cNvPr id="11" name="图片 2097151">
            <a:extLst>
              <a:ext uri="{FF2B5EF4-FFF2-40B4-BE49-F238E27FC236}">
                <a16:creationId xmlns:a16="http://schemas.microsoft.com/office/drawing/2014/main" id="{0679AA6D-940E-FDF3-7464-1C4F1538DDD2}"/>
              </a:ext>
            </a:extLst>
          </p:cNvPr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243406" y="5428298"/>
            <a:ext cx="4692016" cy="14297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901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hangdieu_pano2">
            <a:extLst>
              <a:ext uri="{FF2B5EF4-FFF2-40B4-BE49-F238E27FC236}">
                <a16:creationId xmlns:a16="http://schemas.microsoft.com/office/drawing/2014/main" id="{39822CAF-EEE1-4DC2-8837-641B9C876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459" y="3289301"/>
            <a:ext cx="5546543" cy="3390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363" name="Picture 7" descr="pho hang dieu mot thoi chong hut vo say">
            <a:extLst>
              <a:ext uri="{FF2B5EF4-FFF2-40B4-BE49-F238E27FC236}">
                <a16:creationId xmlns:a16="http://schemas.microsoft.com/office/drawing/2014/main" id="{925F9883-E93D-4E10-BAB2-77133AFE7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60" y="653036"/>
            <a:ext cx="5118339" cy="33908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364" name="Text Box 8">
            <a:extLst>
              <a:ext uri="{FF2B5EF4-FFF2-40B4-BE49-F238E27FC236}">
                <a16:creationId xmlns:a16="http://schemas.microsoft.com/office/drawing/2014/main" id="{4BB7F622-43F3-4426-AFF1-D11038EE6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868505"/>
            <a:ext cx="44958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6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6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Điếu</a:t>
            </a:r>
            <a:endParaRPr lang="en-US" altLang="en-US" sz="66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24">
            <a:extLst>
              <a:ext uri="{FF2B5EF4-FFF2-40B4-BE49-F238E27FC236}">
                <a16:creationId xmlns:a16="http://schemas.microsoft.com/office/drawing/2014/main" id="{9D6C9049-F308-0299-E759-EDFA3819D1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28">
            <a:extLst>
              <a:ext uri="{FF2B5EF4-FFF2-40B4-BE49-F238E27FC236}">
                <a16:creationId xmlns:a16="http://schemas.microsoft.com/office/drawing/2014/main" id="{2F81F874-B9CD-F39A-1088-A1D982E4C8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9536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6">
            <a:extLst>
              <a:ext uri="{FF2B5EF4-FFF2-40B4-BE49-F238E27FC236}">
                <a16:creationId xmlns:a16="http://schemas.microsoft.com/office/drawing/2014/main" id="{8173EF32-9116-4E32-81FE-88AF7D356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360" y="415565"/>
            <a:ext cx="3886200" cy="8309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8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48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48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Giày</a:t>
            </a:r>
            <a:endParaRPr lang="en-US" altLang="en-US" sz="48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8" descr="Kết quả hình ảnh cho Hàng Giày">
            <a:extLst>
              <a:ext uri="{FF2B5EF4-FFF2-40B4-BE49-F238E27FC236}">
                <a16:creationId xmlns:a16="http://schemas.microsoft.com/office/drawing/2014/main" id="{E26ADCB9-71E7-4A43-BA2F-2021922E8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609" y="1662126"/>
            <a:ext cx="7662781" cy="45592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图片 24">
            <a:extLst>
              <a:ext uri="{FF2B5EF4-FFF2-40B4-BE49-F238E27FC236}">
                <a16:creationId xmlns:a16="http://schemas.microsoft.com/office/drawing/2014/main" id="{545E0D05-A10D-C3BF-0B21-1DAD5772CA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28">
            <a:extLst>
              <a:ext uri="{FF2B5EF4-FFF2-40B4-BE49-F238E27FC236}">
                <a16:creationId xmlns:a16="http://schemas.microsoft.com/office/drawing/2014/main" id="{1F11CB12-CE19-1119-BE61-9BB1AC2CE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Kết quả hình ảnh cho Hàng Lờ">
            <a:extLst>
              <a:ext uri="{FF2B5EF4-FFF2-40B4-BE49-F238E27FC236}">
                <a16:creationId xmlns:a16="http://schemas.microsoft.com/office/drawing/2014/main" id="{4B2E67CE-DECF-431B-8C97-96FC9A098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810" y="2939915"/>
            <a:ext cx="5230814" cy="3602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1" name="Picture 7" descr="Kết quả hình ảnh cho Hàng Lờ">
            <a:extLst>
              <a:ext uri="{FF2B5EF4-FFF2-40B4-BE49-F238E27FC236}">
                <a16:creationId xmlns:a16="http://schemas.microsoft.com/office/drawing/2014/main" id="{856538E0-60A5-4E60-99C0-33BCAC402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889968"/>
            <a:ext cx="5359399" cy="3602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412" name="Text Box 8">
            <a:extLst>
              <a:ext uri="{FF2B5EF4-FFF2-40B4-BE49-F238E27FC236}">
                <a16:creationId xmlns:a16="http://schemas.microsoft.com/office/drawing/2014/main" id="{5A15E0D7-D922-4BBC-A34D-39255E2C0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7394" y="1414502"/>
            <a:ext cx="47244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6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6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Lờ</a:t>
            </a:r>
            <a:endParaRPr lang="en-US" altLang="en-US" sz="66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24">
            <a:extLst>
              <a:ext uri="{FF2B5EF4-FFF2-40B4-BE49-F238E27FC236}">
                <a16:creationId xmlns:a16="http://schemas.microsoft.com/office/drawing/2014/main" id="{3318E194-7C5D-3F23-F0D7-DC7F67019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28">
            <a:extLst>
              <a:ext uri="{FF2B5EF4-FFF2-40B4-BE49-F238E27FC236}">
                <a16:creationId xmlns:a16="http://schemas.microsoft.com/office/drawing/2014/main" id="{88496E5C-3506-62A3-4093-8A7444EB11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4741243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Kết quả hình ảnh cho Hàng Cót">
            <a:extLst>
              <a:ext uri="{FF2B5EF4-FFF2-40B4-BE49-F238E27FC236}">
                <a16:creationId xmlns:a16="http://schemas.microsoft.com/office/drawing/2014/main" id="{C5E110EE-0835-40D9-B399-BF1616BE2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660" y="1286844"/>
            <a:ext cx="8229600" cy="5387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436" name="Text Box 8">
            <a:extLst>
              <a:ext uri="{FF2B5EF4-FFF2-40B4-BE49-F238E27FC236}">
                <a16:creationId xmlns:a16="http://schemas.microsoft.com/office/drawing/2014/main" id="{C0FA9D3B-041F-4635-B3D7-E1DE18E09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8160" y="217409"/>
            <a:ext cx="4800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5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Cót</a:t>
            </a:r>
            <a:endParaRPr lang="en-US" altLang="en-US" sz="54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24">
            <a:extLst>
              <a:ext uri="{FF2B5EF4-FFF2-40B4-BE49-F238E27FC236}">
                <a16:creationId xmlns:a16="http://schemas.microsoft.com/office/drawing/2014/main" id="{4715DC1E-82F9-C59D-7518-634EE026A2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28">
            <a:extLst>
              <a:ext uri="{FF2B5EF4-FFF2-40B4-BE49-F238E27FC236}">
                <a16:creationId xmlns:a16="http://schemas.microsoft.com/office/drawing/2014/main" id="{C0D5EA5E-ED98-B0ED-6ED6-F1856B94A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hanoivanhien pho-co-ma-may-news">
            <a:extLst>
              <a:ext uri="{FF2B5EF4-FFF2-40B4-BE49-F238E27FC236}">
                <a16:creationId xmlns:a16="http://schemas.microsoft.com/office/drawing/2014/main" id="{6FBFDCD7-6C43-464A-8A77-9CB87DBB2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16907"/>
            <a:ext cx="5283199" cy="3566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9" name="Picture 7" descr="hanoivanhien pho-co-ma-may-news">
            <a:extLst>
              <a:ext uri="{FF2B5EF4-FFF2-40B4-BE49-F238E27FC236}">
                <a16:creationId xmlns:a16="http://schemas.microsoft.com/office/drawing/2014/main" id="{BA30DD43-AEAA-42B7-8720-0133C6843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72" y="641350"/>
            <a:ext cx="5943600" cy="3746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60" name="Text Box 8">
            <a:extLst>
              <a:ext uri="{FF2B5EF4-FFF2-40B4-BE49-F238E27FC236}">
                <a16:creationId xmlns:a16="http://schemas.microsoft.com/office/drawing/2014/main" id="{015001BD-0404-4F30-8746-C5AC58910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1131" y="999840"/>
            <a:ext cx="3581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6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6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Mây</a:t>
            </a:r>
            <a:endParaRPr lang="en-US" altLang="en-US" sz="60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24">
            <a:extLst>
              <a:ext uri="{FF2B5EF4-FFF2-40B4-BE49-F238E27FC236}">
                <a16:creationId xmlns:a16="http://schemas.microsoft.com/office/drawing/2014/main" id="{5851898F-5925-60AB-9529-A9679C3931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28">
            <a:extLst>
              <a:ext uri="{FF2B5EF4-FFF2-40B4-BE49-F238E27FC236}">
                <a16:creationId xmlns:a16="http://schemas.microsoft.com/office/drawing/2014/main" id="{2A4417F8-216E-B7B9-836D-84395C35E7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5" descr="Kết quả hình ảnh cho phố hàng đàn">
            <a:extLst>
              <a:ext uri="{FF2B5EF4-FFF2-40B4-BE49-F238E27FC236}">
                <a16:creationId xmlns:a16="http://schemas.microsoft.com/office/drawing/2014/main" id="{D4FBC35B-1C78-4A87-AC2E-2AFAC29BB4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766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483" name="AutoShape 7" descr="Kết quả hình ảnh cho phố hàng đàn">
            <a:extLst>
              <a:ext uri="{FF2B5EF4-FFF2-40B4-BE49-F238E27FC236}">
                <a16:creationId xmlns:a16="http://schemas.microsoft.com/office/drawing/2014/main" id="{7B1F3F72-8703-4DBE-AB05-ACC3BF7CCD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766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0484" name="Picture 9" descr="Kết quả hình ảnh cho phố hàng đàn">
            <a:extLst>
              <a:ext uri="{FF2B5EF4-FFF2-40B4-BE49-F238E27FC236}">
                <a16:creationId xmlns:a16="http://schemas.microsoft.com/office/drawing/2014/main" id="{0E43A735-694C-4105-850C-69D719481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82" y="863602"/>
            <a:ext cx="4076699" cy="2717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485" name="AutoShape 11" descr="Kết quả hình ảnh cho phố hàng đàn">
            <a:extLst>
              <a:ext uri="{FF2B5EF4-FFF2-40B4-BE49-F238E27FC236}">
                <a16:creationId xmlns:a16="http://schemas.microsoft.com/office/drawing/2014/main" id="{E8799B8E-1477-4C82-88ED-22C57ED838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766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486" name="AutoShape 13" descr="Kết quả hình ảnh cho phố hàng đàn">
            <a:extLst>
              <a:ext uri="{FF2B5EF4-FFF2-40B4-BE49-F238E27FC236}">
                <a16:creationId xmlns:a16="http://schemas.microsoft.com/office/drawing/2014/main" id="{466BE34A-8B27-4D98-86CE-EF1C56D4B1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766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487" name="AutoShape 17" descr="Kết quả hình ảnh cho phố hàng đàn">
            <a:extLst>
              <a:ext uri="{FF2B5EF4-FFF2-40B4-BE49-F238E27FC236}">
                <a16:creationId xmlns:a16="http://schemas.microsoft.com/office/drawing/2014/main" id="{CAA84111-78DF-4EFA-8C20-CD5FB4485F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460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0488" name="Picture 19" descr="pho-bat-dan3">
            <a:extLst>
              <a:ext uri="{FF2B5EF4-FFF2-40B4-BE49-F238E27FC236}">
                <a16:creationId xmlns:a16="http://schemas.microsoft.com/office/drawing/2014/main" id="{CAD575CB-8729-4870-AF6E-1F7DE1E52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721" y="1431714"/>
            <a:ext cx="5562600" cy="5257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489" name="Text Box 20">
            <a:extLst>
              <a:ext uri="{FF2B5EF4-FFF2-40B4-BE49-F238E27FC236}">
                <a16:creationId xmlns:a16="http://schemas.microsoft.com/office/drawing/2014/main" id="{60CBD9F9-B495-4D32-9D73-E508BC646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91" y="3989515"/>
            <a:ext cx="4724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6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6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Đàn</a:t>
            </a:r>
            <a:endParaRPr lang="en-US" altLang="en-US" sz="60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24">
            <a:extLst>
              <a:ext uri="{FF2B5EF4-FFF2-40B4-BE49-F238E27FC236}">
                <a16:creationId xmlns:a16="http://schemas.microsoft.com/office/drawing/2014/main" id="{2938E7BD-A70A-4741-C738-FE69817790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2BB291CF-506B-9FF1-F5E4-6CD8CCBE06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hangthan_pano">
            <a:extLst>
              <a:ext uri="{FF2B5EF4-FFF2-40B4-BE49-F238E27FC236}">
                <a16:creationId xmlns:a16="http://schemas.microsoft.com/office/drawing/2014/main" id="{B09398E2-284B-4EE9-8D5C-286A8BC54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261" y="1286844"/>
            <a:ext cx="7950199" cy="5300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7" name="Text Box 6">
            <a:extLst>
              <a:ext uri="{FF2B5EF4-FFF2-40B4-BE49-F238E27FC236}">
                <a16:creationId xmlns:a16="http://schemas.microsoft.com/office/drawing/2014/main" id="{5B415989-2A8D-45A6-A1B5-0BCD9B09E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44248"/>
            <a:ext cx="3886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8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48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Than</a:t>
            </a:r>
          </a:p>
        </p:txBody>
      </p:sp>
      <p:pic>
        <p:nvPicPr>
          <p:cNvPr id="5" name="图片 24">
            <a:extLst>
              <a:ext uri="{FF2B5EF4-FFF2-40B4-BE49-F238E27FC236}">
                <a16:creationId xmlns:a16="http://schemas.microsoft.com/office/drawing/2014/main" id="{7E6F6250-AAFF-2593-95AE-C0F0563EF0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28">
            <a:extLst>
              <a:ext uri="{FF2B5EF4-FFF2-40B4-BE49-F238E27FC236}">
                <a16:creationId xmlns:a16="http://schemas.microsoft.com/office/drawing/2014/main" id="{BE074EF1-9190-C984-6B73-7E1BC5BB4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>
            <a:extLst>
              <a:ext uri="{FF2B5EF4-FFF2-40B4-BE49-F238E27FC236}">
                <a16:creationId xmlns:a16="http://schemas.microsoft.com/office/drawing/2014/main" id="{0C002E43-A5AD-44CA-B52A-090CBD760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6495" y="5289551"/>
            <a:ext cx="3962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36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Ngang</a:t>
            </a:r>
            <a:endParaRPr lang="en-US" altLang="en-US" sz="36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5" name="Picture 6" descr="Kết quả hình ảnh cho Hàng Ngang">
            <a:extLst>
              <a:ext uri="{FF2B5EF4-FFF2-40B4-BE49-F238E27FC236}">
                <a16:creationId xmlns:a16="http://schemas.microsoft.com/office/drawing/2014/main" id="{CF331B33-3969-4F5A-80FB-2D7E24608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98" y="914399"/>
            <a:ext cx="5832594" cy="3937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56" name="Picture 10" descr="Kết quả hình ảnh cho Hàng Ngang">
            <a:extLst>
              <a:ext uri="{FF2B5EF4-FFF2-40B4-BE49-F238E27FC236}">
                <a16:creationId xmlns:a16="http://schemas.microsoft.com/office/drawing/2014/main" id="{ADA0023B-1EE7-4BB9-865A-04B8B0B45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730" y="1930399"/>
            <a:ext cx="5105400" cy="472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图片 24">
            <a:extLst>
              <a:ext uri="{FF2B5EF4-FFF2-40B4-BE49-F238E27FC236}">
                <a16:creationId xmlns:a16="http://schemas.microsoft.com/office/drawing/2014/main" id="{45689FC4-269B-71EB-9044-B2BCDF3CBB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图片 28">
            <a:extLst>
              <a:ext uri="{FF2B5EF4-FFF2-40B4-BE49-F238E27FC236}">
                <a16:creationId xmlns:a16="http://schemas.microsoft.com/office/drawing/2014/main" id="{231D712E-22EB-65D3-8D44-9D5E213897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94" name="任意多边形 1049193"/>
          <p:cNvSpPr/>
          <p:nvPr/>
        </p:nvSpPr>
        <p:spPr bwMode="auto">
          <a:xfrm>
            <a:off x="2612583" y="1161936"/>
            <a:ext cx="5772355" cy="147124"/>
          </a:xfrm>
          <a:custGeom>
            <a:avLst/>
            <a:gdLst/>
            <a:ahLst/>
            <a:cxnLst/>
            <a:rect l="0" t="0" r="0" b="0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</a:path>
            </a:pathLst>
          </a:custGeom>
          <a:solidFill>
            <a:schemeClr val="dk1">
              <a:alpha val="100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2097205" name="图片 2097204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674100" y="235622"/>
            <a:ext cx="3517900" cy="228650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122DB0EC-F39F-5352-0501-3DC6A1291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98" y="386069"/>
            <a:ext cx="1014680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dirty="0" err="1">
                <a:latin typeface="#9Slide07 Stormtrooper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altLang="en-US" sz="4000" dirty="0">
                <a:latin typeface="#9Slide07 Stormtrooper" panose="020B0500000000000000" pitchFamily="34" charset="0"/>
                <a:cs typeface="Times New Roman" panose="02020603050405020304" pitchFamily="18" charset="0"/>
              </a:rPr>
              <a:t> 2 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:Du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đồ</a:t>
            </a:r>
            <a:endParaRPr lang="en-US" altLang="en-US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6536AB8-FC85-C521-85E5-DCAD352939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776" y="4463142"/>
            <a:ext cx="2513241" cy="258871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6344A60-CF13-25C9-3D67-21ACD1FF9BA3}"/>
              </a:ext>
            </a:extLst>
          </p:cNvPr>
          <p:cNvSpPr txBox="1"/>
          <p:nvPr/>
        </p:nvSpPr>
        <p:spPr>
          <a:xfrm>
            <a:off x="8674100" y="2641999"/>
            <a:ext cx="3095862" cy="1736646"/>
          </a:xfrm>
          <a:prstGeom prst="wedgeRoundRectCallout">
            <a:avLst>
              <a:gd name="adj1" fmla="val 13218"/>
              <a:gd name="adj2" fmla="val 8533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em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hãy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quan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sát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bản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đồ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sau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nhé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50" name="Text Box 6">
            <a:extLst>
              <a:ext uri="{FF2B5EF4-FFF2-40B4-BE49-F238E27FC236}">
                <a16:creationId xmlns:a16="http://schemas.microsoft.com/office/drawing/2014/main" id="{4B5060A5-C2D7-0873-DFF9-6527A7228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99" y="1808492"/>
            <a:ext cx="7074601" cy="39335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None/>
              <a:defRPr/>
            </a:pP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a. 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Đố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0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  <a:defRPr/>
            </a:pPr>
            <a:endParaRPr lang="en-US" altLang="en-US" sz="3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图片 2097203">
            <a:extLst>
              <a:ext uri="{FF2B5EF4-FFF2-40B4-BE49-F238E27FC236}">
                <a16:creationId xmlns:a16="http://schemas.microsoft.com/office/drawing/2014/main" id="{AC163511-5E51-3199-4418-249606D35312}"/>
              </a:ext>
            </a:extLst>
          </p:cNvPr>
          <p:cNvPicPr>
            <a:picLocks/>
          </p:cNvPicPr>
          <p:nvPr/>
        </p:nvPicPr>
        <p:blipFill>
          <a:blip r:embed="rId4"/>
          <a:srcRect l="36353"/>
          <a:stretch>
            <a:fillRect/>
          </a:stretch>
        </p:blipFill>
        <p:spPr>
          <a:xfrm>
            <a:off x="0" y="4803913"/>
            <a:ext cx="4495800" cy="2092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332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80040" y="4708756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5872" y="21275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724107" y="4708756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74245" y="0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C0788976-6724-8726-086C-15F5302FEE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8" t="10299" r="5273" b="7116"/>
          <a:stretch/>
        </p:blipFill>
        <p:spPr bwMode="auto">
          <a:xfrm>
            <a:off x="1293843" y="28987"/>
            <a:ext cx="5298564" cy="68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5A70878-4499-F33D-EC31-D0D396D4E9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876" y="4298073"/>
            <a:ext cx="2513241" cy="258871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898B642-B516-B1A0-BB1E-AB0AED7D9E64}"/>
              </a:ext>
            </a:extLst>
          </p:cNvPr>
          <p:cNvSpPr txBox="1"/>
          <p:nvPr/>
        </p:nvSpPr>
        <p:spPr>
          <a:xfrm>
            <a:off x="7006467" y="1393699"/>
            <a:ext cx="4229100" cy="2826306"/>
          </a:xfrm>
          <a:prstGeom prst="wedgeRoundRectCallout">
            <a:avLst>
              <a:gd name="adj1" fmla="val 5424"/>
              <a:gd name="adj2" fmla="val 59357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em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quan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sát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bản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đồ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tìm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ít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nhất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10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tỉnh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thành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 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phố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sau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đó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viết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   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vào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vở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nhé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39832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6BBB49B0-9223-4382-90E3-2EAC1AC57B8F}"/>
              </a:ext>
            </a:extLst>
          </p:cNvPr>
          <p:cNvGrpSpPr/>
          <p:nvPr/>
        </p:nvGrpSpPr>
        <p:grpSpPr>
          <a:xfrm>
            <a:off x="5791200" y="-2565620"/>
            <a:ext cx="7287190" cy="6627846"/>
            <a:chOff x="3057189" y="3555370"/>
            <a:chExt cx="5046217" cy="3694839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8A86286D-C0D0-40AB-A7CD-5E228E1B77A1}"/>
                </a:ext>
              </a:extLst>
            </p:cNvPr>
            <p:cNvSpPr/>
            <p:nvPr/>
          </p:nvSpPr>
          <p:spPr>
            <a:xfrm>
              <a:off x="3057189" y="3555370"/>
              <a:ext cx="5046217" cy="3694839"/>
            </a:xfrm>
            <a:prstGeom prst="ellipse">
              <a:avLst/>
            </a:pr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8FF6794B-0717-4199-85EB-5E7B2D195DD0}"/>
                </a:ext>
              </a:extLst>
            </p:cNvPr>
            <p:cNvSpPr/>
            <p:nvPr/>
          </p:nvSpPr>
          <p:spPr>
            <a:xfrm>
              <a:off x="3167247" y="3681110"/>
              <a:ext cx="4839801" cy="354369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sp>
        <p:nvSpPr>
          <p:cNvPr id="10" name="文本框 18">
            <a:extLst>
              <a:ext uri="{FF2B5EF4-FFF2-40B4-BE49-F238E27FC236}">
                <a16:creationId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7280325" y="160035"/>
            <a:ext cx="3969566" cy="30733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</a:rPr>
              <a:t>KHỞI</a:t>
            </a:r>
            <a:r>
              <a:rPr kumimoji="0" lang="en-US" altLang="zh-CN" sz="80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</a:rPr>
              <a:t> ĐỘNG</a:t>
            </a:r>
            <a:endParaRPr kumimoji="0" lang="zh-CN" altLang="en-US" sz="8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</a:endParaRPr>
          </a:p>
        </p:txBody>
      </p:sp>
      <p:pic>
        <p:nvPicPr>
          <p:cNvPr id="11" name="图片 2097151">
            <a:extLst>
              <a:ext uri="{FF2B5EF4-FFF2-40B4-BE49-F238E27FC236}">
                <a16:creationId xmlns:a16="http://schemas.microsoft.com/office/drawing/2014/main" id="{887E83FA-4387-1AD4-57D2-A255353E71FD}"/>
              </a:ext>
            </a:extLst>
          </p:cNvPr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1625" y="3273425"/>
            <a:ext cx="9172575" cy="3363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2097204">
            <a:extLst>
              <a:ext uri="{FF2B5EF4-FFF2-40B4-BE49-F238E27FC236}">
                <a16:creationId xmlns:a16="http://schemas.microsoft.com/office/drawing/2014/main" id="{EBD1915A-1C70-8196-2E91-DA2ED25D4C95}"/>
              </a:ext>
            </a:extLst>
          </p:cNvPr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800000" flipV="1">
            <a:off x="1546415" y="748303"/>
            <a:ext cx="3725710" cy="25904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910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4">
            <a:extLst>
              <a:ext uri="{FF2B5EF4-FFF2-40B4-BE49-F238E27FC236}">
                <a16:creationId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图片 28">
            <a:extLst>
              <a:ext uri="{FF2B5EF4-FFF2-40B4-BE49-F238E27FC236}">
                <a16:creationId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sp>
        <p:nvSpPr>
          <p:cNvPr id="7" name="Text Box 18">
            <a:extLst>
              <a:ext uri="{FF2B5EF4-FFF2-40B4-BE49-F238E27FC236}">
                <a16:creationId xmlns:a16="http://schemas.microsoft.com/office/drawing/2014/main" id="{B5CDF7A2-928A-43EF-B85F-8431EE197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5723" y="202693"/>
            <a:ext cx="5894884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altLang="vi-VN" sz="36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địa</a:t>
            </a:r>
            <a:r>
              <a:rPr lang="en-US" altLang="vi-VN" sz="36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altLang="vi-VN" sz="36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du </a:t>
            </a: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altLang="vi-VN" sz="36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nổi</a:t>
            </a:r>
            <a:r>
              <a:rPr lang="en-US" altLang="vi-VN" sz="36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tiếng</a:t>
            </a:r>
            <a:endParaRPr lang="en-US" altLang="vi-VN" sz="36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NgÃ¢n sÃ¡ch Trung Æ°Æ¡ng Äáº£m báº£o nguá»n cho Quá»¹ há» trá»£ phÃ¡t triá»n du lá»c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743" y="1026900"/>
            <a:ext cx="8720158" cy="54500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7622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4">
            <a:extLst>
              <a:ext uri="{FF2B5EF4-FFF2-40B4-BE49-F238E27FC236}">
                <a16:creationId xmlns:a16="http://schemas.microsoft.com/office/drawing/2014/main" id="{A60C2B5A-0517-C9E5-149F-D48C89B434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28">
            <a:extLst>
              <a:ext uri="{FF2B5EF4-FFF2-40B4-BE49-F238E27FC236}">
                <a16:creationId xmlns:a16="http://schemas.microsoft.com/office/drawing/2014/main" id="{D848B71A-7DFA-4764-29BD-413D905979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pic>
        <p:nvPicPr>
          <p:cNvPr id="52227" name="Picture 3" descr="D:\Downloads\14079538_1738593749691015_8551453567042580557_n.jpg">
            <a:extLst>
              <a:ext uri="{FF2B5EF4-FFF2-40B4-BE49-F238E27FC236}">
                <a16:creationId xmlns:a16="http://schemas.microsoft.com/office/drawing/2014/main" id="{B190EB4F-405F-490F-B1E3-96A2B5038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648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2" name="Rectangle 4">
            <a:extLst>
              <a:ext uri="{FF2B5EF4-FFF2-40B4-BE49-F238E27FC236}">
                <a16:creationId xmlns:a16="http://schemas.microsoft.com/office/drawing/2014/main" id="{014CECCF-66D3-4287-8496-954E334EA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019800"/>
            <a:ext cx="85756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Trì</a:t>
            </a:r>
            <a:endParaRPr lang="en-US" altLang="en-US" sz="44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230" name="Picture 7" descr="Kết quả hình ảnh">
            <a:extLst>
              <a:ext uri="{FF2B5EF4-FFF2-40B4-BE49-F238E27FC236}">
                <a16:creationId xmlns:a16="http://schemas.microsoft.com/office/drawing/2014/main" id="{A1A1DB10-61C0-46B4-8CC0-4F1CB6222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48000"/>
            <a:ext cx="3615141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D:\Downloads\14079538_1738593749691015_8551453567042580557_n.jpg">
            <a:extLst>
              <a:ext uri="{FF2B5EF4-FFF2-40B4-BE49-F238E27FC236}">
                <a16:creationId xmlns:a16="http://schemas.microsoft.com/office/drawing/2014/main" id="{E0581274-50DB-0846-3C4A-A9A4A228F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82" y="0"/>
            <a:ext cx="46482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7" descr="Kết quả hình ảnh">
            <a:extLst>
              <a:ext uri="{FF2B5EF4-FFF2-40B4-BE49-F238E27FC236}">
                <a16:creationId xmlns:a16="http://schemas.microsoft.com/office/drawing/2014/main" id="{5CB36065-726F-20A8-3618-3C1A595EB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82" y="3048000"/>
            <a:ext cx="3615141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D:\Downloads\tp tren cao d0000(2).JPG">
            <a:extLst>
              <a:ext uri="{FF2B5EF4-FFF2-40B4-BE49-F238E27FC236}">
                <a16:creationId xmlns:a16="http://schemas.microsoft.com/office/drawing/2014/main" id="{AD774AA2-7586-D871-35A7-2A7E3B99C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737"/>
            <a:ext cx="44958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5" descr="Kết quả hình ảnh cho Ảnh về thành phố Việt Trì">
            <a:extLst>
              <a:ext uri="{FF2B5EF4-FFF2-40B4-BE49-F238E27FC236}">
                <a16:creationId xmlns:a16="http://schemas.microsoft.com/office/drawing/2014/main" id="{C74C7EB1-29F8-A694-BA8F-975365F10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18" y="2979595"/>
            <a:ext cx="54864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4">
            <a:extLst>
              <a:ext uri="{FF2B5EF4-FFF2-40B4-BE49-F238E27FC236}">
                <a16:creationId xmlns:a16="http://schemas.microsoft.com/office/drawing/2014/main" id="{03125B77-43C2-5847-E129-BB0E79ECD3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342BCADE-7A0E-79CA-F6B3-1594F2218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sp>
        <p:nvSpPr>
          <p:cNvPr id="53250" name="AutoShape 5" descr="Kết quả hình ảnh cho Hồ Hoàn Kiếm">
            <a:extLst>
              <a:ext uri="{FF2B5EF4-FFF2-40B4-BE49-F238E27FC236}">
                <a16:creationId xmlns:a16="http://schemas.microsoft.com/office/drawing/2014/main" id="{EC22EA3A-413D-4050-8102-FBB282C8DB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766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3251" name="AutoShape 7" descr="9k=">
            <a:extLst>
              <a:ext uri="{FF2B5EF4-FFF2-40B4-BE49-F238E27FC236}">
                <a16:creationId xmlns:a16="http://schemas.microsoft.com/office/drawing/2014/main" id="{292D207F-C00C-4F23-BE8B-BB88157803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766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3252" name="AutoShape 9" descr="9k=">
            <a:extLst>
              <a:ext uri="{FF2B5EF4-FFF2-40B4-BE49-F238E27FC236}">
                <a16:creationId xmlns:a16="http://schemas.microsoft.com/office/drawing/2014/main" id="{132D9BE4-79D6-43A0-A7F7-61ED264066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766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53253" name="Picture 11" descr="Kết quả hình ảnh cho Hồ Hoàn Kiếm">
            <a:extLst>
              <a:ext uri="{FF2B5EF4-FFF2-40B4-BE49-F238E27FC236}">
                <a16:creationId xmlns:a16="http://schemas.microsoft.com/office/drawing/2014/main" id="{E447FA24-7EBF-4799-A5BB-AA76C0A46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71800"/>
            <a:ext cx="46482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3254" name="Picture 13" descr="Lăng Chủ tịch Hồ Chí Minh.jpg">
            <a:extLst>
              <a:ext uri="{FF2B5EF4-FFF2-40B4-BE49-F238E27FC236}">
                <a16:creationId xmlns:a16="http://schemas.microsoft.com/office/drawing/2014/main" id="{800AD2E4-C702-4D59-91CF-9EC1ABC40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44958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3255" name="Picture 15" descr="Kết quả hình ảnh cho cột cờ hà nội">
            <a:extLst>
              <a:ext uri="{FF2B5EF4-FFF2-40B4-BE49-F238E27FC236}">
                <a16:creationId xmlns:a16="http://schemas.microsoft.com/office/drawing/2014/main" id="{A4D4F9E6-8294-43F9-BD3C-01E12301C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6482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3256" name="Picture 17" descr="Kết quả hình ảnh cho bảo tàng hồ chí minh">
            <a:extLst>
              <a:ext uri="{FF2B5EF4-FFF2-40B4-BE49-F238E27FC236}">
                <a16:creationId xmlns:a16="http://schemas.microsoft.com/office/drawing/2014/main" id="{4FB00BF9-BEF1-4256-9A0E-EB46352DF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895600"/>
            <a:ext cx="44958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7" name="TextBox 5">
            <a:extLst>
              <a:ext uri="{FF2B5EF4-FFF2-40B4-BE49-F238E27FC236}">
                <a16:creationId xmlns:a16="http://schemas.microsoft.com/office/drawing/2014/main" id="{50DEE045-EA9C-4D1B-9BBC-11258A8DC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2200" y="6085217"/>
            <a:ext cx="4267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Thủ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đô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Hà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Nội</a:t>
            </a:r>
            <a:endParaRPr lang="en-US" altLang="en-US" sz="44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4">
            <a:extLst>
              <a:ext uri="{FF2B5EF4-FFF2-40B4-BE49-F238E27FC236}">
                <a16:creationId xmlns:a16="http://schemas.microsoft.com/office/drawing/2014/main" id="{BB52A08F-9EA9-A2AB-5A44-F34E7C82D7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图片 28">
            <a:extLst>
              <a:ext uri="{FF2B5EF4-FFF2-40B4-BE49-F238E27FC236}">
                <a16:creationId xmlns:a16="http://schemas.microsoft.com/office/drawing/2014/main" id="{84125F5C-D88C-236E-1707-9960682D5E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pic>
        <p:nvPicPr>
          <p:cNvPr id="54274" name="Picture 4" descr="haiphong">
            <a:extLst>
              <a:ext uri="{FF2B5EF4-FFF2-40B4-BE49-F238E27FC236}">
                <a16:creationId xmlns:a16="http://schemas.microsoft.com/office/drawing/2014/main" id="{67A3CDA4-1D60-4551-A5E3-54D70242D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7"/>
          <a:stretch>
            <a:fillRect/>
          </a:stretch>
        </p:blipFill>
        <p:spPr bwMode="auto">
          <a:xfrm>
            <a:off x="6096000" y="1"/>
            <a:ext cx="4572000" cy="3249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75" name="Picture 5" descr="cang Hai Phong">
            <a:extLst>
              <a:ext uri="{FF2B5EF4-FFF2-40B4-BE49-F238E27FC236}">
                <a16:creationId xmlns:a16="http://schemas.microsoft.com/office/drawing/2014/main" id="{00A03249-75A9-42CE-B3F1-22F3E68E1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572000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0597" name="Text Box 5">
            <a:extLst>
              <a:ext uri="{FF2B5EF4-FFF2-40B4-BE49-F238E27FC236}">
                <a16:creationId xmlns:a16="http://schemas.microsoft.com/office/drawing/2014/main" id="{B036FCD0-A151-4CFD-B165-22AC3DD2C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400" y="6143823"/>
            <a:ext cx="5715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Hải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Phòng</a:t>
            </a:r>
            <a:endParaRPr lang="en-US" altLang="en-US" sz="40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277" name="Picture 7" descr="Kết quả hình ảnh">
            <a:extLst>
              <a:ext uri="{FF2B5EF4-FFF2-40B4-BE49-F238E27FC236}">
                <a16:creationId xmlns:a16="http://schemas.microsoft.com/office/drawing/2014/main" id="{E98B6B80-5C18-42FF-AE08-7CD58AE32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276600"/>
            <a:ext cx="33528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4278" name="AutoShape 9" descr="2Q==">
            <a:extLst>
              <a:ext uri="{FF2B5EF4-FFF2-40B4-BE49-F238E27FC236}">
                <a16:creationId xmlns:a16="http://schemas.microsoft.com/office/drawing/2014/main" id="{DF3A3402-FAE8-450E-B36B-5CF473D901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766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4279" name="AutoShape 11" descr="2Q==">
            <a:extLst>
              <a:ext uri="{FF2B5EF4-FFF2-40B4-BE49-F238E27FC236}">
                <a16:creationId xmlns:a16="http://schemas.microsoft.com/office/drawing/2014/main" id="{58FEB859-F91C-48FC-8876-A77544AB1B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766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4280" name="AutoShape 13" descr="9k=">
            <a:extLst>
              <a:ext uri="{FF2B5EF4-FFF2-40B4-BE49-F238E27FC236}">
                <a16:creationId xmlns:a16="http://schemas.microsoft.com/office/drawing/2014/main" id="{964A7AC1-F991-48B1-83A9-27DD7EF2AA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766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54281" name="Picture 15" descr="Bãi biển Đồ Sơn">
            <a:extLst>
              <a:ext uri="{FF2B5EF4-FFF2-40B4-BE49-F238E27FC236}">
                <a16:creationId xmlns:a16="http://schemas.microsoft.com/office/drawing/2014/main" id="{B9EC3B3D-05CE-4D75-B742-E32C4B14E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76600"/>
            <a:ext cx="32766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82" name="Picture 17" descr="Bãi biển Đồ Sơn 01">
            <a:extLst>
              <a:ext uri="{FF2B5EF4-FFF2-40B4-BE49-F238E27FC236}">
                <a16:creationId xmlns:a16="http://schemas.microsoft.com/office/drawing/2014/main" id="{9658148A-9CBC-4B56-AEE6-AAD31DB0C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282949"/>
            <a:ext cx="2590800" cy="2864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hecker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4">
            <a:extLst>
              <a:ext uri="{FF2B5EF4-FFF2-40B4-BE49-F238E27FC236}">
                <a16:creationId xmlns:a16="http://schemas.microsoft.com/office/drawing/2014/main" id="{201D310C-0D92-873C-1F10-F8DCD8BF70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28">
            <a:extLst>
              <a:ext uri="{FF2B5EF4-FFF2-40B4-BE49-F238E27FC236}">
                <a16:creationId xmlns:a16="http://schemas.microsoft.com/office/drawing/2014/main" id="{FD03AB41-F1FE-9D81-5E14-D7CC520FC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pic>
        <p:nvPicPr>
          <p:cNvPr id="55298" name="Picture 5" descr="Kết quả hình ảnh cho Thành Phố ĐÃ Nẵng">
            <a:extLst>
              <a:ext uri="{FF2B5EF4-FFF2-40B4-BE49-F238E27FC236}">
                <a16:creationId xmlns:a16="http://schemas.microsoft.com/office/drawing/2014/main" id="{88A4A0B3-E438-41D0-8E2A-D853582A0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648200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5299" name="Picture 4" descr="D:\Downloads\dananglenden.jpg">
            <a:extLst>
              <a:ext uri="{FF2B5EF4-FFF2-40B4-BE49-F238E27FC236}">
                <a16:creationId xmlns:a16="http://schemas.microsoft.com/office/drawing/2014/main" id="{B902198C-0904-4E07-84D8-FF7BFF279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541" y="3352800"/>
            <a:ext cx="4648200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5300" name="Picture 8" descr="Kết quả hình ảnh cho Thành Phố ĐÃ Nẵng">
            <a:extLst>
              <a:ext uri="{FF2B5EF4-FFF2-40B4-BE49-F238E27FC236}">
                <a16:creationId xmlns:a16="http://schemas.microsoft.com/office/drawing/2014/main" id="{0C2038A1-5087-4BC7-9544-17B53FDDE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44958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5301" name="Picture 10" descr="Kết quả hình ảnh cho Thành Phố ĐÃ Nẵng">
            <a:extLst>
              <a:ext uri="{FF2B5EF4-FFF2-40B4-BE49-F238E27FC236}">
                <a16:creationId xmlns:a16="http://schemas.microsoft.com/office/drawing/2014/main" id="{810B4027-A7B3-4AA2-BA38-3F1184370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352800"/>
            <a:ext cx="4495800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7" name="TextBox 5">
            <a:extLst>
              <a:ext uri="{FF2B5EF4-FFF2-40B4-BE49-F238E27FC236}">
                <a16:creationId xmlns:a16="http://schemas.microsoft.com/office/drawing/2014/main" id="{2A0A2A95-8CB9-4D51-A13C-00CBEC2E7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888" y="6133337"/>
            <a:ext cx="426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Đà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Nẵng</a:t>
            </a:r>
            <a:endParaRPr lang="en-US" altLang="en-US" sz="40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8">
            <a:extLst>
              <a:ext uri="{FF2B5EF4-FFF2-40B4-BE49-F238E27FC236}">
                <a16:creationId xmlns:a16="http://schemas.microsoft.com/office/drawing/2014/main" id="{7E759C76-2F95-166E-F269-AD2E8D9EE9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pic>
        <p:nvPicPr>
          <p:cNvPr id="56322" name="Picture 2" descr="D:\Downloads\14297183076_0bf4d660ea_o.jpg">
            <a:extLst>
              <a:ext uri="{FF2B5EF4-FFF2-40B4-BE49-F238E27FC236}">
                <a16:creationId xmlns:a16="http://schemas.microsoft.com/office/drawing/2014/main" id="{EA7E5619-770A-4957-9974-C5C9CE438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4648200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1621" name="Text Box 5">
            <a:extLst>
              <a:ext uri="{FF2B5EF4-FFF2-40B4-BE49-F238E27FC236}">
                <a16:creationId xmlns:a16="http://schemas.microsoft.com/office/drawing/2014/main" id="{93A58849-DFA5-401B-891D-829080FFE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0701" y="6088559"/>
            <a:ext cx="4343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Thơ</a:t>
            </a:r>
            <a:endParaRPr lang="en-US" altLang="en-US" sz="4400" b="1" dirty="0">
              <a:latin typeface="UTM Haban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324" name="Picture 7" descr="Kết quả hình ảnh cho Thành phố Cần Thơ">
            <a:extLst>
              <a:ext uri="{FF2B5EF4-FFF2-40B4-BE49-F238E27FC236}">
                <a16:creationId xmlns:a16="http://schemas.microsoft.com/office/drawing/2014/main" id="{E89571F5-9191-4658-9E4E-C887A2034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495800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325" name="Picture 9" descr="Kết quả hình ảnh cho Thành phố Cần Thơ">
            <a:extLst>
              <a:ext uri="{FF2B5EF4-FFF2-40B4-BE49-F238E27FC236}">
                <a16:creationId xmlns:a16="http://schemas.microsoft.com/office/drawing/2014/main" id="{DA39FA62-1B0D-4788-9720-98598BBDC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819401"/>
            <a:ext cx="44958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326" name="Picture 11" descr="Kết quả hình ảnh cho Thành phố Cần Thơ">
            <a:extLst>
              <a:ext uri="{FF2B5EF4-FFF2-40B4-BE49-F238E27FC236}">
                <a16:creationId xmlns:a16="http://schemas.microsoft.com/office/drawing/2014/main" id="{373C6BB9-61A5-46CE-BFF7-2E6D3209D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819401"/>
            <a:ext cx="47244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图片 24">
            <a:extLst>
              <a:ext uri="{FF2B5EF4-FFF2-40B4-BE49-F238E27FC236}">
                <a16:creationId xmlns:a16="http://schemas.microsoft.com/office/drawing/2014/main" id="{13A3554B-325D-FBCA-7D7C-9627F2AA71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</p:spTree>
  </p:cSld>
  <p:clrMapOvr>
    <a:masterClrMapping/>
  </p:clrMapOvr>
  <p:transition>
    <p:wedge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4">
            <a:extLst>
              <a:ext uri="{FF2B5EF4-FFF2-40B4-BE49-F238E27FC236}">
                <a16:creationId xmlns:a16="http://schemas.microsoft.com/office/drawing/2014/main" id="{C745C482-2CBB-8C23-7A64-0F8C7E81DE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28">
            <a:extLst>
              <a:ext uri="{FF2B5EF4-FFF2-40B4-BE49-F238E27FC236}">
                <a16:creationId xmlns:a16="http://schemas.microsoft.com/office/drawing/2014/main" id="{906F8266-4494-DE47-8509-01A5F2E31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pic>
        <p:nvPicPr>
          <p:cNvPr id="57346" name="Picture 4" descr="tp HCM 2">
            <a:extLst>
              <a:ext uri="{FF2B5EF4-FFF2-40B4-BE49-F238E27FC236}">
                <a16:creationId xmlns:a16="http://schemas.microsoft.com/office/drawing/2014/main" id="{17D74896-46A1-44C6-932A-8E8603A47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45720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7347" name="Picture 5" descr="Kết quả hình ảnh cho Thành phố Hồ chí Minh">
            <a:extLst>
              <a:ext uri="{FF2B5EF4-FFF2-40B4-BE49-F238E27FC236}">
                <a16:creationId xmlns:a16="http://schemas.microsoft.com/office/drawing/2014/main" id="{03B7B991-8BD0-4D0F-AA0A-B2FDD9693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5720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7348" name="Picture 7" descr="Kết quả hình ảnh cho Thành phố Hồ chí Minh">
            <a:extLst>
              <a:ext uri="{FF2B5EF4-FFF2-40B4-BE49-F238E27FC236}">
                <a16:creationId xmlns:a16="http://schemas.microsoft.com/office/drawing/2014/main" id="{BD117E77-75B0-4C39-8638-F281BFD5B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95600"/>
            <a:ext cx="45720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3672" name="Text Box 8">
            <a:extLst>
              <a:ext uri="{FF2B5EF4-FFF2-40B4-BE49-F238E27FC236}">
                <a16:creationId xmlns:a16="http://schemas.microsoft.com/office/drawing/2014/main" id="{86A81CD1-B3B6-41A6-9AED-1D0387499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1" y="6096000"/>
            <a:ext cx="6096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Hồ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Chí</a:t>
            </a:r>
            <a:r>
              <a:rPr lang="en-US" altLang="en-US" sz="44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Minh</a:t>
            </a:r>
          </a:p>
        </p:txBody>
      </p:sp>
      <p:pic>
        <p:nvPicPr>
          <p:cNvPr id="57350" name="Picture 10" descr="Bảo Tàng Thành Phố Hồ Chí Minh - Lý Tự Trọng">
            <a:extLst>
              <a:ext uri="{FF2B5EF4-FFF2-40B4-BE49-F238E27FC236}">
                <a16:creationId xmlns:a16="http://schemas.microsoft.com/office/drawing/2014/main" id="{5171BC37-1BA8-431C-8FE3-A6E29A7E5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95600"/>
            <a:ext cx="4572000" cy="3143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mb dir="vert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4">
            <a:extLst>
              <a:ext uri="{FF2B5EF4-FFF2-40B4-BE49-F238E27FC236}">
                <a16:creationId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图片 28">
            <a:extLst>
              <a:ext uri="{FF2B5EF4-FFF2-40B4-BE49-F238E27FC236}">
                <a16:creationId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73" y="4740600"/>
            <a:ext cx="12192000" cy="2188464"/>
          </a:xfrm>
          <a:prstGeom prst="rect">
            <a:avLst/>
          </a:prstGeom>
        </p:spPr>
      </p:pic>
      <p:sp>
        <p:nvSpPr>
          <p:cNvPr id="6" name="Text Box 15">
            <a:extLst>
              <a:ext uri="{FF2B5EF4-FFF2-40B4-BE49-F238E27FC236}">
                <a16:creationId xmlns:a16="http://schemas.microsoft.com/office/drawing/2014/main" id="{66744483-D2D3-4D5F-BB70-74FB9EA66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4319" y="2712412"/>
            <a:ext cx="4947168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Chùa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Linh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Ứng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Đà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Nẵng</a:t>
            </a:r>
            <a:endParaRPr lang="en-US" altLang="vi-VN" sz="3200" b="1" dirty="0">
              <a:solidFill>
                <a:schemeClr val="accent6">
                  <a:lumMod val="50000"/>
                </a:schemeClr>
              </a:solidFill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 Box 18">
            <a:extLst>
              <a:ext uri="{FF2B5EF4-FFF2-40B4-BE49-F238E27FC236}">
                <a16:creationId xmlns:a16="http://schemas.microsoft.com/office/drawing/2014/main" id="{B5CDF7A2-928A-43EF-B85F-8431EE197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260" y="2774293"/>
            <a:ext cx="4983703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Chùa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Tam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Chúc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Hà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Nam</a:t>
            </a:r>
          </a:p>
        </p:txBody>
      </p:sp>
      <p:pic>
        <p:nvPicPr>
          <p:cNvPr id="3074" name="Picture 2" descr="ChÃ¹a Tam ChÃº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60" y="130422"/>
            <a:ext cx="4647760" cy="256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hÃ¹a Linh á»¨ng trÃªn Äá»nh sÆ¡n TrÃ  - Äá»a Äiá»m du lá»ch tÃ¢m linh ná»i tiáº¿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714" y="149504"/>
            <a:ext cx="4381165" cy="256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our Miáº¿u BÃ  ChÃºa Xá»© - ChÃ¹a Hang â Chá»£ ChÃ¢u Äá»c â NÃºi Cáº¥m â Xe GiÆ°á»ng Náº±m  1N1Ä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512" y="3359068"/>
            <a:ext cx="4546183" cy="276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KhÃ¡m phÃ¡ chÃ¹a BÃ¡i ÄÃ­nh Ninh BÃ¬nh â ngÃ´i chÃ¹a vá»i nhiá»u &quot;cÃ¡i nháº¥t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28" y="3319410"/>
            <a:ext cx="4494302" cy="279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8">
            <a:extLst>
              <a:ext uri="{FF2B5EF4-FFF2-40B4-BE49-F238E27FC236}">
                <a16:creationId xmlns:a16="http://schemas.microsoft.com/office/drawing/2014/main" id="{B5CDF7A2-928A-43EF-B85F-8431EE197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757" y="6184013"/>
            <a:ext cx="4983703" cy="584775"/>
          </a:xfrm>
          <a:prstGeom prst="rect">
            <a:avLst/>
          </a:prstGeom>
          <a:solidFill>
            <a:srgbClr val="FFFFC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Miếu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bà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Chúa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Xứ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- An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Giang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B5CDF7A2-928A-43EF-B85F-8431EE197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1027" y="6197957"/>
            <a:ext cx="4983703" cy="584775"/>
          </a:xfrm>
          <a:prstGeom prst="rect">
            <a:avLst/>
          </a:prstGeom>
          <a:solidFill>
            <a:srgbClr val="FFFFC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Chùa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Bái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Đính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Ninh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Bình</a:t>
            </a:r>
            <a:endParaRPr lang="en-US" altLang="vi-VN" sz="3200" b="1" dirty="0">
              <a:solidFill>
                <a:schemeClr val="accent6">
                  <a:lumMod val="50000"/>
                </a:schemeClr>
              </a:solidFill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4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A446C36-C893-4EA9-9A05-9E36C62764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99" y="-457200"/>
            <a:ext cx="11150602" cy="68580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9242A272-E82B-4197-A502-450C32D206C5}"/>
              </a:ext>
            </a:extLst>
          </p:cNvPr>
          <p:cNvSpPr txBox="1"/>
          <p:nvPr/>
        </p:nvSpPr>
        <p:spPr>
          <a:xfrm rot="20620809">
            <a:off x="2755314" y="3044065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</a:rPr>
              <a:t>Tạm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CEC8F32-7EDA-4FA8-9D50-861E504D0773}"/>
              </a:ext>
            </a:extLst>
          </p:cNvPr>
          <p:cNvSpPr txBox="1"/>
          <p:nvPr/>
        </p:nvSpPr>
        <p:spPr>
          <a:xfrm rot="21348206">
            <a:off x="4037229" y="1688192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</a:rPr>
              <a:t>Biệt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6B8284E-E732-47A3-B0AD-1F44E7BF56BF}"/>
              </a:ext>
            </a:extLst>
          </p:cNvPr>
          <p:cNvSpPr txBox="1"/>
          <p:nvPr/>
        </p:nvSpPr>
        <p:spPr>
          <a:xfrm>
            <a:off x="5593647" y="2706190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</a:rPr>
              <a:t>các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28A73B7-21AF-4E13-92C9-D442CBE190B8}"/>
              </a:ext>
            </a:extLst>
          </p:cNvPr>
          <p:cNvSpPr txBox="1"/>
          <p:nvPr/>
        </p:nvSpPr>
        <p:spPr>
          <a:xfrm rot="564505">
            <a:off x="6961807" y="1786467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</a:rPr>
              <a:t>em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862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0" name="Google Shape;4250;p44"/>
          <p:cNvSpPr txBox="1">
            <a:spLocks noGrp="1"/>
          </p:cNvSpPr>
          <p:nvPr>
            <p:ph type="title"/>
          </p:nvPr>
        </p:nvSpPr>
        <p:spPr>
          <a:xfrm>
            <a:off x="1850800" y="1894533"/>
            <a:ext cx="8490400" cy="3069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800" b="1" dirty="0">
                <a:latin typeface="UTM Avo" panose="02040603050506020204" pitchFamily="18" charset="0"/>
              </a:rPr>
              <a:t>CÁC EM HÃY DÙNG BẢNG CON VÀ VIẾT LẠI ĐÚNG TÊN RIÊNG SAU NHÉ !</a:t>
            </a:r>
            <a:endParaRPr sz="4800" b="1" dirty="0">
              <a:latin typeface="UTM Avo" panose="02040603050506020204" pitchFamily="18" charset="0"/>
            </a:endParaRPr>
          </a:p>
        </p:txBody>
      </p:sp>
      <p:grpSp>
        <p:nvGrpSpPr>
          <p:cNvPr id="4251" name="Google Shape;4251;p44"/>
          <p:cNvGrpSpPr/>
          <p:nvPr/>
        </p:nvGrpSpPr>
        <p:grpSpPr>
          <a:xfrm rot="5400000">
            <a:off x="9002167" y="3928301"/>
            <a:ext cx="871325" cy="3304124"/>
            <a:chOff x="393250" y="2490600"/>
            <a:chExt cx="653494" cy="2478093"/>
          </a:xfrm>
        </p:grpSpPr>
        <p:sp>
          <p:nvSpPr>
            <p:cNvPr id="4252" name="Google Shape;4252;p44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53" name="Google Shape;4253;p44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rgbClr val="C0000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54" name="Google Shape;4254;p44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55" name="Google Shape;4255;p44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56" name="Google Shape;4256;p44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57" name="Google Shape;4257;p44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C0000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58" name="Google Shape;4258;p44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59" name="Google Shape;4259;p44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60" name="Google Shape;4260;p44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61" name="Google Shape;4261;p44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</p:grpSp>
      <p:grpSp>
        <p:nvGrpSpPr>
          <p:cNvPr id="4262" name="Google Shape;4262;p44"/>
          <p:cNvGrpSpPr/>
          <p:nvPr/>
        </p:nvGrpSpPr>
        <p:grpSpPr>
          <a:xfrm>
            <a:off x="109302" y="5285607"/>
            <a:ext cx="969631" cy="1347243"/>
            <a:chOff x="3670375" y="3008850"/>
            <a:chExt cx="255175" cy="354525"/>
          </a:xfrm>
        </p:grpSpPr>
        <p:sp>
          <p:nvSpPr>
            <p:cNvPr id="4263" name="Google Shape;4263;p44"/>
            <p:cNvSpPr/>
            <p:nvPr/>
          </p:nvSpPr>
          <p:spPr>
            <a:xfrm>
              <a:off x="3759675" y="3118025"/>
              <a:ext cx="163900" cy="243625"/>
            </a:xfrm>
            <a:custGeom>
              <a:avLst/>
              <a:gdLst/>
              <a:ahLst/>
              <a:cxnLst/>
              <a:rect l="l" t="t" r="r" b="b"/>
              <a:pathLst>
                <a:path w="6556" h="9745" extrusionOk="0">
                  <a:moveTo>
                    <a:pt x="3278" y="1"/>
                  </a:moveTo>
                  <a:cubicBezTo>
                    <a:pt x="2847" y="3621"/>
                    <a:pt x="1924" y="4240"/>
                    <a:pt x="1" y="4868"/>
                  </a:cubicBezTo>
                  <a:cubicBezTo>
                    <a:pt x="1924" y="5505"/>
                    <a:pt x="2847" y="6114"/>
                    <a:pt x="3278" y="9745"/>
                  </a:cubicBezTo>
                  <a:cubicBezTo>
                    <a:pt x="3701" y="6114"/>
                    <a:pt x="4633" y="5505"/>
                    <a:pt x="6556" y="4868"/>
                  </a:cubicBezTo>
                  <a:cubicBezTo>
                    <a:pt x="4633" y="4240"/>
                    <a:pt x="3701" y="3621"/>
                    <a:pt x="3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64" name="Google Shape;4264;p44"/>
            <p:cNvSpPr/>
            <p:nvPr/>
          </p:nvSpPr>
          <p:spPr>
            <a:xfrm>
              <a:off x="3757725" y="3116075"/>
              <a:ext cx="167825" cy="247300"/>
            </a:xfrm>
            <a:custGeom>
              <a:avLst/>
              <a:gdLst/>
              <a:ahLst/>
              <a:cxnLst/>
              <a:rect l="l" t="t" r="r" b="b"/>
              <a:pathLst>
                <a:path w="6713" h="9892" extrusionOk="0">
                  <a:moveTo>
                    <a:pt x="3356" y="667"/>
                  </a:moveTo>
                  <a:cubicBezTo>
                    <a:pt x="3798" y="3651"/>
                    <a:pt x="4662" y="4347"/>
                    <a:pt x="6398" y="4946"/>
                  </a:cubicBezTo>
                  <a:cubicBezTo>
                    <a:pt x="4662" y="5544"/>
                    <a:pt x="3798" y="6241"/>
                    <a:pt x="3356" y="9234"/>
                  </a:cubicBezTo>
                  <a:cubicBezTo>
                    <a:pt x="2915" y="6241"/>
                    <a:pt x="2052" y="5544"/>
                    <a:pt x="314" y="4946"/>
                  </a:cubicBezTo>
                  <a:cubicBezTo>
                    <a:pt x="2052" y="4347"/>
                    <a:pt x="2915" y="3651"/>
                    <a:pt x="3356" y="667"/>
                  </a:cubicBezTo>
                  <a:close/>
                  <a:moveTo>
                    <a:pt x="3356" y="0"/>
                  </a:moveTo>
                  <a:cubicBezTo>
                    <a:pt x="3317" y="0"/>
                    <a:pt x="3288" y="29"/>
                    <a:pt x="3278" y="68"/>
                  </a:cubicBezTo>
                  <a:cubicBezTo>
                    <a:pt x="2866" y="3592"/>
                    <a:pt x="1983" y="4239"/>
                    <a:pt x="59" y="4877"/>
                  </a:cubicBezTo>
                  <a:cubicBezTo>
                    <a:pt x="20" y="4887"/>
                    <a:pt x="0" y="4916"/>
                    <a:pt x="0" y="4946"/>
                  </a:cubicBezTo>
                  <a:cubicBezTo>
                    <a:pt x="0" y="4985"/>
                    <a:pt x="20" y="5014"/>
                    <a:pt x="59" y="5024"/>
                  </a:cubicBezTo>
                  <a:cubicBezTo>
                    <a:pt x="1983" y="5652"/>
                    <a:pt x="2866" y="6300"/>
                    <a:pt x="3278" y="9823"/>
                  </a:cubicBezTo>
                  <a:cubicBezTo>
                    <a:pt x="3288" y="9862"/>
                    <a:pt x="3317" y="9892"/>
                    <a:pt x="3356" y="9892"/>
                  </a:cubicBezTo>
                  <a:cubicBezTo>
                    <a:pt x="3396" y="9892"/>
                    <a:pt x="3425" y="9862"/>
                    <a:pt x="3435" y="9823"/>
                  </a:cubicBezTo>
                  <a:cubicBezTo>
                    <a:pt x="3847" y="6300"/>
                    <a:pt x="4730" y="5652"/>
                    <a:pt x="6654" y="5024"/>
                  </a:cubicBezTo>
                  <a:cubicBezTo>
                    <a:pt x="6683" y="5014"/>
                    <a:pt x="6712" y="4985"/>
                    <a:pt x="6712" y="4946"/>
                  </a:cubicBezTo>
                  <a:cubicBezTo>
                    <a:pt x="6712" y="4916"/>
                    <a:pt x="6683" y="4887"/>
                    <a:pt x="6654" y="4877"/>
                  </a:cubicBezTo>
                  <a:cubicBezTo>
                    <a:pt x="4730" y="4239"/>
                    <a:pt x="3847" y="3592"/>
                    <a:pt x="3435" y="68"/>
                  </a:cubicBezTo>
                  <a:cubicBezTo>
                    <a:pt x="3425" y="29"/>
                    <a:pt x="3396" y="0"/>
                    <a:pt x="335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65" name="Google Shape;4265;p44"/>
            <p:cNvSpPr/>
            <p:nvPr/>
          </p:nvSpPr>
          <p:spPr>
            <a:xfrm>
              <a:off x="3672350" y="3010800"/>
              <a:ext cx="102825" cy="152875"/>
            </a:xfrm>
            <a:custGeom>
              <a:avLst/>
              <a:gdLst/>
              <a:ahLst/>
              <a:cxnLst/>
              <a:rect l="l" t="t" r="r" b="b"/>
              <a:pathLst>
                <a:path w="4113" h="6115" extrusionOk="0">
                  <a:moveTo>
                    <a:pt x="2061" y="1"/>
                  </a:moveTo>
                  <a:cubicBezTo>
                    <a:pt x="1786" y="2277"/>
                    <a:pt x="1208" y="2661"/>
                    <a:pt x="0" y="3062"/>
                  </a:cubicBezTo>
                  <a:cubicBezTo>
                    <a:pt x="1208" y="3455"/>
                    <a:pt x="1786" y="3838"/>
                    <a:pt x="2061" y="6115"/>
                  </a:cubicBezTo>
                  <a:cubicBezTo>
                    <a:pt x="2326" y="3838"/>
                    <a:pt x="2905" y="3455"/>
                    <a:pt x="4112" y="3062"/>
                  </a:cubicBezTo>
                  <a:cubicBezTo>
                    <a:pt x="2905" y="2661"/>
                    <a:pt x="2326" y="2277"/>
                    <a:pt x="2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  <p:sp>
          <p:nvSpPr>
            <p:cNvPr id="4266" name="Google Shape;4266;p44"/>
            <p:cNvSpPr/>
            <p:nvPr/>
          </p:nvSpPr>
          <p:spPr>
            <a:xfrm>
              <a:off x="3670375" y="3008850"/>
              <a:ext cx="106750" cy="156800"/>
            </a:xfrm>
            <a:custGeom>
              <a:avLst/>
              <a:gdLst/>
              <a:ahLst/>
              <a:cxnLst/>
              <a:rect l="l" t="t" r="r" b="b"/>
              <a:pathLst>
                <a:path w="4270" h="6272" extrusionOk="0">
                  <a:moveTo>
                    <a:pt x="2140" y="639"/>
                  </a:moveTo>
                  <a:cubicBezTo>
                    <a:pt x="2415" y="2326"/>
                    <a:pt x="2945" y="2778"/>
                    <a:pt x="3956" y="3140"/>
                  </a:cubicBezTo>
                  <a:cubicBezTo>
                    <a:pt x="2945" y="3494"/>
                    <a:pt x="2415" y="3945"/>
                    <a:pt x="2140" y="5643"/>
                  </a:cubicBezTo>
                  <a:cubicBezTo>
                    <a:pt x="1856" y="3945"/>
                    <a:pt x="1326" y="3494"/>
                    <a:pt x="315" y="3140"/>
                  </a:cubicBezTo>
                  <a:cubicBezTo>
                    <a:pt x="1326" y="2778"/>
                    <a:pt x="1856" y="2326"/>
                    <a:pt x="2140" y="639"/>
                  </a:cubicBezTo>
                  <a:close/>
                  <a:moveTo>
                    <a:pt x="2140" y="0"/>
                  </a:moveTo>
                  <a:cubicBezTo>
                    <a:pt x="2101" y="0"/>
                    <a:pt x="2062" y="30"/>
                    <a:pt x="2062" y="69"/>
                  </a:cubicBezTo>
                  <a:cubicBezTo>
                    <a:pt x="1797" y="2277"/>
                    <a:pt x="1277" y="2660"/>
                    <a:pt x="60" y="3062"/>
                  </a:cubicBezTo>
                  <a:cubicBezTo>
                    <a:pt x="20" y="3072"/>
                    <a:pt x="1" y="3101"/>
                    <a:pt x="1" y="3140"/>
                  </a:cubicBezTo>
                  <a:cubicBezTo>
                    <a:pt x="1" y="3170"/>
                    <a:pt x="20" y="3199"/>
                    <a:pt x="60" y="3210"/>
                  </a:cubicBezTo>
                  <a:cubicBezTo>
                    <a:pt x="1277" y="3612"/>
                    <a:pt x="1797" y="3995"/>
                    <a:pt x="2062" y="6202"/>
                  </a:cubicBezTo>
                  <a:cubicBezTo>
                    <a:pt x="2062" y="6241"/>
                    <a:pt x="2101" y="6271"/>
                    <a:pt x="2140" y="6271"/>
                  </a:cubicBezTo>
                  <a:cubicBezTo>
                    <a:pt x="2170" y="6271"/>
                    <a:pt x="2209" y="6241"/>
                    <a:pt x="2209" y="6202"/>
                  </a:cubicBezTo>
                  <a:cubicBezTo>
                    <a:pt x="2474" y="3995"/>
                    <a:pt x="2994" y="3612"/>
                    <a:pt x="4220" y="3210"/>
                  </a:cubicBezTo>
                  <a:cubicBezTo>
                    <a:pt x="4250" y="3199"/>
                    <a:pt x="4270" y="3170"/>
                    <a:pt x="4270" y="3140"/>
                  </a:cubicBezTo>
                  <a:cubicBezTo>
                    <a:pt x="4270" y="3101"/>
                    <a:pt x="4250" y="3072"/>
                    <a:pt x="4220" y="3062"/>
                  </a:cubicBezTo>
                  <a:cubicBezTo>
                    <a:pt x="2994" y="2660"/>
                    <a:pt x="2474" y="2277"/>
                    <a:pt x="2209" y="69"/>
                  </a:cubicBezTo>
                  <a:cubicBezTo>
                    <a:pt x="2209" y="30"/>
                    <a:pt x="2170" y="0"/>
                    <a:pt x="214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/>
            </a:p>
          </p:txBody>
        </p:sp>
      </p:grpSp>
      <p:grpSp>
        <p:nvGrpSpPr>
          <p:cNvPr id="19" name="Google Shape;637;p48">
            <a:extLst>
              <a:ext uri="{FF2B5EF4-FFF2-40B4-BE49-F238E27FC236}">
                <a16:creationId xmlns:a16="http://schemas.microsoft.com/office/drawing/2014/main" id="{48B380E2-5D56-DA6C-A36B-CA57F50FCDAD}"/>
              </a:ext>
            </a:extLst>
          </p:cNvPr>
          <p:cNvGrpSpPr/>
          <p:nvPr/>
        </p:nvGrpSpPr>
        <p:grpSpPr>
          <a:xfrm>
            <a:off x="10099420" y="3102127"/>
            <a:ext cx="1681313" cy="3140846"/>
            <a:chOff x="5455125" y="627200"/>
            <a:chExt cx="1020400" cy="1906200"/>
          </a:xfrm>
        </p:grpSpPr>
        <p:sp>
          <p:nvSpPr>
            <p:cNvPr id="20" name="Google Shape;638;p48">
              <a:extLst>
                <a:ext uri="{FF2B5EF4-FFF2-40B4-BE49-F238E27FC236}">
                  <a16:creationId xmlns:a16="http://schemas.microsoft.com/office/drawing/2014/main" id="{DD1AA520-E827-0CDC-3772-27281B20DF28}"/>
                </a:ext>
              </a:extLst>
            </p:cNvPr>
            <p:cNvSpPr/>
            <p:nvPr/>
          </p:nvSpPr>
          <p:spPr>
            <a:xfrm>
              <a:off x="5886125" y="627200"/>
              <a:ext cx="589400" cy="1062050"/>
            </a:xfrm>
            <a:custGeom>
              <a:avLst/>
              <a:gdLst/>
              <a:ahLst/>
              <a:cxnLst/>
              <a:rect l="l" t="t" r="r" b="b"/>
              <a:pathLst>
                <a:path w="23576" h="42482" extrusionOk="0">
                  <a:moveTo>
                    <a:pt x="11288" y="0"/>
                  </a:moveTo>
                  <a:lnTo>
                    <a:pt x="3597" y="28944"/>
                  </a:lnTo>
                  <a:lnTo>
                    <a:pt x="1" y="42446"/>
                  </a:lnTo>
                  <a:cubicBezTo>
                    <a:pt x="537" y="42470"/>
                    <a:pt x="1073" y="42482"/>
                    <a:pt x="1620" y="42482"/>
                  </a:cubicBezTo>
                  <a:cubicBezTo>
                    <a:pt x="6597" y="42482"/>
                    <a:pt x="10979" y="41267"/>
                    <a:pt x="13526" y="39422"/>
                  </a:cubicBezTo>
                  <a:cubicBezTo>
                    <a:pt x="13598" y="39326"/>
                    <a:pt x="13669" y="39219"/>
                    <a:pt x="13753" y="39124"/>
                  </a:cubicBezTo>
                  <a:lnTo>
                    <a:pt x="15241" y="33683"/>
                  </a:lnTo>
                  <a:lnTo>
                    <a:pt x="23575" y="3322"/>
                  </a:lnTo>
                  <a:lnTo>
                    <a:pt x="11288" y="0"/>
                  </a:lnTo>
                  <a:close/>
                </a:path>
              </a:pathLst>
            </a:custGeom>
            <a:solidFill>
              <a:srgbClr val="F2F574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85725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39;p48">
              <a:extLst>
                <a:ext uri="{FF2B5EF4-FFF2-40B4-BE49-F238E27FC236}">
                  <a16:creationId xmlns:a16="http://schemas.microsoft.com/office/drawing/2014/main" id="{9609613E-93BE-8839-8695-4F993D274CE9}"/>
                </a:ext>
              </a:extLst>
            </p:cNvPr>
            <p:cNvSpPr/>
            <p:nvPr/>
          </p:nvSpPr>
          <p:spPr>
            <a:xfrm>
              <a:off x="5455125" y="1294250"/>
              <a:ext cx="942700" cy="1239150"/>
            </a:xfrm>
            <a:custGeom>
              <a:avLst/>
              <a:gdLst/>
              <a:ahLst/>
              <a:cxnLst/>
              <a:rect l="l" t="t" r="r" b="b"/>
              <a:pathLst>
                <a:path w="37708" h="49566" extrusionOk="0">
                  <a:moveTo>
                    <a:pt x="18860" y="0"/>
                  </a:moveTo>
                  <a:cubicBezTo>
                    <a:pt x="8442" y="0"/>
                    <a:pt x="1" y="4024"/>
                    <a:pt x="1" y="9001"/>
                  </a:cubicBezTo>
                  <a:lnTo>
                    <a:pt x="1" y="40565"/>
                  </a:lnTo>
                  <a:cubicBezTo>
                    <a:pt x="1" y="45529"/>
                    <a:pt x="8442" y="49566"/>
                    <a:pt x="18860" y="49566"/>
                  </a:cubicBezTo>
                  <a:cubicBezTo>
                    <a:pt x="29266" y="49566"/>
                    <a:pt x="37708" y="45529"/>
                    <a:pt x="37708" y="40565"/>
                  </a:cubicBezTo>
                  <a:lnTo>
                    <a:pt x="37708" y="9001"/>
                  </a:lnTo>
                  <a:cubicBezTo>
                    <a:pt x="37708" y="4024"/>
                    <a:pt x="29266" y="0"/>
                    <a:pt x="18860" y="0"/>
                  </a:cubicBezTo>
                  <a:close/>
                </a:path>
              </a:pathLst>
            </a:custGeom>
            <a:solidFill>
              <a:srgbClr val="DE40A6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85725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40;p48">
              <a:extLst>
                <a:ext uri="{FF2B5EF4-FFF2-40B4-BE49-F238E27FC236}">
                  <a16:creationId xmlns:a16="http://schemas.microsoft.com/office/drawing/2014/main" id="{D3E493CE-2248-ADC2-37D3-636FC94B180B}"/>
                </a:ext>
              </a:extLst>
            </p:cNvPr>
            <p:cNvSpPr/>
            <p:nvPr/>
          </p:nvSpPr>
          <p:spPr>
            <a:xfrm>
              <a:off x="5570025" y="1349000"/>
              <a:ext cx="712900" cy="340250"/>
            </a:xfrm>
            <a:custGeom>
              <a:avLst/>
              <a:gdLst/>
              <a:ahLst/>
              <a:cxnLst/>
              <a:rect l="l" t="t" r="r" b="b"/>
              <a:pathLst>
                <a:path w="28516" h="13610" extrusionOk="0">
                  <a:moveTo>
                    <a:pt x="14264" y="1"/>
                  </a:moveTo>
                  <a:cubicBezTo>
                    <a:pt x="6382" y="1"/>
                    <a:pt x="1" y="3049"/>
                    <a:pt x="1" y="6811"/>
                  </a:cubicBezTo>
                  <a:cubicBezTo>
                    <a:pt x="1" y="10562"/>
                    <a:pt x="6382" y="13610"/>
                    <a:pt x="14264" y="13610"/>
                  </a:cubicBezTo>
                  <a:cubicBezTo>
                    <a:pt x="22134" y="13610"/>
                    <a:pt x="28516" y="10562"/>
                    <a:pt x="28516" y="6811"/>
                  </a:cubicBezTo>
                  <a:cubicBezTo>
                    <a:pt x="28516" y="3049"/>
                    <a:pt x="22134" y="1"/>
                    <a:pt x="14264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41;p48">
              <a:extLst>
                <a:ext uri="{FF2B5EF4-FFF2-40B4-BE49-F238E27FC236}">
                  <a16:creationId xmlns:a16="http://schemas.microsoft.com/office/drawing/2014/main" id="{61C685B4-D94A-6D17-19C0-540AB0D863C7}"/>
                </a:ext>
              </a:extLst>
            </p:cNvPr>
            <p:cNvSpPr/>
            <p:nvPr/>
          </p:nvSpPr>
          <p:spPr>
            <a:xfrm>
              <a:off x="5886125" y="627200"/>
              <a:ext cx="589400" cy="1062050"/>
            </a:xfrm>
            <a:custGeom>
              <a:avLst/>
              <a:gdLst/>
              <a:ahLst/>
              <a:cxnLst/>
              <a:rect l="l" t="t" r="r" b="b"/>
              <a:pathLst>
                <a:path w="23576" h="42482" extrusionOk="0">
                  <a:moveTo>
                    <a:pt x="11288" y="0"/>
                  </a:moveTo>
                  <a:lnTo>
                    <a:pt x="3597" y="28944"/>
                  </a:lnTo>
                  <a:lnTo>
                    <a:pt x="1" y="42446"/>
                  </a:lnTo>
                  <a:cubicBezTo>
                    <a:pt x="537" y="42470"/>
                    <a:pt x="1073" y="42482"/>
                    <a:pt x="1620" y="42482"/>
                  </a:cubicBezTo>
                  <a:cubicBezTo>
                    <a:pt x="6597" y="42482"/>
                    <a:pt x="10979" y="41267"/>
                    <a:pt x="13526" y="39422"/>
                  </a:cubicBezTo>
                  <a:cubicBezTo>
                    <a:pt x="13598" y="39326"/>
                    <a:pt x="13669" y="39219"/>
                    <a:pt x="13753" y="39124"/>
                  </a:cubicBezTo>
                  <a:lnTo>
                    <a:pt x="15241" y="33683"/>
                  </a:lnTo>
                  <a:lnTo>
                    <a:pt x="23575" y="3322"/>
                  </a:lnTo>
                  <a:lnTo>
                    <a:pt x="11288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42;p48">
              <a:extLst>
                <a:ext uri="{FF2B5EF4-FFF2-40B4-BE49-F238E27FC236}">
                  <a16:creationId xmlns:a16="http://schemas.microsoft.com/office/drawing/2014/main" id="{A1802B6E-4647-124C-E06E-59A148DF4CBD}"/>
                </a:ext>
              </a:extLst>
            </p:cNvPr>
            <p:cNvSpPr/>
            <p:nvPr/>
          </p:nvSpPr>
          <p:spPr>
            <a:xfrm>
              <a:off x="5832550" y="1021575"/>
              <a:ext cx="294725" cy="665800"/>
            </a:xfrm>
            <a:custGeom>
              <a:avLst/>
              <a:gdLst/>
              <a:ahLst/>
              <a:cxnLst/>
              <a:rect l="l" t="t" r="r" b="b"/>
              <a:pathLst>
                <a:path w="11789" h="26632" extrusionOk="0">
                  <a:moveTo>
                    <a:pt x="4787" y="1"/>
                  </a:moveTo>
                  <a:lnTo>
                    <a:pt x="1" y="26385"/>
                  </a:lnTo>
                  <a:cubicBezTo>
                    <a:pt x="965" y="26577"/>
                    <a:pt x="2430" y="26631"/>
                    <a:pt x="3777" y="26631"/>
                  </a:cubicBezTo>
                  <a:cubicBezTo>
                    <a:pt x="5524" y="26631"/>
                    <a:pt x="7073" y="26540"/>
                    <a:pt x="7073" y="26540"/>
                  </a:cubicBezTo>
                  <a:lnTo>
                    <a:pt x="11788" y="1620"/>
                  </a:lnTo>
                  <a:lnTo>
                    <a:pt x="4787" y="1"/>
                  </a:lnTo>
                  <a:close/>
                </a:path>
              </a:pathLst>
            </a:custGeom>
            <a:solidFill>
              <a:srgbClr val="F3FFEB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43;p48">
              <a:extLst>
                <a:ext uri="{FF2B5EF4-FFF2-40B4-BE49-F238E27FC236}">
                  <a16:creationId xmlns:a16="http://schemas.microsoft.com/office/drawing/2014/main" id="{3D1648BD-E2CC-6EF6-478F-58222CA61B8E}"/>
                </a:ext>
              </a:extLst>
            </p:cNvPr>
            <p:cNvSpPr/>
            <p:nvPr/>
          </p:nvSpPr>
          <p:spPr>
            <a:xfrm>
              <a:off x="5906375" y="819425"/>
              <a:ext cx="276250" cy="430775"/>
            </a:xfrm>
            <a:custGeom>
              <a:avLst/>
              <a:gdLst/>
              <a:ahLst/>
              <a:cxnLst/>
              <a:rect l="l" t="t" r="r" b="b"/>
              <a:pathLst>
                <a:path w="11050" h="17231" extrusionOk="0">
                  <a:moveTo>
                    <a:pt x="5914" y="0"/>
                  </a:moveTo>
                  <a:cubicBezTo>
                    <a:pt x="2619" y="0"/>
                    <a:pt x="2412" y="2532"/>
                    <a:pt x="2215" y="3003"/>
                  </a:cubicBezTo>
                  <a:cubicBezTo>
                    <a:pt x="1989" y="3515"/>
                    <a:pt x="1" y="14135"/>
                    <a:pt x="1" y="14135"/>
                  </a:cubicBezTo>
                  <a:cubicBezTo>
                    <a:pt x="1" y="14135"/>
                    <a:pt x="882" y="16707"/>
                    <a:pt x="3977" y="17148"/>
                  </a:cubicBezTo>
                  <a:cubicBezTo>
                    <a:pt x="4372" y="17205"/>
                    <a:pt x="4734" y="17230"/>
                    <a:pt x="5066" y="17230"/>
                  </a:cubicBezTo>
                  <a:cubicBezTo>
                    <a:pt x="7337" y="17230"/>
                    <a:pt x="8180" y="16052"/>
                    <a:pt x="8180" y="16052"/>
                  </a:cubicBezTo>
                  <a:lnTo>
                    <a:pt x="10538" y="5075"/>
                  </a:lnTo>
                  <a:cubicBezTo>
                    <a:pt x="10538" y="5075"/>
                    <a:pt x="11050" y="574"/>
                    <a:pt x="6859" y="62"/>
                  </a:cubicBezTo>
                  <a:cubicBezTo>
                    <a:pt x="6519" y="20"/>
                    <a:pt x="6204" y="0"/>
                    <a:pt x="5914" y="0"/>
                  </a:cubicBezTo>
                  <a:close/>
                </a:path>
              </a:pathLst>
            </a:custGeom>
            <a:solidFill>
              <a:srgbClr val="DE40A6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44;p48">
              <a:extLst>
                <a:ext uri="{FF2B5EF4-FFF2-40B4-BE49-F238E27FC236}">
                  <a16:creationId xmlns:a16="http://schemas.microsoft.com/office/drawing/2014/main" id="{BD260092-6DB6-E46B-3D30-7696EE62C679}"/>
                </a:ext>
              </a:extLst>
            </p:cNvPr>
            <p:cNvSpPr/>
            <p:nvPr/>
          </p:nvSpPr>
          <p:spPr>
            <a:xfrm>
              <a:off x="6129200" y="1025075"/>
              <a:ext cx="88550" cy="323125"/>
            </a:xfrm>
            <a:custGeom>
              <a:avLst/>
              <a:gdLst/>
              <a:ahLst/>
              <a:cxnLst/>
              <a:rect l="l" t="t" r="r" b="b"/>
              <a:pathLst>
                <a:path w="3542" h="12925" extrusionOk="0">
                  <a:moveTo>
                    <a:pt x="922" y="1"/>
                  </a:moveTo>
                  <a:cubicBezTo>
                    <a:pt x="854" y="1"/>
                    <a:pt x="815" y="4"/>
                    <a:pt x="815" y="4"/>
                  </a:cubicBezTo>
                  <a:lnTo>
                    <a:pt x="148" y="3397"/>
                  </a:lnTo>
                  <a:cubicBezTo>
                    <a:pt x="148" y="3397"/>
                    <a:pt x="1327" y="3397"/>
                    <a:pt x="1553" y="4207"/>
                  </a:cubicBezTo>
                  <a:cubicBezTo>
                    <a:pt x="1779" y="5028"/>
                    <a:pt x="1256" y="7017"/>
                    <a:pt x="589" y="9957"/>
                  </a:cubicBezTo>
                  <a:cubicBezTo>
                    <a:pt x="0" y="12563"/>
                    <a:pt x="738" y="12925"/>
                    <a:pt x="1476" y="12925"/>
                  </a:cubicBezTo>
                  <a:cubicBezTo>
                    <a:pt x="1574" y="12925"/>
                    <a:pt x="1672" y="12919"/>
                    <a:pt x="1768" y="12910"/>
                  </a:cubicBezTo>
                  <a:cubicBezTo>
                    <a:pt x="2577" y="12839"/>
                    <a:pt x="3542" y="6124"/>
                    <a:pt x="3542" y="2957"/>
                  </a:cubicBezTo>
                  <a:cubicBezTo>
                    <a:pt x="3542" y="167"/>
                    <a:pt x="1426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45;p48">
              <a:extLst>
                <a:ext uri="{FF2B5EF4-FFF2-40B4-BE49-F238E27FC236}">
                  <a16:creationId xmlns:a16="http://schemas.microsoft.com/office/drawing/2014/main" id="{8C6920BB-F635-EF82-C768-ECDBB347E892}"/>
                </a:ext>
              </a:extLst>
            </p:cNvPr>
            <p:cNvSpPr/>
            <p:nvPr/>
          </p:nvSpPr>
          <p:spPr>
            <a:xfrm>
              <a:off x="5701900" y="1009375"/>
              <a:ext cx="96450" cy="69425"/>
            </a:xfrm>
            <a:custGeom>
              <a:avLst/>
              <a:gdLst/>
              <a:ahLst/>
              <a:cxnLst/>
              <a:rect l="l" t="t" r="r" b="b"/>
              <a:pathLst>
                <a:path w="3858" h="2777" extrusionOk="0">
                  <a:moveTo>
                    <a:pt x="1619" y="1"/>
                  </a:moveTo>
                  <a:lnTo>
                    <a:pt x="0" y="2084"/>
                  </a:lnTo>
                  <a:cubicBezTo>
                    <a:pt x="524" y="2528"/>
                    <a:pt x="1189" y="2776"/>
                    <a:pt x="1871" y="2776"/>
                  </a:cubicBezTo>
                  <a:cubicBezTo>
                    <a:pt x="1902" y="2776"/>
                    <a:pt x="1933" y="2776"/>
                    <a:pt x="1965" y="2775"/>
                  </a:cubicBezTo>
                  <a:cubicBezTo>
                    <a:pt x="2655" y="2739"/>
                    <a:pt x="3322" y="2477"/>
                    <a:pt x="3858" y="2025"/>
                  </a:cubicBezTo>
                  <a:lnTo>
                    <a:pt x="1619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46;p48">
              <a:extLst>
                <a:ext uri="{FF2B5EF4-FFF2-40B4-BE49-F238E27FC236}">
                  <a16:creationId xmlns:a16="http://schemas.microsoft.com/office/drawing/2014/main" id="{07BB1B67-40AF-D534-9AE8-C4BBAE66768C}"/>
                </a:ext>
              </a:extLst>
            </p:cNvPr>
            <p:cNvSpPr/>
            <p:nvPr/>
          </p:nvSpPr>
          <p:spPr>
            <a:xfrm>
              <a:off x="5661100" y="1059975"/>
              <a:ext cx="173275" cy="88300"/>
            </a:xfrm>
            <a:custGeom>
              <a:avLst/>
              <a:gdLst/>
              <a:ahLst/>
              <a:cxnLst/>
              <a:rect l="l" t="t" r="r" b="b"/>
              <a:pathLst>
                <a:path w="6931" h="3532" extrusionOk="0">
                  <a:moveTo>
                    <a:pt x="5490" y="1"/>
                  </a:moveTo>
                  <a:cubicBezTo>
                    <a:pt x="4954" y="441"/>
                    <a:pt x="4287" y="703"/>
                    <a:pt x="3597" y="739"/>
                  </a:cubicBezTo>
                  <a:cubicBezTo>
                    <a:pt x="3565" y="740"/>
                    <a:pt x="3534" y="741"/>
                    <a:pt x="3503" y="741"/>
                  </a:cubicBezTo>
                  <a:cubicBezTo>
                    <a:pt x="2821" y="741"/>
                    <a:pt x="2156" y="493"/>
                    <a:pt x="1632" y="48"/>
                  </a:cubicBezTo>
                  <a:lnTo>
                    <a:pt x="1" y="2144"/>
                  </a:lnTo>
                  <a:cubicBezTo>
                    <a:pt x="776" y="3067"/>
                    <a:pt x="1962" y="3532"/>
                    <a:pt x="3159" y="3532"/>
                  </a:cubicBezTo>
                  <a:cubicBezTo>
                    <a:pt x="4665" y="3532"/>
                    <a:pt x="6187" y="2796"/>
                    <a:pt x="6930" y="1311"/>
                  </a:cubicBezTo>
                  <a:lnTo>
                    <a:pt x="5490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47;p48">
              <a:extLst>
                <a:ext uri="{FF2B5EF4-FFF2-40B4-BE49-F238E27FC236}">
                  <a16:creationId xmlns:a16="http://schemas.microsoft.com/office/drawing/2014/main" id="{0D467D37-3840-AA9C-F2C7-7F29A6EE8071}"/>
                </a:ext>
              </a:extLst>
            </p:cNvPr>
            <p:cNvSpPr/>
            <p:nvPr/>
          </p:nvSpPr>
          <p:spPr>
            <a:xfrm>
              <a:off x="5661100" y="1092725"/>
              <a:ext cx="217025" cy="594750"/>
            </a:xfrm>
            <a:custGeom>
              <a:avLst/>
              <a:gdLst/>
              <a:ahLst/>
              <a:cxnLst/>
              <a:rect l="l" t="t" r="r" b="b"/>
              <a:pathLst>
                <a:path w="8681" h="23790" extrusionOk="0">
                  <a:moveTo>
                    <a:pt x="6930" y="1"/>
                  </a:moveTo>
                  <a:cubicBezTo>
                    <a:pt x="6187" y="1486"/>
                    <a:pt x="4669" y="2222"/>
                    <a:pt x="3164" y="2222"/>
                  </a:cubicBezTo>
                  <a:cubicBezTo>
                    <a:pt x="1968" y="2222"/>
                    <a:pt x="781" y="1757"/>
                    <a:pt x="1" y="834"/>
                  </a:cubicBezTo>
                  <a:lnTo>
                    <a:pt x="1" y="834"/>
                  </a:lnTo>
                  <a:lnTo>
                    <a:pt x="810" y="12121"/>
                  </a:lnTo>
                  <a:lnTo>
                    <a:pt x="1537" y="22301"/>
                  </a:lnTo>
                  <a:cubicBezTo>
                    <a:pt x="3537" y="23099"/>
                    <a:pt x="5990" y="23622"/>
                    <a:pt x="8681" y="23789"/>
                  </a:cubicBezTo>
                  <a:lnTo>
                    <a:pt x="7704" y="10395"/>
                  </a:lnTo>
                  <a:lnTo>
                    <a:pt x="6930" y="1"/>
                  </a:lnTo>
                  <a:close/>
                </a:path>
              </a:pathLst>
            </a:custGeom>
            <a:solidFill>
              <a:schemeClr val="lt1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CF9FBE71-910A-5D68-9BF0-A7F885A16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21" b="91747" l="10000" r="90000">
                        <a14:foregroundMark x1="34760" y1="47937" x2="34760" y2="47937"/>
                        <a14:foregroundMark x1="37562" y1="36660" x2="37562" y2="36660"/>
                        <a14:foregroundMark x1="49232" y1="44434" x2="52802" y2="46977"/>
                        <a14:foregroundMark x1="52917" y1="43810" x2="49866" y2="48728"/>
                        <a14:foregroundMark x1="48349" y1="9045" x2="54453" y2="9693"/>
                        <a14:foregroundMark x1="51267" y1="91747" x2="58887" y2="898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26134" y="3437216"/>
            <a:ext cx="4696363" cy="375709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1" name="Google Shape;4191;p39"/>
          <p:cNvSpPr txBox="1">
            <a:spLocks noGrp="1"/>
          </p:cNvSpPr>
          <p:nvPr>
            <p:ph type="title"/>
          </p:nvPr>
        </p:nvSpPr>
        <p:spPr>
          <a:xfrm>
            <a:off x="634105" y="2936095"/>
            <a:ext cx="4514843" cy="17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>
                <a:latin typeface="UTM Avo" panose="02040603050506020204" pitchFamily="18" charset="0"/>
              </a:rPr>
              <a:t>N</a:t>
            </a:r>
            <a:r>
              <a:rPr lang="en" b="1" dirty="0">
                <a:latin typeface="UTM Avo" panose="02040603050506020204" pitchFamily="18" charset="0"/>
              </a:rPr>
              <a:t>guyễn thị minh khai</a:t>
            </a:r>
            <a:endParaRPr b="1" dirty="0"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B6D718-E0C0-1D42-D736-D7B077D30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73" y="2936095"/>
            <a:ext cx="3600689" cy="37088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4D3EB00-444B-47F4-869D-724990B228CC}"/>
              </a:ext>
            </a:extLst>
          </p:cNvPr>
          <p:cNvSpPr txBox="1"/>
          <p:nvPr/>
        </p:nvSpPr>
        <p:spPr>
          <a:xfrm>
            <a:off x="5659845" y="1939188"/>
            <a:ext cx="4147457" cy="1736646"/>
          </a:xfrm>
          <a:prstGeom prst="wedgeRoundRectCallout">
            <a:avLst>
              <a:gd name="adj1" fmla="val 45148"/>
              <a:gd name="adj2" fmla="val 75067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Nguyễn</a:t>
            </a:r>
            <a:r>
              <a:rPr lang="en-US" sz="4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Thị</a:t>
            </a:r>
            <a:r>
              <a:rPr lang="en-US" sz="4800" dirty="0">
                <a:solidFill>
                  <a:schemeClr val="tx1"/>
                </a:solidFill>
                <a:latin typeface="UTM Avo" panose="02040603050506020204" pitchFamily="18" charset="0"/>
              </a:rPr>
              <a:t> Minh </a:t>
            </a:r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Khai</a:t>
            </a:r>
            <a:endParaRPr lang="en-US" sz="4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1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73CE6A-20CF-C3E1-8F32-FE2A47FC5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73" y="2936095"/>
            <a:ext cx="3600689" cy="3708818"/>
          </a:xfrm>
          <a:prstGeom prst="rect">
            <a:avLst/>
          </a:prstGeom>
        </p:spPr>
      </p:pic>
      <p:sp>
        <p:nvSpPr>
          <p:cNvPr id="4191" name="Google Shape;4191;p39"/>
          <p:cNvSpPr txBox="1">
            <a:spLocks noGrp="1"/>
          </p:cNvSpPr>
          <p:nvPr>
            <p:ph type="title"/>
          </p:nvPr>
        </p:nvSpPr>
        <p:spPr>
          <a:xfrm>
            <a:off x="634105" y="2936095"/>
            <a:ext cx="4514843" cy="17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 err="1">
                <a:latin typeface="UTM Avo" panose="02040603050506020204" pitchFamily="18" charset="0"/>
              </a:rPr>
              <a:t>Thành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phố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đà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Nẵng</a:t>
            </a:r>
            <a:endParaRPr b="1" dirty="0"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D3EB00-444B-47F4-869D-724990B228CC}"/>
              </a:ext>
            </a:extLst>
          </p:cNvPr>
          <p:cNvSpPr txBox="1"/>
          <p:nvPr/>
        </p:nvSpPr>
        <p:spPr>
          <a:xfrm>
            <a:off x="5638800" y="1853180"/>
            <a:ext cx="4147457" cy="1736646"/>
          </a:xfrm>
          <a:prstGeom prst="wedgeRoundRectCallout">
            <a:avLst>
              <a:gd name="adj1" fmla="val 46526"/>
              <a:gd name="adj2" fmla="val 6124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thành</a:t>
            </a:r>
            <a:r>
              <a:rPr lang="en-US" sz="4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phố</a:t>
            </a:r>
            <a:r>
              <a:rPr lang="en-US" sz="4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Đà</a:t>
            </a:r>
            <a:r>
              <a:rPr lang="en-US" sz="4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Nẵng</a:t>
            </a:r>
            <a:endParaRPr lang="en-US" sz="4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4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1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9F902B-D1BC-B82D-26B5-B483751C7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73" y="2936095"/>
            <a:ext cx="3600689" cy="3708818"/>
          </a:xfrm>
          <a:prstGeom prst="rect">
            <a:avLst/>
          </a:prstGeom>
        </p:spPr>
      </p:pic>
      <p:sp>
        <p:nvSpPr>
          <p:cNvPr id="4191" name="Google Shape;4191;p39"/>
          <p:cNvSpPr txBox="1">
            <a:spLocks noGrp="1"/>
          </p:cNvSpPr>
          <p:nvPr>
            <p:ph type="title"/>
          </p:nvPr>
        </p:nvSpPr>
        <p:spPr>
          <a:xfrm>
            <a:off x="634105" y="2936095"/>
            <a:ext cx="4514843" cy="17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 err="1">
                <a:latin typeface="UTM Avo" panose="02040603050506020204" pitchFamily="18" charset="0"/>
              </a:rPr>
              <a:t>Vàm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Cỏ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đông</a:t>
            </a:r>
            <a:endParaRPr b="1" dirty="0"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D3EB00-444B-47F4-869D-724990B228CC}"/>
              </a:ext>
            </a:extLst>
          </p:cNvPr>
          <p:cNvSpPr txBox="1"/>
          <p:nvPr/>
        </p:nvSpPr>
        <p:spPr>
          <a:xfrm>
            <a:off x="5667492" y="2261802"/>
            <a:ext cx="4658139" cy="919401"/>
          </a:xfrm>
          <a:prstGeom prst="wedgeRoundRectCallout">
            <a:avLst>
              <a:gd name="adj1" fmla="val 39983"/>
              <a:gd name="adj2" fmla="val 9439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Vàm</a:t>
            </a:r>
            <a:r>
              <a:rPr lang="en-US" sz="4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Cỏ</a:t>
            </a:r>
            <a:r>
              <a:rPr lang="en-US" sz="4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Đông</a:t>
            </a:r>
            <a:endParaRPr lang="en-US" sz="4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03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1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85616B-9379-05F0-2621-679676A21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73" y="2936095"/>
            <a:ext cx="3600689" cy="3708818"/>
          </a:xfrm>
          <a:prstGeom prst="rect">
            <a:avLst/>
          </a:prstGeom>
        </p:spPr>
      </p:pic>
      <p:sp>
        <p:nvSpPr>
          <p:cNvPr id="4191" name="Google Shape;4191;p39"/>
          <p:cNvSpPr txBox="1">
            <a:spLocks noGrp="1"/>
          </p:cNvSpPr>
          <p:nvPr>
            <p:ph type="title"/>
          </p:nvPr>
        </p:nvSpPr>
        <p:spPr>
          <a:xfrm>
            <a:off x="634105" y="2936095"/>
            <a:ext cx="4514843" cy="17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hồ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chí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minh</a:t>
            </a:r>
            <a:endParaRPr b="1" dirty="0"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D3EB00-444B-47F4-869D-724990B228CC}"/>
              </a:ext>
            </a:extLst>
          </p:cNvPr>
          <p:cNvSpPr txBox="1"/>
          <p:nvPr/>
        </p:nvSpPr>
        <p:spPr>
          <a:xfrm>
            <a:off x="5771322" y="2476394"/>
            <a:ext cx="4147457" cy="919401"/>
          </a:xfrm>
          <a:prstGeom prst="wedgeRoundRectCallout">
            <a:avLst>
              <a:gd name="adj1" fmla="val 52277"/>
              <a:gd name="adj2" fmla="val 10016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Hồ</a:t>
            </a:r>
            <a:r>
              <a:rPr lang="en-US" sz="4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UTM Avo" panose="02040603050506020204" pitchFamily="18" charset="0"/>
              </a:rPr>
              <a:t>Chí</a:t>
            </a:r>
            <a:r>
              <a:rPr lang="en-US" sz="4800" dirty="0">
                <a:solidFill>
                  <a:schemeClr val="tx1"/>
                </a:solidFill>
                <a:latin typeface="UTM Avo" panose="02040603050506020204" pitchFamily="18" charset="0"/>
              </a:rPr>
              <a:t> Minh</a:t>
            </a:r>
          </a:p>
        </p:txBody>
      </p:sp>
    </p:spTree>
    <p:extLst>
      <p:ext uri="{BB962C8B-B14F-4D97-AF65-F5344CB8AC3E}">
        <p14:creationId xmlns:p14="http://schemas.microsoft.com/office/powerpoint/2010/main" val="350928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1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6BBB49B0-9223-4382-90E3-2EAC1AC57B8F}"/>
              </a:ext>
            </a:extLst>
          </p:cNvPr>
          <p:cNvGrpSpPr/>
          <p:nvPr/>
        </p:nvGrpSpPr>
        <p:grpSpPr>
          <a:xfrm>
            <a:off x="5791200" y="-2565620"/>
            <a:ext cx="7287190" cy="6627846"/>
            <a:chOff x="3057189" y="3555370"/>
            <a:chExt cx="5046217" cy="3694839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8A86286D-C0D0-40AB-A7CD-5E228E1B77A1}"/>
                </a:ext>
              </a:extLst>
            </p:cNvPr>
            <p:cNvSpPr/>
            <p:nvPr/>
          </p:nvSpPr>
          <p:spPr>
            <a:xfrm>
              <a:off x="3057189" y="3555370"/>
              <a:ext cx="5046217" cy="3694839"/>
            </a:xfrm>
            <a:prstGeom prst="ellipse">
              <a:avLst/>
            </a:pr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8FF6794B-0717-4199-85EB-5E7B2D195DD0}"/>
                </a:ext>
              </a:extLst>
            </p:cNvPr>
            <p:cNvSpPr/>
            <p:nvPr/>
          </p:nvSpPr>
          <p:spPr>
            <a:xfrm>
              <a:off x="3167247" y="3681110"/>
              <a:ext cx="4839801" cy="354369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sp>
        <p:nvSpPr>
          <p:cNvPr id="10" name="文本框 18">
            <a:extLst>
              <a:ext uri="{FF2B5EF4-FFF2-40B4-BE49-F238E27FC236}">
                <a16:creationId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6980581" y="171052"/>
            <a:ext cx="4013990" cy="30733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noProof="0" dirty="0" err="1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Luyện</a:t>
            </a:r>
            <a:r>
              <a:rPr lang="en-US" altLang="zh-CN" sz="8000" noProof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altLang="zh-CN" sz="8000" noProof="0" dirty="0" err="1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tập</a:t>
            </a:r>
            <a:endParaRPr kumimoji="0" lang="zh-CN" altLang="en-US" sz="8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</a:endParaRPr>
          </a:p>
        </p:txBody>
      </p:sp>
      <p:pic>
        <p:nvPicPr>
          <p:cNvPr id="11" name="图片 2097151">
            <a:extLst>
              <a:ext uri="{FF2B5EF4-FFF2-40B4-BE49-F238E27FC236}">
                <a16:creationId xmlns:a16="http://schemas.microsoft.com/office/drawing/2014/main" id="{11974806-C2EB-20F7-720F-1D1A5B7D79EF}"/>
              </a:ext>
            </a:extLst>
          </p:cNvPr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7339" y="3163869"/>
            <a:ext cx="9172575" cy="3363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2097204">
            <a:extLst>
              <a:ext uri="{FF2B5EF4-FFF2-40B4-BE49-F238E27FC236}">
                <a16:creationId xmlns:a16="http://schemas.microsoft.com/office/drawing/2014/main" id="{9DD7D79C-6D39-72E5-9FF9-2F1DEAC6DC15}"/>
              </a:ext>
            </a:extLst>
          </p:cNvPr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800000" flipV="1">
            <a:off x="1546415" y="748303"/>
            <a:ext cx="3725710" cy="25904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935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E7E6E6"/>
      </a:dk2>
      <a:lt2>
        <a:srgbClr val="44546A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000000"/>
      </a:accent5>
      <a:accent6>
        <a:srgbClr val="0000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Color Scheme 1">
        <a:dk1>
          <a:srgbClr val="000000"/>
        </a:dk1>
        <a:lt1>
          <a:srgbClr val="FFFFFF"/>
        </a:lt1>
        <a:dk2>
          <a:srgbClr val="E7E6E6"/>
        </a:dk2>
        <a:lt2>
          <a:srgbClr val="44546A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000000"/>
        </a:accent5>
        <a:accent6>
          <a:srgbClr val="000000"/>
        </a:accent6>
        <a:hlink>
          <a:srgbClr val="0563C1"/>
        </a:hlink>
        <a:folHlink>
          <a:srgbClr val="954F72"/>
        </a:folHlink>
      </a:clrScheme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648</Words>
  <Application>Microsoft Office PowerPoint</Application>
  <PresentationFormat>Widescreen</PresentationFormat>
  <Paragraphs>96</Paragraphs>
  <Slides>38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4" baseType="lpstr">
      <vt:lpstr>UTM Fleur</vt:lpstr>
      <vt:lpstr>#9Slide07 Altus</vt:lpstr>
      <vt:lpstr>UVN Hoa Dao</vt:lpstr>
      <vt:lpstr>Calibri</vt:lpstr>
      <vt:lpstr>UTM Showcard</vt:lpstr>
      <vt:lpstr>#9Slide07 Stormtrooper</vt:lpstr>
      <vt:lpstr>Calibri Light</vt:lpstr>
      <vt:lpstr>UVN Dung Dan</vt:lpstr>
      <vt:lpstr>Arial</vt:lpstr>
      <vt:lpstr>UTM Avo</vt:lpstr>
      <vt:lpstr>SVN-Newton</vt:lpstr>
      <vt:lpstr>Anaheim</vt:lpstr>
      <vt:lpstr>Times New Roman</vt:lpstr>
      <vt:lpstr>UTM Habano</vt:lpstr>
      <vt:lpstr>等线</vt:lpstr>
      <vt:lpstr>Office 主题</vt:lpstr>
      <vt:lpstr>PowerPoint Presentation</vt:lpstr>
      <vt:lpstr>PowerPoint Presentation</vt:lpstr>
      <vt:lpstr>PowerPoint Presentation</vt:lpstr>
      <vt:lpstr>CÁC EM HÃY DÙNG BẢNG CON VÀ VIẾT LẠI ĐÚNG TÊN RIÊNG SAU NHÉ !</vt:lpstr>
      <vt:lpstr>Nguyễn thị minh khai</vt:lpstr>
      <vt:lpstr>Thành phố đà Nẵng</vt:lpstr>
      <vt:lpstr>Vàm Cỏ đông</vt:lpstr>
      <vt:lpstr> hồ chí minh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HẢO HỒ</dc:creator>
  <cp:keywords>MĂNG NON TEAM</cp:keywords>
  <dc:description>http://www.ypppt.com/</dc:description>
  <cp:lastModifiedBy>Lan Anh Dương</cp:lastModifiedBy>
  <cp:revision>11</cp:revision>
  <dcterms:created xsi:type="dcterms:W3CDTF">2016-08-25T00:13:00Z</dcterms:created>
  <dcterms:modified xsi:type="dcterms:W3CDTF">2023-07-21T08:46:00Z</dcterms:modified>
  <cp:contentStatus>版本初始化</cp:contentStatus>
  <cp:version>1.0.0</cp:version>
</cp:coreProperties>
</file>