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handoutMasterIdLst>
    <p:handoutMasterId r:id="rId28"/>
  </p:handoutMasterIdLst>
  <p:sldIdLst>
    <p:sldId id="256" r:id="rId3"/>
    <p:sldId id="262" r:id="rId4"/>
    <p:sldId id="257" r:id="rId5"/>
    <p:sldId id="259" r:id="rId6"/>
    <p:sldId id="258" r:id="rId7"/>
    <p:sldId id="260" r:id="rId8"/>
    <p:sldId id="263" r:id="rId9"/>
    <p:sldId id="264" r:id="rId10"/>
    <p:sldId id="265" r:id="rId11"/>
    <p:sldId id="268" r:id="rId12"/>
    <p:sldId id="266" r:id="rId13"/>
    <p:sldId id="267" r:id="rId14"/>
    <p:sldId id="261"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12192000" cy="6858000"/>
  <p:notesSz cx="6858000" cy="9144000"/>
  <p:embeddedFontLst>
    <p:embeddedFont>
      <p:font typeface="Calibri Light" panose="020F0302020204030204" pitchFamily="34" charset="0"/>
      <p:regular r:id="rId29"/>
      <p:italic r:id="rId30"/>
    </p:embeddedFont>
    <p:embeddedFont>
      <p:font typeface="Calibri" panose="020F0502020204030204" pitchFamily="34" charset="0"/>
      <p:regular r:id="rId31"/>
      <p:bold r:id="rId32"/>
      <p:italic r:id="rId33"/>
      <p:boldItalic r:id="rId34"/>
    </p:embeddedFont>
    <p:embeddedFont>
      <p:font typeface="UTM Edwardian" panose="02040603050506020204" pitchFamily="18" charset="0"/>
      <p:regular r:id="rId35"/>
      <p:bold r:id="rId36"/>
    </p:embeddedFont>
    <p:embeddedFont>
      <p:font typeface="UVN Banh Mi" pitchFamily="2" charset="0"/>
      <p:regular r:id="rId37"/>
    </p:embeddedFont>
    <p:embeddedFont>
      <p:font typeface="SVN-Whimsy" panose="02040603050506020204" pitchFamily="18" charset="0"/>
      <p:regular r:id="rId38"/>
    </p:embeddedFont>
    <p:embeddedFont>
      <p:font typeface="UVN Nguyen Du" panose="04030805020802020802" pitchFamily="82"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3D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2" autoAdjust="0"/>
    <p:restoredTop sz="94660"/>
  </p:normalViewPr>
  <p:slideViewPr>
    <p:cSldViewPr snapToGrid="0">
      <p:cViewPr>
        <p:scale>
          <a:sx n="50" d="100"/>
          <a:sy n="50" d="100"/>
        </p:scale>
        <p:origin x="418" y="778"/>
      </p:cViewPr>
      <p:guideLst/>
    </p:cSldViewPr>
  </p:slideViewPr>
  <p:notesTextViewPr>
    <p:cViewPr>
      <p:scale>
        <a:sx n="1" d="1"/>
        <a:sy n="1" d="1"/>
      </p:scale>
      <p:origin x="0" y="0"/>
    </p:cViewPr>
  </p:notesTextViewPr>
  <p:notesViewPr>
    <p:cSldViewPr snapToGrid="0">
      <p:cViewPr varScale="1">
        <p:scale>
          <a:sx n="63" d="100"/>
          <a:sy n="63" d="100"/>
        </p:scale>
        <p:origin x="228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36"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E68444-DFB4-4A9D-A397-F6DA8ACD5C70}" type="datetimeFigureOut">
              <a:rPr lang="en-US" smtClean="0"/>
              <a:t>8/3/2022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E1B046-29D4-4AEC-B1AD-65E76A8562E5}" type="slidenum">
              <a:rPr lang="en-US" smtClean="0"/>
              <a:t>‹#›</a:t>
            </a:fld>
            <a:endParaRPr lang="en-US"/>
          </a:p>
        </p:txBody>
      </p:sp>
    </p:spTree>
    <p:extLst>
      <p:ext uri="{BB962C8B-B14F-4D97-AF65-F5344CB8AC3E}">
        <p14:creationId xmlns:p14="http://schemas.microsoft.com/office/powerpoint/2010/main" val="162112946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FB90FF-751F-41F0-AA76-21B518112A1E}"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777995-0381-460E-BEDB-39026C333F06}" type="slidenum">
              <a:rPr lang="en-US" smtClean="0"/>
              <a:t>‹#›</a:t>
            </a:fld>
            <a:endParaRPr lang="en-US"/>
          </a:p>
        </p:txBody>
      </p:sp>
    </p:spTree>
    <p:extLst>
      <p:ext uri="{BB962C8B-B14F-4D97-AF65-F5344CB8AC3E}">
        <p14:creationId xmlns:p14="http://schemas.microsoft.com/office/powerpoint/2010/main" val="1654491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FB90FF-751F-41F0-AA76-21B518112A1E}"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777995-0381-460E-BEDB-39026C333F06}" type="slidenum">
              <a:rPr lang="en-US" smtClean="0"/>
              <a:t>‹#›</a:t>
            </a:fld>
            <a:endParaRPr lang="en-US"/>
          </a:p>
        </p:txBody>
      </p:sp>
    </p:spTree>
    <p:extLst>
      <p:ext uri="{BB962C8B-B14F-4D97-AF65-F5344CB8AC3E}">
        <p14:creationId xmlns:p14="http://schemas.microsoft.com/office/powerpoint/2010/main" val="4140180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FB90FF-751F-41F0-AA76-21B518112A1E}"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777995-0381-460E-BEDB-39026C333F06}" type="slidenum">
              <a:rPr lang="en-US" smtClean="0"/>
              <a:t>‹#›</a:t>
            </a:fld>
            <a:endParaRPr lang="en-US"/>
          </a:p>
        </p:txBody>
      </p:sp>
    </p:spTree>
    <p:extLst>
      <p:ext uri="{BB962C8B-B14F-4D97-AF65-F5344CB8AC3E}">
        <p14:creationId xmlns:p14="http://schemas.microsoft.com/office/powerpoint/2010/main" val="3214808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873E29E-ED78-4ED5-B4B4-439A99F37FDB}"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F8D4D-5885-4BA4-99A7-310B6CFCCEA2}" type="slidenum">
              <a:rPr lang="en-US" smtClean="0"/>
              <a:t>‹#›</a:t>
            </a:fld>
            <a:endParaRPr lang="en-US"/>
          </a:p>
        </p:txBody>
      </p:sp>
    </p:spTree>
    <p:extLst>
      <p:ext uri="{BB962C8B-B14F-4D97-AF65-F5344CB8AC3E}">
        <p14:creationId xmlns:p14="http://schemas.microsoft.com/office/powerpoint/2010/main" val="1957661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73E29E-ED78-4ED5-B4B4-439A99F37FDB}"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F8D4D-5885-4BA4-99A7-310B6CFCCEA2}" type="slidenum">
              <a:rPr lang="en-US" smtClean="0"/>
              <a:t>‹#›</a:t>
            </a:fld>
            <a:endParaRPr lang="en-US"/>
          </a:p>
        </p:txBody>
      </p:sp>
    </p:spTree>
    <p:extLst>
      <p:ext uri="{BB962C8B-B14F-4D97-AF65-F5344CB8AC3E}">
        <p14:creationId xmlns:p14="http://schemas.microsoft.com/office/powerpoint/2010/main" val="2846735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873E29E-ED78-4ED5-B4B4-439A99F37FDB}"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F8D4D-5885-4BA4-99A7-310B6CFCCEA2}" type="slidenum">
              <a:rPr lang="en-US" smtClean="0"/>
              <a:t>‹#›</a:t>
            </a:fld>
            <a:endParaRPr lang="en-US"/>
          </a:p>
        </p:txBody>
      </p:sp>
    </p:spTree>
    <p:extLst>
      <p:ext uri="{BB962C8B-B14F-4D97-AF65-F5344CB8AC3E}">
        <p14:creationId xmlns:p14="http://schemas.microsoft.com/office/powerpoint/2010/main" val="1918635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73E29E-ED78-4ED5-B4B4-439A99F37FDB}"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F8D4D-5885-4BA4-99A7-310B6CFCCEA2}" type="slidenum">
              <a:rPr lang="en-US" smtClean="0"/>
              <a:t>‹#›</a:t>
            </a:fld>
            <a:endParaRPr lang="en-US"/>
          </a:p>
        </p:txBody>
      </p:sp>
    </p:spTree>
    <p:extLst>
      <p:ext uri="{BB962C8B-B14F-4D97-AF65-F5344CB8AC3E}">
        <p14:creationId xmlns:p14="http://schemas.microsoft.com/office/powerpoint/2010/main" val="4046343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873E29E-ED78-4ED5-B4B4-439A99F37FDB}" type="datetimeFigureOut">
              <a:rPr lang="en-US" smtClean="0"/>
              <a:t>8/3/2022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4F8D4D-5885-4BA4-99A7-310B6CFCCEA2}" type="slidenum">
              <a:rPr lang="en-US" smtClean="0"/>
              <a:t>‹#›</a:t>
            </a:fld>
            <a:endParaRPr lang="en-US"/>
          </a:p>
        </p:txBody>
      </p:sp>
    </p:spTree>
    <p:extLst>
      <p:ext uri="{BB962C8B-B14F-4D97-AF65-F5344CB8AC3E}">
        <p14:creationId xmlns:p14="http://schemas.microsoft.com/office/powerpoint/2010/main" val="41936371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873E29E-ED78-4ED5-B4B4-439A99F37FDB}" type="datetimeFigureOut">
              <a:rPr lang="en-US" smtClean="0"/>
              <a:t>8/3/2022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4F8D4D-5885-4BA4-99A7-310B6CFCCEA2}" type="slidenum">
              <a:rPr lang="en-US" smtClean="0"/>
              <a:t>‹#›</a:t>
            </a:fld>
            <a:endParaRPr lang="en-US"/>
          </a:p>
        </p:txBody>
      </p:sp>
    </p:spTree>
    <p:extLst>
      <p:ext uri="{BB962C8B-B14F-4D97-AF65-F5344CB8AC3E}">
        <p14:creationId xmlns:p14="http://schemas.microsoft.com/office/powerpoint/2010/main" val="1608848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73E29E-ED78-4ED5-B4B4-439A99F37FDB}" type="datetimeFigureOut">
              <a:rPr lang="en-US" smtClean="0"/>
              <a:t>8/3/2022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4F8D4D-5885-4BA4-99A7-310B6CFCCEA2}" type="slidenum">
              <a:rPr lang="en-US" smtClean="0"/>
              <a:t>‹#›</a:t>
            </a:fld>
            <a:endParaRPr lang="en-US"/>
          </a:p>
        </p:txBody>
      </p:sp>
    </p:spTree>
    <p:extLst>
      <p:ext uri="{BB962C8B-B14F-4D97-AF65-F5344CB8AC3E}">
        <p14:creationId xmlns:p14="http://schemas.microsoft.com/office/powerpoint/2010/main" val="12744903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873E29E-ED78-4ED5-B4B4-439A99F37FDB}"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F8D4D-5885-4BA4-99A7-310B6CFCCEA2}" type="slidenum">
              <a:rPr lang="en-US" smtClean="0"/>
              <a:t>‹#›</a:t>
            </a:fld>
            <a:endParaRPr lang="en-US"/>
          </a:p>
        </p:txBody>
      </p:sp>
    </p:spTree>
    <p:extLst>
      <p:ext uri="{BB962C8B-B14F-4D97-AF65-F5344CB8AC3E}">
        <p14:creationId xmlns:p14="http://schemas.microsoft.com/office/powerpoint/2010/main" val="147167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FB90FF-751F-41F0-AA76-21B518112A1E}"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777995-0381-460E-BEDB-39026C333F06}" type="slidenum">
              <a:rPr lang="en-US" smtClean="0"/>
              <a:t>‹#›</a:t>
            </a:fld>
            <a:endParaRPr lang="en-US"/>
          </a:p>
        </p:txBody>
      </p:sp>
    </p:spTree>
    <p:extLst>
      <p:ext uri="{BB962C8B-B14F-4D97-AF65-F5344CB8AC3E}">
        <p14:creationId xmlns:p14="http://schemas.microsoft.com/office/powerpoint/2010/main" val="3659900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873E29E-ED78-4ED5-B4B4-439A99F37FDB}"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F8D4D-5885-4BA4-99A7-310B6CFCCEA2}" type="slidenum">
              <a:rPr lang="en-US" smtClean="0"/>
              <a:t>‹#›</a:t>
            </a:fld>
            <a:endParaRPr lang="en-US"/>
          </a:p>
        </p:txBody>
      </p:sp>
    </p:spTree>
    <p:extLst>
      <p:ext uri="{BB962C8B-B14F-4D97-AF65-F5344CB8AC3E}">
        <p14:creationId xmlns:p14="http://schemas.microsoft.com/office/powerpoint/2010/main" val="10779809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73E29E-ED78-4ED5-B4B4-439A99F37FDB}"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F8D4D-5885-4BA4-99A7-310B6CFCCEA2}" type="slidenum">
              <a:rPr lang="en-US" smtClean="0"/>
              <a:t>‹#›</a:t>
            </a:fld>
            <a:endParaRPr lang="en-US"/>
          </a:p>
        </p:txBody>
      </p:sp>
    </p:spTree>
    <p:extLst>
      <p:ext uri="{BB962C8B-B14F-4D97-AF65-F5344CB8AC3E}">
        <p14:creationId xmlns:p14="http://schemas.microsoft.com/office/powerpoint/2010/main" val="35081646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73E29E-ED78-4ED5-B4B4-439A99F37FDB}"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F8D4D-5885-4BA4-99A7-310B6CFCCEA2}" type="slidenum">
              <a:rPr lang="en-US" smtClean="0"/>
              <a:t>‹#›</a:t>
            </a:fld>
            <a:endParaRPr lang="en-US"/>
          </a:p>
        </p:txBody>
      </p:sp>
    </p:spTree>
    <p:extLst>
      <p:ext uri="{BB962C8B-B14F-4D97-AF65-F5344CB8AC3E}">
        <p14:creationId xmlns:p14="http://schemas.microsoft.com/office/powerpoint/2010/main" val="3259105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7FB90FF-751F-41F0-AA76-21B518112A1E}"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777995-0381-460E-BEDB-39026C333F06}" type="slidenum">
              <a:rPr lang="en-US" smtClean="0"/>
              <a:t>‹#›</a:t>
            </a:fld>
            <a:endParaRPr lang="en-US"/>
          </a:p>
        </p:txBody>
      </p:sp>
    </p:spTree>
    <p:extLst>
      <p:ext uri="{BB962C8B-B14F-4D97-AF65-F5344CB8AC3E}">
        <p14:creationId xmlns:p14="http://schemas.microsoft.com/office/powerpoint/2010/main" val="3015497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FB90FF-751F-41F0-AA76-21B518112A1E}"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777995-0381-460E-BEDB-39026C333F06}" type="slidenum">
              <a:rPr lang="en-US" smtClean="0"/>
              <a:t>‹#›</a:t>
            </a:fld>
            <a:endParaRPr lang="en-US"/>
          </a:p>
        </p:txBody>
      </p:sp>
    </p:spTree>
    <p:extLst>
      <p:ext uri="{BB962C8B-B14F-4D97-AF65-F5344CB8AC3E}">
        <p14:creationId xmlns:p14="http://schemas.microsoft.com/office/powerpoint/2010/main" val="1405298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FB90FF-751F-41F0-AA76-21B518112A1E}" type="datetimeFigureOut">
              <a:rPr lang="en-US" smtClean="0"/>
              <a:t>8/3/2022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777995-0381-460E-BEDB-39026C333F06}" type="slidenum">
              <a:rPr lang="en-US" smtClean="0"/>
              <a:t>‹#›</a:t>
            </a:fld>
            <a:endParaRPr lang="en-US"/>
          </a:p>
        </p:txBody>
      </p:sp>
    </p:spTree>
    <p:extLst>
      <p:ext uri="{BB962C8B-B14F-4D97-AF65-F5344CB8AC3E}">
        <p14:creationId xmlns:p14="http://schemas.microsoft.com/office/powerpoint/2010/main" val="2283063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FB90FF-751F-41F0-AA76-21B518112A1E}" type="datetimeFigureOut">
              <a:rPr lang="en-US" smtClean="0"/>
              <a:t>8/3/2022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777995-0381-460E-BEDB-39026C333F06}" type="slidenum">
              <a:rPr lang="en-US" smtClean="0"/>
              <a:t>‹#›</a:t>
            </a:fld>
            <a:endParaRPr lang="en-US"/>
          </a:p>
        </p:txBody>
      </p:sp>
    </p:spTree>
    <p:extLst>
      <p:ext uri="{BB962C8B-B14F-4D97-AF65-F5344CB8AC3E}">
        <p14:creationId xmlns:p14="http://schemas.microsoft.com/office/powerpoint/2010/main" val="193561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FB90FF-751F-41F0-AA76-21B518112A1E}" type="datetimeFigureOut">
              <a:rPr lang="en-US" smtClean="0"/>
              <a:t>8/3/2022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777995-0381-460E-BEDB-39026C333F06}" type="slidenum">
              <a:rPr lang="en-US" smtClean="0"/>
              <a:t>‹#›</a:t>
            </a:fld>
            <a:endParaRPr lang="en-US"/>
          </a:p>
        </p:txBody>
      </p:sp>
    </p:spTree>
    <p:extLst>
      <p:ext uri="{BB962C8B-B14F-4D97-AF65-F5344CB8AC3E}">
        <p14:creationId xmlns:p14="http://schemas.microsoft.com/office/powerpoint/2010/main" val="1876994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7FB90FF-751F-41F0-AA76-21B518112A1E}"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777995-0381-460E-BEDB-39026C333F06}" type="slidenum">
              <a:rPr lang="en-US" smtClean="0"/>
              <a:t>‹#›</a:t>
            </a:fld>
            <a:endParaRPr lang="en-US"/>
          </a:p>
        </p:txBody>
      </p:sp>
    </p:spTree>
    <p:extLst>
      <p:ext uri="{BB962C8B-B14F-4D97-AF65-F5344CB8AC3E}">
        <p14:creationId xmlns:p14="http://schemas.microsoft.com/office/powerpoint/2010/main" val="3803842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7FB90FF-751F-41F0-AA76-21B518112A1E}"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777995-0381-460E-BEDB-39026C333F06}" type="slidenum">
              <a:rPr lang="en-US" smtClean="0"/>
              <a:t>‹#›</a:t>
            </a:fld>
            <a:endParaRPr lang="en-US"/>
          </a:p>
        </p:txBody>
      </p:sp>
    </p:spTree>
    <p:extLst>
      <p:ext uri="{BB962C8B-B14F-4D97-AF65-F5344CB8AC3E}">
        <p14:creationId xmlns:p14="http://schemas.microsoft.com/office/powerpoint/2010/main" val="1661435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microsoft.com/office/2007/relationships/hdphoto" Target="../media/hdphoto1.wdp"/><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FB90FF-751F-41F0-AA76-21B518112A1E}" type="datetimeFigureOut">
              <a:rPr lang="en-US" smtClean="0"/>
              <a:t>8/3/2022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777995-0381-460E-BEDB-39026C333F06}" type="slidenum">
              <a:rPr lang="en-US" smtClean="0"/>
              <a:t>‹#›</a:t>
            </a:fld>
            <a:endParaRPr lang="en-US"/>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17363"/>
            <a:ext cx="12192000" cy="6858000"/>
          </a:xfrm>
          <a:prstGeom prst="rect">
            <a:avLst/>
          </a:prstGeom>
        </p:spPr>
      </p:pic>
      <p:sp>
        <p:nvSpPr>
          <p:cNvPr id="8" name="Rectangle 7"/>
          <p:cNvSpPr/>
          <p:nvPr userDrawn="1"/>
        </p:nvSpPr>
        <p:spPr>
          <a:xfrm>
            <a:off x="10989427" y="6567586"/>
            <a:ext cx="1202573" cy="307777"/>
          </a:xfrm>
          <a:prstGeom prst="rect">
            <a:avLst/>
          </a:prstGeom>
          <a:noFill/>
        </p:spPr>
        <p:txBody>
          <a:bodyPr wrap="none" lIns="91440" tIns="45720" rIns="91440" bIns="45720">
            <a:spAutoFit/>
          </a:bodyPr>
          <a:lstStyle/>
          <a:p>
            <a:pPr algn="ctr"/>
            <a:r>
              <a:rPr lang="en-US" sz="1400" b="1" cap="none" spc="50" dirty="0" smtClean="0">
                <a:ln w="9525" cmpd="sng">
                  <a:solidFill>
                    <a:schemeClr val="accent6"/>
                  </a:solidFill>
                  <a:prstDash val="solid"/>
                </a:ln>
                <a:solidFill>
                  <a:srgbClr val="70AD47">
                    <a:tint val="1000"/>
                  </a:srgbClr>
                </a:solidFill>
                <a:effectLst>
                  <a:glow rad="38100">
                    <a:schemeClr val="accent1">
                      <a:alpha val="40000"/>
                    </a:schemeClr>
                  </a:glow>
                </a:effectLst>
                <a:latin typeface="SVN-Whimsy" panose="02040603050506020204" pitchFamily="18" charset="0"/>
              </a:rPr>
              <a:t>MĂNG</a:t>
            </a:r>
            <a:r>
              <a:rPr lang="en-US" sz="1400" b="1" cap="none" spc="50" baseline="0" dirty="0" smtClean="0">
                <a:ln w="9525" cmpd="sng">
                  <a:solidFill>
                    <a:schemeClr val="accent6"/>
                  </a:solidFill>
                  <a:prstDash val="solid"/>
                </a:ln>
                <a:solidFill>
                  <a:srgbClr val="70AD47">
                    <a:tint val="1000"/>
                  </a:srgbClr>
                </a:solidFill>
                <a:effectLst>
                  <a:glow rad="38100">
                    <a:schemeClr val="accent1">
                      <a:alpha val="40000"/>
                    </a:schemeClr>
                  </a:glow>
                </a:effectLst>
                <a:latin typeface="SVN-Whimsy" panose="02040603050506020204" pitchFamily="18" charset="0"/>
              </a:rPr>
              <a:t> NON</a:t>
            </a:r>
            <a:endParaRPr lang="en-US" sz="1400" b="1" cap="none" spc="50" dirty="0">
              <a:ln w="9525" cmpd="sng">
                <a:solidFill>
                  <a:schemeClr val="accent6"/>
                </a:solidFill>
                <a:prstDash val="solid"/>
              </a:ln>
              <a:solidFill>
                <a:srgbClr val="70AD47">
                  <a:tint val="1000"/>
                </a:srgbClr>
              </a:solidFill>
              <a:effectLst>
                <a:glow rad="38100">
                  <a:schemeClr val="accent1">
                    <a:alpha val="40000"/>
                  </a:schemeClr>
                </a:glow>
              </a:effectLst>
              <a:latin typeface="SVN-Whimsy" panose="02040603050506020204" pitchFamily="18" charset="0"/>
            </a:endParaRPr>
          </a:p>
        </p:txBody>
      </p:sp>
      <p:pic>
        <p:nvPicPr>
          <p:cNvPr id="10" name="Picture 9"/>
          <p:cNvPicPr>
            <a:picLocks noChangeAspect="1"/>
          </p:cNvPicPr>
          <p:nvPr userDrawn="1"/>
        </p:nvPicPr>
        <p:blipFill>
          <a:blip r:embed="rId14"/>
          <a:stretch>
            <a:fillRect/>
          </a:stretch>
        </p:blipFill>
        <p:spPr>
          <a:xfrm>
            <a:off x="9615547" y="3203207"/>
            <a:ext cx="1201016" cy="310923"/>
          </a:xfrm>
          <a:prstGeom prst="rect">
            <a:avLst/>
          </a:prstGeom>
        </p:spPr>
      </p:pic>
      <p:sp>
        <p:nvSpPr>
          <p:cNvPr id="12" name="Rounded Rectangle 11"/>
          <p:cNvSpPr/>
          <p:nvPr userDrawn="1"/>
        </p:nvSpPr>
        <p:spPr>
          <a:xfrm>
            <a:off x="136634" y="210207"/>
            <a:ext cx="11897711" cy="6357379"/>
          </a:xfrm>
          <a:prstGeom prst="roundRect">
            <a:avLst/>
          </a:prstGeom>
          <a:ln w="28575">
            <a:solidFill>
              <a:schemeClr val="accent6">
                <a:lumMod val="50000"/>
              </a:schemeClr>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478239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73E29E-ED78-4ED5-B4B4-439A99F37FDB}" type="datetimeFigureOut">
              <a:rPr lang="en-US" smtClean="0"/>
              <a:t>8/3/2022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F8D4D-5885-4BA4-99A7-310B6CFCCEA2}" type="slidenum">
              <a:rPr lang="en-US" smtClean="0"/>
              <a:t>‹#›</a:t>
            </a:fld>
            <a:endParaRPr lang="en-US"/>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31" y="0"/>
            <a:ext cx="12191138" cy="6858000"/>
          </a:xfrm>
          <a:prstGeom prst="rect">
            <a:avLst/>
          </a:prstGeom>
        </p:spPr>
      </p:pic>
      <p:pic>
        <p:nvPicPr>
          <p:cNvPr id="8" name="Picture 7"/>
          <p:cNvPicPr>
            <a:picLocks noChangeAspect="1"/>
          </p:cNvPicPr>
          <p:nvPr userDrawn="1"/>
        </p:nvPicPr>
        <p:blipFill>
          <a:blip r:embed="rId14" cstate="print">
            <a:extLst>
              <a:ext uri="{BEBA8EAE-BF5A-486C-A8C5-ECC9F3942E4B}">
                <a14:imgProps xmlns:a14="http://schemas.microsoft.com/office/drawing/2010/main">
                  <a14:imgLayer r:embed="rId15">
                    <a14:imgEffect>
                      <a14:backgroundRemoval t="848" b="96245" l="181" r="99548">
                        <a14:foregroundMark x1="26866" y1="7874" x2="26097" y2="10478"/>
                        <a14:foregroundMark x1="39032" y1="4664" x2="36137" y2="8661"/>
                        <a14:foregroundMark x1="43917" y1="10600" x2="35007" y2="10963"/>
                        <a14:foregroundMark x1="33650" y1="11387" x2="23474" y2="15687"/>
                        <a14:foregroundMark x1="10764" y1="42823" x2="8820" y2="54149"/>
                        <a14:foregroundMark x1="8684" y1="55239" x2="8684" y2="63961"/>
                        <a14:foregroundMark x1="8684" y1="64567" x2="10538" y2="75469"/>
                        <a14:foregroundMark x1="93713" y1="30224" x2="94075" y2="46033"/>
                        <a14:foregroundMark x1="40027" y1="84676" x2="51832" y2="88189"/>
                        <a14:foregroundMark x1="52058" y1="88310" x2="64541" y2="86190"/>
                        <a14:foregroundMark x1="52510" y1="89279" x2="59249" y2="95215"/>
                        <a14:foregroundMark x1="3890" y1="63477" x2="7553" y2="69473"/>
                        <a14:foregroundMark x1="16373" y1="34101" x2="16147" y2="37735"/>
                        <a14:foregroundMark x1="18770" y1="25500" x2="28358" y2="24894"/>
                        <a14:foregroundMark x1="66802" y1="72683" x2="69335" y2="71290"/>
                        <a14:foregroundMark x1="23654" y1="34403" x2="57847" y2="55058"/>
                        <a14:foregroundMark x1="86929" y1="26287" x2="54862" y2="48637"/>
                        <a14:foregroundMark x1="18272" y1="76681" x2="56264" y2="52756"/>
                        <a14:foregroundMark x1="57621" y1="54634" x2="67571" y2="65051"/>
                        <a14:foregroundMark x1="67571" y1="76196" x2="73632" y2="71290"/>
                        <a14:foregroundMark x1="80642" y1="73471" x2="80642" y2="73471"/>
                        <a14:foregroundMark x1="85798" y1="70563" x2="85798" y2="70563"/>
                        <a14:backgroundMark x1="10764" y1="51423" x2="10764" y2="51423"/>
                        <a14:backgroundMark x1="11533" y1="43610" x2="11533" y2="43610"/>
                        <a14:backgroundMark x1="10855" y1="63840" x2="10855" y2="63840"/>
                        <a14:backgroundMark x1="10991" y1="72259" x2="10991" y2="72259"/>
                        <a14:backgroundMark x1="46811" y1="85584" x2="64405" y2="85282"/>
                        <a14:backgroundMark x1="45545" y1="85282" x2="45545" y2="85282"/>
                        <a14:backgroundMark x1="84803" y1="73289" x2="84803" y2="73289"/>
                        <a14:backgroundMark x1="84668" y1="75772" x2="84668" y2="75772"/>
                        <a14:backgroundMark x1="87653" y1="71654" x2="87653" y2="71654"/>
                        <a14:backgroundMark x1="93125" y1="40824" x2="93125" y2="40824"/>
                        <a14:backgroundMark x1="93035" y1="30830" x2="93035" y2="30830"/>
                        <a14:backgroundMark x1="94754" y1="44216" x2="94754" y2="44216"/>
                        <a14:backgroundMark x1="94166" y1="45245" x2="94166" y2="45245"/>
                      </a14:backgroundRemoval>
                    </a14:imgEffect>
                  </a14:imgLayer>
                </a14:imgProps>
              </a:ext>
              <a:ext uri="{28A0092B-C50C-407E-A947-70E740481C1C}">
                <a14:useLocalDpi xmlns:a14="http://schemas.microsoft.com/office/drawing/2010/main" val="0"/>
              </a:ext>
            </a:extLst>
          </a:blip>
          <a:stretch>
            <a:fillRect/>
          </a:stretch>
        </p:blipFill>
        <p:spPr>
          <a:xfrm>
            <a:off x="-298938" y="152511"/>
            <a:ext cx="12696091" cy="6203839"/>
          </a:xfrm>
          <a:prstGeom prst="rect">
            <a:avLst/>
          </a:prstGeom>
        </p:spPr>
      </p:pic>
      <p:sp>
        <p:nvSpPr>
          <p:cNvPr id="9" name="Rectangle 8"/>
          <p:cNvSpPr/>
          <p:nvPr userDrawn="1"/>
        </p:nvSpPr>
        <p:spPr>
          <a:xfrm>
            <a:off x="10989427" y="6567586"/>
            <a:ext cx="1202573" cy="307777"/>
          </a:xfrm>
          <a:prstGeom prst="rect">
            <a:avLst/>
          </a:prstGeom>
          <a:noFill/>
        </p:spPr>
        <p:txBody>
          <a:bodyPr wrap="none" lIns="91440" tIns="45720" rIns="91440" bIns="45720">
            <a:spAutoFit/>
          </a:bodyPr>
          <a:lstStyle/>
          <a:p>
            <a:pPr algn="ctr"/>
            <a:r>
              <a:rPr lang="en-US" sz="1400" b="1" cap="none" spc="50" dirty="0" smtClean="0">
                <a:ln w="9525" cmpd="sng">
                  <a:solidFill>
                    <a:schemeClr val="accent6"/>
                  </a:solidFill>
                  <a:prstDash val="solid"/>
                </a:ln>
                <a:solidFill>
                  <a:srgbClr val="70AD47">
                    <a:tint val="1000"/>
                  </a:srgbClr>
                </a:solidFill>
                <a:effectLst>
                  <a:glow rad="38100">
                    <a:schemeClr val="accent1">
                      <a:alpha val="40000"/>
                    </a:schemeClr>
                  </a:glow>
                </a:effectLst>
                <a:latin typeface="SVN-Whimsy" panose="02040603050506020204" pitchFamily="18" charset="0"/>
              </a:rPr>
              <a:t>MĂNG</a:t>
            </a:r>
            <a:r>
              <a:rPr lang="en-US" sz="1400" b="1" cap="none" spc="50" baseline="0" dirty="0" smtClean="0">
                <a:ln w="9525" cmpd="sng">
                  <a:solidFill>
                    <a:schemeClr val="accent6"/>
                  </a:solidFill>
                  <a:prstDash val="solid"/>
                </a:ln>
                <a:solidFill>
                  <a:srgbClr val="70AD47">
                    <a:tint val="1000"/>
                  </a:srgbClr>
                </a:solidFill>
                <a:effectLst>
                  <a:glow rad="38100">
                    <a:schemeClr val="accent1">
                      <a:alpha val="40000"/>
                    </a:schemeClr>
                  </a:glow>
                </a:effectLst>
                <a:latin typeface="SVN-Whimsy" panose="02040603050506020204" pitchFamily="18" charset="0"/>
              </a:rPr>
              <a:t> NON</a:t>
            </a:r>
            <a:endParaRPr lang="en-US" sz="1400" b="1" cap="none" spc="50" dirty="0">
              <a:ln w="9525" cmpd="sng">
                <a:solidFill>
                  <a:schemeClr val="accent6"/>
                </a:solidFill>
                <a:prstDash val="solid"/>
              </a:ln>
              <a:solidFill>
                <a:srgbClr val="70AD47">
                  <a:tint val="1000"/>
                </a:srgbClr>
              </a:solidFill>
              <a:effectLst>
                <a:glow rad="38100">
                  <a:schemeClr val="accent1">
                    <a:alpha val="40000"/>
                  </a:schemeClr>
                </a:glow>
              </a:effectLst>
              <a:latin typeface="SVN-Whimsy" panose="02040603050506020204" pitchFamily="18" charset="0"/>
            </a:endParaRPr>
          </a:p>
        </p:txBody>
      </p:sp>
    </p:spTree>
    <p:extLst>
      <p:ext uri="{BB962C8B-B14F-4D97-AF65-F5344CB8AC3E}">
        <p14:creationId xmlns:p14="http://schemas.microsoft.com/office/powerpoint/2010/main" val="31999155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7.jpeg"/><Relationship Id="rId5" Type="http://schemas.microsoft.com/office/2007/relationships/hdphoto" Target="../media/hdphoto3.wdp"/><Relationship Id="rId4" Type="http://schemas.openxmlformats.org/officeDocument/2006/relationships/image" Target="../media/image6.png"/><Relationship Id="rId9" Type="http://schemas.microsoft.com/office/2007/relationships/hdphoto" Target="../media/hdphoto4.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5.png"/><Relationship Id="rId4" Type="http://schemas.openxmlformats.org/officeDocument/2006/relationships/tags" Target="../tags/tag4.xml"/><Relationship Id="rId9"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tags" Target="../tags/tag16.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9"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3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3.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553762" y="2493598"/>
            <a:ext cx="4998720" cy="4998720"/>
          </a:xfrm>
          <a:prstGeom prst="rect">
            <a:avLst/>
          </a:prstGeom>
        </p:spPr>
      </p:pic>
      <p:pic>
        <p:nvPicPr>
          <p:cNvPr id="12" name="Picture 11"/>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395726" y="3758390"/>
            <a:ext cx="3435112" cy="3435112"/>
          </a:xfrm>
          <a:prstGeom prst="rect">
            <a:avLst/>
          </a:prstGeom>
        </p:spPr>
      </p:pic>
      <p:pic>
        <p:nvPicPr>
          <p:cNvPr id="1026" name="Picture 2" descr="Kiến trúc nhà sàn Tây Nguyên, bản sắc dân tộc vùng ca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0078" y="3353681"/>
            <a:ext cx="3911402" cy="2932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7"/>
          <a:stretch>
            <a:fillRect/>
          </a:stretch>
        </p:blipFill>
        <p:spPr>
          <a:xfrm>
            <a:off x="504162" y="250106"/>
            <a:ext cx="11367798" cy="3785944"/>
          </a:xfrm>
          <a:prstGeom prst="rect">
            <a:avLst/>
          </a:prstGeom>
        </p:spPr>
      </p:pic>
      <p:pic>
        <p:nvPicPr>
          <p:cNvPr id="9" name="Picture 8"/>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5220871" y="3543117"/>
            <a:ext cx="5277076" cy="3650385"/>
          </a:xfrm>
          <a:prstGeom prst="rect">
            <a:avLst/>
          </a:prstGeom>
        </p:spPr>
      </p:pic>
    </p:spTree>
    <p:extLst>
      <p:ext uri="{BB962C8B-B14F-4D97-AF65-F5344CB8AC3E}">
        <p14:creationId xmlns:p14="http://schemas.microsoft.com/office/powerpoint/2010/main" val="1079178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13">
            <a:extLst>
              <a:ext uri="{FF2B5EF4-FFF2-40B4-BE49-F238E27FC236}">
                <a16:creationId xmlns:a16="http://schemas.microsoft.com/office/drawing/2014/main" id="{6700AB5A-4255-452F-8E40-B4D4D7FB8E1D}"/>
              </a:ext>
            </a:extLst>
          </p:cNvPr>
          <p:cNvSpPr txBox="1"/>
          <p:nvPr/>
        </p:nvSpPr>
        <p:spPr>
          <a:xfrm>
            <a:off x="-157249" y="1760611"/>
            <a:ext cx="11596787" cy="2800767"/>
          </a:xfrm>
          <a:prstGeom prst="rect">
            <a:avLst/>
          </a:prstGeom>
          <a:noFill/>
        </p:spPr>
        <p:txBody>
          <a:bodyPr wrap="square" rtlCol="0">
            <a:spAutoFit/>
          </a:bodyPr>
          <a:lstStyle>
            <a:defPPr>
              <a:defRPr lang="zh-CN"/>
            </a:defPPr>
            <a:lvl1pPr algn="ctr">
              <a:defRPr sz="6500" b="1">
                <a:solidFill>
                  <a:srgbClr val="002060"/>
                </a:solidFill>
                <a:latin typeface="UTM Facebook K&amp;T" panose="02040603050506020204" pitchFamily="18" charset="0"/>
                <a:ea typeface="字魂17号-萌趣果冻体" pitchFamily="2" charset="-122"/>
                <a:cs typeface="Arial" panose="020B0604020202020204" pitchFamily="34" charset="0"/>
              </a:defRPr>
            </a:lvl1pPr>
          </a:lstStyle>
          <a:p>
            <a:r>
              <a:rPr lang="en-US" altLang="zh-CN" sz="8800" dirty="0">
                <a:latin typeface="UTM Edwardian" panose="02040603050506020204" pitchFamily="18" charset="0"/>
              </a:rPr>
              <a:t>Rừng và khai </a:t>
            </a:r>
            <a:r>
              <a:rPr lang="en-US" altLang="zh-CN" sz="8800" dirty="0" smtClean="0">
                <a:latin typeface="UTM Edwardian" panose="02040603050506020204" pitchFamily="18" charset="0"/>
              </a:rPr>
              <a:t>thác</a:t>
            </a:r>
          </a:p>
          <a:p>
            <a:r>
              <a:rPr lang="en-US" altLang="zh-CN" sz="8800" dirty="0" smtClean="0">
                <a:latin typeface="UTM Edwardian" panose="02040603050506020204" pitchFamily="18" charset="0"/>
              </a:rPr>
              <a:t> </a:t>
            </a:r>
            <a:r>
              <a:rPr lang="en-US" altLang="zh-CN" sz="8800" dirty="0">
                <a:latin typeface="UTM Edwardian" panose="02040603050506020204" pitchFamily="18" charset="0"/>
              </a:rPr>
              <a:t>rừng </a:t>
            </a:r>
            <a:r>
              <a:rPr lang="en-US" altLang="zh-CN" sz="8800" dirty="0" smtClean="0">
                <a:latin typeface="UTM Edwardian" panose="02040603050506020204" pitchFamily="18" charset="0"/>
              </a:rPr>
              <a:t>ở </a:t>
            </a:r>
            <a:r>
              <a:rPr lang="en-US" altLang="zh-CN" sz="8800" dirty="0">
                <a:latin typeface="UTM Edwardian" panose="02040603050506020204" pitchFamily="18" charset="0"/>
              </a:rPr>
              <a:t>Tây </a:t>
            </a:r>
            <a:r>
              <a:rPr lang="en-US" altLang="zh-CN" sz="8800" dirty="0" smtClean="0">
                <a:latin typeface="UTM Edwardian" panose="02040603050506020204" pitchFamily="18" charset="0"/>
              </a:rPr>
              <a:t>Nguyên </a:t>
            </a:r>
            <a:endParaRPr lang="en-US" altLang="zh-CN" sz="8800" dirty="0">
              <a:latin typeface="UTM Edwardian" panose="02040603050506020204" pitchFamily="18" charset="0"/>
            </a:endParaRPr>
          </a:p>
        </p:txBody>
      </p:sp>
    </p:spTree>
    <p:extLst>
      <p:ext uri="{BB962C8B-B14F-4D97-AF65-F5344CB8AC3E}">
        <p14:creationId xmlns:p14="http://schemas.microsoft.com/office/powerpoint/2010/main" val="193927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Page 087">
            <a:extLst>
              <a:ext uri="{FF2B5EF4-FFF2-40B4-BE49-F238E27FC236}">
                <a16:creationId xmlns:a16="http://schemas.microsoft.com/office/drawing/2014/main" id="{17BF165D-1679-4E7C-8E57-46B6DC01A0E1}"/>
              </a:ext>
            </a:extLst>
          </p:cNvPr>
          <p:cNvPicPr>
            <a:picLocks noChangeAspect="1" noChangeArrowheads="1"/>
          </p:cNvPicPr>
          <p:nvPr/>
        </p:nvPicPr>
        <p:blipFill>
          <a:blip r:embed="rId2">
            <a:lum bright="-30000" contrast="48000"/>
            <a:extLst>
              <a:ext uri="{28A0092B-C50C-407E-A947-70E740481C1C}">
                <a14:useLocalDpi xmlns:a14="http://schemas.microsoft.com/office/drawing/2010/main" val="0"/>
              </a:ext>
            </a:extLst>
          </a:blip>
          <a:srcRect/>
          <a:stretch>
            <a:fillRect/>
          </a:stretch>
        </p:blipFill>
        <p:spPr bwMode="auto">
          <a:xfrm>
            <a:off x="152361" y="228639"/>
            <a:ext cx="5637332" cy="6475314"/>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2B699510-B2D8-485E-AFE0-2D7436F1A7AD}"/>
              </a:ext>
            </a:extLst>
          </p:cNvPr>
          <p:cNvGrpSpPr/>
          <p:nvPr/>
        </p:nvGrpSpPr>
        <p:grpSpPr>
          <a:xfrm>
            <a:off x="6706308" y="331743"/>
            <a:ext cx="4300273" cy="820481"/>
            <a:chOff x="6333795" y="635351"/>
            <a:chExt cx="4803792" cy="820695"/>
          </a:xfrm>
        </p:grpSpPr>
        <p:sp>
          <p:nvSpPr>
            <p:cNvPr id="6" name="Rectangle: Rounded Corners 1">
              <a:extLst>
                <a:ext uri="{FF2B5EF4-FFF2-40B4-BE49-F238E27FC236}">
                  <a16:creationId xmlns:a16="http://schemas.microsoft.com/office/drawing/2014/main" id="{324C1D1D-A7E2-4EC6-BBB4-3723FAF0CFA1}"/>
                </a:ext>
              </a:extLst>
            </p:cNvPr>
            <p:cNvSpPr/>
            <p:nvPr/>
          </p:nvSpPr>
          <p:spPr>
            <a:xfrm>
              <a:off x="6333795" y="762794"/>
              <a:ext cx="4803792"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7" name="TextBox 6"/>
            <p:cNvSpPr txBox="1"/>
            <p:nvPr/>
          </p:nvSpPr>
          <p:spPr>
            <a:xfrm>
              <a:off x="6418895" y="635351"/>
              <a:ext cx="4633591" cy="820695"/>
            </a:xfrm>
            <a:prstGeom prst="rect">
              <a:avLst/>
            </a:prstGeom>
            <a:noFill/>
          </p:spPr>
          <p:txBody>
            <a:bodyPr wrap="square" rtlCol="0">
              <a:spAutoFit/>
            </a:bodyPr>
            <a:lstStyle/>
            <a:p>
              <a:pPr>
                <a:lnSpc>
                  <a:spcPct val="150000"/>
                </a:lnSpc>
              </a:pPr>
              <a:r>
                <a:rPr lang="en-US" altLang="zh-CN" sz="3599" dirty="0" err="1">
                  <a:solidFill>
                    <a:schemeClr val="bg1"/>
                  </a:solidFill>
                  <a:latin typeface="Arial" panose="020B0604020202020204" pitchFamily="34" charset="0"/>
                  <a:cs typeface="Arial" panose="020B0604020202020204" pitchFamily="34" charset="0"/>
                </a:rPr>
                <a:t>Đọc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thầm</a:t>
              </a:r>
              <a:r>
                <a:rPr lang="en-US" altLang="zh-CN" sz="3599" dirty="0">
                  <a:solidFill>
                    <a:schemeClr val="bg1"/>
                  </a:solidFill>
                  <a:latin typeface="Arial" panose="020B0604020202020204" pitchFamily="34" charset="0"/>
                  <a:cs typeface="Arial" panose="020B0604020202020204" pitchFamily="34" charset="0"/>
                </a:rPr>
                <a:t> SGK / 91</a:t>
              </a:r>
            </a:p>
          </p:txBody>
        </p:sp>
      </p:grpSp>
      <p:sp>
        <p:nvSpPr>
          <p:cNvPr id="8" name="TextBox 7">
            <a:extLst>
              <a:ext uri="{FF2B5EF4-FFF2-40B4-BE49-F238E27FC236}">
                <a16:creationId xmlns:a16="http://schemas.microsoft.com/office/drawing/2014/main" id="{96944E06-EB1C-4777-87C2-88002E59BC53}"/>
              </a:ext>
            </a:extLst>
          </p:cNvPr>
          <p:cNvSpPr txBox="1"/>
          <p:nvPr/>
        </p:nvSpPr>
        <p:spPr>
          <a:xfrm>
            <a:off x="6049339" y="1679214"/>
            <a:ext cx="5637332" cy="1149055"/>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a:solidFill>
                  <a:schemeClr val="tx2"/>
                </a:solidFill>
                <a:latin typeface="Arial" panose="020B0604020202020204" pitchFamily="34" charset="0"/>
                <a:cs typeface="Arial" panose="020B0604020202020204" pitchFamily="34" charset="0"/>
              </a:rPr>
              <a:t>1. </a:t>
            </a:r>
            <a:r>
              <a:rPr lang="en-US" altLang="zh-CN" sz="2999" dirty="0" err="1">
                <a:solidFill>
                  <a:schemeClr val="tx2"/>
                </a:solidFill>
                <a:latin typeface="Arial" panose="020B0604020202020204" pitchFamily="34" charset="0"/>
                <a:cs typeface="Arial" panose="020B0604020202020204" pitchFamily="34" charset="0"/>
              </a:rPr>
              <a:t>Tây</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Nguyên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có</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những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loại</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rừng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nào</a:t>
            </a:r>
            <a:r>
              <a:rPr lang="en-US" altLang="zh-CN" sz="2999" dirty="0">
                <a:solidFill>
                  <a:schemeClr val="tx2"/>
                </a:solidFill>
                <a:latin typeface="Arial" panose="020B0604020202020204" pitchFamily="34" charset="0"/>
                <a:cs typeface="Arial" panose="020B0604020202020204" pitchFamily="34" charset="0"/>
              </a:rPr>
              <a:t>?</a:t>
            </a:r>
          </a:p>
        </p:txBody>
      </p:sp>
      <p:pic>
        <p:nvPicPr>
          <p:cNvPr id="9" name="Picture 8">
            <a:extLst>
              <a:ext uri="{FF2B5EF4-FFF2-40B4-BE49-F238E27FC236}">
                <a16:creationId xmlns:a16="http://schemas.microsoft.com/office/drawing/2014/main" id="{B141DC8B-8927-4543-871E-C20D4B6F16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706307" y="3076688"/>
            <a:ext cx="4144593" cy="4144593"/>
          </a:xfrm>
          <a:prstGeom prst="rect">
            <a:avLst/>
          </a:prstGeom>
        </p:spPr>
      </p:pic>
    </p:spTree>
    <p:extLst>
      <p:ext uri="{BB962C8B-B14F-4D97-AF65-F5344CB8AC3E}">
        <p14:creationId xmlns:p14="http://schemas.microsoft.com/office/powerpoint/2010/main" val="8884183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矩形 2"/>
          <p:cNvSpPr/>
          <p:nvPr/>
        </p:nvSpPr>
        <p:spPr>
          <a:xfrm>
            <a:off x="687208" y="2309307"/>
            <a:ext cx="3809009" cy="575850"/>
          </a:xfrm>
          <a:prstGeom prst="rect">
            <a:avLst/>
          </a:prstGeom>
          <a:solidFill>
            <a:schemeClr val="accent6"/>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199" dirty="0" err="1">
                <a:solidFill>
                  <a:schemeClr val="bg1"/>
                </a:solidFill>
                <a:latin typeface="Arial" panose="020B0604020202020204" pitchFamily="34" charset="0"/>
                <a:cs typeface="Arial" panose="020B0604020202020204" pitchFamily="34" charset="0"/>
              </a:rPr>
              <a:t>Rừng</a:t>
            </a:r>
            <a:r>
              <a:rPr lang="en-US" altLang="zh-CN" sz="3199" dirty="0">
                <a:solidFill>
                  <a:schemeClr val="bg1"/>
                </a:solidFill>
                <a:latin typeface="Arial" panose="020B0604020202020204" pitchFamily="34" charset="0"/>
                <a:cs typeface="Arial" panose="020B0604020202020204" pitchFamily="34" charset="0"/>
              </a:rPr>
              <a:t> </a:t>
            </a:r>
            <a:r>
              <a:rPr lang="en-US" altLang="zh-CN" sz="3199" dirty="0" err="1">
                <a:solidFill>
                  <a:schemeClr val="bg1"/>
                </a:solidFill>
                <a:latin typeface="Arial" panose="020B0604020202020204" pitchFamily="34" charset="0"/>
                <a:cs typeface="Arial" panose="020B0604020202020204" pitchFamily="34" charset="0"/>
              </a:rPr>
              <a:t>rậm</a:t>
            </a:r>
            <a:r>
              <a:rPr lang="en-US" altLang="zh-CN" sz="3199" dirty="0">
                <a:solidFill>
                  <a:schemeClr val="bg1"/>
                </a:solidFill>
                <a:latin typeface="Arial" panose="020B0604020202020204" pitchFamily="34" charset="0"/>
                <a:cs typeface="Arial" panose="020B0604020202020204" pitchFamily="34" charset="0"/>
              </a:rPr>
              <a:t> </a:t>
            </a:r>
            <a:r>
              <a:rPr lang="en-US" altLang="zh-CN" sz="3199" dirty="0" err="1">
                <a:solidFill>
                  <a:schemeClr val="bg1"/>
                </a:solidFill>
                <a:latin typeface="Arial" panose="020B0604020202020204" pitchFamily="34" charset="0"/>
                <a:cs typeface="Arial" panose="020B0604020202020204" pitchFamily="34" charset="0"/>
              </a:rPr>
              <a:t>nhiệt</a:t>
            </a:r>
            <a:r>
              <a:rPr lang="en-US" altLang="zh-CN" sz="3199" dirty="0">
                <a:solidFill>
                  <a:schemeClr val="bg1"/>
                </a:solidFill>
                <a:latin typeface="Arial" panose="020B0604020202020204" pitchFamily="34" charset="0"/>
                <a:cs typeface="Arial" panose="020B0604020202020204" pitchFamily="34" charset="0"/>
              </a:rPr>
              <a:t> </a:t>
            </a:r>
            <a:r>
              <a:rPr lang="en-US" altLang="zh-CN" sz="3199" dirty="0" err="1">
                <a:solidFill>
                  <a:schemeClr val="bg1"/>
                </a:solidFill>
                <a:latin typeface="Arial" panose="020B0604020202020204" pitchFamily="34" charset="0"/>
                <a:cs typeface="Arial" panose="020B0604020202020204" pitchFamily="34" charset="0"/>
              </a:rPr>
              <a:t>đới</a:t>
            </a:r>
            <a:endParaRPr lang="zh-CN" altLang="en-US" sz="3199"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611029" y="2918749"/>
            <a:ext cx="4951710" cy="2256761"/>
          </a:xfrm>
          <a:prstGeom prst="rect">
            <a:avLst/>
          </a:prstGeom>
          <a:noFill/>
        </p:spPr>
        <p:txBody>
          <a:bodyPr wrap="square" rtlCol="0">
            <a:spAutoFit/>
          </a:bodyPr>
          <a:lstStyle/>
          <a:p>
            <a:pPr marL="457063" indent="-457063" algn="just">
              <a:lnSpc>
                <a:spcPct val="120000"/>
              </a:lnSpc>
              <a:buFontTx/>
              <a:buChar char="-"/>
            </a:pPr>
            <a:r>
              <a:rPr lang="en-US" altLang="zh-CN" sz="2999" spc="300" dirty="0" err="1">
                <a:solidFill>
                  <a:schemeClr val="tx2"/>
                </a:solidFill>
                <a:latin typeface="Arial" panose="020B0604020202020204" pitchFamily="34" charset="0"/>
                <a:cs typeface="Arial" panose="020B0604020202020204" pitchFamily="34" charset="0"/>
              </a:rPr>
              <a:t>Rậm</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rạp</a:t>
            </a:r>
            <a:r>
              <a:rPr lang="en-US" altLang="zh-CN" sz="2999" spc="300" dirty="0">
                <a:solidFill>
                  <a:schemeClr val="tx2"/>
                </a:solidFill>
                <a:latin typeface="Arial" panose="020B0604020202020204" pitchFamily="34" charset="0"/>
                <a:cs typeface="Arial" panose="020B0604020202020204" pitchFamily="34" charset="0"/>
              </a:rPr>
              <a:t>.</a:t>
            </a:r>
          </a:p>
          <a:p>
            <a:pPr marL="457063" indent="-457063" algn="just">
              <a:lnSpc>
                <a:spcPct val="120000"/>
              </a:lnSpc>
              <a:buFontTx/>
              <a:buChar char="-"/>
            </a:pPr>
            <a:r>
              <a:rPr lang="en-US" altLang="zh-CN" sz="2999" spc="300" dirty="0" err="1">
                <a:solidFill>
                  <a:schemeClr val="tx2"/>
                </a:solidFill>
                <a:latin typeface="Arial" panose="020B0604020202020204" pitchFamily="34" charset="0"/>
                <a:cs typeface="Arial" panose="020B0604020202020204" pitchFamily="34" charset="0"/>
              </a:rPr>
              <a:t>Nhiều</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loại</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cây</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với</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nhiều</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tầng</a:t>
            </a:r>
            <a:r>
              <a:rPr lang="en-US" altLang="zh-CN" sz="2999" spc="300" dirty="0">
                <a:solidFill>
                  <a:schemeClr val="tx2"/>
                </a:solidFill>
                <a:latin typeface="Arial" panose="020B0604020202020204" pitchFamily="34" charset="0"/>
                <a:cs typeface="Arial" panose="020B0604020202020204" pitchFamily="34" charset="0"/>
              </a:rPr>
              <a:t>.</a:t>
            </a:r>
          </a:p>
          <a:p>
            <a:pPr marL="457063" indent="-457063" algn="just">
              <a:lnSpc>
                <a:spcPct val="120000"/>
              </a:lnSpc>
              <a:buFontTx/>
              <a:buChar char="-"/>
            </a:pPr>
            <a:r>
              <a:rPr lang="en-US" altLang="zh-CN" sz="2999" spc="300" dirty="0" err="1">
                <a:solidFill>
                  <a:schemeClr val="tx2"/>
                </a:solidFill>
                <a:latin typeface="Arial" panose="020B0604020202020204" pitchFamily="34" charset="0"/>
                <a:cs typeface="Arial" panose="020B0604020202020204" pitchFamily="34" charset="0"/>
              </a:rPr>
              <a:t>Xanh</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tốt</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quanh</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năm</a:t>
            </a:r>
            <a:r>
              <a:rPr lang="en-US" altLang="zh-CN" sz="2999" spc="300" dirty="0">
                <a:solidFill>
                  <a:schemeClr val="tx2"/>
                </a:solidFill>
                <a:latin typeface="Arial" panose="020B0604020202020204" pitchFamily="34" charset="0"/>
                <a:cs typeface="Arial" panose="020B0604020202020204" pitchFamily="34" charset="0"/>
              </a:rPr>
              <a:t>.</a:t>
            </a:r>
            <a:endParaRPr lang="zh-CN" altLang="en-US" sz="2999" spc="300" dirty="0">
              <a:solidFill>
                <a:schemeClr val="tx2"/>
              </a:solidFill>
              <a:latin typeface="Arial" panose="020B0604020202020204" pitchFamily="34" charset="0"/>
              <a:cs typeface="Arial" panose="020B0604020202020204" pitchFamily="34" charset="0"/>
            </a:endParaRPr>
          </a:p>
        </p:txBody>
      </p:sp>
      <p:sp>
        <p:nvSpPr>
          <p:cNvPr id="6" name="矩形 6"/>
          <p:cNvSpPr/>
          <p:nvPr/>
        </p:nvSpPr>
        <p:spPr>
          <a:xfrm>
            <a:off x="6777349" y="2334196"/>
            <a:ext cx="2285405" cy="575850"/>
          </a:xfrm>
          <a:prstGeom prst="rect">
            <a:avLst/>
          </a:prstGeom>
          <a:solidFill>
            <a:schemeClr val="accent6"/>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199" dirty="0" err="1">
                <a:solidFill>
                  <a:schemeClr val="bg1"/>
                </a:solidFill>
                <a:latin typeface="Arial" panose="020B0604020202020204" pitchFamily="34" charset="0"/>
                <a:cs typeface="Arial" panose="020B0604020202020204" pitchFamily="34" charset="0"/>
              </a:rPr>
              <a:t>Rừng</a:t>
            </a:r>
            <a:r>
              <a:rPr lang="en-US" altLang="zh-CN" sz="3199" dirty="0">
                <a:solidFill>
                  <a:schemeClr val="bg1"/>
                </a:solidFill>
                <a:latin typeface="Arial" panose="020B0604020202020204" pitchFamily="34" charset="0"/>
                <a:cs typeface="Arial" panose="020B0604020202020204" pitchFamily="34" charset="0"/>
              </a:rPr>
              <a:t> </a:t>
            </a:r>
            <a:r>
              <a:rPr lang="en-US" altLang="zh-CN" sz="3199" dirty="0" err="1">
                <a:solidFill>
                  <a:schemeClr val="bg1"/>
                </a:solidFill>
                <a:latin typeface="Arial" panose="020B0604020202020204" pitchFamily="34" charset="0"/>
                <a:cs typeface="Arial" panose="020B0604020202020204" pitchFamily="34" charset="0"/>
              </a:rPr>
              <a:t>khộp</a:t>
            </a:r>
            <a:endParaRPr lang="zh-CN" altLang="en-US" sz="3199"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6777350" y="2918748"/>
            <a:ext cx="5637332" cy="2293685"/>
          </a:xfrm>
          <a:prstGeom prst="rect">
            <a:avLst/>
          </a:prstGeom>
          <a:noFill/>
        </p:spPr>
        <p:txBody>
          <a:bodyPr wrap="square" rtlCol="0">
            <a:spAutoFit/>
          </a:bodyPr>
          <a:lstStyle/>
          <a:p>
            <a:pPr marL="457063" indent="-457063" algn="just">
              <a:lnSpc>
                <a:spcPct val="120000"/>
              </a:lnSpc>
              <a:buFontTx/>
              <a:buChar char="-"/>
            </a:pPr>
            <a:r>
              <a:rPr lang="en-US" altLang="zh-CN" sz="2999" spc="300" dirty="0" err="1">
                <a:solidFill>
                  <a:schemeClr val="tx2"/>
                </a:solidFill>
                <a:latin typeface="Arial" panose="020B0604020202020204" pitchFamily="34" charset="0"/>
                <a:cs typeface="Arial" panose="020B0604020202020204" pitchFamily="34" charset="0"/>
              </a:rPr>
              <a:t>Thưa</a:t>
            </a:r>
            <a:r>
              <a:rPr lang="en-US" altLang="zh-CN" sz="2999" spc="300" dirty="0">
                <a:solidFill>
                  <a:schemeClr val="tx2"/>
                </a:solidFill>
                <a:latin typeface="Arial" panose="020B0604020202020204" pitchFamily="34" charset="0"/>
                <a:cs typeface="Arial" panose="020B0604020202020204" pitchFamily="34" charset="0"/>
              </a:rPr>
              <a:t>.</a:t>
            </a:r>
          </a:p>
          <a:p>
            <a:pPr marL="457063" indent="-457063" algn="just">
              <a:lnSpc>
                <a:spcPct val="120000"/>
              </a:lnSpc>
              <a:buFontTx/>
              <a:buChar char="-"/>
            </a:pPr>
            <a:r>
              <a:rPr lang="en-US" altLang="zh-CN" sz="2999" spc="300" dirty="0" err="1">
                <a:solidFill>
                  <a:schemeClr val="tx2"/>
                </a:solidFill>
                <a:latin typeface="Arial" panose="020B0604020202020204" pitchFamily="34" charset="0"/>
                <a:cs typeface="Arial" panose="020B0604020202020204" pitchFamily="34" charset="0"/>
              </a:rPr>
              <a:t>Chỉ</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có</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một</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loại</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cây</a:t>
            </a:r>
            <a:r>
              <a:rPr lang="en-US" altLang="zh-CN" sz="2999" spc="300" dirty="0">
                <a:solidFill>
                  <a:schemeClr val="tx2"/>
                </a:solidFill>
                <a:latin typeface="Arial" panose="020B0604020202020204" pitchFamily="34" charset="0"/>
                <a:cs typeface="Arial" panose="020B0604020202020204" pitchFamily="34" charset="0"/>
              </a:rPr>
              <a:t>.</a:t>
            </a:r>
          </a:p>
          <a:p>
            <a:pPr algn="just">
              <a:lnSpc>
                <a:spcPct val="120000"/>
              </a:lnSpc>
            </a:pPr>
            <a:endParaRPr lang="en-US" altLang="zh-CN" sz="2999" spc="300" dirty="0">
              <a:solidFill>
                <a:schemeClr val="tx2"/>
              </a:solidFill>
              <a:latin typeface="Arial" panose="020B0604020202020204" pitchFamily="34" charset="0"/>
              <a:cs typeface="Arial" panose="020B0604020202020204" pitchFamily="34" charset="0"/>
            </a:endParaRPr>
          </a:p>
          <a:p>
            <a:pPr marL="457063" indent="-457063" algn="just">
              <a:lnSpc>
                <a:spcPct val="120000"/>
              </a:lnSpc>
              <a:buFontTx/>
              <a:buChar char="-"/>
            </a:pPr>
            <a:r>
              <a:rPr lang="en-US" altLang="zh-CN" sz="2999" spc="300" dirty="0" err="1">
                <a:solidFill>
                  <a:schemeClr val="tx2"/>
                </a:solidFill>
                <a:latin typeface="Arial" panose="020B0604020202020204" pitchFamily="34" charset="0"/>
                <a:cs typeface="Arial" panose="020B0604020202020204" pitchFamily="34" charset="0"/>
              </a:rPr>
              <a:t>Rụng</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lá</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vào</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mùa</a:t>
            </a:r>
            <a:r>
              <a:rPr lang="en-US" altLang="zh-CN" sz="2999" spc="300" dirty="0">
                <a:solidFill>
                  <a:schemeClr val="tx2"/>
                </a:solidFill>
                <a:latin typeface="Arial" panose="020B0604020202020204" pitchFamily="34" charset="0"/>
                <a:cs typeface="Arial" panose="020B0604020202020204" pitchFamily="34" charset="0"/>
              </a:rPr>
              <a:t> </a:t>
            </a:r>
            <a:r>
              <a:rPr lang="en-US" altLang="zh-CN" sz="2999" spc="300" dirty="0" err="1">
                <a:solidFill>
                  <a:schemeClr val="tx2"/>
                </a:solidFill>
                <a:latin typeface="Arial" panose="020B0604020202020204" pitchFamily="34" charset="0"/>
                <a:cs typeface="Arial" panose="020B0604020202020204" pitchFamily="34" charset="0"/>
              </a:rPr>
              <a:t>khô</a:t>
            </a:r>
            <a:r>
              <a:rPr lang="en-US" altLang="zh-CN" sz="2999" spc="300" dirty="0">
                <a:solidFill>
                  <a:schemeClr val="tx2"/>
                </a:solidFill>
                <a:latin typeface="Arial" panose="020B0604020202020204" pitchFamily="34" charset="0"/>
                <a:cs typeface="Arial" panose="020B0604020202020204" pitchFamily="34" charset="0"/>
              </a:rPr>
              <a:t>.</a:t>
            </a:r>
            <a:endParaRPr lang="zh-CN" altLang="en-US" sz="2999" spc="300" dirty="0">
              <a:solidFill>
                <a:schemeClr val="tx2"/>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FA696D8-1D4E-45E5-9B47-CF0B2538927E}"/>
              </a:ext>
            </a:extLst>
          </p:cNvPr>
          <p:cNvSpPr txBox="1"/>
          <p:nvPr/>
        </p:nvSpPr>
        <p:spPr>
          <a:xfrm>
            <a:off x="420578" y="1479159"/>
            <a:ext cx="7008575" cy="595201"/>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a:solidFill>
                  <a:schemeClr val="tx2"/>
                </a:solidFill>
                <a:latin typeface="Arial" panose="020B0604020202020204" pitchFamily="34" charset="0"/>
                <a:cs typeface="Arial" panose="020B0604020202020204" pitchFamily="34" charset="0"/>
              </a:rPr>
              <a:t>1. </a:t>
            </a:r>
            <a:r>
              <a:rPr lang="en-US" altLang="zh-CN" sz="2999" dirty="0" err="1">
                <a:solidFill>
                  <a:schemeClr val="tx2"/>
                </a:solidFill>
                <a:latin typeface="Arial" panose="020B0604020202020204" pitchFamily="34" charset="0"/>
                <a:cs typeface="Arial" panose="020B0604020202020204" pitchFamily="34" charset="0"/>
              </a:rPr>
              <a:t>Tây</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Nguyên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có</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những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loại</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rừng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nào</a:t>
            </a:r>
            <a:r>
              <a:rPr lang="en-US" altLang="zh-CN" sz="2999" dirty="0">
                <a:solidFill>
                  <a:schemeClr val="tx2"/>
                </a:solidFill>
                <a:latin typeface="Arial" panose="020B0604020202020204" pitchFamily="34" charset="0"/>
                <a:cs typeface="Arial" panose="020B0604020202020204" pitchFamily="34" charset="0"/>
              </a:rPr>
              <a:t>?</a:t>
            </a:r>
          </a:p>
        </p:txBody>
      </p:sp>
      <p:grpSp>
        <p:nvGrpSpPr>
          <p:cNvPr id="10" name="Group 9">
            <a:extLst>
              <a:ext uri="{FF2B5EF4-FFF2-40B4-BE49-F238E27FC236}">
                <a16:creationId xmlns:a16="http://schemas.microsoft.com/office/drawing/2014/main" id="{861361B0-B8CD-4B94-B14E-6D3E94AAD76C}"/>
              </a:ext>
            </a:extLst>
          </p:cNvPr>
          <p:cNvGrpSpPr/>
          <p:nvPr/>
        </p:nvGrpSpPr>
        <p:grpSpPr>
          <a:xfrm>
            <a:off x="3762983" y="180969"/>
            <a:ext cx="4300273" cy="878137"/>
            <a:chOff x="6333795" y="570228"/>
            <a:chExt cx="4803792" cy="878366"/>
          </a:xfrm>
        </p:grpSpPr>
        <p:sp>
          <p:nvSpPr>
            <p:cNvPr id="11" name="Rectangle: Rounded Corners 15">
              <a:extLst>
                <a:ext uri="{FF2B5EF4-FFF2-40B4-BE49-F238E27FC236}">
                  <a16:creationId xmlns:a16="http://schemas.microsoft.com/office/drawing/2014/main" id="{3BBC2E48-C0B5-4C4B-925B-A90D1446392B}"/>
                </a:ext>
              </a:extLst>
            </p:cNvPr>
            <p:cNvSpPr/>
            <p:nvPr/>
          </p:nvSpPr>
          <p:spPr>
            <a:xfrm>
              <a:off x="6333795" y="762794"/>
              <a:ext cx="4803792"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2" name="TextBox 11">
              <a:extLst>
                <a:ext uri="{FF2B5EF4-FFF2-40B4-BE49-F238E27FC236}">
                  <a16:creationId xmlns:a16="http://schemas.microsoft.com/office/drawing/2014/main" id="{1DC1684F-9780-498D-91D9-27FCCB3CAA03}"/>
                </a:ext>
              </a:extLst>
            </p:cNvPr>
            <p:cNvSpPr txBox="1"/>
            <p:nvPr/>
          </p:nvSpPr>
          <p:spPr>
            <a:xfrm>
              <a:off x="6503996" y="570228"/>
              <a:ext cx="4633591" cy="820695"/>
            </a:xfrm>
            <a:prstGeom prst="rect">
              <a:avLst/>
            </a:prstGeom>
            <a:noFill/>
          </p:spPr>
          <p:txBody>
            <a:bodyPr wrap="square" rtlCol="0">
              <a:spAutoFit/>
            </a:bodyPr>
            <a:lstStyle/>
            <a:p>
              <a:pPr>
                <a:lnSpc>
                  <a:spcPct val="150000"/>
                </a:lnSpc>
              </a:pPr>
              <a:r>
                <a:rPr lang="en-US" altLang="zh-CN" sz="3599" dirty="0" err="1">
                  <a:solidFill>
                    <a:schemeClr val="bg1"/>
                  </a:solidFill>
                  <a:latin typeface="Arial" panose="020B0604020202020204" pitchFamily="34" charset="0"/>
                  <a:cs typeface="Arial" panose="020B0604020202020204" pitchFamily="34" charset="0"/>
                </a:rPr>
                <a:t>Đọc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thầm</a:t>
              </a:r>
              <a:r>
                <a:rPr lang="en-US" altLang="zh-CN" sz="3599" dirty="0">
                  <a:solidFill>
                    <a:schemeClr val="bg1"/>
                  </a:solidFill>
                  <a:latin typeface="Arial" panose="020B0604020202020204" pitchFamily="34" charset="0"/>
                  <a:cs typeface="Arial" panose="020B0604020202020204" pitchFamily="34" charset="0"/>
                </a:rPr>
                <a:t> SGK / 91</a:t>
              </a:r>
            </a:p>
          </p:txBody>
        </p:sp>
      </p:grpSp>
    </p:spTree>
    <p:extLst>
      <p:ext uri="{BB962C8B-B14F-4D97-AF65-F5344CB8AC3E}">
        <p14:creationId xmlns:p14="http://schemas.microsoft.com/office/powerpoint/2010/main" val="212480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80C6F9B-4714-4A28-8CD3-9403F03258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 y="365125"/>
            <a:ext cx="11871959" cy="61133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矩形 2">
            <a:extLst>
              <a:ext uri="{FF2B5EF4-FFF2-40B4-BE49-F238E27FC236}">
                <a16:creationId xmlns:a16="http://schemas.microsoft.com/office/drawing/2014/main" id="{9CFE7277-E721-4CA0-B783-FD8E4422F0C7}"/>
              </a:ext>
            </a:extLst>
          </p:cNvPr>
          <p:cNvSpPr/>
          <p:nvPr/>
        </p:nvSpPr>
        <p:spPr>
          <a:xfrm>
            <a:off x="4591442" y="746220"/>
            <a:ext cx="3009116" cy="761802"/>
          </a:xfrm>
          <a:prstGeom prst="rect">
            <a:avLst/>
          </a:prstGeom>
          <a:solidFill>
            <a:schemeClr val="accent6"/>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999" dirty="0" err="1">
                <a:solidFill>
                  <a:schemeClr val="bg1"/>
                </a:solidFill>
                <a:latin typeface="Arial" panose="020B0604020202020204" pitchFamily="34" charset="0"/>
                <a:cs typeface="Arial" panose="020B0604020202020204" pitchFamily="34" charset="0"/>
              </a:rPr>
              <a:t>Rừng</a:t>
            </a:r>
            <a:r>
              <a:rPr lang="en-US" altLang="zh-CN" sz="3999" dirty="0">
                <a:solidFill>
                  <a:schemeClr val="bg1"/>
                </a:solidFill>
                <a:latin typeface="Arial" panose="020B0604020202020204" pitchFamily="34" charset="0"/>
                <a:cs typeface="Arial" panose="020B0604020202020204" pitchFamily="34" charset="0"/>
              </a:rPr>
              <a:t> </a:t>
            </a:r>
            <a:r>
              <a:rPr lang="en-US" altLang="zh-CN" sz="3999" dirty="0" err="1">
                <a:solidFill>
                  <a:schemeClr val="bg1"/>
                </a:solidFill>
                <a:latin typeface="Arial" panose="020B0604020202020204" pitchFamily="34" charset="0"/>
                <a:cs typeface="Arial" panose="020B0604020202020204" pitchFamily="34" charset="0"/>
              </a:rPr>
              <a:t>khộp</a:t>
            </a:r>
            <a:endParaRPr lang="zh-CN" altLang="en-US" sz="3999" dirty="0">
              <a:solidFill>
                <a:schemeClr val="bg1"/>
              </a:solidFill>
              <a:latin typeface="Arial" panose="020B0604020202020204" pitchFamily="34" charset="0"/>
              <a:cs typeface="Arial" panose="020B0604020202020204" pitchFamily="34" charset="0"/>
            </a:endParaRPr>
          </a:p>
        </p:txBody>
      </p:sp>
      <p:sp>
        <p:nvSpPr>
          <p:cNvPr id="6" name="矩形 2"/>
          <p:cNvSpPr/>
          <p:nvPr/>
        </p:nvSpPr>
        <p:spPr>
          <a:xfrm>
            <a:off x="3696325" y="746220"/>
            <a:ext cx="4799350" cy="761802"/>
          </a:xfrm>
          <a:prstGeom prst="rect">
            <a:avLst/>
          </a:prstGeom>
          <a:solidFill>
            <a:schemeClr val="accent6"/>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999" dirty="0" err="1">
                <a:solidFill>
                  <a:schemeClr val="bg1"/>
                </a:solidFill>
                <a:latin typeface="Arial" panose="020B0604020202020204" pitchFamily="34" charset="0"/>
                <a:cs typeface="Arial" panose="020B0604020202020204" pitchFamily="34" charset="0"/>
              </a:rPr>
              <a:t>Rừng</a:t>
            </a:r>
            <a:r>
              <a:rPr lang="en-US" altLang="zh-CN" sz="3999" dirty="0">
                <a:solidFill>
                  <a:schemeClr val="bg1"/>
                </a:solidFill>
                <a:latin typeface="Arial" panose="020B0604020202020204" pitchFamily="34" charset="0"/>
                <a:cs typeface="Arial" panose="020B0604020202020204" pitchFamily="34" charset="0"/>
              </a:rPr>
              <a:t> </a:t>
            </a:r>
            <a:r>
              <a:rPr lang="en-US" altLang="zh-CN" sz="3999" dirty="0" err="1">
                <a:solidFill>
                  <a:schemeClr val="bg1"/>
                </a:solidFill>
                <a:latin typeface="Arial" panose="020B0604020202020204" pitchFamily="34" charset="0"/>
                <a:cs typeface="Arial" panose="020B0604020202020204" pitchFamily="34" charset="0"/>
              </a:rPr>
              <a:t>rậm</a:t>
            </a:r>
            <a:r>
              <a:rPr lang="en-US" altLang="zh-CN" sz="3999" dirty="0">
                <a:solidFill>
                  <a:schemeClr val="bg1"/>
                </a:solidFill>
                <a:latin typeface="Arial" panose="020B0604020202020204" pitchFamily="34" charset="0"/>
                <a:cs typeface="Arial" panose="020B0604020202020204" pitchFamily="34" charset="0"/>
              </a:rPr>
              <a:t> </a:t>
            </a:r>
            <a:r>
              <a:rPr lang="en-US" altLang="zh-CN" sz="3999" dirty="0" err="1">
                <a:solidFill>
                  <a:schemeClr val="bg1"/>
                </a:solidFill>
                <a:latin typeface="Arial" panose="020B0604020202020204" pitchFamily="34" charset="0"/>
                <a:cs typeface="Arial" panose="020B0604020202020204" pitchFamily="34" charset="0"/>
              </a:rPr>
              <a:t>nhiệt</a:t>
            </a:r>
            <a:r>
              <a:rPr lang="en-US" altLang="zh-CN" sz="3999" dirty="0">
                <a:solidFill>
                  <a:schemeClr val="bg1"/>
                </a:solidFill>
                <a:latin typeface="Arial" panose="020B0604020202020204" pitchFamily="34" charset="0"/>
                <a:cs typeface="Arial" panose="020B0604020202020204" pitchFamily="34" charset="0"/>
              </a:rPr>
              <a:t> </a:t>
            </a:r>
            <a:r>
              <a:rPr lang="en-US" altLang="zh-CN" sz="3999" dirty="0" err="1">
                <a:solidFill>
                  <a:schemeClr val="bg1"/>
                </a:solidFill>
                <a:latin typeface="Arial" panose="020B0604020202020204" pitchFamily="34" charset="0"/>
                <a:cs typeface="Arial" panose="020B0604020202020204" pitchFamily="34" charset="0"/>
              </a:rPr>
              <a:t>đới</a:t>
            </a:r>
            <a:endParaRPr lang="zh-CN" altLang="en-US" sz="3999"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32955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A7A0AB1-DCC9-4074-A685-A8303F8A9C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 y="280088"/>
            <a:ext cx="11948159" cy="63188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矩形 2"/>
          <p:cNvSpPr/>
          <p:nvPr/>
        </p:nvSpPr>
        <p:spPr>
          <a:xfrm>
            <a:off x="4591442" y="5580934"/>
            <a:ext cx="3009116" cy="761802"/>
          </a:xfrm>
          <a:prstGeom prst="rect">
            <a:avLst/>
          </a:prstGeom>
          <a:solidFill>
            <a:schemeClr val="accent6"/>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999" dirty="0" err="1">
                <a:solidFill>
                  <a:schemeClr val="bg1"/>
                </a:solidFill>
                <a:latin typeface="Arial" panose="020B0604020202020204" pitchFamily="34" charset="0"/>
                <a:cs typeface="Arial" panose="020B0604020202020204" pitchFamily="34" charset="0"/>
              </a:rPr>
              <a:t>Rừng</a:t>
            </a:r>
            <a:r>
              <a:rPr lang="en-US" altLang="zh-CN" sz="3999" dirty="0">
                <a:solidFill>
                  <a:schemeClr val="bg1"/>
                </a:solidFill>
                <a:latin typeface="Arial" panose="020B0604020202020204" pitchFamily="34" charset="0"/>
                <a:cs typeface="Arial" panose="020B0604020202020204" pitchFamily="34" charset="0"/>
              </a:rPr>
              <a:t> </a:t>
            </a:r>
            <a:r>
              <a:rPr lang="en-US" altLang="zh-CN" sz="3999" dirty="0" err="1">
                <a:solidFill>
                  <a:schemeClr val="bg1"/>
                </a:solidFill>
                <a:latin typeface="Arial" panose="020B0604020202020204" pitchFamily="34" charset="0"/>
                <a:cs typeface="Arial" panose="020B0604020202020204" pitchFamily="34" charset="0"/>
              </a:rPr>
              <a:t>khộp</a:t>
            </a:r>
            <a:endParaRPr lang="zh-CN" altLang="en-US" sz="3999"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57658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TextBox 3">
            <a:extLst>
              <a:ext uri="{FF2B5EF4-FFF2-40B4-BE49-F238E27FC236}">
                <a16:creationId xmlns:a16="http://schemas.microsoft.com/office/drawing/2014/main" id="{9FA696D8-1D4E-45E5-9B47-CF0B2538927E}"/>
              </a:ext>
            </a:extLst>
          </p:cNvPr>
          <p:cNvSpPr txBox="1"/>
          <p:nvPr/>
        </p:nvSpPr>
        <p:spPr>
          <a:xfrm>
            <a:off x="420578" y="1479159"/>
            <a:ext cx="7842650" cy="595201"/>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a:solidFill>
                  <a:schemeClr val="tx2"/>
                </a:solidFill>
                <a:latin typeface="Arial" panose="020B0604020202020204" pitchFamily="34" charset="0"/>
                <a:cs typeface="Arial" panose="020B0604020202020204" pitchFamily="34" charset="0"/>
              </a:rPr>
              <a:t>2. </a:t>
            </a:r>
            <a:r>
              <a:rPr lang="en-US" altLang="zh-CN" sz="2999" dirty="0" err="1">
                <a:solidFill>
                  <a:schemeClr val="tx2"/>
                </a:solidFill>
                <a:latin typeface="Arial" panose="020B0604020202020204" pitchFamily="34" charset="0"/>
                <a:cs typeface="Arial" panose="020B0604020202020204" pitchFamily="34" charset="0"/>
              </a:rPr>
              <a:t>Rừng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Tây</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Nguyên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có</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những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sản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vật</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nào</a:t>
            </a:r>
            <a:r>
              <a:rPr lang="en-US" altLang="zh-CN" sz="2999" dirty="0">
                <a:solidFill>
                  <a:schemeClr val="tx2"/>
                </a:solidFill>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7865063D-F3E3-4C51-BED9-41403CCB48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578" y="2304619"/>
            <a:ext cx="4680509" cy="3510382"/>
          </a:xfrm>
          <a:prstGeom prst="rect">
            <a:avLst/>
          </a:prstGeom>
        </p:spPr>
      </p:pic>
      <p:sp>
        <p:nvSpPr>
          <p:cNvPr id="6" name="TextBox 5">
            <a:extLst>
              <a:ext uri="{FF2B5EF4-FFF2-40B4-BE49-F238E27FC236}">
                <a16:creationId xmlns:a16="http://schemas.microsoft.com/office/drawing/2014/main" id="{5CDE405F-7E3C-41B4-BC84-439926B38DE5}"/>
              </a:ext>
            </a:extLst>
          </p:cNvPr>
          <p:cNvSpPr txBox="1"/>
          <p:nvPr/>
        </p:nvSpPr>
        <p:spPr>
          <a:xfrm>
            <a:off x="1981128" y="5879362"/>
            <a:ext cx="1559408" cy="595201"/>
          </a:xfrm>
          <a:prstGeom prst="rect">
            <a:avLst/>
          </a:prstGeom>
          <a:solidFill>
            <a:schemeClr val="bg1"/>
          </a:solidFill>
        </p:spPr>
        <p:txBody>
          <a:bodyPr wrap="square" rtlCol="0">
            <a:spAutoFit/>
          </a:bodyPr>
          <a:lstStyle/>
          <a:p>
            <a:pPr algn="ctr">
              <a:lnSpc>
                <a:spcPct val="120000"/>
              </a:lnSpc>
              <a:spcBef>
                <a:spcPts val="600"/>
              </a:spcBef>
              <a:spcAft>
                <a:spcPts val="600"/>
              </a:spcAft>
            </a:pPr>
            <a:r>
              <a:rPr lang="en-US" altLang="zh-CN" sz="2999" dirty="0" err="1">
                <a:solidFill>
                  <a:schemeClr val="accent4">
                    <a:lumMod val="50000"/>
                  </a:schemeClr>
                </a:solidFill>
                <a:latin typeface="Arial" panose="020B0604020202020204" pitchFamily="34" charset="0"/>
                <a:cs typeface="Arial" panose="020B0604020202020204" pitchFamily="34" charset="0"/>
              </a:rPr>
              <a:t>Cây</a:t>
            </a:r>
            <a:r>
              <a:rPr lang="en-US" altLang="zh-CN" sz="2999" dirty="0">
                <a:solidFill>
                  <a:schemeClr val="accent4">
                    <a:lumMod val="50000"/>
                  </a:schemeClr>
                </a:solidFill>
                <a:latin typeface="Arial" panose="020B0604020202020204" pitchFamily="34" charset="0"/>
                <a:cs typeface="Arial" panose="020B0604020202020204" pitchFamily="34" charset="0"/>
              </a:rPr>
              <a:t> </a:t>
            </a:r>
            <a:r>
              <a:rPr lang="en-US" altLang="zh-CN" sz="2999" dirty="0" err="1">
                <a:solidFill>
                  <a:schemeClr val="accent4">
                    <a:lumMod val="50000"/>
                  </a:schemeClr>
                </a:solidFill>
                <a:latin typeface="Arial" panose="020B0604020202020204" pitchFamily="34" charset="0"/>
                <a:cs typeface="Arial" panose="020B0604020202020204" pitchFamily="34" charset="0"/>
              </a:rPr>
              <a:t>tre</a:t>
            </a:r>
            <a:endParaRPr lang="en-US" altLang="zh-CN" sz="2999" dirty="0">
              <a:solidFill>
                <a:schemeClr val="accent4">
                  <a:lumMod val="50000"/>
                </a:schemeClr>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F5EF1B7-FE6D-4F73-9F0E-13649E386F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58018" y="2314184"/>
            <a:ext cx="6527883" cy="3491252"/>
          </a:xfrm>
          <a:prstGeom prst="rect">
            <a:avLst/>
          </a:prstGeom>
        </p:spPr>
      </p:pic>
      <p:sp>
        <p:nvSpPr>
          <p:cNvPr id="8" name="TextBox 7">
            <a:extLst>
              <a:ext uri="{FF2B5EF4-FFF2-40B4-BE49-F238E27FC236}">
                <a16:creationId xmlns:a16="http://schemas.microsoft.com/office/drawing/2014/main" id="{84C4FFFC-3393-4074-8E87-B80E64138C08}"/>
              </a:ext>
            </a:extLst>
          </p:cNvPr>
          <p:cNvSpPr txBox="1"/>
          <p:nvPr/>
        </p:nvSpPr>
        <p:spPr>
          <a:xfrm>
            <a:off x="7300295" y="5879362"/>
            <a:ext cx="2443327" cy="595201"/>
          </a:xfrm>
          <a:prstGeom prst="rect">
            <a:avLst/>
          </a:prstGeom>
          <a:solidFill>
            <a:schemeClr val="bg1"/>
          </a:solidFill>
        </p:spPr>
        <p:txBody>
          <a:bodyPr wrap="square" rtlCol="0">
            <a:spAutoFit/>
          </a:bodyPr>
          <a:lstStyle/>
          <a:p>
            <a:pPr algn="ctr">
              <a:lnSpc>
                <a:spcPct val="120000"/>
              </a:lnSpc>
              <a:spcBef>
                <a:spcPts val="600"/>
              </a:spcBef>
              <a:spcAft>
                <a:spcPts val="600"/>
              </a:spcAft>
            </a:pPr>
            <a:r>
              <a:rPr lang="en-US" altLang="zh-CN" sz="2999" dirty="0" err="1">
                <a:solidFill>
                  <a:schemeClr val="accent4">
                    <a:lumMod val="50000"/>
                  </a:schemeClr>
                </a:solidFill>
                <a:latin typeface="Arial" panose="020B0604020202020204" pitchFamily="34" charset="0"/>
                <a:cs typeface="Arial" panose="020B0604020202020204" pitchFamily="34" charset="0"/>
              </a:rPr>
              <a:t>Cây</a:t>
            </a:r>
            <a:r>
              <a:rPr lang="en-US" altLang="zh-CN" sz="2999" dirty="0">
                <a:solidFill>
                  <a:schemeClr val="accent4">
                    <a:lumMod val="50000"/>
                  </a:schemeClr>
                </a:solidFill>
                <a:latin typeface="Arial" panose="020B0604020202020204" pitchFamily="34" charset="0"/>
                <a:cs typeface="Arial" panose="020B0604020202020204" pitchFamily="34" charset="0"/>
              </a:rPr>
              <a:t> </a:t>
            </a:r>
            <a:r>
              <a:rPr lang="en-US" altLang="zh-CN" sz="2999" dirty="0" err="1">
                <a:solidFill>
                  <a:schemeClr val="accent4">
                    <a:lumMod val="50000"/>
                  </a:schemeClr>
                </a:solidFill>
                <a:latin typeface="Arial" panose="020B0604020202020204" pitchFamily="34" charset="0"/>
                <a:cs typeface="Arial" panose="020B0604020202020204" pitchFamily="34" charset="0"/>
              </a:rPr>
              <a:t>cẩm</a:t>
            </a:r>
            <a:r>
              <a:rPr lang="en-US" altLang="zh-CN" sz="2999" dirty="0">
                <a:solidFill>
                  <a:schemeClr val="accent4">
                    <a:lumMod val="50000"/>
                  </a:schemeClr>
                </a:solidFill>
                <a:latin typeface="Arial" panose="020B0604020202020204" pitchFamily="34" charset="0"/>
                <a:cs typeface="Arial" panose="020B0604020202020204" pitchFamily="34" charset="0"/>
              </a:rPr>
              <a:t> </a:t>
            </a:r>
            <a:r>
              <a:rPr lang="en-US" altLang="zh-CN" sz="2999" dirty="0" err="1">
                <a:solidFill>
                  <a:schemeClr val="accent4">
                    <a:lumMod val="50000"/>
                  </a:schemeClr>
                </a:solidFill>
                <a:latin typeface="Arial" panose="020B0604020202020204" pitchFamily="34" charset="0"/>
                <a:cs typeface="Arial" panose="020B0604020202020204" pitchFamily="34" charset="0"/>
              </a:rPr>
              <a:t>lai</a:t>
            </a:r>
            <a:endParaRPr lang="en-US" altLang="zh-CN" sz="2999" dirty="0">
              <a:solidFill>
                <a:schemeClr val="accent4">
                  <a:lumMod val="50000"/>
                </a:schemeClr>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3630F1FC-A084-4FD9-87A6-67C226F62028}"/>
              </a:ext>
            </a:extLst>
          </p:cNvPr>
          <p:cNvGrpSpPr/>
          <p:nvPr/>
        </p:nvGrpSpPr>
        <p:grpSpPr>
          <a:xfrm>
            <a:off x="3619778" y="222716"/>
            <a:ext cx="4300273" cy="820481"/>
            <a:chOff x="6333795" y="627920"/>
            <a:chExt cx="4803792" cy="820695"/>
          </a:xfrm>
        </p:grpSpPr>
        <p:sp>
          <p:nvSpPr>
            <p:cNvPr id="10" name="Rectangle: Rounded Corners 18">
              <a:extLst>
                <a:ext uri="{FF2B5EF4-FFF2-40B4-BE49-F238E27FC236}">
                  <a16:creationId xmlns:a16="http://schemas.microsoft.com/office/drawing/2014/main" id="{510E86B2-ADB5-4AF5-BA2E-0EAF70454222}"/>
                </a:ext>
              </a:extLst>
            </p:cNvPr>
            <p:cNvSpPr/>
            <p:nvPr/>
          </p:nvSpPr>
          <p:spPr>
            <a:xfrm>
              <a:off x="6333795" y="762794"/>
              <a:ext cx="4803792" cy="685800"/>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TextBox 10">
              <a:extLst>
                <a:ext uri="{FF2B5EF4-FFF2-40B4-BE49-F238E27FC236}">
                  <a16:creationId xmlns:a16="http://schemas.microsoft.com/office/drawing/2014/main" id="{5FA90C83-6260-437E-BB7F-1E9645B7CC3C}"/>
                </a:ext>
              </a:extLst>
            </p:cNvPr>
            <p:cNvSpPr txBox="1"/>
            <p:nvPr/>
          </p:nvSpPr>
          <p:spPr>
            <a:xfrm>
              <a:off x="6503996" y="627920"/>
              <a:ext cx="4633591" cy="820695"/>
            </a:xfrm>
            <a:prstGeom prst="rect">
              <a:avLst/>
            </a:prstGeom>
            <a:noFill/>
          </p:spPr>
          <p:txBody>
            <a:bodyPr wrap="square" rtlCol="0">
              <a:spAutoFit/>
            </a:bodyPr>
            <a:lstStyle/>
            <a:p>
              <a:pPr>
                <a:lnSpc>
                  <a:spcPct val="150000"/>
                </a:lnSpc>
              </a:pPr>
              <a:r>
                <a:rPr lang="en-US" altLang="zh-CN" sz="3599" dirty="0" err="1">
                  <a:solidFill>
                    <a:schemeClr val="bg1"/>
                  </a:solidFill>
                  <a:latin typeface="Arial" panose="020B0604020202020204" pitchFamily="34" charset="0"/>
                  <a:cs typeface="Arial" panose="020B0604020202020204" pitchFamily="34" charset="0"/>
                </a:rPr>
                <a:t>Đọc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thầm</a:t>
              </a:r>
              <a:r>
                <a:rPr lang="en-US" altLang="zh-CN" sz="3599" dirty="0">
                  <a:solidFill>
                    <a:schemeClr val="bg1"/>
                  </a:solidFill>
                  <a:latin typeface="Arial" panose="020B0604020202020204" pitchFamily="34" charset="0"/>
                  <a:cs typeface="Arial" panose="020B0604020202020204" pitchFamily="34" charset="0"/>
                </a:rPr>
                <a:t> SGK / 91</a:t>
              </a:r>
            </a:p>
          </p:txBody>
        </p:sp>
      </p:grpSp>
    </p:spTree>
    <p:extLst>
      <p:ext uri="{BB962C8B-B14F-4D97-AF65-F5344CB8AC3E}">
        <p14:creationId xmlns:p14="http://schemas.microsoft.com/office/powerpoint/2010/main" val="509929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9FA696D8-1D4E-45E5-9B47-CF0B2538927E}"/>
              </a:ext>
            </a:extLst>
          </p:cNvPr>
          <p:cNvSpPr txBox="1"/>
          <p:nvPr/>
        </p:nvSpPr>
        <p:spPr>
          <a:xfrm>
            <a:off x="420578" y="1479159"/>
            <a:ext cx="7842650" cy="595201"/>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a:solidFill>
                  <a:schemeClr val="tx2"/>
                </a:solidFill>
                <a:latin typeface="Arial" panose="020B0604020202020204" pitchFamily="34" charset="0"/>
                <a:cs typeface="Arial" panose="020B0604020202020204" pitchFamily="34" charset="0"/>
              </a:rPr>
              <a:t>2. </a:t>
            </a:r>
            <a:r>
              <a:rPr lang="en-US" altLang="zh-CN" sz="2999" dirty="0" err="1">
                <a:solidFill>
                  <a:schemeClr val="tx2"/>
                </a:solidFill>
                <a:latin typeface="Arial" panose="020B0604020202020204" pitchFamily="34" charset="0"/>
                <a:cs typeface="Arial" panose="020B0604020202020204" pitchFamily="34" charset="0"/>
              </a:rPr>
              <a:t>Rừng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Tây</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Nguyên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có</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những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sản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vật</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nào</a:t>
            </a:r>
            <a:r>
              <a:rPr lang="en-US" altLang="zh-CN" sz="2999" dirty="0">
                <a:solidFill>
                  <a:schemeClr val="tx2"/>
                </a:solidFill>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7865063D-F3E3-4C51-BED9-41403CCB48E8}"/>
              </a:ext>
            </a:extLst>
          </p:cNvPr>
          <p:cNvPicPr>
            <a:picLocks noChangeAspect="1"/>
          </p:cNvPicPr>
          <p:nvPr/>
        </p:nvPicPr>
        <p:blipFill rotWithShape="1">
          <a:blip r:embed="rId2">
            <a:extLst>
              <a:ext uri="{28A0092B-C50C-407E-A947-70E740481C1C}">
                <a14:useLocalDpi xmlns:a14="http://schemas.microsoft.com/office/drawing/2010/main" val="0"/>
              </a:ext>
            </a:extLst>
          </a:blip>
          <a:srcRect b="12425"/>
          <a:stretch/>
        </p:blipFill>
        <p:spPr>
          <a:xfrm>
            <a:off x="541881" y="2304619"/>
            <a:ext cx="5236877" cy="3491252"/>
          </a:xfrm>
          <a:prstGeom prst="rect">
            <a:avLst/>
          </a:prstGeom>
        </p:spPr>
      </p:pic>
      <p:sp>
        <p:nvSpPr>
          <p:cNvPr id="6" name="TextBox 5">
            <a:extLst>
              <a:ext uri="{FF2B5EF4-FFF2-40B4-BE49-F238E27FC236}">
                <a16:creationId xmlns:a16="http://schemas.microsoft.com/office/drawing/2014/main" id="{5CDE405F-7E3C-41B4-BC84-439926B38DE5}"/>
              </a:ext>
            </a:extLst>
          </p:cNvPr>
          <p:cNvSpPr txBox="1"/>
          <p:nvPr/>
        </p:nvSpPr>
        <p:spPr>
          <a:xfrm>
            <a:off x="2266916" y="6045260"/>
            <a:ext cx="1786806" cy="595201"/>
          </a:xfrm>
          <a:prstGeom prst="rect">
            <a:avLst/>
          </a:prstGeom>
          <a:solidFill>
            <a:schemeClr val="bg1"/>
          </a:solidFill>
        </p:spPr>
        <p:txBody>
          <a:bodyPr wrap="square" rtlCol="0">
            <a:spAutoFit/>
          </a:bodyPr>
          <a:lstStyle/>
          <a:p>
            <a:pPr algn="ctr">
              <a:lnSpc>
                <a:spcPct val="120000"/>
              </a:lnSpc>
              <a:spcBef>
                <a:spcPts val="600"/>
              </a:spcBef>
              <a:spcAft>
                <a:spcPts val="600"/>
              </a:spcAft>
            </a:pPr>
            <a:r>
              <a:rPr lang="en-US" altLang="zh-CN" sz="2999" dirty="0" err="1">
                <a:solidFill>
                  <a:schemeClr val="accent4">
                    <a:lumMod val="50000"/>
                  </a:schemeClr>
                </a:solidFill>
                <a:latin typeface="Arial" panose="020B0604020202020204" pitchFamily="34" charset="0"/>
                <a:cs typeface="Arial" panose="020B0604020202020204" pitchFamily="34" charset="0"/>
              </a:rPr>
              <a:t>Cây</a:t>
            </a:r>
            <a:r>
              <a:rPr lang="en-US" altLang="zh-CN" sz="2999" dirty="0">
                <a:solidFill>
                  <a:schemeClr val="accent4">
                    <a:lumMod val="50000"/>
                  </a:schemeClr>
                </a:solidFill>
                <a:latin typeface="Arial" panose="020B0604020202020204" pitchFamily="34" charset="0"/>
                <a:cs typeface="Arial" panose="020B0604020202020204" pitchFamily="34" charset="0"/>
              </a:rPr>
              <a:t> </a:t>
            </a:r>
            <a:r>
              <a:rPr lang="en-US" altLang="zh-CN" sz="2999" dirty="0" err="1">
                <a:solidFill>
                  <a:schemeClr val="accent4">
                    <a:lumMod val="50000"/>
                  </a:schemeClr>
                </a:solidFill>
                <a:latin typeface="Arial" panose="020B0604020202020204" pitchFamily="34" charset="0"/>
                <a:cs typeface="Arial" panose="020B0604020202020204" pitchFamily="34" charset="0"/>
              </a:rPr>
              <a:t>mây</a:t>
            </a:r>
            <a:endParaRPr lang="en-US" altLang="zh-CN" sz="2999" dirty="0">
              <a:solidFill>
                <a:schemeClr val="accent4">
                  <a:lumMod val="50000"/>
                </a:schemeClr>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F5EF1B7-FE6D-4F73-9F0E-13649E386F7A}"/>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p:blipFill>
        <p:spPr>
          <a:xfrm>
            <a:off x="6096000" y="2292521"/>
            <a:ext cx="5554121" cy="3491252"/>
          </a:xfrm>
          <a:prstGeom prst="rect">
            <a:avLst/>
          </a:prstGeom>
        </p:spPr>
      </p:pic>
      <p:sp>
        <p:nvSpPr>
          <p:cNvPr id="8" name="TextBox 7">
            <a:extLst>
              <a:ext uri="{FF2B5EF4-FFF2-40B4-BE49-F238E27FC236}">
                <a16:creationId xmlns:a16="http://schemas.microsoft.com/office/drawing/2014/main" id="{84C4FFFC-3393-4074-8E87-B80E64138C08}"/>
              </a:ext>
            </a:extLst>
          </p:cNvPr>
          <p:cNvSpPr txBox="1"/>
          <p:nvPr/>
        </p:nvSpPr>
        <p:spPr>
          <a:xfrm>
            <a:off x="7315490" y="6045260"/>
            <a:ext cx="3266720" cy="595201"/>
          </a:xfrm>
          <a:prstGeom prst="rect">
            <a:avLst/>
          </a:prstGeom>
          <a:solidFill>
            <a:schemeClr val="bg1"/>
          </a:solidFill>
        </p:spPr>
        <p:txBody>
          <a:bodyPr wrap="square" rtlCol="0">
            <a:spAutoFit/>
          </a:bodyPr>
          <a:lstStyle/>
          <a:p>
            <a:pPr algn="ctr">
              <a:lnSpc>
                <a:spcPct val="120000"/>
              </a:lnSpc>
              <a:spcBef>
                <a:spcPts val="600"/>
              </a:spcBef>
              <a:spcAft>
                <a:spcPts val="600"/>
              </a:spcAft>
            </a:pPr>
            <a:r>
              <a:rPr lang="en-US" altLang="zh-CN" sz="2999" dirty="0" err="1">
                <a:solidFill>
                  <a:schemeClr val="accent4">
                    <a:lumMod val="50000"/>
                  </a:schemeClr>
                </a:solidFill>
                <a:latin typeface="Arial" panose="020B0604020202020204" pitchFamily="34" charset="0"/>
                <a:cs typeface="Arial" panose="020B0604020202020204" pitchFamily="34" charset="0"/>
              </a:rPr>
              <a:t>Cây</a:t>
            </a:r>
            <a:r>
              <a:rPr lang="en-US" altLang="zh-CN" sz="2999" dirty="0">
                <a:solidFill>
                  <a:schemeClr val="accent4">
                    <a:lumMod val="50000"/>
                  </a:schemeClr>
                </a:solidFill>
                <a:latin typeface="Arial" panose="020B0604020202020204" pitchFamily="34" charset="0"/>
                <a:cs typeface="Arial" panose="020B0604020202020204" pitchFamily="34" charset="0"/>
              </a:rPr>
              <a:t> </a:t>
            </a:r>
            <a:r>
              <a:rPr lang="en-US" altLang="zh-CN" sz="2999" dirty="0" err="1">
                <a:solidFill>
                  <a:schemeClr val="accent4">
                    <a:lumMod val="50000"/>
                  </a:schemeClr>
                </a:solidFill>
                <a:latin typeface="Arial" panose="020B0604020202020204" pitchFamily="34" charset="0"/>
                <a:cs typeface="Arial" panose="020B0604020202020204" pitchFamily="34" charset="0"/>
              </a:rPr>
              <a:t>giáng</a:t>
            </a:r>
            <a:r>
              <a:rPr lang="en-US" altLang="zh-CN" sz="2999" dirty="0">
                <a:solidFill>
                  <a:schemeClr val="accent4">
                    <a:lumMod val="50000"/>
                  </a:schemeClr>
                </a:solidFill>
                <a:latin typeface="Arial" panose="020B0604020202020204" pitchFamily="34" charset="0"/>
                <a:cs typeface="Arial" panose="020B0604020202020204" pitchFamily="34" charset="0"/>
              </a:rPr>
              <a:t> </a:t>
            </a:r>
            <a:r>
              <a:rPr lang="en-US" altLang="zh-CN" sz="2999" dirty="0" err="1">
                <a:solidFill>
                  <a:schemeClr val="accent4">
                    <a:lumMod val="50000"/>
                  </a:schemeClr>
                </a:solidFill>
                <a:latin typeface="Arial" panose="020B0604020202020204" pitchFamily="34" charset="0"/>
                <a:cs typeface="Arial" panose="020B0604020202020204" pitchFamily="34" charset="0"/>
              </a:rPr>
              <a:t>hương</a:t>
            </a:r>
            <a:endParaRPr lang="en-US" altLang="zh-CN" sz="2999" dirty="0">
              <a:solidFill>
                <a:schemeClr val="accent4">
                  <a:lumMod val="50000"/>
                </a:schemeClr>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6E0345F3-676F-45AC-AD43-E3F8F97D1D10}"/>
              </a:ext>
            </a:extLst>
          </p:cNvPr>
          <p:cNvGrpSpPr/>
          <p:nvPr/>
        </p:nvGrpSpPr>
        <p:grpSpPr>
          <a:xfrm>
            <a:off x="3628621" y="230189"/>
            <a:ext cx="4300273" cy="820481"/>
            <a:chOff x="6333795" y="677152"/>
            <a:chExt cx="4803792" cy="820695"/>
          </a:xfrm>
        </p:grpSpPr>
        <p:sp>
          <p:nvSpPr>
            <p:cNvPr id="10" name="Rectangle: Rounded Corners 18">
              <a:extLst>
                <a:ext uri="{FF2B5EF4-FFF2-40B4-BE49-F238E27FC236}">
                  <a16:creationId xmlns:a16="http://schemas.microsoft.com/office/drawing/2014/main" id="{BDBD621B-0921-4190-92E8-B960FF36CFD5}"/>
                </a:ext>
              </a:extLst>
            </p:cNvPr>
            <p:cNvSpPr/>
            <p:nvPr/>
          </p:nvSpPr>
          <p:spPr>
            <a:xfrm>
              <a:off x="6333795" y="762794"/>
              <a:ext cx="4803792"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TextBox 10">
              <a:extLst>
                <a:ext uri="{FF2B5EF4-FFF2-40B4-BE49-F238E27FC236}">
                  <a16:creationId xmlns:a16="http://schemas.microsoft.com/office/drawing/2014/main" id="{145009DD-24E1-422A-BB94-7D0A8655DFFB}"/>
                </a:ext>
              </a:extLst>
            </p:cNvPr>
            <p:cNvSpPr txBox="1"/>
            <p:nvPr/>
          </p:nvSpPr>
          <p:spPr>
            <a:xfrm>
              <a:off x="6503996" y="677152"/>
              <a:ext cx="4633591" cy="820695"/>
            </a:xfrm>
            <a:prstGeom prst="rect">
              <a:avLst/>
            </a:prstGeom>
            <a:noFill/>
          </p:spPr>
          <p:txBody>
            <a:bodyPr wrap="square" rtlCol="0">
              <a:spAutoFit/>
            </a:bodyPr>
            <a:lstStyle/>
            <a:p>
              <a:pPr>
                <a:lnSpc>
                  <a:spcPct val="150000"/>
                </a:lnSpc>
              </a:pPr>
              <a:r>
                <a:rPr lang="en-US" altLang="zh-CN" sz="3599" dirty="0" err="1">
                  <a:solidFill>
                    <a:schemeClr val="bg1"/>
                  </a:solidFill>
                  <a:latin typeface="Arial" panose="020B0604020202020204" pitchFamily="34" charset="0"/>
                  <a:cs typeface="Arial" panose="020B0604020202020204" pitchFamily="34" charset="0"/>
                </a:rPr>
                <a:t>Đọc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thầm</a:t>
              </a:r>
              <a:r>
                <a:rPr lang="en-US" altLang="zh-CN" sz="3599" dirty="0">
                  <a:solidFill>
                    <a:schemeClr val="bg1"/>
                  </a:solidFill>
                  <a:latin typeface="Arial" panose="020B0604020202020204" pitchFamily="34" charset="0"/>
                  <a:cs typeface="Arial" panose="020B0604020202020204" pitchFamily="34" charset="0"/>
                </a:rPr>
                <a:t> SGK / 91</a:t>
              </a:r>
            </a:p>
          </p:txBody>
        </p:sp>
      </p:grpSp>
    </p:spTree>
    <p:extLst>
      <p:ext uri="{BB962C8B-B14F-4D97-AF65-F5344CB8AC3E}">
        <p14:creationId xmlns:p14="http://schemas.microsoft.com/office/powerpoint/2010/main" val="186215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9FA696D8-1D4E-45E5-9B47-CF0B2538927E}"/>
              </a:ext>
            </a:extLst>
          </p:cNvPr>
          <p:cNvSpPr txBox="1"/>
          <p:nvPr/>
        </p:nvSpPr>
        <p:spPr>
          <a:xfrm>
            <a:off x="420578" y="1479159"/>
            <a:ext cx="7842650" cy="595201"/>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a:solidFill>
                  <a:schemeClr val="tx2"/>
                </a:solidFill>
                <a:latin typeface="Arial" panose="020B0604020202020204" pitchFamily="34" charset="0"/>
                <a:cs typeface="Arial" panose="020B0604020202020204" pitchFamily="34" charset="0"/>
              </a:rPr>
              <a:t>2. </a:t>
            </a:r>
            <a:r>
              <a:rPr lang="en-US" altLang="zh-CN" sz="2999" dirty="0" err="1">
                <a:solidFill>
                  <a:schemeClr val="tx2"/>
                </a:solidFill>
                <a:latin typeface="Arial" panose="020B0604020202020204" pitchFamily="34" charset="0"/>
                <a:cs typeface="Arial" panose="020B0604020202020204" pitchFamily="34" charset="0"/>
              </a:rPr>
              <a:t>Rừng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Tây</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Nguyên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có</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những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sản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vật</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nào</a:t>
            </a:r>
            <a:r>
              <a:rPr lang="en-US" altLang="zh-CN" sz="2999" dirty="0">
                <a:solidFill>
                  <a:schemeClr val="tx2"/>
                </a:solidFill>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7865063D-F3E3-4C51-BED9-41403CCB48E8}"/>
              </a:ext>
            </a:extLst>
          </p:cNvPr>
          <p:cNvPicPr>
            <a:picLocks noChangeAspect="1"/>
          </p:cNvPicPr>
          <p:nvPr/>
        </p:nvPicPr>
        <p:blipFill>
          <a:blip r:embed="rId2" cstate="print">
            <a:extLst>
              <a:ext uri="{28A0092B-C50C-407E-A947-70E740481C1C}">
                <a14:useLocalDpi xmlns:a14="http://schemas.microsoft.com/office/drawing/2010/main" val="0"/>
              </a:ext>
            </a:extLst>
          </a:blip>
          <a:srcRect l="31" r="31"/>
          <a:stretch/>
        </p:blipFill>
        <p:spPr>
          <a:xfrm>
            <a:off x="541881" y="2304619"/>
            <a:ext cx="5236877" cy="3491252"/>
          </a:xfrm>
          <a:prstGeom prst="rect">
            <a:avLst/>
          </a:prstGeom>
        </p:spPr>
      </p:pic>
      <p:sp>
        <p:nvSpPr>
          <p:cNvPr id="6" name="TextBox 5">
            <a:extLst>
              <a:ext uri="{FF2B5EF4-FFF2-40B4-BE49-F238E27FC236}">
                <a16:creationId xmlns:a16="http://schemas.microsoft.com/office/drawing/2014/main" id="{5CDE405F-7E3C-41B4-BC84-439926B38DE5}"/>
              </a:ext>
            </a:extLst>
          </p:cNvPr>
          <p:cNvSpPr txBox="1"/>
          <p:nvPr/>
        </p:nvSpPr>
        <p:spPr>
          <a:xfrm>
            <a:off x="2266916" y="6045260"/>
            <a:ext cx="1786806" cy="595201"/>
          </a:xfrm>
          <a:prstGeom prst="rect">
            <a:avLst/>
          </a:prstGeom>
          <a:solidFill>
            <a:schemeClr val="bg1"/>
          </a:solidFill>
        </p:spPr>
        <p:txBody>
          <a:bodyPr wrap="square" rtlCol="0">
            <a:spAutoFit/>
          </a:bodyPr>
          <a:lstStyle/>
          <a:p>
            <a:pPr algn="ctr">
              <a:lnSpc>
                <a:spcPct val="120000"/>
              </a:lnSpc>
              <a:spcBef>
                <a:spcPts val="600"/>
              </a:spcBef>
              <a:spcAft>
                <a:spcPts val="600"/>
              </a:spcAft>
            </a:pPr>
            <a:r>
              <a:rPr lang="en-US" altLang="zh-CN" sz="2999" dirty="0" err="1">
                <a:solidFill>
                  <a:schemeClr val="accent4">
                    <a:lumMod val="50000"/>
                  </a:schemeClr>
                </a:solidFill>
                <a:latin typeface="Arial" panose="020B0604020202020204" pitchFamily="34" charset="0"/>
                <a:cs typeface="Arial" panose="020B0604020202020204" pitchFamily="34" charset="0"/>
              </a:rPr>
              <a:t>Bò</a:t>
            </a:r>
            <a:r>
              <a:rPr lang="en-US" altLang="zh-CN" sz="2999" dirty="0">
                <a:solidFill>
                  <a:schemeClr val="accent4">
                    <a:lumMod val="50000"/>
                  </a:schemeClr>
                </a:solidFill>
                <a:latin typeface="Arial" panose="020B0604020202020204" pitchFamily="34" charset="0"/>
                <a:cs typeface="Arial" panose="020B0604020202020204" pitchFamily="34" charset="0"/>
              </a:rPr>
              <a:t> </a:t>
            </a:r>
            <a:r>
              <a:rPr lang="en-US" altLang="zh-CN" sz="2999" dirty="0" err="1">
                <a:solidFill>
                  <a:schemeClr val="accent4">
                    <a:lumMod val="50000"/>
                  </a:schemeClr>
                </a:solidFill>
                <a:latin typeface="Arial" panose="020B0604020202020204" pitchFamily="34" charset="0"/>
                <a:cs typeface="Arial" panose="020B0604020202020204" pitchFamily="34" charset="0"/>
              </a:rPr>
              <a:t>rừng</a:t>
            </a:r>
            <a:endParaRPr lang="en-US" altLang="zh-CN" sz="2999" dirty="0">
              <a:solidFill>
                <a:schemeClr val="accent4">
                  <a:lumMod val="50000"/>
                </a:schemeClr>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F5EF1B7-FE6D-4F73-9F0E-13649E386F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88211" y="2323749"/>
            <a:ext cx="5554121" cy="3491252"/>
          </a:xfrm>
          <a:prstGeom prst="rect">
            <a:avLst/>
          </a:prstGeom>
        </p:spPr>
      </p:pic>
      <p:sp>
        <p:nvSpPr>
          <p:cNvPr id="8" name="TextBox 7">
            <a:extLst>
              <a:ext uri="{FF2B5EF4-FFF2-40B4-BE49-F238E27FC236}">
                <a16:creationId xmlns:a16="http://schemas.microsoft.com/office/drawing/2014/main" id="{84C4FFFC-3393-4074-8E87-B80E64138C08}"/>
              </a:ext>
            </a:extLst>
          </p:cNvPr>
          <p:cNvSpPr txBox="1"/>
          <p:nvPr/>
        </p:nvSpPr>
        <p:spPr>
          <a:xfrm>
            <a:off x="8055447" y="6045260"/>
            <a:ext cx="1786806" cy="595201"/>
          </a:xfrm>
          <a:prstGeom prst="rect">
            <a:avLst/>
          </a:prstGeom>
          <a:solidFill>
            <a:schemeClr val="bg1"/>
          </a:solidFill>
        </p:spPr>
        <p:txBody>
          <a:bodyPr wrap="square" rtlCol="0">
            <a:spAutoFit/>
          </a:bodyPr>
          <a:lstStyle/>
          <a:p>
            <a:pPr algn="ctr">
              <a:lnSpc>
                <a:spcPct val="120000"/>
              </a:lnSpc>
              <a:spcBef>
                <a:spcPts val="600"/>
              </a:spcBef>
              <a:spcAft>
                <a:spcPts val="600"/>
              </a:spcAft>
            </a:pPr>
            <a:r>
              <a:rPr lang="en-US" altLang="zh-CN" sz="2999" dirty="0" err="1">
                <a:solidFill>
                  <a:schemeClr val="accent4">
                    <a:lumMod val="50000"/>
                  </a:schemeClr>
                </a:solidFill>
                <a:latin typeface="Arial" panose="020B0604020202020204" pitchFamily="34" charset="0"/>
                <a:cs typeface="Arial" panose="020B0604020202020204" pitchFamily="34" charset="0"/>
              </a:rPr>
              <a:t>Gấu</a:t>
            </a:r>
            <a:r>
              <a:rPr lang="en-US" altLang="zh-CN" sz="2999" dirty="0">
                <a:solidFill>
                  <a:schemeClr val="accent4">
                    <a:lumMod val="50000"/>
                  </a:schemeClr>
                </a:solidFill>
                <a:latin typeface="Arial" panose="020B0604020202020204" pitchFamily="34" charset="0"/>
                <a:cs typeface="Arial" panose="020B0604020202020204" pitchFamily="34" charset="0"/>
              </a:rPr>
              <a:t> </a:t>
            </a:r>
            <a:r>
              <a:rPr lang="en-US" altLang="zh-CN" sz="2999" dirty="0" err="1">
                <a:solidFill>
                  <a:schemeClr val="accent4">
                    <a:lumMod val="50000"/>
                  </a:schemeClr>
                </a:solidFill>
                <a:latin typeface="Arial" panose="020B0604020202020204" pitchFamily="34" charset="0"/>
                <a:cs typeface="Arial" panose="020B0604020202020204" pitchFamily="34" charset="0"/>
              </a:rPr>
              <a:t>đen</a:t>
            </a:r>
            <a:endParaRPr lang="en-US" altLang="zh-CN" sz="2999" dirty="0">
              <a:solidFill>
                <a:schemeClr val="accent4">
                  <a:lumMod val="50000"/>
                </a:schemeClr>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34C1703E-C3D1-4F0E-A80E-D00435CF8574}"/>
              </a:ext>
            </a:extLst>
          </p:cNvPr>
          <p:cNvGrpSpPr/>
          <p:nvPr/>
        </p:nvGrpSpPr>
        <p:grpSpPr>
          <a:xfrm>
            <a:off x="3619778" y="277586"/>
            <a:ext cx="4300273" cy="820481"/>
            <a:chOff x="6333795" y="682804"/>
            <a:chExt cx="4803792" cy="820695"/>
          </a:xfrm>
        </p:grpSpPr>
        <p:sp>
          <p:nvSpPr>
            <p:cNvPr id="10" name="Rectangle: Rounded Corners 18">
              <a:extLst>
                <a:ext uri="{FF2B5EF4-FFF2-40B4-BE49-F238E27FC236}">
                  <a16:creationId xmlns:a16="http://schemas.microsoft.com/office/drawing/2014/main" id="{2CFF9231-158E-4F79-98BD-88BF32B76072}"/>
                </a:ext>
              </a:extLst>
            </p:cNvPr>
            <p:cNvSpPr/>
            <p:nvPr/>
          </p:nvSpPr>
          <p:spPr>
            <a:xfrm>
              <a:off x="6333795" y="762794"/>
              <a:ext cx="4803792"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TextBox 10">
              <a:extLst>
                <a:ext uri="{FF2B5EF4-FFF2-40B4-BE49-F238E27FC236}">
                  <a16:creationId xmlns:a16="http://schemas.microsoft.com/office/drawing/2014/main" id="{CAE752AB-EAC3-4490-B36D-5E585E65634F}"/>
                </a:ext>
              </a:extLst>
            </p:cNvPr>
            <p:cNvSpPr txBox="1"/>
            <p:nvPr/>
          </p:nvSpPr>
          <p:spPr>
            <a:xfrm>
              <a:off x="6503996" y="682804"/>
              <a:ext cx="4633591" cy="820695"/>
            </a:xfrm>
            <a:prstGeom prst="rect">
              <a:avLst/>
            </a:prstGeom>
            <a:noFill/>
          </p:spPr>
          <p:txBody>
            <a:bodyPr wrap="square" rtlCol="0">
              <a:spAutoFit/>
            </a:bodyPr>
            <a:lstStyle/>
            <a:p>
              <a:pPr>
                <a:lnSpc>
                  <a:spcPct val="150000"/>
                </a:lnSpc>
              </a:pPr>
              <a:r>
                <a:rPr lang="en-US" altLang="zh-CN" sz="3599" dirty="0" err="1">
                  <a:solidFill>
                    <a:schemeClr val="bg1"/>
                  </a:solidFill>
                  <a:latin typeface="Arial" panose="020B0604020202020204" pitchFamily="34" charset="0"/>
                  <a:cs typeface="Arial" panose="020B0604020202020204" pitchFamily="34" charset="0"/>
                </a:rPr>
                <a:t>Đọc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thầm</a:t>
              </a:r>
              <a:r>
                <a:rPr lang="en-US" altLang="zh-CN" sz="3599" dirty="0">
                  <a:solidFill>
                    <a:schemeClr val="bg1"/>
                  </a:solidFill>
                  <a:latin typeface="Arial" panose="020B0604020202020204" pitchFamily="34" charset="0"/>
                  <a:cs typeface="Arial" panose="020B0604020202020204" pitchFamily="34" charset="0"/>
                </a:rPr>
                <a:t> SGK / 91</a:t>
              </a:r>
            </a:p>
          </p:txBody>
        </p:sp>
      </p:grpSp>
    </p:spTree>
    <p:extLst>
      <p:ext uri="{BB962C8B-B14F-4D97-AF65-F5344CB8AC3E}">
        <p14:creationId xmlns:p14="http://schemas.microsoft.com/office/powerpoint/2010/main" val="13984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4" name="组合 3"/>
          <p:cNvGrpSpPr>
            <a:grpSpLocks noChangeAspect="1"/>
          </p:cNvGrpSpPr>
          <p:nvPr/>
        </p:nvGrpSpPr>
        <p:grpSpPr>
          <a:xfrm>
            <a:off x="763389" y="1811016"/>
            <a:ext cx="7889075" cy="3235968"/>
            <a:chOff x="745761" y="2068993"/>
            <a:chExt cx="6133459" cy="2691635"/>
          </a:xfrm>
        </p:grpSpPr>
        <p:sp>
          <p:nvSpPr>
            <p:cNvPr id="5" name="12"/>
            <p:cNvSpPr/>
            <p:nvPr>
              <p:custDataLst>
                <p:tags r:id="rId1"/>
              </p:custDataLst>
            </p:nvPr>
          </p:nvSpPr>
          <p:spPr>
            <a:xfrm>
              <a:off x="745761" y="2068993"/>
              <a:ext cx="643406" cy="390615"/>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r>
                <a:rPr lang="en-US" altLang="zh-CN" sz="2399" dirty="0">
                  <a:solidFill>
                    <a:schemeClr val="bg1"/>
                  </a:solidFill>
                  <a:latin typeface="Arial" panose="020B0604020202020204" pitchFamily="34" charset="0"/>
                  <a:cs typeface="Arial" panose="020B0604020202020204" pitchFamily="34" charset="0"/>
                </a:rPr>
                <a:t>01</a:t>
              </a:r>
              <a:endParaRPr lang="zh-CN" altLang="en-US" sz="2399" dirty="0">
                <a:solidFill>
                  <a:schemeClr val="bg1"/>
                </a:solidFill>
                <a:latin typeface="Arial" panose="020B0604020202020204" pitchFamily="34" charset="0"/>
                <a:cs typeface="Arial" panose="020B0604020202020204" pitchFamily="34" charset="0"/>
              </a:endParaRPr>
            </a:p>
          </p:txBody>
        </p:sp>
        <p:sp>
          <p:nvSpPr>
            <p:cNvPr id="6" name="1"/>
            <p:cNvSpPr/>
            <p:nvPr>
              <p:custDataLst>
                <p:tags r:id="rId2"/>
              </p:custDataLst>
            </p:nvPr>
          </p:nvSpPr>
          <p:spPr>
            <a:xfrm>
              <a:off x="1504590" y="2075344"/>
              <a:ext cx="5374630" cy="401730"/>
            </a:xfrm>
            <a:prstGeom prst="rect">
              <a:avLst/>
            </a:prstGeom>
          </p:spPr>
          <p:txBody>
            <a:bodyPr lIns="108850" tIns="54425" rIns="108850" bIns="54425" anchor="ctr">
              <a:noAutofit/>
            </a:bodyPr>
            <a:lstStyle/>
            <a:p>
              <a:pPr>
                <a:lnSpc>
                  <a:spcPct val="120000"/>
                </a:lnSpc>
                <a:defRPr/>
              </a:pPr>
              <a:r>
                <a:rPr lang="en-US" altLang="zh-CN" sz="3199" dirty="0" err="1">
                  <a:solidFill>
                    <a:schemeClr val="accent4">
                      <a:lumMod val="50000"/>
                    </a:schemeClr>
                  </a:solidFill>
                  <a:latin typeface="Arial" panose="020B0604020202020204" pitchFamily="34" charset="0"/>
                  <a:cs typeface="Arial" panose="020B0604020202020204" pitchFamily="34" charset="0"/>
                </a:rPr>
                <a:t>Khai</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thác</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gỗ</a:t>
              </a:r>
              <a:endParaRPr lang="en-US" altLang="zh-CN" sz="3199" dirty="0">
                <a:solidFill>
                  <a:schemeClr val="accent4">
                    <a:lumMod val="50000"/>
                  </a:schemeClr>
                </a:solidFill>
                <a:latin typeface="Arial" panose="020B0604020202020204" pitchFamily="34" charset="0"/>
                <a:cs typeface="Arial" panose="020B0604020202020204" pitchFamily="34" charset="0"/>
              </a:endParaRPr>
            </a:p>
          </p:txBody>
        </p:sp>
        <p:sp>
          <p:nvSpPr>
            <p:cNvPr id="7" name="22"/>
            <p:cNvSpPr/>
            <p:nvPr>
              <p:custDataLst>
                <p:tags r:id="rId3"/>
              </p:custDataLst>
            </p:nvPr>
          </p:nvSpPr>
          <p:spPr>
            <a:xfrm>
              <a:off x="745767" y="2826942"/>
              <a:ext cx="643406" cy="390615"/>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r>
                <a:rPr lang="en-US" altLang="zh-CN" sz="2399" dirty="0">
                  <a:solidFill>
                    <a:schemeClr val="bg1"/>
                  </a:solidFill>
                  <a:latin typeface="Arial" panose="020B0604020202020204" pitchFamily="34" charset="0"/>
                  <a:cs typeface="Arial" panose="020B0604020202020204" pitchFamily="34" charset="0"/>
                </a:rPr>
                <a:t>02</a:t>
              </a:r>
              <a:endParaRPr lang="zh-CN" altLang="en-US" sz="2399" dirty="0">
                <a:solidFill>
                  <a:schemeClr val="bg1"/>
                </a:solidFill>
                <a:latin typeface="Arial" panose="020B0604020202020204" pitchFamily="34" charset="0"/>
                <a:cs typeface="Arial" panose="020B0604020202020204" pitchFamily="34" charset="0"/>
              </a:endParaRPr>
            </a:p>
          </p:txBody>
        </p:sp>
        <p:sp>
          <p:nvSpPr>
            <p:cNvPr id="8" name="2"/>
            <p:cNvSpPr/>
            <p:nvPr>
              <p:custDataLst>
                <p:tags r:id="rId4"/>
              </p:custDataLst>
            </p:nvPr>
          </p:nvSpPr>
          <p:spPr>
            <a:xfrm>
              <a:off x="1504590" y="2836528"/>
              <a:ext cx="5374630" cy="401730"/>
            </a:xfrm>
            <a:prstGeom prst="rect">
              <a:avLst/>
            </a:prstGeom>
          </p:spPr>
          <p:txBody>
            <a:bodyPr lIns="108850" tIns="54425" rIns="108850" bIns="54425" anchor="ctr">
              <a:noAutofit/>
            </a:bodyPr>
            <a:lstStyle/>
            <a:p>
              <a:pPr>
                <a:lnSpc>
                  <a:spcPct val="120000"/>
                </a:lnSpc>
                <a:defRPr/>
              </a:pPr>
              <a:r>
                <a:rPr lang="en-US" altLang="zh-CN" sz="3199" dirty="0" err="1">
                  <a:solidFill>
                    <a:schemeClr val="accent4">
                      <a:lumMod val="50000"/>
                    </a:schemeClr>
                  </a:solidFill>
                  <a:latin typeface="Arial" panose="020B0604020202020204" pitchFamily="34" charset="0"/>
                  <a:cs typeface="Arial" panose="020B0604020202020204" pitchFamily="34" charset="0"/>
                </a:rPr>
                <a:t>Vận</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chuyển</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gỗ</a:t>
              </a:r>
              <a:endParaRPr lang="en-US" altLang="zh-CN" sz="3199" dirty="0">
                <a:solidFill>
                  <a:schemeClr val="accent4">
                    <a:lumMod val="50000"/>
                  </a:schemeClr>
                </a:solidFill>
                <a:latin typeface="Arial" panose="020B0604020202020204" pitchFamily="34" charset="0"/>
                <a:cs typeface="Arial" panose="020B0604020202020204" pitchFamily="34" charset="0"/>
              </a:endParaRPr>
            </a:p>
          </p:txBody>
        </p:sp>
        <p:sp>
          <p:nvSpPr>
            <p:cNvPr id="9" name="31"/>
            <p:cNvSpPr/>
            <p:nvPr>
              <p:custDataLst>
                <p:tags r:id="rId5"/>
              </p:custDataLst>
            </p:nvPr>
          </p:nvSpPr>
          <p:spPr>
            <a:xfrm>
              <a:off x="745765" y="3584891"/>
              <a:ext cx="643406" cy="390615"/>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r>
                <a:rPr lang="en-US" altLang="zh-CN" sz="2399" dirty="0">
                  <a:solidFill>
                    <a:schemeClr val="bg1"/>
                  </a:solidFill>
                  <a:latin typeface="Arial" panose="020B0604020202020204" pitchFamily="34" charset="0"/>
                  <a:cs typeface="Arial" panose="020B0604020202020204" pitchFamily="34" charset="0"/>
                </a:rPr>
                <a:t>03</a:t>
              </a:r>
              <a:endParaRPr lang="zh-CN" altLang="en-US" sz="2399" dirty="0">
                <a:solidFill>
                  <a:schemeClr val="bg1"/>
                </a:solidFill>
                <a:latin typeface="Arial" panose="020B0604020202020204" pitchFamily="34" charset="0"/>
                <a:cs typeface="Arial" panose="020B0604020202020204" pitchFamily="34" charset="0"/>
              </a:endParaRPr>
            </a:p>
          </p:txBody>
        </p:sp>
        <p:sp>
          <p:nvSpPr>
            <p:cNvPr id="10" name="3"/>
            <p:cNvSpPr/>
            <p:nvPr>
              <p:custDataLst>
                <p:tags r:id="rId6"/>
              </p:custDataLst>
            </p:nvPr>
          </p:nvSpPr>
          <p:spPr>
            <a:xfrm>
              <a:off x="1504590" y="3597712"/>
              <a:ext cx="5374630" cy="401730"/>
            </a:xfrm>
            <a:prstGeom prst="rect">
              <a:avLst/>
            </a:prstGeom>
          </p:spPr>
          <p:txBody>
            <a:bodyPr lIns="108850" tIns="54425" rIns="108850" bIns="54425" anchor="ctr">
              <a:noAutofit/>
            </a:bodyPr>
            <a:lstStyle/>
            <a:p>
              <a:pPr>
                <a:lnSpc>
                  <a:spcPct val="120000"/>
                </a:lnSpc>
                <a:defRPr/>
              </a:pPr>
              <a:r>
                <a:rPr lang="en-US" altLang="zh-CN" sz="3199" dirty="0" err="1">
                  <a:solidFill>
                    <a:schemeClr val="accent4">
                      <a:lumMod val="50000"/>
                    </a:schemeClr>
                  </a:solidFill>
                  <a:latin typeface="Arial" panose="020B0604020202020204" pitchFamily="34" charset="0"/>
                  <a:cs typeface="Arial" panose="020B0604020202020204" pitchFamily="34" charset="0"/>
                </a:rPr>
                <a:t>Đưa</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đến</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xưởng</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cưa</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xẻ</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gỗ</a:t>
              </a:r>
              <a:endParaRPr lang="en-US" altLang="zh-CN" sz="3199" dirty="0">
                <a:solidFill>
                  <a:schemeClr val="accent4">
                    <a:lumMod val="50000"/>
                  </a:schemeClr>
                </a:solidFill>
                <a:latin typeface="Arial" panose="020B0604020202020204" pitchFamily="34" charset="0"/>
                <a:cs typeface="Arial" panose="020B0604020202020204" pitchFamily="34" charset="0"/>
              </a:endParaRPr>
            </a:p>
          </p:txBody>
        </p:sp>
        <p:sp>
          <p:nvSpPr>
            <p:cNvPr id="11" name="41"/>
            <p:cNvSpPr/>
            <p:nvPr>
              <p:custDataLst>
                <p:tags r:id="rId7"/>
              </p:custDataLst>
            </p:nvPr>
          </p:nvSpPr>
          <p:spPr>
            <a:xfrm>
              <a:off x="745762" y="4342840"/>
              <a:ext cx="643406" cy="390615"/>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r>
                <a:rPr lang="en-US" altLang="zh-CN" sz="2399" dirty="0">
                  <a:solidFill>
                    <a:schemeClr val="bg1"/>
                  </a:solidFill>
                  <a:latin typeface="Arial" panose="020B0604020202020204" pitchFamily="34" charset="0"/>
                  <a:cs typeface="Arial" panose="020B0604020202020204" pitchFamily="34" charset="0"/>
                </a:rPr>
                <a:t>04</a:t>
              </a:r>
              <a:endParaRPr lang="zh-CN" altLang="en-US" sz="2399" dirty="0">
                <a:solidFill>
                  <a:schemeClr val="bg1"/>
                </a:solidFill>
                <a:latin typeface="Arial" panose="020B0604020202020204" pitchFamily="34" charset="0"/>
                <a:cs typeface="Arial" panose="020B0604020202020204" pitchFamily="34" charset="0"/>
              </a:endParaRPr>
            </a:p>
          </p:txBody>
        </p:sp>
        <p:sp>
          <p:nvSpPr>
            <p:cNvPr id="12" name="4"/>
            <p:cNvSpPr/>
            <p:nvPr>
              <p:custDataLst>
                <p:tags r:id="rId8"/>
              </p:custDataLst>
            </p:nvPr>
          </p:nvSpPr>
          <p:spPr>
            <a:xfrm>
              <a:off x="1504590" y="4358898"/>
              <a:ext cx="5374630" cy="401730"/>
            </a:xfrm>
            <a:prstGeom prst="rect">
              <a:avLst/>
            </a:prstGeom>
          </p:spPr>
          <p:txBody>
            <a:bodyPr lIns="108850" tIns="54425" rIns="108850" bIns="54425" anchor="ctr">
              <a:noAutofit/>
            </a:bodyPr>
            <a:lstStyle/>
            <a:p>
              <a:pPr>
                <a:lnSpc>
                  <a:spcPct val="120000"/>
                </a:lnSpc>
                <a:defRPr/>
              </a:pPr>
              <a:r>
                <a:rPr lang="en-US" altLang="zh-CN" sz="3199" dirty="0" err="1">
                  <a:solidFill>
                    <a:schemeClr val="accent4">
                      <a:lumMod val="50000"/>
                    </a:schemeClr>
                  </a:solidFill>
                  <a:latin typeface="Arial" panose="020B0604020202020204" pitchFamily="34" charset="0"/>
                  <a:cs typeface="Arial" panose="020B0604020202020204" pitchFamily="34" charset="0"/>
                </a:rPr>
                <a:t>Hoàn</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thiện</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sản</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phẩm</a:t>
              </a:r>
              <a:r>
                <a:rPr lang="en-US" altLang="zh-CN" sz="3199" dirty="0">
                  <a:solidFill>
                    <a:schemeClr val="accent4">
                      <a:lumMod val="50000"/>
                    </a:schemeClr>
                  </a:solidFill>
                  <a:latin typeface="Arial" panose="020B0604020202020204" pitchFamily="34" charset="0"/>
                  <a:cs typeface="Arial" panose="020B0604020202020204" pitchFamily="34" charset="0"/>
                </a:rPr>
                <a:t> ở </a:t>
              </a:r>
              <a:r>
                <a:rPr lang="en-US" altLang="zh-CN" sz="3199" dirty="0" err="1">
                  <a:solidFill>
                    <a:schemeClr val="accent4">
                      <a:lumMod val="50000"/>
                    </a:schemeClr>
                  </a:solidFill>
                  <a:latin typeface="Arial" panose="020B0604020202020204" pitchFamily="34" charset="0"/>
                  <a:cs typeface="Arial" panose="020B0604020202020204" pitchFamily="34" charset="0"/>
                </a:rPr>
                <a:t>xưởng</a:t>
              </a:r>
              <a:r>
                <a:rPr lang="en-US" altLang="zh-CN" sz="3199" dirty="0">
                  <a:solidFill>
                    <a:schemeClr val="accent4">
                      <a:lumMod val="50000"/>
                    </a:schemeClr>
                  </a:solidFill>
                  <a:latin typeface="Arial" panose="020B0604020202020204" pitchFamily="34" charset="0"/>
                  <a:cs typeface="Arial" panose="020B0604020202020204" pitchFamily="34" charset="0"/>
                </a:rPr>
                <a:t> </a:t>
              </a:r>
              <a:r>
                <a:rPr lang="en-US" altLang="zh-CN" sz="3199" dirty="0" err="1">
                  <a:solidFill>
                    <a:schemeClr val="accent4">
                      <a:lumMod val="50000"/>
                    </a:schemeClr>
                  </a:solidFill>
                  <a:latin typeface="Arial" panose="020B0604020202020204" pitchFamily="34" charset="0"/>
                  <a:cs typeface="Arial" panose="020B0604020202020204" pitchFamily="34" charset="0"/>
                </a:rPr>
                <a:t>mộc</a:t>
              </a:r>
              <a:endParaRPr lang="en-US" altLang="zh-CN" sz="3199" dirty="0">
                <a:solidFill>
                  <a:schemeClr val="accent4">
                    <a:lumMod val="50000"/>
                  </a:schemeClr>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E7E31F08-DD66-41C4-ADD0-BC220F5AA0AA}"/>
              </a:ext>
            </a:extLst>
          </p:cNvPr>
          <p:cNvGrpSpPr/>
          <p:nvPr/>
        </p:nvGrpSpPr>
        <p:grpSpPr>
          <a:xfrm>
            <a:off x="3474946" y="496778"/>
            <a:ext cx="5177518" cy="832796"/>
            <a:chOff x="6333795" y="615581"/>
            <a:chExt cx="5783754" cy="833013"/>
          </a:xfrm>
        </p:grpSpPr>
        <p:sp>
          <p:nvSpPr>
            <p:cNvPr id="14" name="Rectangle: Rounded Corners 18">
              <a:extLst>
                <a:ext uri="{FF2B5EF4-FFF2-40B4-BE49-F238E27FC236}">
                  <a16:creationId xmlns:a16="http://schemas.microsoft.com/office/drawing/2014/main" id="{B2FB2E48-3238-4D3C-A452-3B9D3A3F28F9}"/>
                </a:ext>
              </a:extLst>
            </p:cNvPr>
            <p:cNvSpPr/>
            <p:nvPr/>
          </p:nvSpPr>
          <p:spPr>
            <a:xfrm>
              <a:off x="6333795" y="762794"/>
              <a:ext cx="5617607"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5" name="TextBox 14">
              <a:extLst>
                <a:ext uri="{FF2B5EF4-FFF2-40B4-BE49-F238E27FC236}">
                  <a16:creationId xmlns:a16="http://schemas.microsoft.com/office/drawing/2014/main" id="{D8DB67AA-5987-4877-B626-E84D54A56064}"/>
                </a:ext>
              </a:extLst>
            </p:cNvPr>
            <p:cNvSpPr txBox="1"/>
            <p:nvPr/>
          </p:nvSpPr>
          <p:spPr>
            <a:xfrm>
              <a:off x="6499942" y="615581"/>
              <a:ext cx="5617607" cy="820695"/>
            </a:xfrm>
            <a:prstGeom prst="rect">
              <a:avLst/>
            </a:prstGeom>
            <a:noFill/>
          </p:spPr>
          <p:txBody>
            <a:bodyPr wrap="square" rtlCol="0">
              <a:spAutoFit/>
            </a:bodyPr>
            <a:lstStyle/>
            <a:p>
              <a:pPr>
                <a:lnSpc>
                  <a:spcPct val="150000"/>
                </a:lnSpc>
              </a:pPr>
              <a:r>
                <a:rPr lang="en-US" altLang="zh-CN" sz="3599" dirty="0" err="1">
                  <a:solidFill>
                    <a:schemeClr val="bg1"/>
                  </a:solidFill>
                  <a:latin typeface="Arial" panose="020B0604020202020204" pitchFamily="34" charset="0"/>
                  <a:cs typeface="Arial" panose="020B0604020202020204" pitchFamily="34" charset="0"/>
                </a:rPr>
                <a:t>Quy</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trình</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khai</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thác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gỗ</a:t>
              </a:r>
              <a:endParaRPr lang="en-US" altLang="zh-CN" sz="3599" dirty="0">
                <a:solidFill>
                  <a:schemeClr val="bg1"/>
                </a:solidFill>
                <a:latin typeface="Arial" panose="020B0604020202020204" pitchFamily="34" charset="0"/>
                <a:cs typeface="Arial" panose="020B0604020202020204" pitchFamily="34" charset="0"/>
              </a:endParaRPr>
            </a:p>
          </p:txBody>
        </p:sp>
      </p:grpSp>
      <p:pic>
        <p:nvPicPr>
          <p:cNvPr id="16" name="Picture 15">
            <a:extLst>
              <a:ext uri="{FF2B5EF4-FFF2-40B4-BE49-F238E27FC236}">
                <a16:creationId xmlns:a16="http://schemas.microsoft.com/office/drawing/2014/main" id="{21AFFD7E-A7D3-4192-B53F-C3DE6347D8F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093780" y="3648890"/>
            <a:ext cx="3334823" cy="3334823"/>
          </a:xfrm>
          <a:prstGeom prst="rect">
            <a:avLst/>
          </a:prstGeom>
        </p:spPr>
      </p:pic>
    </p:spTree>
    <p:extLst>
      <p:ext uri="{BB962C8B-B14F-4D97-AF65-F5344CB8AC3E}">
        <p14:creationId xmlns:p14="http://schemas.microsoft.com/office/powerpoint/2010/main" val="383460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277BE95-269E-442B-9B27-97064615E5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9660" y="4770769"/>
            <a:ext cx="3703540" cy="1811236"/>
          </a:xfrm>
          <a:prstGeom prst="rect">
            <a:avLst/>
          </a:prstGeom>
        </p:spPr>
      </p:pic>
      <p:pic>
        <p:nvPicPr>
          <p:cNvPr id="5" name="Picture 4">
            <a:extLst>
              <a:ext uri="{FF2B5EF4-FFF2-40B4-BE49-F238E27FC236}">
                <a16:creationId xmlns:a16="http://schemas.microsoft.com/office/drawing/2014/main" id="{A1A45A67-F6F6-4817-B3F0-6B3A0C64503F}"/>
              </a:ext>
            </a:extLst>
          </p:cNvPr>
          <p:cNvPicPr>
            <a:picLocks noChangeAspect="1"/>
          </p:cNvPicPr>
          <p:nvPr/>
        </p:nvPicPr>
        <p:blipFill rotWithShape="1">
          <a:blip r:embed="rId3">
            <a:extLst>
              <a:ext uri="{28A0092B-C50C-407E-A947-70E740481C1C}">
                <a14:useLocalDpi xmlns:a14="http://schemas.microsoft.com/office/drawing/2010/main" val="0"/>
              </a:ext>
            </a:extLst>
          </a:blip>
          <a:srcRect r="48723"/>
          <a:stretch/>
        </p:blipFill>
        <p:spPr>
          <a:xfrm>
            <a:off x="6569368" y="1339441"/>
            <a:ext cx="1812037" cy="5242565"/>
          </a:xfrm>
          <a:prstGeom prst="rect">
            <a:avLst/>
          </a:prstGeom>
        </p:spPr>
      </p:pic>
      <p:pic>
        <p:nvPicPr>
          <p:cNvPr id="6" name="Picture 5">
            <a:extLst>
              <a:ext uri="{FF2B5EF4-FFF2-40B4-BE49-F238E27FC236}">
                <a16:creationId xmlns:a16="http://schemas.microsoft.com/office/drawing/2014/main" id="{9E5281D0-3619-4695-8E19-B35A590300F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7108"/>
          <a:stretch/>
        </p:blipFill>
        <p:spPr>
          <a:xfrm>
            <a:off x="441641" y="3124280"/>
            <a:ext cx="2111868" cy="1456700"/>
          </a:xfrm>
          <a:prstGeom prst="rect">
            <a:avLst/>
          </a:prstGeom>
        </p:spPr>
      </p:pic>
      <p:pic>
        <p:nvPicPr>
          <p:cNvPr id="7" name="Picture 6">
            <a:extLst>
              <a:ext uri="{FF2B5EF4-FFF2-40B4-BE49-F238E27FC236}">
                <a16:creationId xmlns:a16="http://schemas.microsoft.com/office/drawing/2014/main" id="{0C3CA8C3-02CD-4F74-AAE2-6E5802FBA0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9659" y="1325139"/>
            <a:ext cx="3703540" cy="3269762"/>
          </a:xfrm>
          <a:prstGeom prst="rect">
            <a:avLst/>
          </a:prstGeom>
        </p:spPr>
      </p:pic>
      <p:pic>
        <p:nvPicPr>
          <p:cNvPr id="8" name="Picture 7">
            <a:extLst>
              <a:ext uri="{FF2B5EF4-FFF2-40B4-BE49-F238E27FC236}">
                <a16:creationId xmlns:a16="http://schemas.microsoft.com/office/drawing/2014/main" id="{D7C57A5F-8C20-4E47-9CC1-67D1F9F5862A}"/>
              </a:ext>
            </a:extLst>
          </p:cNvPr>
          <p:cNvPicPr>
            <a:picLocks noChangeAspect="1"/>
          </p:cNvPicPr>
          <p:nvPr/>
        </p:nvPicPr>
        <p:blipFill rotWithShape="1">
          <a:blip r:embed="rId6">
            <a:extLst>
              <a:ext uri="{28A0092B-C50C-407E-A947-70E740481C1C}">
                <a14:useLocalDpi xmlns:a14="http://schemas.microsoft.com/office/drawing/2010/main" val="0"/>
              </a:ext>
            </a:extLst>
          </a:blip>
          <a:srcRect l="9444" r="8299"/>
          <a:stretch/>
        </p:blipFill>
        <p:spPr>
          <a:xfrm>
            <a:off x="8537575" y="1339440"/>
            <a:ext cx="3209685" cy="3139792"/>
          </a:xfrm>
          <a:prstGeom prst="rect">
            <a:avLst/>
          </a:prstGeom>
        </p:spPr>
      </p:pic>
      <p:pic>
        <p:nvPicPr>
          <p:cNvPr id="9" name="Picture 8">
            <a:extLst>
              <a:ext uri="{FF2B5EF4-FFF2-40B4-BE49-F238E27FC236}">
                <a16:creationId xmlns:a16="http://schemas.microsoft.com/office/drawing/2014/main" id="{6786F254-0750-4EDE-B2CE-496DF6BC0E4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37574" y="4594902"/>
            <a:ext cx="1994612" cy="1994612"/>
          </a:xfrm>
          <a:prstGeom prst="rect">
            <a:avLst/>
          </a:prstGeom>
        </p:spPr>
      </p:pic>
      <p:pic>
        <p:nvPicPr>
          <p:cNvPr id="10" name="Picture 9">
            <a:extLst>
              <a:ext uri="{FF2B5EF4-FFF2-40B4-BE49-F238E27FC236}">
                <a16:creationId xmlns:a16="http://schemas.microsoft.com/office/drawing/2014/main" id="{19E3EF4C-5DA0-4AE6-A9C3-7E5C55A3821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1640" y="1325139"/>
            <a:ext cx="2129034" cy="1685485"/>
          </a:xfrm>
          <a:prstGeom prst="rect">
            <a:avLst/>
          </a:prstGeom>
        </p:spPr>
      </p:pic>
      <p:grpSp>
        <p:nvGrpSpPr>
          <p:cNvPr id="11" name="Group 10">
            <a:extLst>
              <a:ext uri="{FF2B5EF4-FFF2-40B4-BE49-F238E27FC236}">
                <a16:creationId xmlns:a16="http://schemas.microsoft.com/office/drawing/2014/main" id="{040E3550-05FC-4F13-9214-CBDD8BB6D298}"/>
              </a:ext>
            </a:extLst>
          </p:cNvPr>
          <p:cNvGrpSpPr/>
          <p:nvPr/>
        </p:nvGrpSpPr>
        <p:grpSpPr>
          <a:xfrm>
            <a:off x="3063270" y="-21700"/>
            <a:ext cx="6065459" cy="859681"/>
            <a:chOff x="6333795" y="588689"/>
            <a:chExt cx="6962624" cy="859905"/>
          </a:xfrm>
        </p:grpSpPr>
        <p:sp>
          <p:nvSpPr>
            <p:cNvPr id="12" name="Rectangle: Rounded Corners 12">
              <a:extLst>
                <a:ext uri="{FF2B5EF4-FFF2-40B4-BE49-F238E27FC236}">
                  <a16:creationId xmlns:a16="http://schemas.microsoft.com/office/drawing/2014/main" id="{070A2CD2-7313-46A2-A3D4-7D07B23E49B0}"/>
                </a:ext>
              </a:extLst>
            </p:cNvPr>
            <p:cNvSpPr/>
            <p:nvPr/>
          </p:nvSpPr>
          <p:spPr>
            <a:xfrm>
              <a:off x="6333795" y="762794"/>
              <a:ext cx="6962624"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3" name="TextBox 12">
              <a:extLst>
                <a:ext uri="{FF2B5EF4-FFF2-40B4-BE49-F238E27FC236}">
                  <a16:creationId xmlns:a16="http://schemas.microsoft.com/office/drawing/2014/main" id="{10AFC321-9F81-46F1-93D4-CAD6D4271183}"/>
                </a:ext>
              </a:extLst>
            </p:cNvPr>
            <p:cNvSpPr txBox="1"/>
            <p:nvPr/>
          </p:nvSpPr>
          <p:spPr>
            <a:xfrm>
              <a:off x="6669701" y="588689"/>
              <a:ext cx="6626718" cy="820695"/>
            </a:xfrm>
            <a:prstGeom prst="rect">
              <a:avLst/>
            </a:prstGeom>
            <a:noFill/>
          </p:spPr>
          <p:txBody>
            <a:bodyPr wrap="square" rtlCol="0">
              <a:spAutoFit/>
            </a:bodyPr>
            <a:lstStyle/>
            <a:p>
              <a:pPr>
                <a:lnSpc>
                  <a:spcPct val="150000"/>
                </a:lnSpc>
              </a:pPr>
              <a:r>
                <a:rPr lang="en-US" altLang="zh-CN" sz="3599" dirty="0" err="1">
                  <a:solidFill>
                    <a:schemeClr val="bg1"/>
                  </a:solidFill>
                  <a:latin typeface="Arial" panose="020B0604020202020204" pitchFamily="34" charset="0"/>
                  <a:cs typeface="Arial" panose="020B0604020202020204" pitchFamily="34" charset="0"/>
                </a:rPr>
                <a:t>Một</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số</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sản</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phẩm</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làm</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từ</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gỗ</a:t>
              </a:r>
              <a:endParaRPr lang="en-US" altLang="zh-CN" sz="3599"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89803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300"/>
                                        <p:tgtEl>
                                          <p:spTgt spid="10"/>
                                        </p:tgtEl>
                                      </p:cBhvr>
                                    </p:animEffect>
                                  </p:childTnLst>
                                </p:cTn>
                              </p:par>
                            </p:childTnLst>
                          </p:cTn>
                        </p:par>
                        <p:par>
                          <p:cTn id="8" fill="hold">
                            <p:stCondLst>
                              <p:cond delay="3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300"/>
                                        <p:tgtEl>
                                          <p:spTgt spid="6"/>
                                        </p:tgtEl>
                                      </p:cBhvr>
                                    </p:animEffect>
                                  </p:childTnLst>
                                </p:cTn>
                              </p:par>
                            </p:childTnLst>
                          </p:cTn>
                        </p:par>
                        <p:par>
                          <p:cTn id="12" fill="hold">
                            <p:stCondLst>
                              <p:cond delay="600"/>
                            </p:stCondLst>
                            <p:childTnLst>
                              <p:par>
                                <p:cTn id="13" presetID="22" presetClass="entr" presetSubtype="1"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300"/>
                                        <p:tgtEl>
                                          <p:spTgt spid="7"/>
                                        </p:tgtEl>
                                      </p:cBhvr>
                                    </p:animEffect>
                                  </p:childTnLst>
                                </p:cTn>
                              </p:par>
                            </p:childTnLst>
                          </p:cTn>
                        </p:par>
                        <p:par>
                          <p:cTn id="16" fill="hold">
                            <p:stCondLst>
                              <p:cond delay="9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300"/>
                                        <p:tgtEl>
                                          <p:spTgt spid="4"/>
                                        </p:tgtEl>
                                      </p:cBhvr>
                                    </p:animEffect>
                                  </p:childTnLst>
                                </p:cTn>
                              </p:par>
                            </p:childTnLst>
                          </p:cTn>
                        </p:par>
                        <p:par>
                          <p:cTn id="20" fill="hold">
                            <p:stCondLst>
                              <p:cond delay="1200"/>
                            </p:stCondLst>
                            <p:childTnLst>
                              <p:par>
                                <p:cTn id="21" presetID="22" presetClass="entr" presetSubtype="4"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300"/>
                                        <p:tgtEl>
                                          <p:spTgt spid="5"/>
                                        </p:tgtEl>
                                      </p:cBhvr>
                                    </p:animEffect>
                                  </p:childTnLst>
                                </p:cTn>
                              </p:par>
                            </p:childTnLst>
                          </p:cTn>
                        </p:par>
                        <p:par>
                          <p:cTn id="24" fill="hold">
                            <p:stCondLst>
                              <p:cond delay="1500"/>
                            </p:stCondLst>
                            <p:childTnLst>
                              <p:par>
                                <p:cTn id="25" presetID="22" presetClass="entr" presetSubtype="1"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300"/>
                                        <p:tgtEl>
                                          <p:spTgt spid="8"/>
                                        </p:tgtEl>
                                      </p:cBhvr>
                                    </p:animEffect>
                                  </p:childTnLst>
                                </p:cTn>
                              </p:par>
                            </p:childTnLst>
                          </p:cTn>
                        </p:par>
                        <p:par>
                          <p:cTn id="28" fill="hold">
                            <p:stCondLst>
                              <p:cond delay="1800"/>
                            </p:stCondLst>
                            <p:childTnLst>
                              <p:par>
                                <p:cTn id="29" presetID="22" presetClass="entr" presetSubtype="8"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文本框 13">
            <a:extLst>
              <a:ext uri="{FF2B5EF4-FFF2-40B4-BE49-F238E27FC236}">
                <a16:creationId xmlns:a16="http://schemas.microsoft.com/office/drawing/2014/main" id="{6700AB5A-4255-452F-8E40-B4D4D7FB8E1D}"/>
              </a:ext>
            </a:extLst>
          </p:cNvPr>
          <p:cNvSpPr txBox="1"/>
          <p:nvPr/>
        </p:nvSpPr>
        <p:spPr>
          <a:xfrm>
            <a:off x="4265277" y="782645"/>
            <a:ext cx="3157879" cy="769441"/>
          </a:xfrm>
          <a:prstGeom prst="rect">
            <a:avLst/>
          </a:prstGeom>
          <a:noFill/>
        </p:spPr>
        <p:txBody>
          <a:bodyPr wrap="square" rtlCol="0">
            <a:spAutoFit/>
          </a:bodyPr>
          <a:lstStyle/>
          <a:p>
            <a:pPr algn="ctr"/>
            <a:r>
              <a:rPr lang="en-US" altLang="zh-CN" sz="4400" dirty="0">
                <a:ln>
                  <a:solidFill>
                    <a:schemeClr val="bg1"/>
                  </a:solidFill>
                </a:ln>
                <a:solidFill>
                  <a:srgbClr val="343942"/>
                </a:solidFill>
                <a:latin typeface="UVN Nguyen Du" panose="04030805020802020802" pitchFamily="82" charset="0"/>
                <a:ea typeface="inpin heiti" charset="-122"/>
                <a:cs typeface="inpin heiti" charset="-122"/>
              </a:rPr>
              <a:t>NỘI DUNG</a:t>
            </a:r>
            <a:endParaRPr lang="zh-CN" altLang="en-US" sz="2000" dirty="0">
              <a:ln>
                <a:solidFill>
                  <a:schemeClr val="bg1"/>
                </a:solidFill>
              </a:ln>
              <a:solidFill>
                <a:srgbClr val="343942"/>
              </a:solidFill>
              <a:latin typeface="UVN Nguyen Du" panose="04030805020802020802" pitchFamily="82" charset="0"/>
              <a:ea typeface="inpin heiti" charset="-122"/>
              <a:cs typeface="inpin heiti" charset="-122"/>
            </a:endParaRPr>
          </a:p>
        </p:txBody>
      </p:sp>
      <p:sp>
        <p:nvSpPr>
          <p:cNvPr id="5" name="文本框 17">
            <a:extLst>
              <a:ext uri="{FF2B5EF4-FFF2-40B4-BE49-F238E27FC236}">
                <a16:creationId xmlns:a16="http://schemas.microsoft.com/office/drawing/2014/main" id="{8C43ABBA-5EE6-4372-B585-BC0CEE3B32F3}"/>
              </a:ext>
            </a:extLst>
          </p:cNvPr>
          <p:cNvSpPr txBox="1"/>
          <p:nvPr/>
        </p:nvSpPr>
        <p:spPr>
          <a:xfrm>
            <a:off x="1107266" y="2205369"/>
            <a:ext cx="7090377" cy="523220"/>
          </a:xfrm>
          <a:prstGeom prst="rect">
            <a:avLst/>
          </a:prstGeom>
          <a:noFill/>
        </p:spPr>
        <p:txBody>
          <a:bodyPr wrap="square" rtlCol="0">
            <a:spAutoFit/>
          </a:bodyPr>
          <a:lstStyle/>
          <a:p>
            <a:pPr algn="ct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Trồng</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cây</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công</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nghiệp</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trên</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đất</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ba</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dan</a:t>
            </a:r>
            <a:endParaRPr lang="zh-CN" altLang="en-US" sz="2800" b="1" dirty="0">
              <a:solidFill>
                <a:srgbClr val="002060"/>
              </a:solidFill>
              <a:latin typeface="Arial" panose="020B0604020202020204" pitchFamily="34" charset="0"/>
              <a:ea typeface="字魂17号-萌趣果冻体" pitchFamily="2" charset="-122"/>
              <a:cs typeface="Arial" panose="020B0604020202020204" pitchFamily="34" charset="0"/>
            </a:endParaRPr>
          </a:p>
        </p:txBody>
      </p:sp>
      <p:sp>
        <p:nvSpPr>
          <p:cNvPr id="6" name="文本框 21">
            <a:extLst>
              <a:ext uri="{FF2B5EF4-FFF2-40B4-BE49-F238E27FC236}">
                <a16:creationId xmlns:a16="http://schemas.microsoft.com/office/drawing/2014/main" id="{D34AAF80-3A70-4C32-9480-B52C5DC8A10D}"/>
              </a:ext>
            </a:extLst>
          </p:cNvPr>
          <p:cNvSpPr txBox="1"/>
          <p:nvPr/>
        </p:nvSpPr>
        <p:spPr>
          <a:xfrm>
            <a:off x="1107266" y="3954869"/>
            <a:ext cx="4085860" cy="523220"/>
          </a:xfrm>
          <a:prstGeom prst="rect">
            <a:avLst/>
          </a:prstGeom>
          <a:noFill/>
        </p:spPr>
        <p:txBody>
          <a:bodyPr wrap="square" rtlCol="0">
            <a:spAutoFit/>
          </a:bodyPr>
          <a:lstStyle/>
          <a:p>
            <a:pPr algn="ct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Khai</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thác</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sức</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nước</a:t>
            </a:r>
            <a:endParaRPr lang="zh-CN" altLang="en-US" sz="2800" b="1" dirty="0">
              <a:solidFill>
                <a:srgbClr val="002060"/>
              </a:solidFill>
              <a:latin typeface="Arial" panose="020B0604020202020204" pitchFamily="34" charset="0"/>
              <a:ea typeface="字魂17号-萌趣果冻体" pitchFamily="2" charset="-122"/>
              <a:cs typeface="Arial" panose="020B0604020202020204" pitchFamily="34" charset="0"/>
            </a:endParaRPr>
          </a:p>
        </p:txBody>
      </p:sp>
      <p:sp>
        <p:nvSpPr>
          <p:cNvPr id="7" name="文本框 25">
            <a:extLst>
              <a:ext uri="{FF2B5EF4-FFF2-40B4-BE49-F238E27FC236}">
                <a16:creationId xmlns:a16="http://schemas.microsoft.com/office/drawing/2014/main" id="{496E3D6D-BD1C-4EBD-9C9A-FC30E6EAEC2D}"/>
              </a:ext>
            </a:extLst>
          </p:cNvPr>
          <p:cNvSpPr txBox="1"/>
          <p:nvPr/>
        </p:nvSpPr>
        <p:spPr>
          <a:xfrm>
            <a:off x="3078061" y="4800270"/>
            <a:ext cx="7277615" cy="523220"/>
          </a:xfrm>
          <a:prstGeom prst="rect">
            <a:avLst/>
          </a:prstGeom>
          <a:noFill/>
        </p:spPr>
        <p:txBody>
          <a:bodyPr wrap="square" rtlCol="0">
            <a:spAutoFit/>
          </a:bodyPr>
          <a:lstStyle/>
          <a:p>
            <a:pPr algn="ct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Rừng</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và</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khai</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thác</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rừng</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ở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Tây</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Nguyên</a:t>
            </a:r>
            <a:endParaRPr lang="zh-CN" altLang="en-US" sz="2800" b="1" dirty="0">
              <a:solidFill>
                <a:srgbClr val="002060"/>
              </a:solidFill>
              <a:latin typeface="Arial" panose="020B0604020202020204" pitchFamily="34" charset="0"/>
              <a:ea typeface="字魂17号-萌趣果冻体" pitchFamily="2" charset="-122"/>
              <a:cs typeface="Arial" panose="020B0604020202020204" pitchFamily="34" charset="0"/>
            </a:endParaRPr>
          </a:p>
        </p:txBody>
      </p:sp>
      <p:sp>
        <p:nvSpPr>
          <p:cNvPr id="8" name="文本框 29">
            <a:extLst>
              <a:ext uri="{FF2B5EF4-FFF2-40B4-BE49-F238E27FC236}">
                <a16:creationId xmlns:a16="http://schemas.microsoft.com/office/drawing/2014/main" id="{556FE6FC-37A4-400D-A860-DABC54618C93}"/>
              </a:ext>
            </a:extLst>
          </p:cNvPr>
          <p:cNvSpPr txBox="1"/>
          <p:nvPr/>
        </p:nvSpPr>
        <p:spPr>
          <a:xfrm>
            <a:off x="3057549" y="3069694"/>
            <a:ext cx="4842815" cy="523220"/>
          </a:xfrm>
          <a:prstGeom prst="rect">
            <a:avLst/>
          </a:prstGeom>
          <a:noFill/>
        </p:spPr>
        <p:txBody>
          <a:bodyPr wrap="square" rtlCol="0">
            <a:spAutoFit/>
          </a:bodyPr>
          <a:lstStyle/>
          <a:p>
            <a:pPr algn="ct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Chăn</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nuôi</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trên</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đồng</a:t>
            </a:r>
            <a:r>
              <a:rPr lang="en-US" altLang="zh-CN" sz="2800" b="1" dirty="0">
                <a:solidFill>
                  <a:srgbClr val="002060"/>
                </a:solidFill>
                <a:latin typeface="Arial" panose="020B0604020202020204" pitchFamily="34" charset="0"/>
                <a:ea typeface="字魂17号-萌趣果冻体" pitchFamily="2" charset="-122"/>
                <a:cs typeface="Arial" panose="020B0604020202020204" pitchFamily="34" charset="0"/>
              </a:rPr>
              <a:t> </a:t>
            </a:r>
            <a:r>
              <a:rPr lang="en-US" altLang="zh-CN" sz="2800" b="1" dirty="0" err="1">
                <a:solidFill>
                  <a:srgbClr val="002060"/>
                </a:solidFill>
                <a:latin typeface="Arial" panose="020B0604020202020204" pitchFamily="34" charset="0"/>
                <a:ea typeface="字魂17号-萌趣果冻体" pitchFamily="2" charset="-122"/>
                <a:cs typeface="Arial" panose="020B0604020202020204" pitchFamily="34" charset="0"/>
              </a:rPr>
              <a:t>cỏ</a:t>
            </a:r>
            <a:endParaRPr lang="zh-CN" altLang="en-US" sz="2800" b="1" dirty="0">
              <a:solidFill>
                <a:srgbClr val="002060"/>
              </a:solidFill>
              <a:latin typeface="Arial" panose="020B0604020202020204" pitchFamily="34" charset="0"/>
              <a:ea typeface="字魂17号-萌趣果冻体" pitchFamily="2" charset="-122"/>
              <a:cs typeface="Arial" panose="020B0604020202020204" pitchFamily="34" charset="0"/>
            </a:endParaRPr>
          </a:p>
        </p:txBody>
      </p:sp>
    </p:spTree>
    <p:extLst>
      <p:ext uri="{BB962C8B-B14F-4D97-AF65-F5344CB8AC3E}">
        <p14:creationId xmlns:p14="http://schemas.microsoft.com/office/powerpoint/2010/main" val="417367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4">
                                            <p:txEl>
                                              <p:pRg st="0" end="0"/>
                                            </p:txEl>
                                          </p:spTgt>
                                        </p:tgtEl>
                                        <p:attrNameLst>
                                          <p:attrName>style.visibility</p:attrName>
                                        </p:attrNameLst>
                                      </p:cBhvr>
                                      <p:to>
                                        <p:strVal val="visible"/>
                                      </p:to>
                                    </p:set>
                                    <p:set>
                                      <p:cBhvr>
                                        <p:cTn id="7" dur="227" fill="hold">
                                          <p:stCondLst>
                                            <p:cond delay="0"/>
                                          </p:stCondLst>
                                        </p:cTn>
                                        <p:tgtEl>
                                          <p:spTgt spid="4">
                                            <p:txEl>
                                              <p:pRg st="0" end="0"/>
                                            </p:txEl>
                                          </p:spTgt>
                                        </p:tgtEl>
                                        <p:attrNameLst>
                                          <p:attrName>style.rotation</p:attrName>
                                        </p:attrNameLst>
                                      </p:cBhvr>
                                      <p:to>
                                        <p:strVal val="-45.0"/>
                                      </p:to>
                                    </p:set>
                                    <p:anim calcmode="lin" valueType="num">
                                      <p:cBhvr>
                                        <p:cTn id="8" dur="227" fill="hold">
                                          <p:stCondLst>
                                            <p:cond delay="227"/>
                                          </p:stCondLst>
                                        </p:cTn>
                                        <p:tgtEl>
                                          <p:spTgt spid="4">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4">
                                            <p:txEl>
                                              <p:pRg st="0" end="0"/>
                                            </p:txEl>
                                          </p:spTgt>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4">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4">
                                            <p:txEl>
                                              <p:pRg st="0" end="0"/>
                                            </p:txEl>
                                          </p:spTgt>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2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395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8"/>
                                        </p:tgtEl>
                                        <p:attrNameLst>
                                          <p:attrName>ppt_y</p:attrName>
                                        </p:attrNameLst>
                                      </p:cBhvr>
                                      <p:tavLst>
                                        <p:tav tm="0">
                                          <p:val>
                                            <p:strVal val="#ppt_y"/>
                                          </p:val>
                                        </p:tav>
                                        <p:tav tm="100000">
                                          <p:val>
                                            <p:strVal val="#ppt_y"/>
                                          </p:val>
                                        </p:tav>
                                      </p:tavLst>
                                    </p:anim>
                                    <p:anim calcmode="lin" valueType="num">
                                      <p:cBhvr>
                                        <p:cTn id="25"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8"/>
                                        </p:tgtEl>
                                      </p:cBhvr>
                                    </p:animEffect>
                                  </p:childTnLst>
                                </p:cTn>
                              </p:par>
                            </p:childTnLst>
                          </p:cTn>
                        </p:par>
                        <p:par>
                          <p:cTn id="28" fill="hold">
                            <p:stCondLst>
                              <p:cond delay="53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6"/>
                                        </p:tgtEl>
                                        <p:attrNameLst>
                                          <p:attrName>ppt_y</p:attrName>
                                        </p:attrNameLst>
                                      </p:cBhvr>
                                      <p:tavLst>
                                        <p:tav tm="0">
                                          <p:val>
                                            <p:strVal val="#ppt_y"/>
                                          </p:val>
                                        </p:tav>
                                        <p:tav tm="100000">
                                          <p:val>
                                            <p:strVal val="#ppt_y"/>
                                          </p:val>
                                        </p:tav>
                                      </p:tavLst>
                                    </p:anim>
                                    <p:anim calcmode="lin" valueType="num">
                                      <p:cBhvr>
                                        <p:cTn id="33"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6"/>
                                        </p:tgtEl>
                                      </p:cBhvr>
                                    </p:animEffect>
                                  </p:childTnLst>
                                </p:cTn>
                              </p:par>
                            </p:childTnLst>
                          </p:cTn>
                        </p:par>
                        <p:par>
                          <p:cTn id="36" fill="hold">
                            <p:stCondLst>
                              <p:cond delay="650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7"/>
                                        </p:tgtEl>
                                        <p:attrNameLst>
                                          <p:attrName>ppt_y</p:attrName>
                                        </p:attrNameLst>
                                      </p:cBhvr>
                                      <p:tavLst>
                                        <p:tav tm="0">
                                          <p:val>
                                            <p:strVal val="#ppt_y"/>
                                          </p:val>
                                        </p:tav>
                                        <p:tav tm="100000">
                                          <p:val>
                                            <p:strVal val="#ppt_y"/>
                                          </p:val>
                                        </p:tav>
                                      </p:tavLst>
                                    </p:anim>
                                    <p:anim calcmode="lin" valueType="num">
                                      <p:cBhvr>
                                        <p:cTn id="41"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9" presetClass="emph" presetSubtype="0" fill="hold" grpId="1" nodeType="clickEffect">
                                  <p:stCondLst>
                                    <p:cond delay="0"/>
                                  </p:stCondLst>
                                  <p:iterate type="lt">
                                    <p:tmPct val="0"/>
                                  </p:iterate>
                                  <p:childTnLst>
                                    <p:animClr clrSpc="rgb" dir="cw">
                                      <p:cBhvr override="childStyle">
                                        <p:cTn id="47" dur="500" fill="hold"/>
                                        <p:tgtEl>
                                          <p:spTgt spid="5"/>
                                        </p:tgtEl>
                                        <p:attrNameLst>
                                          <p:attrName>style.color</p:attrName>
                                        </p:attrNameLst>
                                      </p:cBhvr>
                                      <p:to>
                                        <a:srgbClr val="BFBFBF"/>
                                      </p:to>
                                    </p:animClr>
                                    <p:animClr clrSpc="rgb" dir="cw">
                                      <p:cBhvr>
                                        <p:cTn id="48" dur="500" fill="hold"/>
                                        <p:tgtEl>
                                          <p:spTgt spid="5"/>
                                        </p:tgtEl>
                                        <p:attrNameLst>
                                          <p:attrName>fillcolor</p:attrName>
                                        </p:attrNameLst>
                                      </p:cBhvr>
                                      <p:to>
                                        <a:srgbClr val="BFBFBF"/>
                                      </p:to>
                                    </p:animClr>
                                    <p:set>
                                      <p:cBhvr>
                                        <p:cTn id="49" dur="500" fill="hold"/>
                                        <p:tgtEl>
                                          <p:spTgt spid="5"/>
                                        </p:tgtEl>
                                        <p:attrNameLst>
                                          <p:attrName>fill.type</p:attrName>
                                        </p:attrNameLst>
                                      </p:cBhvr>
                                      <p:to>
                                        <p:strVal val="solid"/>
                                      </p:to>
                                    </p:set>
                                    <p:set>
                                      <p:cBhvr>
                                        <p:cTn id="50" dur="500" fill="hold"/>
                                        <p:tgtEl>
                                          <p:spTgt spid="5"/>
                                        </p:tgtEl>
                                        <p:attrNameLst>
                                          <p:attrName>fill.on</p:attrName>
                                        </p:attrNameLst>
                                      </p:cBhvr>
                                      <p:to>
                                        <p:strVal val="true"/>
                                      </p:to>
                                    </p:set>
                                  </p:childTnLst>
                                </p:cTn>
                              </p:par>
                              <p:par>
                                <p:cTn id="51" presetID="19" presetClass="emph" presetSubtype="0" fill="hold" grpId="1" nodeType="withEffect">
                                  <p:stCondLst>
                                    <p:cond delay="0"/>
                                  </p:stCondLst>
                                  <p:iterate type="lt">
                                    <p:tmPct val="0"/>
                                  </p:iterate>
                                  <p:childTnLst>
                                    <p:animClr clrSpc="rgb" dir="cw">
                                      <p:cBhvr override="childStyle">
                                        <p:cTn id="52" dur="500" fill="hold"/>
                                        <p:tgtEl>
                                          <p:spTgt spid="8"/>
                                        </p:tgtEl>
                                        <p:attrNameLst>
                                          <p:attrName>style.color</p:attrName>
                                        </p:attrNameLst>
                                      </p:cBhvr>
                                      <p:to>
                                        <a:srgbClr val="BFBFBF"/>
                                      </p:to>
                                    </p:animClr>
                                    <p:animClr clrSpc="rgb" dir="cw">
                                      <p:cBhvr>
                                        <p:cTn id="53" dur="500" fill="hold"/>
                                        <p:tgtEl>
                                          <p:spTgt spid="8"/>
                                        </p:tgtEl>
                                        <p:attrNameLst>
                                          <p:attrName>fillcolor</p:attrName>
                                        </p:attrNameLst>
                                      </p:cBhvr>
                                      <p:to>
                                        <a:srgbClr val="BFBFBF"/>
                                      </p:to>
                                    </p:animClr>
                                    <p:set>
                                      <p:cBhvr>
                                        <p:cTn id="54" dur="500" fill="hold"/>
                                        <p:tgtEl>
                                          <p:spTgt spid="8"/>
                                        </p:tgtEl>
                                        <p:attrNameLst>
                                          <p:attrName>fill.type</p:attrName>
                                        </p:attrNameLst>
                                      </p:cBhvr>
                                      <p:to>
                                        <p:strVal val="solid"/>
                                      </p:to>
                                    </p:set>
                                    <p:set>
                                      <p:cBhvr>
                                        <p:cTn id="55" dur="500" fill="hold"/>
                                        <p:tgtEl>
                                          <p:spTgt spid="8"/>
                                        </p:tgtEl>
                                        <p:attrNameLst>
                                          <p:attrName>fill.on</p:attrName>
                                        </p:attrNameLst>
                                      </p:cBhvr>
                                      <p:to>
                                        <p:strVal val="true"/>
                                      </p:to>
                                    </p:set>
                                  </p:childTnLst>
                                </p:cTn>
                              </p:par>
                            </p:childTnLst>
                          </p:cTn>
                        </p:par>
                      </p:childTnLst>
                    </p:cTn>
                  </p:par>
                  <p:par>
                    <p:cTn id="56" fill="hold">
                      <p:stCondLst>
                        <p:cond delay="indefinite"/>
                      </p:stCondLst>
                      <p:childTnLst>
                        <p:par>
                          <p:cTn id="57" fill="hold">
                            <p:stCondLst>
                              <p:cond delay="0"/>
                            </p:stCondLst>
                            <p:childTnLst>
                              <p:par>
                                <p:cTn id="58" presetID="6" presetClass="emph" presetSubtype="0" fill="hold" grpId="1" nodeType="clickEffect">
                                  <p:stCondLst>
                                    <p:cond delay="0"/>
                                  </p:stCondLst>
                                  <p:iterate type="lt">
                                    <p:tmPct val="0"/>
                                  </p:iterate>
                                  <p:childTnLst>
                                    <p:animScale>
                                      <p:cBhvr>
                                        <p:cTn id="59" dur="2000" fill="hold"/>
                                        <p:tgtEl>
                                          <p:spTgt spid="6"/>
                                        </p:tgtEl>
                                      </p:cBhvr>
                                      <p:by x="150000" y="150000"/>
                                    </p:animScale>
                                  </p:childTnLst>
                                </p:cTn>
                              </p:par>
                              <p:par>
                                <p:cTn id="60" presetID="6" presetClass="emph" presetSubtype="0" fill="hold" grpId="1" nodeType="withEffect">
                                  <p:stCondLst>
                                    <p:cond delay="0"/>
                                  </p:stCondLst>
                                  <p:iterate type="lt">
                                    <p:tmPct val="0"/>
                                  </p:iterate>
                                  <p:childTnLst>
                                    <p:animScale>
                                      <p:cBhvr>
                                        <p:cTn id="61"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p:bldP spid="5" grpId="1"/>
      <p:bldP spid="6" grpId="0"/>
      <p:bldP spid="6" grpId="1"/>
      <p:bldP spid="7" grpId="0"/>
      <p:bldP spid="7" grpId="1"/>
      <p:bldP spid="8" grpId="0"/>
      <p:bldP spid="8"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pSp>
        <p:nvGrpSpPr>
          <p:cNvPr id="4" name="组合 3"/>
          <p:cNvGrpSpPr>
            <a:grpSpLocks noChangeAspect="1"/>
          </p:cNvGrpSpPr>
          <p:nvPr/>
        </p:nvGrpSpPr>
        <p:grpSpPr>
          <a:xfrm>
            <a:off x="763389" y="1811016"/>
            <a:ext cx="10969944" cy="3235968"/>
            <a:chOff x="745761" y="2068993"/>
            <a:chExt cx="8528720" cy="2691635"/>
          </a:xfrm>
        </p:grpSpPr>
        <p:sp>
          <p:nvSpPr>
            <p:cNvPr id="5" name="12"/>
            <p:cNvSpPr/>
            <p:nvPr>
              <p:custDataLst>
                <p:tags r:id="rId1"/>
              </p:custDataLst>
            </p:nvPr>
          </p:nvSpPr>
          <p:spPr>
            <a:xfrm>
              <a:off x="745761" y="2068993"/>
              <a:ext cx="643406" cy="390615"/>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r>
                <a:rPr lang="en-US" altLang="zh-CN" sz="2399" dirty="0">
                  <a:solidFill>
                    <a:schemeClr val="bg1"/>
                  </a:solidFill>
                  <a:latin typeface="Arial" panose="020B0604020202020204" pitchFamily="34" charset="0"/>
                  <a:cs typeface="Arial" panose="020B0604020202020204" pitchFamily="34" charset="0"/>
                </a:rPr>
                <a:t>01</a:t>
              </a:r>
              <a:endParaRPr lang="zh-CN" altLang="en-US" sz="2399" dirty="0">
                <a:solidFill>
                  <a:schemeClr val="bg1"/>
                </a:solidFill>
                <a:latin typeface="Arial" panose="020B0604020202020204" pitchFamily="34" charset="0"/>
                <a:cs typeface="Arial" panose="020B0604020202020204" pitchFamily="34" charset="0"/>
              </a:endParaRPr>
            </a:p>
          </p:txBody>
        </p:sp>
        <p:sp>
          <p:nvSpPr>
            <p:cNvPr id="6" name="1"/>
            <p:cNvSpPr/>
            <p:nvPr>
              <p:custDataLst>
                <p:tags r:id="rId2"/>
              </p:custDataLst>
            </p:nvPr>
          </p:nvSpPr>
          <p:spPr>
            <a:xfrm>
              <a:off x="1504590" y="2075344"/>
              <a:ext cx="5374630" cy="401730"/>
            </a:xfrm>
            <a:prstGeom prst="rect">
              <a:avLst/>
            </a:prstGeom>
          </p:spPr>
          <p:txBody>
            <a:bodyPr lIns="108850" tIns="54425" rIns="108850" bIns="54425" anchor="ctr">
              <a:noAutofit/>
            </a:bodyPr>
            <a:lstStyle/>
            <a:p>
              <a:pPr>
                <a:lnSpc>
                  <a:spcPct val="120000"/>
                </a:lnSpc>
                <a:defRPr/>
              </a:pPr>
              <a:r>
                <a:rPr lang="vi-VN" altLang="zh-CN" sz="3199" dirty="0">
                  <a:solidFill>
                    <a:schemeClr val="tx2"/>
                  </a:solidFill>
                  <a:latin typeface="Arial" panose="020B0604020202020204" pitchFamily="34" charset="0"/>
                  <a:cs typeface="Arial" panose="020B0604020202020204" pitchFamily="34" charset="0"/>
                </a:rPr>
                <a:t>Khai thác rừng bừa bãi</a:t>
              </a:r>
              <a:endParaRPr lang="en-US" altLang="zh-CN" sz="3199" dirty="0">
                <a:solidFill>
                  <a:schemeClr val="tx2"/>
                </a:solidFill>
                <a:latin typeface="Arial" panose="020B0604020202020204" pitchFamily="34" charset="0"/>
                <a:cs typeface="Arial" panose="020B0604020202020204" pitchFamily="34" charset="0"/>
              </a:endParaRPr>
            </a:p>
          </p:txBody>
        </p:sp>
        <p:sp>
          <p:nvSpPr>
            <p:cNvPr id="7" name="22"/>
            <p:cNvSpPr/>
            <p:nvPr>
              <p:custDataLst>
                <p:tags r:id="rId3"/>
              </p:custDataLst>
            </p:nvPr>
          </p:nvSpPr>
          <p:spPr>
            <a:xfrm>
              <a:off x="745767" y="2826942"/>
              <a:ext cx="643406" cy="390615"/>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r>
                <a:rPr lang="en-US" altLang="zh-CN" sz="2399" dirty="0">
                  <a:solidFill>
                    <a:schemeClr val="bg1"/>
                  </a:solidFill>
                  <a:latin typeface="Arial" panose="020B0604020202020204" pitchFamily="34" charset="0"/>
                  <a:cs typeface="Arial" panose="020B0604020202020204" pitchFamily="34" charset="0"/>
                </a:rPr>
                <a:t>02</a:t>
              </a:r>
              <a:endParaRPr lang="zh-CN" altLang="en-US" sz="2399" dirty="0">
                <a:solidFill>
                  <a:schemeClr val="bg1"/>
                </a:solidFill>
                <a:latin typeface="Arial" panose="020B0604020202020204" pitchFamily="34" charset="0"/>
                <a:cs typeface="Arial" panose="020B0604020202020204" pitchFamily="34" charset="0"/>
              </a:endParaRPr>
            </a:p>
          </p:txBody>
        </p:sp>
        <p:sp>
          <p:nvSpPr>
            <p:cNvPr id="8" name="2"/>
            <p:cNvSpPr/>
            <p:nvPr>
              <p:custDataLst>
                <p:tags r:id="rId4"/>
              </p:custDataLst>
            </p:nvPr>
          </p:nvSpPr>
          <p:spPr>
            <a:xfrm>
              <a:off x="1504590" y="2836528"/>
              <a:ext cx="5374630" cy="401730"/>
            </a:xfrm>
            <a:prstGeom prst="rect">
              <a:avLst/>
            </a:prstGeom>
          </p:spPr>
          <p:txBody>
            <a:bodyPr lIns="108850" tIns="54425" rIns="108850" bIns="54425" anchor="ctr">
              <a:noAutofit/>
            </a:bodyPr>
            <a:lstStyle/>
            <a:p>
              <a:pPr>
                <a:lnSpc>
                  <a:spcPct val="120000"/>
                </a:lnSpc>
                <a:defRPr/>
              </a:pPr>
              <a:r>
                <a:rPr lang="en-US" altLang="zh-CN" sz="3199" dirty="0">
                  <a:solidFill>
                    <a:schemeClr val="tx2"/>
                  </a:solidFill>
                  <a:latin typeface="Arial" panose="020B0604020202020204" pitchFamily="34" charset="0"/>
                  <a:cs typeface="Arial" panose="020B0604020202020204" pitchFamily="34" charset="0"/>
                </a:rPr>
                <a:t>Đ</a:t>
              </a:r>
              <a:r>
                <a:rPr lang="vi-VN" altLang="zh-CN" sz="3199" dirty="0">
                  <a:solidFill>
                    <a:schemeClr val="tx2"/>
                  </a:solidFill>
                  <a:latin typeface="Arial" panose="020B0604020202020204" pitchFamily="34" charset="0"/>
                  <a:cs typeface="Arial" panose="020B0604020202020204" pitchFamily="34" charset="0"/>
                </a:rPr>
                <a:t>ốt phá rừng làm nương rẫy</a:t>
              </a:r>
              <a:endParaRPr lang="en-US" altLang="zh-CN" sz="3199" dirty="0">
                <a:solidFill>
                  <a:schemeClr val="tx2"/>
                </a:solidFill>
                <a:latin typeface="Arial" panose="020B0604020202020204" pitchFamily="34" charset="0"/>
                <a:cs typeface="Arial" panose="020B0604020202020204" pitchFamily="34" charset="0"/>
              </a:endParaRPr>
            </a:p>
          </p:txBody>
        </p:sp>
        <p:sp>
          <p:nvSpPr>
            <p:cNvPr id="9" name="31"/>
            <p:cNvSpPr/>
            <p:nvPr>
              <p:custDataLst>
                <p:tags r:id="rId5"/>
              </p:custDataLst>
            </p:nvPr>
          </p:nvSpPr>
          <p:spPr>
            <a:xfrm>
              <a:off x="745765" y="3584891"/>
              <a:ext cx="643406" cy="390615"/>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r>
                <a:rPr lang="en-US" altLang="zh-CN" sz="2399" dirty="0">
                  <a:solidFill>
                    <a:schemeClr val="bg1"/>
                  </a:solidFill>
                  <a:latin typeface="Arial" panose="020B0604020202020204" pitchFamily="34" charset="0"/>
                  <a:cs typeface="Arial" panose="020B0604020202020204" pitchFamily="34" charset="0"/>
                </a:rPr>
                <a:t>03</a:t>
              </a:r>
              <a:endParaRPr lang="zh-CN" altLang="en-US" sz="2399" dirty="0">
                <a:solidFill>
                  <a:schemeClr val="bg1"/>
                </a:solidFill>
                <a:latin typeface="Arial" panose="020B0604020202020204" pitchFamily="34" charset="0"/>
                <a:cs typeface="Arial" panose="020B0604020202020204" pitchFamily="34" charset="0"/>
              </a:endParaRPr>
            </a:p>
          </p:txBody>
        </p:sp>
        <p:sp>
          <p:nvSpPr>
            <p:cNvPr id="10" name="3"/>
            <p:cNvSpPr/>
            <p:nvPr>
              <p:custDataLst>
                <p:tags r:id="rId6"/>
              </p:custDataLst>
            </p:nvPr>
          </p:nvSpPr>
          <p:spPr>
            <a:xfrm>
              <a:off x="1504590" y="3597712"/>
              <a:ext cx="7769891" cy="401730"/>
            </a:xfrm>
            <a:prstGeom prst="rect">
              <a:avLst/>
            </a:prstGeom>
          </p:spPr>
          <p:txBody>
            <a:bodyPr lIns="108850" tIns="54425" rIns="108850" bIns="54425" anchor="ctr">
              <a:noAutofit/>
            </a:bodyPr>
            <a:lstStyle/>
            <a:p>
              <a:pPr>
                <a:lnSpc>
                  <a:spcPct val="120000"/>
                </a:lnSpc>
                <a:defRPr/>
              </a:pPr>
              <a:r>
                <a:rPr lang="en-US" altLang="zh-CN" sz="3199" dirty="0">
                  <a:solidFill>
                    <a:schemeClr val="tx2"/>
                  </a:solidFill>
                  <a:latin typeface="Arial" panose="020B0604020202020204" pitchFamily="34" charset="0"/>
                  <a:cs typeface="Arial" panose="020B0604020202020204" pitchFamily="34" charset="0"/>
                </a:rPr>
                <a:t>M</a:t>
              </a:r>
              <a:r>
                <a:rPr lang="vi-VN" altLang="zh-CN" sz="3199" dirty="0">
                  <a:solidFill>
                    <a:schemeClr val="tx2"/>
                  </a:solidFill>
                  <a:latin typeface="Arial" panose="020B0604020202020204" pitchFamily="34" charset="0"/>
                  <a:cs typeface="Arial" panose="020B0604020202020204" pitchFamily="34" charset="0"/>
                </a:rPr>
                <a:t>ở rộng diện tích trồng cây công nghiệp không hợp lí</a:t>
              </a:r>
              <a:endParaRPr lang="en-US" altLang="zh-CN" sz="3199" dirty="0">
                <a:solidFill>
                  <a:schemeClr val="tx2"/>
                </a:solidFill>
                <a:latin typeface="Arial" panose="020B0604020202020204" pitchFamily="34" charset="0"/>
                <a:cs typeface="Arial" panose="020B0604020202020204" pitchFamily="34" charset="0"/>
              </a:endParaRPr>
            </a:p>
          </p:txBody>
        </p:sp>
        <p:sp>
          <p:nvSpPr>
            <p:cNvPr id="11" name="41"/>
            <p:cNvSpPr/>
            <p:nvPr>
              <p:custDataLst>
                <p:tags r:id="rId7"/>
              </p:custDataLst>
            </p:nvPr>
          </p:nvSpPr>
          <p:spPr>
            <a:xfrm>
              <a:off x="745762" y="4342840"/>
              <a:ext cx="643406" cy="390615"/>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r>
                <a:rPr lang="en-US" altLang="zh-CN" sz="2399" dirty="0">
                  <a:solidFill>
                    <a:schemeClr val="bg1"/>
                  </a:solidFill>
                  <a:latin typeface="Arial" panose="020B0604020202020204" pitchFamily="34" charset="0"/>
                  <a:cs typeface="Arial" panose="020B0604020202020204" pitchFamily="34" charset="0"/>
                </a:rPr>
                <a:t>04</a:t>
              </a:r>
              <a:endParaRPr lang="zh-CN" altLang="en-US" sz="2399" dirty="0">
                <a:solidFill>
                  <a:schemeClr val="bg1"/>
                </a:solidFill>
                <a:latin typeface="Arial" panose="020B0604020202020204" pitchFamily="34" charset="0"/>
                <a:cs typeface="Arial" panose="020B0604020202020204" pitchFamily="34" charset="0"/>
              </a:endParaRPr>
            </a:p>
          </p:txBody>
        </p:sp>
        <p:sp>
          <p:nvSpPr>
            <p:cNvPr id="12" name="4"/>
            <p:cNvSpPr/>
            <p:nvPr>
              <p:custDataLst>
                <p:tags r:id="rId8"/>
              </p:custDataLst>
            </p:nvPr>
          </p:nvSpPr>
          <p:spPr>
            <a:xfrm>
              <a:off x="1504590" y="4358898"/>
              <a:ext cx="5374630" cy="401730"/>
            </a:xfrm>
            <a:prstGeom prst="rect">
              <a:avLst/>
            </a:prstGeom>
          </p:spPr>
          <p:txBody>
            <a:bodyPr lIns="108850" tIns="54425" rIns="108850" bIns="54425" anchor="ctr">
              <a:noAutofit/>
            </a:bodyPr>
            <a:lstStyle/>
            <a:p>
              <a:pPr>
                <a:lnSpc>
                  <a:spcPct val="120000"/>
                </a:lnSpc>
                <a:defRPr/>
              </a:pPr>
              <a:r>
                <a:rPr lang="en-US" altLang="zh-CN" sz="3199" dirty="0">
                  <a:solidFill>
                    <a:schemeClr val="tx2"/>
                  </a:solidFill>
                  <a:latin typeface="Arial" panose="020B0604020202020204" pitchFamily="34" charset="0"/>
                  <a:cs typeface="Arial" panose="020B0604020202020204" pitchFamily="34" charset="0"/>
                </a:rPr>
                <a:t>T</a:t>
              </a:r>
              <a:r>
                <a:rPr lang="vi-VN" altLang="zh-CN" sz="3199" dirty="0">
                  <a:solidFill>
                    <a:schemeClr val="tx2"/>
                  </a:solidFill>
                  <a:latin typeface="Arial" panose="020B0604020202020204" pitchFamily="34" charset="0"/>
                  <a:cs typeface="Arial" panose="020B0604020202020204" pitchFamily="34" charset="0"/>
                </a:rPr>
                <a:t>ập quán du canh, du cư</a:t>
              </a:r>
              <a:endParaRPr lang="en-US" altLang="zh-CN" sz="3199" dirty="0">
                <a:solidFill>
                  <a:schemeClr val="tx2"/>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89385DA2-DF80-4F28-99FB-D1F289E6AB6F}"/>
              </a:ext>
            </a:extLst>
          </p:cNvPr>
          <p:cNvGrpSpPr/>
          <p:nvPr/>
        </p:nvGrpSpPr>
        <p:grpSpPr>
          <a:xfrm>
            <a:off x="2019568" y="490714"/>
            <a:ext cx="8152864" cy="835893"/>
            <a:chOff x="36386" y="612484"/>
            <a:chExt cx="9107483" cy="836110"/>
          </a:xfrm>
        </p:grpSpPr>
        <p:sp>
          <p:nvSpPr>
            <p:cNvPr id="14" name="Rectangle: Rounded Corners 16">
              <a:extLst>
                <a:ext uri="{FF2B5EF4-FFF2-40B4-BE49-F238E27FC236}">
                  <a16:creationId xmlns:a16="http://schemas.microsoft.com/office/drawing/2014/main" id="{6CD3589B-FB60-4957-AEDC-1E7E52211767}"/>
                </a:ext>
              </a:extLst>
            </p:cNvPr>
            <p:cNvSpPr/>
            <p:nvPr/>
          </p:nvSpPr>
          <p:spPr>
            <a:xfrm>
              <a:off x="36387" y="762794"/>
              <a:ext cx="9107482"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5" name="TextBox 14">
              <a:extLst>
                <a:ext uri="{FF2B5EF4-FFF2-40B4-BE49-F238E27FC236}">
                  <a16:creationId xmlns:a16="http://schemas.microsoft.com/office/drawing/2014/main" id="{4E63ACB9-3BAD-434D-85AC-BAE0FB2783C6}"/>
                </a:ext>
              </a:extLst>
            </p:cNvPr>
            <p:cNvSpPr txBox="1"/>
            <p:nvPr/>
          </p:nvSpPr>
          <p:spPr>
            <a:xfrm>
              <a:off x="36386" y="612484"/>
              <a:ext cx="9107482" cy="820694"/>
            </a:xfrm>
            <a:prstGeom prst="rect">
              <a:avLst/>
            </a:prstGeom>
            <a:noFill/>
          </p:spPr>
          <p:txBody>
            <a:bodyPr wrap="square" rtlCol="0">
              <a:spAutoFit/>
            </a:bodyPr>
            <a:lstStyle/>
            <a:p>
              <a:pPr>
                <a:lnSpc>
                  <a:spcPct val="150000"/>
                </a:lnSpc>
              </a:pPr>
              <a:r>
                <a:rPr lang="en-US" altLang="zh-CN" sz="3599" dirty="0" err="1">
                  <a:solidFill>
                    <a:schemeClr val="bg1"/>
                  </a:solidFill>
                  <a:latin typeface="Arial" panose="020B0604020202020204" pitchFamily="34" charset="0"/>
                  <a:cs typeface="Arial" panose="020B0604020202020204" pitchFamily="34" charset="0"/>
                </a:rPr>
                <a:t>Nêu</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những</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nguyên</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nhân</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làm</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mất</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rừng</a:t>
              </a:r>
              <a:endParaRPr lang="en-US" altLang="zh-CN" sz="3599"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580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pSp>
        <p:nvGrpSpPr>
          <p:cNvPr id="4" name="Group 3">
            <a:extLst>
              <a:ext uri="{FF2B5EF4-FFF2-40B4-BE49-F238E27FC236}">
                <a16:creationId xmlns:a16="http://schemas.microsoft.com/office/drawing/2014/main" id="{422B554A-17A4-4853-8C93-AC7488771F39}"/>
              </a:ext>
            </a:extLst>
          </p:cNvPr>
          <p:cNvGrpSpPr/>
          <p:nvPr/>
        </p:nvGrpSpPr>
        <p:grpSpPr>
          <a:xfrm>
            <a:off x="1522564" y="617665"/>
            <a:ext cx="8434237" cy="820481"/>
            <a:chOff x="1639715" y="635254"/>
            <a:chExt cx="7347394" cy="820694"/>
          </a:xfrm>
        </p:grpSpPr>
        <p:sp>
          <p:nvSpPr>
            <p:cNvPr id="5" name="Rectangle: Rounded Corners 23">
              <a:extLst>
                <a:ext uri="{FF2B5EF4-FFF2-40B4-BE49-F238E27FC236}">
                  <a16:creationId xmlns:a16="http://schemas.microsoft.com/office/drawing/2014/main" id="{6FC17F6C-9658-4D1B-AAEF-877D878683A8}"/>
                </a:ext>
              </a:extLst>
            </p:cNvPr>
            <p:cNvSpPr/>
            <p:nvPr/>
          </p:nvSpPr>
          <p:spPr>
            <a:xfrm>
              <a:off x="1738388" y="762794"/>
              <a:ext cx="7248721"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6" name="TextBox 5">
              <a:extLst>
                <a:ext uri="{FF2B5EF4-FFF2-40B4-BE49-F238E27FC236}">
                  <a16:creationId xmlns:a16="http://schemas.microsoft.com/office/drawing/2014/main" id="{B9AB7027-D793-44FE-A422-BFE57629FFF6}"/>
                </a:ext>
              </a:extLst>
            </p:cNvPr>
            <p:cNvSpPr txBox="1"/>
            <p:nvPr/>
          </p:nvSpPr>
          <p:spPr>
            <a:xfrm>
              <a:off x="1639715" y="635254"/>
              <a:ext cx="7248721" cy="820694"/>
            </a:xfrm>
            <a:prstGeom prst="rect">
              <a:avLst/>
            </a:prstGeom>
            <a:noFill/>
          </p:spPr>
          <p:txBody>
            <a:bodyPr wrap="square" rtlCol="0">
              <a:spAutoFit/>
            </a:bodyPr>
            <a:lstStyle/>
            <a:p>
              <a:pPr algn="ctr">
                <a:lnSpc>
                  <a:spcPct val="150000"/>
                </a:lnSpc>
              </a:pPr>
              <a:r>
                <a:rPr lang="vi-VN" altLang="zh-CN" sz="3599" dirty="0">
                  <a:solidFill>
                    <a:schemeClr val="bg1"/>
                  </a:solidFill>
                  <a:latin typeface="Arial" panose="020B0604020202020204" pitchFamily="34" charset="0"/>
                  <a:cs typeface="Arial" panose="020B0604020202020204" pitchFamily="34" charset="0"/>
                </a:rPr>
                <a:t>Quan sát lược đồ và đọc thầm SGK /87</a:t>
              </a:r>
            </a:p>
          </p:txBody>
        </p:sp>
      </p:grpSp>
      <p:grpSp>
        <p:nvGrpSpPr>
          <p:cNvPr id="7" name="Group 6">
            <a:extLst>
              <a:ext uri="{FF2B5EF4-FFF2-40B4-BE49-F238E27FC236}">
                <a16:creationId xmlns:a16="http://schemas.microsoft.com/office/drawing/2014/main" id="{2B699510-B2D8-485E-AFE0-2D7436F1A7AD}"/>
              </a:ext>
            </a:extLst>
          </p:cNvPr>
          <p:cNvGrpSpPr/>
          <p:nvPr/>
        </p:nvGrpSpPr>
        <p:grpSpPr>
          <a:xfrm>
            <a:off x="2289607" y="525301"/>
            <a:ext cx="6786881" cy="887926"/>
            <a:chOff x="1738388" y="487372"/>
            <a:chExt cx="6137434" cy="888157"/>
          </a:xfrm>
        </p:grpSpPr>
        <p:sp>
          <p:nvSpPr>
            <p:cNvPr id="8" name="Rectangle: Rounded Corners 1">
              <a:extLst>
                <a:ext uri="{FF2B5EF4-FFF2-40B4-BE49-F238E27FC236}">
                  <a16:creationId xmlns:a16="http://schemas.microsoft.com/office/drawing/2014/main" id="{324C1D1D-A7E2-4EC6-BBB4-3723FAF0CFA1}"/>
                </a:ext>
              </a:extLst>
            </p:cNvPr>
            <p:cNvSpPr/>
            <p:nvPr/>
          </p:nvSpPr>
          <p:spPr>
            <a:xfrm>
              <a:off x="2278312" y="689729"/>
              <a:ext cx="5057586"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9" name="TextBox 8"/>
            <p:cNvSpPr txBox="1"/>
            <p:nvPr/>
          </p:nvSpPr>
          <p:spPr>
            <a:xfrm>
              <a:off x="1738388" y="487372"/>
              <a:ext cx="6137434" cy="820674"/>
            </a:xfrm>
            <a:prstGeom prst="rect">
              <a:avLst/>
            </a:prstGeom>
            <a:noFill/>
          </p:spPr>
          <p:txBody>
            <a:bodyPr wrap="square" rtlCol="0">
              <a:spAutoFit/>
            </a:bodyPr>
            <a:lstStyle/>
            <a:p>
              <a:pPr algn="ctr">
                <a:lnSpc>
                  <a:spcPct val="150000"/>
                </a:lnSpc>
              </a:pPr>
              <a:r>
                <a:rPr lang="en-US" altLang="zh-CN" sz="3599" dirty="0" err="1">
                  <a:solidFill>
                    <a:schemeClr val="bg1"/>
                  </a:solidFill>
                  <a:latin typeface="Arial" panose="020B0604020202020204" pitchFamily="34" charset="0"/>
                  <a:cs typeface="Arial" panose="020B0604020202020204" pitchFamily="34" charset="0"/>
                </a:rPr>
                <a:t>Tại</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sao</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phải</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bảo</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vệ</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rừng</a:t>
              </a:r>
              <a:r>
                <a:rPr lang="en-US" altLang="zh-CN" sz="3599" dirty="0">
                  <a:solidFill>
                    <a:schemeClr val="bg1"/>
                  </a:solidFill>
                  <a:latin typeface="Arial" panose="020B0604020202020204" pitchFamily="34" charset="0"/>
                  <a:cs typeface="Arial" panose="020B0604020202020204" pitchFamily="34" charset="0"/>
                </a:rPr>
                <a:t>?</a:t>
              </a:r>
            </a:p>
          </p:txBody>
        </p:sp>
      </p:grpSp>
      <p:sp>
        <p:nvSpPr>
          <p:cNvPr id="10" name="TextBox 9">
            <a:extLst>
              <a:ext uri="{FF2B5EF4-FFF2-40B4-BE49-F238E27FC236}">
                <a16:creationId xmlns:a16="http://schemas.microsoft.com/office/drawing/2014/main" id="{5C0F51F6-CABF-4E0D-84B9-0D8678429808}"/>
              </a:ext>
            </a:extLst>
          </p:cNvPr>
          <p:cNvSpPr txBox="1"/>
          <p:nvPr/>
        </p:nvSpPr>
        <p:spPr>
          <a:xfrm>
            <a:off x="613007" y="2023692"/>
            <a:ext cx="10915022" cy="1702908"/>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vi-VN" altLang="en-US" sz="2999" dirty="0">
                <a:solidFill>
                  <a:srgbClr val="000066"/>
                </a:solidFill>
                <a:latin typeface="Arial" panose="020B0604020202020204" pitchFamily="34" charset="0"/>
                <a:cs typeface="Arial" panose="020B0604020202020204" pitchFamily="34" charset="0"/>
              </a:rPr>
              <a:t>Rừng mang lại nhiều lợi ích. Nếu để mất rừng sẽ làm cho đất bị xói mòn, hạn hán và lũ lụt tăng, ảnh hưởng xấu đến, môi trường và sinh hoạt của con người.</a:t>
            </a:r>
            <a:endParaRPr lang="en-US" altLang="zh-CN" sz="2999" dirty="0">
              <a:solidFill>
                <a:srgbClr val="FF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638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xit" presetSubtype="0" fill="hold" nodeType="withEffect">
                                  <p:stCondLst>
                                    <p:cond delay="0"/>
                                  </p:stCondLst>
                                  <p:childTnLst>
                                    <p:animEffect transition="out" filter="fade">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75874850_2469798926680165_5556961621097578496_n">
            <a:hlinkClick r:id="" action="ppaction://media"/>
            <a:extLst>
              <a:ext uri="{FF2B5EF4-FFF2-40B4-BE49-F238E27FC236}">
                <a16:creationId xmlns:a16="http://schemas.microsoft.com/office/drawing/2014/main" id="{25DAA6E1-91E0-44DC-8F59-23F8C240A17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6551" y="19031"/>
            <a:ext cx="7940875" cy="6902232"/>
          </a:xfrm>
          <a:prstGeom prst="rect">
            <a:avLst/>
          </a:prstGeom>
        </p:spPr>
      </p:pic>
      <p:pic>
        <p:nvPicPr>
          <p:cNvPr id="5" name="10000000_452544529292219_6385495647440285024_n">
            <a:hlinkClick r:id="" action="ppaction://media"/>
            <a:extLst>
              <a:ext uri="{FF2B5EF4-FFF2-40B4-BE49-F238E27FC236}">
                <a16:creationId xmlns:a16="http://schemas.microsoft.com/office/drawing/2014/main" id="{E648E0D8-3671-418E-A470-E07B56394EF6}"/>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7924323" y="199"/>
            <a:ext cx="4267677" cy="6857801"/>
          </a:xfrm>
          <a:prstGeom prst="rect">
            <a:avLst/>
          </a:prstGeom>
        </p:spPr>
      </p:pic>
    </p:spTree>
    <p:extLst>
      <p:ext uri="{BB962C8B-B14F-4D97-AF65-F5344CB8AC3E}">
        <p14:creationId xmlns:p14="http://schemas.microsoft.com/office/powerpoint/2010/main" val="272203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00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4"/>
                </p:tgtEl>
              </p:cMediaNode>
            </p:video>
            <p:video>
              <p:cMediaNode vol="80000">
                <p:cTn id="18" fill="hold" display="0">
                  <p:stCondLst>
                    <p:cond delay="indefinite"/>
                  </p:stCondLst>
                </p:cTn>
                <p:tgtEl>
                  <p:spTgt spid="5"/>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a:extLst>
              <a:ext uri="{FF2B5EF4-FFF2-40B4-BE49-F238E27FC236}">
                <a16:creationId xmlns:a16="http://schemas.microsoft.com/office/drawing/2014/main" id="{E756DDEF-67DE-4185-8C0B-30A0F0969AB8}"/>
              </a:ext>
            </a:extLst>
          </p:cNvPr>
          <p:cNvSpPr>
            <a:spLocks noGrp="1"/>
          </p:cNvSpPr>
          <p:nvPr>
            <p:ph type="subTitle" idx="1"/>
            <p:custDataLst>
              <p:tags r:id="rId1"/>
            </p:custDataLst>
          </p:nvPr>
        </p:nvSpPr>
        <p:spPr>
          <a:xfrm>
            <a:off x="1119554" y="2019422"/>
            <a:ext cx="9144000" cy="1655762"/>
          </a:xfrm>
          <a:prstGeom prst="rect">
            <a:avLst/>
          </a:prstGeom>
        </p:spPr>
        <p:txBody>
          <a:bodyPr lIns="108850" tIns="54425" rIns="108850" bIns="54425" anchor="ctr">
            <a:noAutofit/>
          </a:bodyPr>
          <a:lstStyle/>
          <a:p>
            <a:pPr>
              <a:lnSpc>
                <a:spcPct val="120000"/>
              </a:lnSpc>
              <a:defRPr/>
            </a:pPr>
            <a:r>
              <a:rPr lang="en-US" altLang="zh-CN" sz="8800" dirty="0" err="1">
                <a:solidFill>
                  <a:schemeClr val="accent4">
                    <a:lumMod val="50000"/>
                  </a:schemeClr>
                </a:solidFill>
                <a:latin typeface="UTM Edwardian" panose="02040603050506020204" pitchFamily="18" charset="0"/>
                <a:cs typeface="Arial" panose="020B0604020202020204" pitchFamily="34" charset="0"/>
              </a:rPr>
              <a:t>Làm</a:t>
            </a:r>
            <a:r>
              <a:rPr lang="en-US" altLang="zh-CN" sz="8800" dirty="0">
                <a:solidFill>
                  <a:schemeClr val="accent4">
                    <a:lumMod val="50000"/>
                  </a:schemeClr>
                </a:solidFill>
                <a:latin typeface="UTM Edwardian" panose="02040603050506020204" pitchFamily="18" charset="0"/>
                <a:cs typeface="Arial" panose="020B0604020202020204" pitchFamily="34" charset="0"/>
              </a:rPr>
              <a:t> </a:t>
            </a:r>
            <a:r>
              <a:rPr lang="en-US" altLang="zh-CN" sz="8800" dirty="0" err="1">
                <a:solidFill>
                  <a:schemeClr val="accent4">
                    <a:lumMod val="50000"/>
                  </a:schemeClr>
                </a:solidFill>
                <a:latin typeface="UTM Edwardian" panose="02040603050506020204" pitchFamily="18" charset="0"/>
                <a:cs typeface="Arial" panose="020B0604020202020204" pitchFamily="34" charset="0"/>
              </a:rPr>
              <a:t>sao</a:t>
            </a:r>
            <a:r>
              <a:rPr lang="en-US" altLang="zh-CN" sz="8800" dirty="0">
                <a:solidFill>
                  <a:schemeClr val="accent4">
                    <a:lumMod val="50000"/>
                  </a:schemeClr>
                </a:solidFill>
                <a:latin typeface="UTM Edwardian" panose="02040603050506020204" pitchFamily="18" charset="0"/>
                <a:cs typeface="Arial" panose="020B0604020202020204" pitchFamily="34" charset="0"/>
              </a:rPr>
              <a:t> </a:t>
            </a:r>
            <a:r>
              <a:rPr lang="en-US" altLang="zh-CN" sz="8800" dirty="0" err="1">
                <a:solidFill>
                  <a:schemeClr val="accent4">
                    <a:lumMod val="50000"/>
                  </a:schemeClr>
                </a:solidFill>
                <a:latin typeface="UTM Edwardian" panose="02040603050506020204" pitchFamily="18" charset="0"/>
                <a:cs typeface="Arial" panose="020B0604020202020204" pitchFamily="34" charset="0"/>
              </a:rPr>
              <a:t>để</a:t>
            </a:r>
            <a:r>
              <a:rPr lang="en-US" altLang="zh-CN" sz="8800" dirty="0">
                <a:solidFill>
                  <a:schemeClr val="accent4">
                    <a:lumMod val="50000"/>
                  </a:schemeClr>
                </a:solidFill>
                <a:latin typeface="UTM Edwardian" panose="02040603050506020204" pitchFamily="18" charset="0"/>
                <a:cs typeface="Arial" panose="020B0604020202020204" pitchFamily="34" charset="0"/>
              </a:rPr>
              <a:t> </a:t>
            </a:r>
            <a:r>
              <a:rPr lang="en-US" altLang="zh-CN" sz="8800" dirty="0" err="1">
                <a:solidFill>
                  <a:schemeClr val="accent4">
                    <a:lumMod val="50000"/>
                  </a:schemeClr>
                </a:solidFill>
                <a:latin typeface="UTM Edwardian" panose="02040603050506020204" pitchFamily="18" charset="0"/>
                <a:cs typeface="Arial" panose="020B0604020202020204" pitchFamily="34" charset="0"/>
              </a:rPr>
              <a:t>bảo</a:t>
            </a:r>
            <a:r>
              <a:rPr lang="en-US" altLang="zh-CN" sz="8800" dirty="0">
                <a:solidFill>
                  <a:schemeClr val="accent4">
                    <a:lumMod val="50000"/>
                  </a:schemeClr>
                </a:solidFill>
                <a:latin typeface="UTM Edwardian" panose="02040603050506020204" pitchFamily="18" charset="0"/>
                <a:cs typeface="Arial" panose="020B0604020202020204" pitchFamily="34" charset="0"/>
              </a:rPr>
              <a:t> </a:t>
            </a:r>
            <a:r>
              <a:rPr lang="en-US" altLang="zh-CN" sz="8800" dirty="0" err="1">
                <a:solidFill>
                  <a:schemeClr val="accent4">
                    <a:lumMod val="50000"/>
                  </a:schemeClr>
                </a:solidFill>
                <a:latin typeface="UTM Edwardian" panose="02040603050506020204" pitchFamily="18" charset="0"/>
                <a:cs typeface="Arial" panose="020B0604020202020204" pitchFamily="34" charset="0"/>
              </a:rPr>
              <a:t>vệ</a:t>
            </a:r>
            <a:r>
              <a:rPr lang="en-US" altLang="zh-CN" sz="8800" dirty="0">
                <a:solidFill>
                  <a:schemeClr val="accent4">
                    <a:lumMod val="50000"/>
                  </a:schemeClr>
                </a:solidFill>
                <a:latin typeface="UTM Edwardian" panose="02040603050506020204" pitchFamily="18" charset="0"/>
                <a:cs typeface="Arial" panose="020B0604020202020204" pitchFamily="34" charset="0"/>
              </a:rPr>
              <a:t> </a:t>
            </a:r>
            <a:r>
              <a:rPr lang="en-US" altLang="zh-CN" sz="8800" dirty="0" err="1">
                <a:solidFill>
                  <a:schemeClr val="accent4">
                    <a:lumMod val="50000"/>
                  </a:schemeClr>
                </a:solidFill>
                <a:latin typeface="UTM Edwardian" panose="02040603050506020204" pitchFamily="18" charset="0"/>
                <a:cs typeface="Arial" panose="020B0604020202020204" pitchFamily="34" charset="0"/>
              </a:rPr>
              <a:t>rừng</a:t>
            </a:r>
            <a:r>
              <a:rPr lang="en-US" altLang="zh-CN" sz="8800" dirty="0">
                <a:solidFill>
                  <a:schemeClr val="accent4">
                    <a:lumMod val="50000"/>
                  </a:schemeClr>
                </a:solidFill>
                <a:latin typeface="UTM Edwardian" panose="02040603050506020204" pitchFamily="18" charset="0"/>
                <a:cs typeface="Arial" panose="020B0604020202020204" pitchFamily="34" charset="0"/>
              </a:rPr>
              <a:t>?</a:t>
            </a:r>
          </a:p>
        </p:txBody>
      </p:sp>
    </p:spTree>
    <p:extLst>
      <p:ext uri="{BB962C8B-B14F-4D97-AF65-F5344CB8AC3E}">
        <p14:creationId xmlns:p14="http://schemas.microsoft.com/office/powerpoint/2010/main" val="21361749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46201" y="376535"/>
            <a:ext cx="4269118" cy="1862048"/>
          </a:xfrm>
          <a:prstGeom prst="rect">
            <a:avLst/>
          </a:prstGeom>
          <a:noFill/>
        </p:spPr>
        <p:txBody>
          <a:bodyPr wrap="none" lIns="91440" tIns="45720" rIns="91440" bIns="45720">
            <a:spAutoFit/>
          </a:bodyPr>
          <a:lstStyle/>
          <a:p>
            <a:pPr algn="ctr"/>
            <a:r>
              <a:rPr lang="en-US" sz="11500" b="1" cap="none" spc="0" dirty="0" smtClean="0">
                <a:ln w="22225">
                  <a:solidFill>
                    <a:schemeClr val="accent6">
                      <a:lumMod val="75000"/>
                    </a:schemeClr>
                  </a:solidFill>
                  <a:prstDash val="solid"/>
                </a:ln>
                <a:solidFill>
                  <a:schemeClr val="accent6"/>
                </a:solidFill>
                <a:effectLst/>
                <a:latin typeface="UVN Banh Mi" pitchFamily="2" charset="0"/>
              </a:rPr>
              <a:t>Dặn dò</a:t>
            </a:r>
            <a:endParaRPr lang="en-US" sz="11500" b="1" cap="none" spc="0" dirty="0">
              <a:ln w="22225">
                <a:solidFill>
                  <a:schemeClr val="accent6">
                    <a:lumMod val="75000"/>
                  </a:schemeClr>
                </a:solidFill>
                <a:prstDash val="solid"/>
              </a:ln>
              <a:solidFill>
                <a:schemeClr val="accent6"/>
              </a:solidFill>
              <a:effectLst/>
              <a:latin typeface="UVN Banh Mi" pitchFamily="2" charset="0"/>
            </a:endParaRPr>
          </a:p>
        </p:txBody>
      </p:sp>
    </p:spTree>
    <p:extLst>
      <p:ext uri="{BB962C8B-B14F-4D97-AF65-F5344CB8AC3E}">
        <p14:creationId xmlns:p14="http://schemas.microsoft.com/office/powerpoint/2010/main" val="30179077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2011085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3">
            <a:extLst>
              <a:ext uri="{FF2B5EF4-FFF2-40B4-BE49-F238E27FC236}">
                <a16:creationId xmlns:a16="http://schemas.microsoft.com/office/drawing/2014/main" id="{6700AB5A-4255-452F-8E40-B4D4D7FB8E1D}"/>
              </a:ext>
            </a:extLst>
          </p:cNvPr>
          <p:cNvSpPr txBox="1"/>
          <p:nvPr/>
        </p:nvSpPr>
        <p:spPr>
          <a:xfrm>
            <a:off x="2075189" y="1631524"/>
            <a:ext cx="6947846" cy="3631763"/>
          </a:xfrm>
          <a:prstGeom prst="rect">
            <a:avLst/>
          </a:prstGeom>
          <a:noFill/>
        </p:spPr>
        <p:txBody>
          <a:bodyPr wrap="square" rtlCol="0">
            <a:spAutoFit/>
          </a:bodyPr>
          <a:lstStyle/>
          <a:p>
            <a:pPr algn="ctr"/>
            <a:r>
              <a:rPr lang="en-US" altLang="zh-CN" sz="11500" b="1" dirty="0">
                <a:solidFill>
                  <a:srgbClr val="002060"/>
                </a:solidFill>
                <a:latin typeface="UTM Edwardian" panose="02040603050506020204" pitchFamily="18" charset="0"/>
                <a:ea typeface="字魂17号-萌趣果冻体" pitchFamily="2" charset="-122"/>
                <a:cs typeface="Arial" panose="020B0604020202020204" pitchFamily="34" charset="0"/>
              </a:rPr>
              <a:t>Khai thác </a:t>
            </a:r>
            <a:endParaRPr lang="en-US" altLang="zh-CN" sz="11500" b="1" dirty="0" smtClean="0">
              <a:solidFill>
                <a:srgbClr val="002060"/>
              </a:solidFill>
              <a:latin typeface="UTM Edwardian" panose="02040603050506020204" pitchFamily="18" charset="0"/>
              <a:ea typeface="字魂17号-萌趣果冻体" pitchFamily="2" charset="-122"/>
              <a:cs typeface="Arial" panose="020B0604020202020204" pitchFamily="34" charset="0"/>
            </a:endParaRPr>
          </a:p>
          <a:p>
            <a:pPr algn="ctr"/>
            <a:r>
              <a:rPr lang="en-US" altLang="zh-CN" sz="11500" b="1" dirty="0" smtClean="0">
                <a:solidFill>
                  <a:srgbClr val="002060"/>
                </a:solidFill>
                <a:latin typeface="UTM Edwardian" panose="02040603050506020204" pitchFamily="18" charset="0"/>
                <a:ea typeface="字魂17号-萌趣果冻体" pitchFamily="2" charset="-122"/>
                <a:cs typeface="Arial" panose="020B0604020202020204" pitchFamily="34" charset="0"/>
              </a:rPr>
              <a:t>sức </a:t>
            </a:r>
            <a:r>
              <a:rPr lang="en-US" altLang="zh-CN" sz="11500" b="1" dirty="0">
                <a:solidFill>
                  <a:srgbClr val="002060"/>
                </a:solidFill>
                <a:latin typeface="UTM Edwardian" panose="02040603050506020204" pitchFamily="18" charset="0"/>
                <a:ea typeface="字魂17号-萌趣果冻体" pitchFamily="2" charset="-122"/>
                <a:cs typeface="Arial" panose="020B0604020202020204" pitchFamily="34" charset="0"/>
              </a:rPr>
              <a:t>nước</a:t>
            </a:r>
            <a:endParaRPr lang="zh-CN" altLang="en-US" sz="11500" b="1" dirty="0">
              <a:solidFill>
                <a:srgbClr val="002060"/>
              </a:solidFill>
              <a:latin typeface="UTM Edwardian" panose="02040603050506020204" pitchFamily="18" charset="0"/>
              <a:ea typeface="字魂17号-萌趣果冻体" pitchFamily="2" charset="-122"/>
              <a:cs typeface="Arial" panose="020B0604020202020204" pitchFamily="34" charset="0"/>
            </a:endParaRPr>
          </a:p>
        </p:txBody>
      </p:sp>
    </p:spTree>
    <p:extLst>
      <p:ext uri="{BB962C8B-B14F-4D97-AF65-F5344CB8AC3E}">
        <p14:creationId xmlns:p14="http://schemas.microsoft.com/office/powerpoint/2010/main" val="178223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2E82710-2A1A-4898-B163-414968E96569}"/>
              </a:ext>
            </a:extLst>
          </p:cNvPr>
          <p:cNvPicPr>
            <a:picLocks noChangeAspect="1"/>
          </p:cNvPicPr>
          <p:nvPr/>
        </p:nvPicPr>
        <p:blipFill>
          <a:blip r:embed="rId2"/>
          <a:stretch>
            <a:fillRect/>
          </a:stretch>
        </p:blipFill>
        <p:spPr>
          <a:xfrm>
            <a:off x="219165" y="191343"/>
            <a:ext cx="5637332" cy="6475314"/>
          </a:xfrm>
          <a:prstGeom prst="rect">
            <a:avLst/>
          </a:prstGeom>
        </p:spPr>
      </p:pic>
      <p:sp>
        <p:nvSpPr>
          <p:cNvPr id="5" name="TextBox 4">
            <a:extLst>
              <a:ext uri="{FF2B5EF4-FFF2-40B4-BE49-F238E27FC236}">
                <a16:creationId xmlns:a16="http://schemas.microsoft.com/office/drawing/2014/main" id="{BF40E823-4858-4D42-BC65-2F4CCCA272AE}"/>
              </a:ext>
            </a:extLst>
          </p:cNvPr>
          <p:cNvSpPr txBox="1"/>
          <p:nvPr/>
        </p:nvSpPr>
        <p:spPr>
          <a:xfrm>
            <a:off x="6049339" y="1679214"/>
            <a:ext cx="5637332" cy="1149055"/>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a:solidFill>
                  <a:schemeClr val="tx2"/>
                </a:solidFill>
                <a:latin typeface="Arial" panose="020B0604020202020204" pitchFamily="34" charset="0"/>
                <a:cs typeface="Arial" panose="020B0604020202020204" pitchFamily="34" charset="0"/>
              </a:rPr>
              <a:t>1. </a:t>
            </a:r>
            <a:r>
              <a:rPr lang="en-US" altLang="zh-CN" sz="2999" dirty="0" err="1">
                <a:solidFill>
                  <a:schemeClr val="tx2"/>
                </a:solidFill>
                <a:latin typeface="Arial" panose="020B0604020202020204" pitchFamily="34" charset="0"/>
                <a:cs typeface="Arial" panose="020B0604020202020204" pitchFamily="34" charset="0"/>
              </a:rPr>
              <a:t>Kể</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tên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các</a:t>
            </a:r>
            <a:r>
              <a:rPr lang="en-US" altLang="zh-CN" sz="2999" dirty="0">
                <a:solidFill>
                  <a:schemeClr val="tx2"/>
                </a:solidFill>
                <a:latin typeface="Arial" panose="020B0604020202020204" pitchFamily="34" charset="0"/>
                <a:cs typeface="Arial" panose="020B0604020202020204" pitchFamily="34" charset="0"/>
              </a:rPr>
              <a:t> con </a:t>
            </a:r>
            <a:r>
              <a:rPr lang="en-US" altLang="zh-CN" sz="2999" dirty="0" err="1">
                <a:solidFill>
                  <a:schemeClr val="tx2"/>
                </a:solidFill>
                <a:latin typeface="Arial" panose="020B0604020202020204" pitchFamily="34" charset="0"/>
                <a:cs typeface="Arial" panose="020B0604020202020204" pitchFamily="34" charset="0"/>
              </a:rPr>
              <a:t>sông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bắt</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nguồn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từ</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Tây</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Nguyên</a:t>
            </a:r>
            <a:r>
              <a:rPr lang="en-US" altLang="zh-CN" sz="2999" dirty="0">
                <a:solidFill>
                  <a:schemeClr val="tx2"/>
                </a:solidFill>
                <a:latin typeface="Arial" panose="020B0604020202020204" pitchFamily="34" charset="0"/>
                <a:cs typeface="Arial" panose="020B0604020202020204" pitchFamily="34" charset="0"/>
              </a:rPr>
              <a:t>. </a:t>
            </a:r>
          </a:p>
        </p:txBody>
      </p:sp>
      <p:grpSp>
        <p:nvGrpSpPr>
          <p:cNvPr id="6" name="Group 5">
            <a:extLst>
              <a:ext uri="{FF2B5EF4-FFF2-40B4-BE49-F238E27FC236}">
                <a16:creationId xmlns:a16="http://schemas.microsoft.com/office/drawing/2014/main" id="{2468F8BC-B494-4F23-B1F1-95217E7898A9}"/>
              </a:ext>
            </a:extLst>
          </p:cNvPr>
          <p:cNvGrpSpPr/>
          <p:nvPr/>
        </p:nvGrpSpPr>
        <p:grpSpPr>
          <a:xfrm>
            <a:off x="3336328" y="397033"/>
            <a:ext cx="8431191" cy="820481"/>
            <a:chOff x="1719189" y="643163"/>
            <a:chExt cx="9418401" cy="820695"/>
          </a:xfrm>
        </p:grpSpPr>
        <p:sp>
          <p:nvSpPr>
            <p:cNvPr id="7" name="Rectangle: Rounded Corners 11">
              <a:extLst>
                <a:ext uri="{FF2B5EF4-FFF2-40B4-BE49-F238E27FC236}">
                  <a16:creationId xmlns:a16="http://schemas.microsoft.com/office/drawing/2014/main" id="{FC3A5529-0D71-49CE-B82A-59898F31AC6B}"/>
                </a:ext>
              </a:extLst>
            </p:cNvPr>
            <p:cNvSpPr/>
            <p:nvPr/>
          </p:nvSpPr>
          <p:spPr>
            <a:xfrm>
              <a:off x="1738388" y="762794"/>
              <a:ext cx="9399202"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8" name="TextBox 7">
              <a:extLst>
                <a:ext uri="{FF2B5EF4-FFF2-40B4-BE49-F238E27FC236}">
                  <a16:creationId xmlns:a16="http://schemas.microsoft.com/office/drawing/2014/main" id="{EBEFC7DF-49E3-4090-BDAC-C67FE89B279B}"/>
                </a:ext>
              </a:extLst>
            </p:cNvPr>
            <p:cNvSpPr txBox="1"/>
            <p:nvPr/>
          </p:nvSpPr>
          <p:spPr>
            <a:xfrm>
              <a:off x="1719189" y="643163"/>
              <a:ext cx="9308887" cy="820695"/>
            </a:xfrm>
            <a:prstGeom prst="rect">
              <a:avLst/>
            </a:prstGeom>
            <a:noFill/>
          </p:spPr>
          <p:txBody>
            <a:bodyPr wrap="square" rtlCol="0">
              <a:spAutoFit/>
            </a:bodyPr>
            <a:lstStyle/>
            <a:p>
              <a:pPr>
                <a:lnSpc>
                  <a:spcPct val="150000"/>
                </a:lnSpc>
              </a:pPr>
              <a:r>
                <a:rPr lang="en-US" altLang="zh-CN" sz="3599" dirty="0">
                  <a:solidFill>
                    <a:schemeClr val="bg1"/>
                  </a:solidFill>
                  <a:latin typeface="Arial" panose="020B0604020202020204" pitchFamily="34" charset="0"/>
                  <a:cs typeface="Arial" panose="020B0604020202020204" pitchFamily="34" charset="0"/>
                </a:rPr>
                <a:t>Quan </a:t>
              </a:r>
              <a:r>
                <a:rPr lang="en-US" altLang="zh-CN" sz="3599" dirty="0" err="1">
                  <a:solidFill>
                    <a:schemeClr val="bg1"/>
                  </a:solidFill>
                  <a:latin typeface="Arial" panose="020B0604020202020204" pitchFamily="34" charset="0"/>
                  <a:cs typeface="Arial" panose="020B0604020202020204" pitchFamily="34" charset="0"/>
                </a:rPr>
                <a:t>sát</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lược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đồ</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và</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đọc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thầm</a:t>
              </a:r>
              <a:r>
                <a:rPr lang="en-US" altLang="zh-CN" sz="3599" dirty="0">
                  <a:solidFill>
                    <a:schemeClr val="bg1"/>
                  </a:solidFill>
                  <a:latin typeface="Arial" panose="020B0604020202020204" pitchFamily="34" charset="0"/>
                  <a:cs typeface="Arial" panose="020B0604020202020204" pitchFamily="34" charset="0"/>
                </a:rPr>
                <a:t> SGK / 90</a:t>
              </a:r>
            </a:p>
          </p:txBody>
        </p:sp>
      </p:grpSp>
      <p:sp>
        <p:nvSpPr>
          <p:cNvPr id="9" name="TextBox 8">
            <a:extLst>
              <a:ext uri="{FF2B5EF4-FFF2-40B4-BE49-F238E27FC236}">
                <a16:creationId xmlns:a16="http://schemas.microsoft.com/office/drawing/2014/main" id="{06219A4B-B55A-49E9-AD54-A280EFB0797F}"/>
              </a:ext>
            </a:extLst>
          </p:cNvPr>
          <p:cNvSpPr txBox="1"/>
          <p:nvPr/>
        </p:nvSpPr>
        <p:spPr>
          <a:xfrm>
            <a:off x="7675153" y="2960047"/>
            <a:ext cx="2658512" cy="595201"/>
          </a:xfrm>
          <a:prstGeom prst="rect">
            <a:avLst/>
          </a:prstGeom>
          <a:noFill/>
        </p:spPr>
        <p:txBody>
          <a:bodyPr wrap="square" rtlCol="0">
            <a:spAutoFit/>
          </a:bodyPr>
          <a:lstStyle/>
          <a:p>
            <a:pPr>
              <a:lnSpc>
                <a:spcPct val="120000"/>
              </a:lnSpc>
              <a:spcBef>
                <a:spcPts val="600"/>
              </a:spcBef>
              <a:spcAft>
                <a:spcPts val="600"/>
              </a:spcAft>
            </a:pPr>
            <a:r>
              <a:rPr lang="en-US" altLang="zh-CN" sz="2999" dirty="0" err="1">
                <a:solidFill>
                  <a:srgbClr val="FF0066"/>
                </a:solidFill>
                <a:latin typeface="Arial" panose="020B0604020202020204" pitchFamily="34" charset="0"/>
                <a:cs typeface="Arial" panose="020B0604020202020204" pitchFamily="34" charset="0"/>
              </a:rPr>
              <a:t>Sông</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Xê</a:t>
            </a:r>
            <a:r>
              <a:rPr lang="en-US" altLang="zh-CN" sz="2999" dirty="0">
                <a:solidFill>
                  <a:srgbClr val="FF0066"/>
                </a:solidFill>
                <a:latin typeface="Arial" panose="020B0604020202020204" pitchFamily="34" charset="0"/>
                <a:cs typeface="Arial" panose="020B0604020202020204" pitchFamily="34" charset="0"/>
              </a:rPr>
              <a:t> Xan</a:t>
            </a:r>
            <a:endParaRPr lang="vi-VN" altLang="zh-CN" sz="2999" dirty="0">
              <a:solidFill>
                <a:srgbClr val="FF0066"/>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2ED1481-3A9D-4AAE-A8B9-0B1C2B2A9930}"/>
              </a:ext>
            </a:extLst>
          </p:cNvPr>
          <p:cNvSpPr txBox="1"/>
          <p:nvPr/>
        </p:nvSpPr>
        <p:spPr>
          <a:xfrm>
            <a:off x="7661835" y="3645669"/>
            <a:ext cx="2671829" cy="595201"/>
          </a:xfrm>
          <a:prstGeom prst="rect">
            <a:avLst/>
          </a:prstGeom>
          <a:noFill/>
        </p:spPr>
        <p:txBody>
          <a:bodyPr wrap="square" rtlCol="0">
            <a:spAutoFit/>
          </a:bodyPr>
          <a:lstStyle/>
          <a:p>
            <a:pPr>
              <a:lnSpc>
                <a:spcPct val="120000"/>
              </a:lnSpc>
              <a:spcBef>
                <a:spcPts val="600"/>
              </a:spcBef>
              <a:spcAft>
                <a:spcPts val="600"/>
              </a:spcAft>
            </a:pPr>
            <a:r>
              <a:rPr lang="en-US" altLang="zh-CN" sz="2999" dirty="0" err="1">
                <a:solidFill>
                  <a:srgbClr val="FF0066"/>
                </a:solidFill>
                <a:latin typeface="Arial" panose="020B0604020202020204" pitchFamily="34" charset="0"/>
                <a:cs typeface="Arial" panose="020B0604020202020204" pitchFamily="34" charset="0"/>
              </a:rPr>
              <a:t>Sông</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Xrê</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Pôk</a:t>
            </a:r>
            <a:endParaRPr lang="vi-VN" altLang="zh-CN" sz="2999" dirty="0">
              <a:solidFill>
                <a:srgbClr val="FF0066"/>
              </a:solidFill>
              <a:latin typeface="Arial" panose="020B0604020202020204" pitchFamily="34" charset="0"/>
              <a:cs typeface="Arial" panose="020B0604020202020204" pitchFamily="34" charset="0"/>
            </a:endParaRPr>
          </a:p>
        </p:txBody>
      </p:sp>
      <p:sp>
        <p:nvSpPr>
          <p:cNvPr id="11" name="Freeform: Shape 5">
            <a:extLst>
              <a:ext uri="{FF2B5EF4-FFF2-40B4-BE49-F238E27FC236}">
                <a16:creationId xmlns:a16="http://schemas.microsoft.com/office/drawing/2014/main" id="{2B67FB1E-132B-43CC-8604-63391C897DD1}"/>
              </a:ext>
            </a:extLst>
          </p:cNvPr>
          <p:cNvSpPr/>
          <p:nvPr/>
        </p:nvSpPr>
        <p:spPr>
          <a:xfrm>
            <a:off x="1261808" y="731429"/>
            <a:ext cx="1776023" cy="1942594"/>
          </a:xfrm>
          <a:custGeom>
            <a:avLst/>
            <a:gdLst>
              <a:gd name="connsiteX0" fmla="*/ 0 w 1519311"/>
              <a:gd name="connsiteY0" fmla="*/ 1828800 h 1828800"/>
              <a:gd name="connsiteX1" fmla="*/ 168812 w 1519311"/>
              <a:gd name="connsiteY1" fmla="*/ 1814732 h 1828800"/>
              <a:gd name="connsiteX2" fmla="*/ 239151 w 1519311"/>
              <a:gd name="connsiteY2" fmla="*/ 1730326 h 1828800"/>
              <a:gd name="connsiteX3" fmla="*/ 337624 w 1519311"/>
              <a:gd name="connsiteY3" fmla="*/ 1730326 h 1828800"/>
              <a:gd name="connsiteX4" fmla="*/ 393895 w 1519311"/>
              <a:gd name="connsiteY4" fmla="*/ 1645920 h 1828800"/>
              <a:gd name="connsiteX5" fmla="*/ 478301 w 1519311"/>
              <a:gd name="connsiteY5" fmla="*/ 1519311 h 1828800"/>
              <a:gd name="connsiteX6" fmla="*/ 520504 w 1519311"/>
              <a:gd name="connsiteY6" fmla="*/ 1477108 h 1828800"/>
              <a:gd name="connsiteX7" fmla="*/ 576775 w 1519311"/>
              <a:gd name="connsiteY7" fmla="*/ 1364566 h 1828800"/>
              <a:gd name="connsiteX8" fmla="*/ 661181 w 1519311"/>
              <a:gd name="connsiteY8" fmla="*/ 1322363 h 1828800"/>
              <a:gd name="connsiteX9" fmla="*/ 759655 w 1519311"/>
              <a:gd name="connsiteY9" fmla="*/ 1322363 h 1828800"/>
              <a:gd name="connsiteX10" fmla="*/ 801858 w 1519311"/>
              <a:gd name="connsiteY10" fmla="*/ 1280160 h 1828800"/>
              <a:gd name="connsiteX11" fmla="*/ 914400 w 1519311"/>
              <a:gd name="connsiteY11" fmla="*/ 1308295 h 1828800"/>
              <a:gd name="connsiteX12" fmla="*/ 1012874 w 1519311"/>
              <a:gd name="connsiteY12" fmla="*/ 1392702 h 1828800"/>
              <a:gd name="connsiteX13" fmla="*/ 1026941 w 1519311"/>
              <a:gd name="connsiteY13" fmla="*/ 1491175 h 1828800"/>
              <a:gd name="connsiteX14" fmla="*/ 1097280 w 1519311"/>
              <a:gd name="connsiteY14" fmla="*/ 1589649 h 1828800"/>
              <a:gd name="connsiteX15" fmla="*/ 1153551 w 1519311"/>
              <a:gd name="connsiteY15" fmla="*/ 1589649 h 1828800"/>
              <a:gd name="connsiteX16" fmla="*/ 1195754 w 1519311"/>
              <a:gd name="connsiteY16" fmla="*/ 1463040 h 1828800"/>
              <a:gd name="connsiteX17" fmla="*/ 1195754 w 1519311"/>
              <a:gd name="connsiteY17" fmla="*/ 1463040 h 1828800"/>
              <a:gd name="connsiteX18" fmla="*/ 1280160 w 1519311"/>
              <a:gd name="connsiteY18" fmla="*/ 1322363 h 1828800"/>
              <a:gd name="connsiteX19" fmla="*/ 1322363 w 1519311"/>
              <a:gd name="connsiteY19" fmla="*/ 1223889 h 1828800"/>
              <a:gd name="connsiteX20" fmla="*/ 1364566 w 1519311"/>
              <a:gd name="connsiteY20" fmla="*/ 1153551 h 1828800"/>
              <a:gd name="connsiteX21" fmla="*/ 1420837 w 1519311"/>
              <a:gd name="connsiteY21" fmla="*/ 1125415 h 1828800"/>
              <a:gd name="connsiteX22" fmla="*/ 1491175 w 1519311"/>
              <a:gd name="connsiteY22" fmla="*/ 970671 h 1828800"/>
              <a:gd name="connsiteX23" fmla="*/ 1519311 w 1519311"/>
              <a:gd name="connsiteY23" fmla="*/ 872197 h 1828800"/>
              <a:gd name="connsiteX24" fmla="*/ 1519311 w 1519311"/>
              <a:gd name="connsiteY24" fmla="*/ 731520 h 1828800"/>
              <a:gd name="connsiteX25" fmla="*/ 1519311 w 1519311"/>
              <a:gd name="connsiteY25" fmla="*/ 647114 h 1828800"/>
              <a:gd name="connsiteX26" fmla="*/ 1448972 w 1519311"/>
              <a:gd name="connsiteY26" fmla="*/ 590843 h 1828800"/>
              <a:gd name="connsiteX27" fmla="*/ 1420837 w 1519311"/>
              <a:gd name="connsiteY27" fmla="*/ 534572 h 1828800"/>
              <a:gd name="connsiteX28" fmla="*/ 1420837 w 1519311"/>
              <a:gd name="connsiteY28" fmla="*/ 393895 h 1828800"/>
              <a:gd name="connsiteX29" fmla="*/ 1434904 w 1519311"/>
              <a:gd name="connsiteY29" fmla="*/ 281354 h 1828800"/>
              <a:gd name="connsiteX30" fmla="*/ 1434904 w 1519311"/>
              <a:gd name="connsiteY30" fmla="*/ 140677 h 1828800"/>
              <a:gd name="connsiteX31" fmla="*/ 1434904 w 1519311"/>
              <a:gd name="connsiteY31" fmla="*/ 42203 h 1828800"/>
              <a:gd name="connsiteX32" fmla="*/ 1350498 w 1519311"/>
              <a:gd name="connsiteY32" fmla="*/ 0 h 1828800"/>
              <a:gd name="connsiteX0" fmla="*/ 0 w 1776486"/>
              <a:gd name="connsiteY0" fmla="*/ 1943100 h 1943100"/>
              <a:gd name="connsiteX1" fmla="*/ 425987 w 1776486"/>
              <a:gd name="connsiteY1" fmla="*/ 1814732 h 1943100"/>
              <a:gd name="connsiteX2" fmla="*/ 496326 w 1776486"/>
              <a:gd name="connsiteY2" fmla="*/ 1730326 h 1943100"/>
              <a:gd name="connsiteX3" fmla="*/ 594799 w 1776486"/>
              <a:gd name="connsiteY3" fmla="*/ 1730326 h 1943100"/>
              <a:gd name="connsiteX4" fmla="*/ 651070 w 1776486"/>
              <a:gd name="connsiteY4" fmla="*/ 1645920 h 1943100"/>
              <a:gd name="connsiteX5" fmla="*/ 735476 w 1776486"/>
              <a:gd name="connsiteY5" fmla="*/ 1519311 h 1943100"/>
              <a:gd name="connsiteX6" fmla="*/ 777679 w 1776486"/>
              <a:gd name="connsiteY6" fmla="*/ 1477108 h 1943100"/>
              <a:gd name="connsiteX7" fmla="*/ 833950 w 1776486"/>
              <a:gd name="connsiteY7" fmla="*/ 1364566 h 1943100"/>
              <a:gd name="connsiteX8" fmla="*/ 918356 w 1776486"/>
              <a:gd name="connsiteY8" fmla="*/ 1322363 h 1943100"/>
              <a:gd name="connsiteX9" fmla="*/ 1016830 w 1776486"/>
              <a:gd name="connsiteY9" fmla="*/ 1322363 h 1943100"/>
              <a:gd name="connsiteX10" fmla="*/ 1059033 w 1776486"/>
              <a:gd name="connsiteY10" fmla="*/ 1280160 h 1943100"/>
              <a:gd name="connsiteX11" fmla="*/ 1171575 w 1776486"/>
              <a:gd name="connsiteY11" fmla="*/ 1308295 h 1943100"/>
              <a:gd name="connsiteX12" fmla="*/ 1270049 w 1776486"/>
              <a:gd name="connsiteY12" fmla="*/ 1392702 h 1943100"/>
              <a:gd name="connsiteX13" fmla="*/ 1284116 w 1776486"/>
              <a:gd name="connsiteY13" fmla="*/ 1491175 h 1943100"/>
              <a:gd name="connsiteX14" fmla="*/ 1354455 w 1776486"/>
              <a:gd name="connsiteY14" fmla="*/ 1589649 h 1943100"/>
              <a:gd name="connsiteX15" fmla="*/ 1410726 w 1776486"/>
              <a:gd name="connsiteY15" fmla="*/ 1589649 h 1943100"/>
              <a:gd name="connsiteX16" fmla="*/ 1452929 w 1776486"/>
              <a:gd name="connsiteY16" fmla="*/ 1463040 h 1943100"/>
              <a:gd name="connsiteX17" fmla="*/ 1452929 w 1776486"/>
              <a:gd name="connsiteY17" fmla="*/ 1463040 h 1943100"/>
              <a:gd name="connsiteX18" fmla="*/ 1537335 w 1776486"/>
              <a:gd name="connsiteY18" fmla="*/ 1322363 h 1943100"/>
              <a:gd name="connsiteX19" fmla="*/ 1579538 w 1776486"/>
              <a:gd name="connsiteY19" fmla="*/ 1223889 h 1943100"/>
              <a:gd name="connsiteX20" fmla="*/ 1621741 w 1776486"/>
              <a:gd name="connsiteY20" fmla="*/ 1153551 h 1943100"/>
              <a:gd name="connsiteX21" fmla="*/ 1678012 w 1776486"/>
              <a:gd name="connsiteY21" fmla="*/ 1125415 h 1943100"/>
              <a:gd name="connsiteX22" fmla="*/ 1748350 w 1776486"/>
              <a:gd name="connsiteY22" fmla="*/ 970671 h 1943100"/>
              <a:gd name="connsiteX23" fmla="*/ 1776486 w 1776486"/>
              <a:gd name="connsiteY23" fmla="*/ 872197 h 1943100"/>
              <a:gd name="connsiteX24" fmla="*/ 1776486 w 1776486"/>
              <a:gd name="connsiteY24" fmla="*/ 731520 h 1943100"/>
              <a:gd name="connsiteX25" fmla="*/ 1776486 w 1776486"/>
              <a:gd name="connsiteY25" fmla="*/ 647114 h 1943100"/>
              <a:gd name="connsiteX26" fmla="*/ 1706147 w 1776486"/>
              <a:gd name="connsiteY26" fmla="*/ 590843 h 1943100"/>
              <a:gd name="connsiteX27" fmla="*/ 1678012 w 1776486"/>
              <a:gd name="connsiteY27" fmla="*/ 534572 h 1943100"/>
              <a:gd name="connsiteX28" fmla="*/ 1678012 w 1776486"/>
              <a:gd name="connsiteY28" fmla="*/ 393895 h 1943100"/>
              <a:gd name="connsiteX29" fmla="*/ 1692079 w 1776486"/>
              <a:gd name="connsiteY29" fmla="*/ 281354 h 1943100"/>
              <a:gd name="connsiteX30" fmla="*/ 1692079 w 1776486"/>
              <a:gd name="connsiteY30" fmla="*/ 140677 h 1943100"/>
              <a:gd name="connsiteX31" fmla="*/ 1692079 w 1776486"/>
              <a:gd name="connsiteY31" fmla="*/ 42203 h 1943100"/>
              <a:gd name="connsiteX32" fmla="*/ 1607673 w 1776486"/>
              <a:gd name="connsiteY32" fmla="*/ 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76486" h="1943100">
                <a:moveTo>
                  <a:pt x="0" y="1943100"/>
                </a:moveTo>
                <a:lnTo>
                  <a:pt x="425987" y="1814732"/>
                </a:lnTo>
                <a:lnTo>
                  <a:pt x="496326" y="1730326"/>
                </a:lnTo>
                <a:lnTo>
                  <a:pt x="594799" y="1730326"/>
                </a:lnTo>
                <a:lnTo>
                  <a:pt x="651070" y="1645920"/>
                </a:lnTo>
                <a:lnTo>
                  <a:pt x="735476" y="1519311"/>
                </a:lnTo>
                <a:lnTo>
                  <a:pt x="777679" y="1477108"/>
                </a:lnTo>
                <a:lnTo>
                  <a:pt x="833950" y="1364566"/>
                </a:lnTo>
                <a:lnTo>
                  <a:pt x="918356" y="1322363"/>
                </a:lnTo>
                <a:lnTo>
                  <a:pt x="1016830" y="1322363"/>
                </a:lnTo>
                <a:lnTo>
                  <a:pt x="1059033" y="1280160"/>
                </a:lnTo>
                <a:lnTo>
                  <a:pt x="1171575" y="1308295"/>
                </a:lnTo>
                <a:lnTo>
                  <a:pt x="1270049" y="1392702"/>
                </a:lnTo>
                <a:lnTo>
                  <a:pt x="1284116" y="1491175"/>
                </a:lnTo>
                <a:lnTo>
                  <a:pt x="1354455" y="1589649"/>
                </a:lnTo>
                <a:lnTo>
                  <a:pt x="1410726" y="1589649"/>
                </a:lnTo>
                <a:lnTo>
                  <a:pt x="1452929" y="1463040"/>
                </a:lnTo>
                <a:lnTo>
                  <a:pt x="1452929" y="1463040"/>
                </a:lnTo>
                <a:lnTo>
                  <a:pt x="1537335" y="1322363"/>
                </a:lnTo>
                <a:lnTo>
                  <a:pt x="1579538" y="1223889"/>
                </a:lnTo>
                <a:lnTo>
                  <a:pt x="1621741" y="1153551"/>
                </a:lnTo>
                <a:lnTo>
                  <a:pt x="1678012" y="1125415"/>
                </a:lnTo>
                <a:lnTo>
                  <a:pt x="1748350" y="970671"/>
                </a:lnTo>
                <a:lnTo>
                  <a:pt x="1776486" y="872197"/>
                </a:lnTo>
                <a:lnTo>
                  <a:pt x="1776486" y="731520"/>
                </a:lnTo>
                <a:lnTo>
                  <a:pt x="1776486" y="647114"/>
                </a:lnTo>
                <a:lnTo>
                  <a:pt x="1706147" y="590843"/>
                </a:lnTo>
                <a:lnTo>
                  <a:pt x="1678012" y="534572"/>
                </a:lnTo>
                <a:lnTo>
                  <a:pt x="1678012" y="393895"/>
                </a:lnTo>
                <a:lnTo>
                  <a:pt x="1692079" y="281354"/>
                </a:lnTo>
                <a:lnTo>
                  <a:pt x="1692079" y="140677"/>
                </a:lnTo>
                <a:lnTo>
                  <a:pt x="1692079" y="42203"/>
                </a:lnTo>
                <a:lnTo>
                  <a:pt x="1607673" y="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nvGrpSpPr>
          <p:cNvPr id="12" name="Group 11">
            <a:extLst>
              <a:ext uri="{FF2B5EF4-FFF2-40B4-BE49-F238E27FC236}">
                <a16:creationId xmlns:a16="http://schemas.microsoft.com/office/drawing/2014/main" id="{DD3342E5-C4B2-4668-A74C-020FEC06251F}"/>
              </a:ext>
            </a:extLst>
          </p:cNvPr>
          <p:cNvGrpSpPr/>
          <p:nvPr/>
        </p:nvGrpSpPr>
        <p:grpSpPr>
          <a:xfrm>
            <a:off x="3336692" y="1516084"/>
            <a:ext cx="1043668" cy="1706436"/>
            <a:chOff x="3337560" y="1516380"/>
            <a:chExt cx="1043940" cy="1706880"/>
          </a:xfrm>
        </p:grpSpPr>
        <p:sp>
          <p:nvSpPr>
            <p:cNvPr id="13" name="Freeform: Shape 19">
              <a:extLst>
                <a:ext uri="{FF2B5EF4-FFF2-40B4-BE49-F238E27FC236}">
                  <a16:creationId xmlns:a16="http://schemas.microsoft.com/office/drawing/2014/main" id="{B1E7C863-E449-49CD-A101-BC4400055AEA}"/>
                </a:ext>
              </a:extLst>
            </p:cNvPr>
            <p:cNvSpPr/>
            <p:nvPr/>
          </p:nvSpPr>
          <p:spPr>
            <a:xfrm>
              <a:off x="3337560" y="1920240"/>
              <a:ext cx="1043940" cy="1303020"/>
            </a:xfrm>
            <a:custGeom>
              <a:avLst/>
              <a:gdLst>
                <a:gd name="connsiteX0" fmla="*/ 99060 w 1043940"/>
                <a:gd name="connsiteY0" fmla="*/ 0 h 1303020"/>
                <a:gd name="connsiteX1" fmla="*/ 121920 w 1043940"/>
                <a:gd name="connsiteY1" fmla="*/ 121920 h 1303020"/>
                <a:gd name="connsiteX2" fmla="*/ 60960 w 1043940"/>
                <a:gd name="connsiteY2" fmla="*/ 251460 h 1303020"/>
                <a:gd name="connsiteX3" fmla="*/ 0 w 1043940"/>
                <a:gd name="connsiteY3" fmla="*/ 396240 h 1303020"/>
                <a:gd name="connsiteX4" fmla="*/ 0 w 1043940"/>
                <a:gd name="connsiteY4" fmla="*/ 487680 h 1303020"/>
                <a:gd name="connsiteX5" fmla="*/ 38100 w 1043940"/>
                <a:gd name="connsiteY5" fmla="*/ 624840 h 1303020"/>
                <a:gd name="connsiteX6" fmla="*/ 60960 w 1043940"/>
                <a:gd name="connsiteY6" fmla="*/ 678180 h 1303020"/>
                <a:gd name="connsiteX7" fmla="*/ 76200 w 1043940"/>
                <a:gd name="connsiteY7" fmla="*/ 708660 h 1303020"/>
                <a:gd name="connsiteX8" fmla="*/ 129540 w 1043940"/>
                <a:gd name="connsiteY8" fmla="*/ 708660 h 1303020"/>
                <a:gd name="connsiteX9" fmla="*/ 160020 w 1043940"/>
                <a:gd name="connsiteY9" fmla="*/ 769620 h 1303020"/>
                <a:gd name="connsiteX10" fmla="*/ 205740 w 1043940"/>
                <a:gd name="connsiteY10" fmla="*/ 807720 h 1303020"/>
                <a:gd name="connsiteX11" fmla="*/ 236220 w 1043940"/>
                <a:gd name="connsiteY11" fmla="*/ 876300 h 1303020"/>
                <a:gd name="connsiteX12" fmla="*/ 304800 w 1043940"/>
                <a:gd name="connsiteY12" fmla="*/ 914400 h 1303020"/>
                <a:gd name="connsiteX13" fmla="*/ 365760 w 1043940"/>
                <a:gd name="connsiteY13" fmla="*/ 998220 h 1303020"/>
                <a:gd name="connsiteX14" fmla="*/ 396240 w 1043940"/>
                <a:gd name="connsiteY14" fmla="*/ 1104900 h 1303020"/>
                <a:gd name="connsiteX15" fmla="*/ 457200 w 1043940"/>
                <a:gd name="connsiteY15" fmla="*/ 1173480 h 1303020"/>
                <a:gd name="connsiteX16" fmla="*/ 624840 w 1043940"/>
                <a:gd name="connsiteY16" fmla="*/ 1257300 h 1303020"/>
                <a:gd name="connsiteX17" fmla="*/ 723900 w 1043940"/>
                <a:gd name="connsiteY17" fmla="*/ 1257300 h 1303020"/>
                <a:gd name="connsiteX18" fmla="*/ 815340 w 1043940"/>
                <a:gd name="connsiteY18" fmla="*/ 1303020 h 1303020"/>
                <a:gd name="connsiteX19" fmla="*/ 1043940 w 1043940"/>
                <a:gd name="connsiteY19" fmla="*/ 1226820 h 1303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43940" h="1303020">
                  <a:moveTo>
                    <a:pt x="99060" y="0"/>
                  </a:moveTo>
                  <a:lnTo>
                    <a:pt x="121920" y="121920"/>
                  </a:lnTo>
                  <a:lnTo>
                    <a:pt x="60960" y="251460"/>
                  </a:lnTo>
                  <a:lnTo>
                    <a:pt x="0" y="396240"/>
                  </a:lnTo>
                  <a:lnTo>
                    <a:pt x="0" y="487680"/>
                  </a:lnTo>
                  <a:lnTo>
                    <a:pt x="38100" y="624840"/>
                  </a:lnTo>
                  <a:lnTo>
                    <a:pt x="60960" y="678180"/>
                  </a:lnTo>
                  <a:lnTo>
                    <a:pt x="76200" y="708660"/>
                  </a:lnTo>
                  <a:lnTo>
                    <a:pt x="129540" y="708660"/>
                  </a:lnTo>
                  <a:lnTo>
                    <a:pt x="160020" y="769620"/>
                  </a:lnTo>
                  <a:lnTo>
                    <a:pt x="205740" y="807720"/>
                  </a:lnTo>
                  <a:lnTo>
                    <a:pt x="236220" y="876300"/>
                  </a:lnTo>
                  <a:lnTo>
                    <a:pt x="304800" y="914400"/>
                  </a:lnTo>
                  <a:lnTo>
                    <a:pt x="365760" y="998220"/>
                  </a:lnTo>
                  <a:lnTo>
                    <a:pt x="396240" y="1104900"/>
                  </a:lnTo>
                  <a:lnTo>
                    <a:pt x="457200" y="1173480"/>
                  </a:lnTo>
                  <a:lnTo>
                    <a:pt x="624840" y="1257300"/>
                  </a:lnTo>
                  <a:lnTo>
                    <a:pt x="723900" y="1257300"/>
                  </a:lnTo>
                  <a:lnTo>
                    <a:pt x="815340" y="1303020"/>
                  </a:lnTo>
                  <a:lnTo>
                    <a:pt x="1043940" y="122682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4" name="Freeform: Shape 20">
              <a:extLst>
                <a:ext uri="{FF2B5EF4-FFF2-40B4-BE49-F238E27FC236}">
                  <a16:creationId xmlns:a16="http://schemas.microsoft.com/office/drawing/2014/main" id="{F2FEC790-785F-491E-B19F-91D7916460FB}"/>
                </a:ext>
              </a:extLst>
            </p:cNvPr>
            <p:cNvSpPr/>
            <p:nvPr/>
          </p:nvSpPr>
          <p:spPr>
            <a:xfrm>
              <a:off x="3505200" y="1516380"/>
              <a:ext cx="274320" cy="1257300"/>
            </a:xfrm>
            <a:custGeom>
              <a:avLst/>
              <a:gdLst>
                <a:gd name="connsiteX0" fmla="*/ 38100 w 274320"/>
                <a:gd name="connsiteY0" fmla="*/ 0 h 1257300"/>
                <a:gd name="connsiteX1" fmla="*/ 0 w 274320"/>
                <a:gd name="connsiteY1" fmla="*/ 60960 h 1257300"/>
                <a:gd name="connsiteX2" fmla="*/ 60960 w 274320"/>
                <a:gd name="connsiteY2" fmla="*/ 160020 h 1257300"/>
                <a:gd name="connsiteX3" fmla="*/ 91440 w 274320"/>
                <a:gd name="connsiteY3" fmla="*/ 220980 h 1257300"/>
                <a:gd name="connsiteX4" fmla="*/ 129540 w 274320"/>
                <a:gd name="connsiteY4" fmla="*/ 312420 h 1257300"/>
                <a:gd name="connsiteX5" fmla="*/ 160020 w 274320"/>
                <a:gd name="connsiteY5" fmla="*/ 388620 h 1257300"/>
                <a:gd name="connsiteX6" fmla="*/ 220980 w 274320"/>
                <a:gd name="connsiteY6" fmla="*/ 487680 h 1257300"/>
                <a:gd name="connsiteX7" fmla="*/ 274320 w 274320"/>
                <a:gd name="connsiteY7" fmla="*/ 617220 h 1257300"/>
                <a:gd name="connsiteX8" fmla="*/ 137160 w 274320"/>
                <a:gd name="connsiteY8" fmla="*/ 754380 h 1257300"/>
                <a:gd name="connsiteX9" fmla="*/ 144780 w 274320"/>
                <a:gd name="connsiteY9" fmla="*/ 830580 h 1257300"/>
                <a:gd name="connsiteX10" fmla="*/ 175260 w 274320"/>
                <a:gd name="connsiteY10" fmla="*/ 929640 h 1257300"/>
                <a:gd name="connsiteX11" fmla="*/ 129540 w 274320"/>
                <a:gd name="connsiteY11" fmla="*/ 1021080 h 1257300"/>
                <a:gd name="connsiteX12" fmla="*/ 76200 w 274320"/>
                <a:gd name="connsiteY12" fmla="*/ 1257300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320" h="1257300">
                  <a:moveTo>
                    <a:pt x="38100" y="0"/>
                  </a:moveTo>
                  <a:lnTo>
                    <a:pt x="0" y="60960"/>
                  </a:lnTo>
                  <a:lnTo>
                    <a:pt x="60960" y="160020"/>
                  </a:lnTo>
                  <a:lnTo>
                    <a:pt x="91440" y="220980"/>
                  </a:lnTo>
                  <a:lnTo>
                    <a:pt x="129540" y="312420"/>
                  </a:lnTo>
                  <a:lnTo>
                    <a:pt x="160020" y="388620"/>
                  </a:lnTo>
                  <a:lnTo>
                    <a:pt x="220980" y="487680"/>
                  </a:lnTo>
                  <a:lnTo>
                    <a:pt x="274320" y="617220"/>
                  </a:lnTo>
                  <a:lnTo>
                    <a:pt x="137160" y="754380"/>
                  </a:lnTo>
                  <a:lnTo>
                    <a:pt x="144780" y="830580"/>
                  </a:lnTo>
                  <a:lnTo>
                    <a:pt x="175260" y="929640"/>
                  </a:lnTo>
                  <a:lnTo>
                    <a:pt x="129540" y="1021080"/>
                  </a:lnTo>
                  <a:lnTo>
                    <a:pt x="76200" y="125730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15" name="TextBox 14">
            <a:extLst>
              <a:ext uri="{FF2B5EF4-FFF2-40B4-BE49-F238E27FC236}">
                <a16:creationId xmlns:a16="http://schemas.microsoft.com/office/drawing/2014/main" id="{A01F4F19-0C02-4A97-8EB2-299A3D7810C5}"/>
              </a:ext>
            </a:extLst>
          </p:cNvPr>
          <p:cNvSpPr txBox="1"/>
          <p:nvPr/>
        </p:nvSpPr>
        <p:spPr>
          <a:xfrm>
            <a:off x="7675153" y="4350075"/>
            <a:ext cx="1744350" cy="595201"/>
          </a:xfrm>
          <a:prstGeom prst="rect">
            <a:avLst/>
          </a:prstGeom>
          <a:noFill/>
        </p:spPr>
        <p:txBody>
          <a:bodyPr wrap="square" rtlCol="0">
            <a:spAutoFit/>
          </a:bodyPr>
          <a:lstStyle/>
          <a:p>
            <a:pPr>
              <a:lnSpc>
                <a:spcPct val="120000"/>
              </a:lnSpc>
              <a:spcBef>
                <a:spcPts val="600"/>
              </a:spcBef>
              <a:spcAft>
                <a:spcPts val="600"/>
              </a:spcAft>
            </a:pPr>
            <a:r>
              <a:rPr lang="en-US" altLang="zh-CN" sz="2999" dirty="0" err="1">
                <a:solidFill>
                  <a:srgbClr val="FF0066"/>
                </a:solidFill>
                <a:latin typeface="Arial" panose="020B0604020202020204" pitchFamily="34" charset="0"/>
                <a:cs typeface="Arial" panose="020B0604020202020204" pitchFamily="34" charset="0"/>
              </a:rPr>
              <a:t>Sông</a:t>
            </a:r>
            <a:r>
              <a:rPr lang="en-US" altLang="zh-CN" sz="2999" dirty="0">
                <a:solidFill>
                  <a:srgbClr val="FF0066"/>
                </a:solidFill>
                <a:latin typeface="Arial" panose="020B0604020202020204" pitchFamily="34" charset="0"/>
                <a:cs typeface="Arial" panose="020B0604020202020204" pitchFamily="34" charset="0"/>
              </a:rPr>
              <a:t> Ba</a:t>
            </a:r>
            <a:endParaRPr lang="vi-VN" altLang="zh-CN" sz="2999" dirty="0">
              <a:solidFill>
                <a:srgbClr val="FF0066"/>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95CF6A06-E876-4BF2-96BC-9A32162B250C}"/>
              </a:ext>
            </a:extLst>
          </p:cNvPr>
          <p:cNvGrpSpPr/>
          <p:nvPr/>
        </p:nvGrpSpPr>
        <p:grpSpPr>
          <a:xfrm>
            <a:off x="1592166" y="2574988"/>
            <a:ext cx="2201607" cy="1653110"/>
            <a:chOff x="1592580" y="2575560"/>
            <a:chExt cx="2202180" cy="1653540"/>
          </a:xfrm>
        </p:grpSpPr>
        <p:sp>
          <p:nvSpPr>
            <p:cNvPr id="17" name="Freeform: Shape 18">
              <a:extLst>
                <a:ext uri="{FF2B5EF4-FFF2-40B4-BE49-F238E27FC236}">
                  <a16:creationId xmlns:a16="http://schemas.microsoft.com/office/drawing/2014/main" id="{4806B5FB-73C9-4B4F-9CD9-E245C9EA84DF}"/>
                </a:ext>
              </a:extLst>
            </p:cNvPr>
            <p:cNvSpPr/>
            <p:nvPr/>
          </p:nvSpPr>
          <p:spPr>
            <a:xfrm>
              <a:off x="1592580" y="2575560"/>
              <a:ext cx="2202180" cy="1402080"/>
            </a:xfrm>
            <a:custGeom>
              <a:avLst/>
              <a:gdLst>
                <a:gd name="connsiteX0" fmla="*/ 0 w 2202180"/>
                <a:gd name="connsiteY0" fmla="*/ 0 h 1402080"/>
                <a:gd name="connsiteX1" fmla="*/ 91440 w 2202180"/>
                <a:gd name="connsiteY1" fmla="*/ 68580 h 1402080"/>
                <a:gd name="connsiteX2" fmla="*/ 167640 w 2202180"/>
                <a:gd name="connsiteY2" fmla="*/ 167640 h 1402080"/>
                <a:gd name="connsiteX3" fmla="*/ 198120 w 2202180"/>
                <a:gd name="connsiteY3" fmla="*/ 274320 h 1402080"/>
                <a:gd name="connsiteX4" fmla="*/ 281940 w 2202180"/>
                <a:gd name="connsiteY4" fmla="*/ 350520 h 1402080"/>
                <a:gd name="connsiteX5" fmla="*/ 510540 w 2202180"/>
                <a:gd name="connsiteY5" fmla="*/ 480060 h 1402080"/>
                <a:gd name="connsiteX6" fmla="*/ 708660 w 2202180"/>
                <a:gd name="connsiteY6" fmla="*/ 457200 h 1402080"/>
                <a:gd name="connsiteX7" fmla="*/ 853440 w 2202180"/>
                <a:gd name="connsiteY7" fmla="*/ 487680 h 1402080"/>
                <a:gd name="connsiteX8" fmla="*/ 975360 w 2202180"/>
                <a:gd name="connsiteY8" fmla="*/ 601980 h 1402080"/>
                <a:gd name="connsiteX9" fmla="*/ 1021080 w 2202180"/>
                <a:gd name="connsiteY9" fmla="*/ 678180 h 1402080"/>
                <a:gd name="connsiteX10" fmla="*/ 1112520 w 2202180"/>
                <a:gd name="connsiteY10" fmla="*/ 731520 h 1402080"/>
                <a:gd name="connsiteX11" fmla="*/ 1203960 w 2202180"/>
                <a:gd name="connsiteY11" fmla="*/ 746760 h 1402080"/>
                <a:gd name="connsiteX12" fmla="*/ 1257300 w 2202180"/>
                <a:gd name="connsiteY12" fmla="*/ 822960 h 1402080"/>
                <a:gd name="connsiteX13" fmla="*/ 1348740 w 2202180"/>
                <a:gd name="connsiteY13" fmla="*/ 838200 h 1402080"/>
                <a:gd name="connsiteX14" fmla="*/ 1424940 w 2202180"/>
                <a:gd name="connsiteY14" fmla="*/ 906780 h 1402080"/>
                <a:gd name="connsiteX15" fmla="*/ 1493520 w 2202180"/>
                <a:gd name="connsiteY15" fmla="*/ 899160 h 1402080"/>
                <a:gd name="connsiteX16" fmla="*/ 1584960 w 2202180"/>
                <a:gd name="connsiteY16" fmla="*/ 1112520 h 1402080"/>
                <a:gd name="connsiteX17" fmla="*/ 1661160 w 2202180"/>
                <a:gd name="connsiteY17" fmla="*/ 1226820 h 1402080"/>
                <a:gd name="connsiteX18" fmla="*/ 1783080 w 2202180"/>
                <a:gd name="connsiteY18" fmla="*/ 1165860 h 1402080"/>
                <a:gd name="connsiteX19" fmla="*/ 1950720 w 2202180"/>
                <a:gd name="connsiteY19" fmla="*/ 1143000 h 1402080"/>
                <a:gd name="connsiteX20" fmla="*/ 2065020 w 2202180"/>
                <a:gd name="connsiteY20" fmla="*/ 1181100 h 1402080"/>
                <a:gd name="connsiteX21" fmla="*/ 2186940 w 2202180"/>
                <a:gd name="connsiteY21" fmla="*/ 1325880 h 1402080"/>
                <a:gd name="connsiteX22" fmla="*/ 2202180 w 2202180"/>
                <a:gd name="connsiteY22" fmla="*/ 1402080 h 1402080"/>
                <a:gd name="connsiteX0" fmla="*/ 0 w 2202180"/>
                <a:gd name="connsiteY0" fmla="*/ 0 h 1402080"/>
                <a:gd name="connsiteX1" fmla="*/ 91440 w 2202180"/>
                <a:gd name="connsiteY1" fmla="*/ 68580 h 1402080"/>
                <a:gd name="connsiteX2" fmla="*/ 167640 w 2202180"/>
                <a:gd name="connsiteY2" fmla="*/ 167640 h 1402080"/>
                <a:gd name="connsiteX3" fmla="*/ 198120 w 2202180"/>
                <a:gd name="connsiteY3" fmla="*/ 274320 h 1402080"/>
                <a:gd name="connsiteX4" fmla="*/ 281940 w 2202180"/>
                <a:gd name="connsiteY4" fmla="*/ 350520 h 1402080"/>
                <a:gd name="connsiteX5" fmla="*/ 510540 w 2202180"/>
                <a:gd name="connsiteY5" fmla="*/ 480060 h 1402080"/>
                <a:gd name="connsiteX6" fmla="*/ 708660 w 2202180"/>
                <a:gd name="connsiteY6" fmla="*/ 457200 h 1402080"/>
                <a:gd name="connsiteX7" fmla="*/ 853440 w 2202180"/>
                <a:gd name="connsiteY7" fmla="*/ 487680 h 1402080"/>
                <a:gd name="connsiteX8" fmla="*/ 975360 w 2202180"/>
                <a:gd name="connsiteY8" fmla="*/ 601980 h 1402080"/>
                <a:gd name="connsiteX9" fmla="*/ 1021080 w 2202180"/>
                <a:gd name="connsiteY9" fmla="*/ 678180 h 1402080"/>
                <a:gd name="connsiteX10" fmla="*/ 1112520 w 2202180"/>
                <a:gd name="connsiteY10" fmla="*/ 731520 h 1402080"/>
                <a:gd name="connsiteX11" fmla="*/ 1203960 w 2202180"/>
                <a:gd name="connsiteY11" fmla="*/ 746760 h 1402080"/>
                <a:gd name="connsiteX12" fmla="*/ 1257300 w 2202180"/>
                <a:gd name="connsiteY12" fmla="*/ 822960 h 1402080"/>
                <a:gd name="connsiteX13" fmla="*/ 1348740 w 2202180"/>
                <a:gd name="connsiteY13" fmla="*/ 838200 h 1402080"/>
                <a:gd name="connsiteX14" fmla="*/ 1424940 w 2202180"/>
                <a:gd name="connsiteY14" fmla="*/ 906780 h 1402080"/>
                <a:gd name="connsiteX15" fmla="*/ 1493520 w 2202180"/>
                <a:gd name="connsiteY15" fmla="*/ 899160 h 1402080"/>
                <a:gd name="connsiteX16" fmla="*/ 1584960 w 2202180"/>
                <a:gd name="connsiteY16" fmla="*/ 1112520 h 1402080"/>
                <a:gd name="connsiteX17" fmla="*/ 1661160 w 2202180"/>
                <a:gd name="connsiteY17" fmla="*/ 1226820 h 1402080"/>
                <a:gd name="connsiteX18" fmla="*/ 1783080 w 2202180"/>
                <a:gd name="connsiteY18" fmla="*/ 1165860 h 1402080"/>
                <a:gd name="connsiteX19" fmla="*/ 1950720 w 2202180"/>
                <a:gd name="connsiteY19" fmla="*/ 1112520 h 1402080"/>
                <a:gd name="connsiteX20" fmla="*/ 2065020 w 2202180"/>
                <a:gd name="connsiteY20" fmla="*/ 1181100 h 1402080"/>
                <a:gd name="connsiteX21" fmla="*/ 2186940 w 2202180"/>
                <a:gd name="connsiteY21" fmla="*/ 1325880 h 1402080"/>
                <a:gd name="connsiteX22" fmla="*/ 2202180 w 2202180"/>
                <a:gd name="connsiteY22" fmla="*/ 1402080 h 1402080"/>
                <a:gd name="connsiteX0" fmla="*/ 0 w 2202180"/>
                <a:gd name="connsiteY0" fmla="*/ 0 h 1402080"/>
                <a:gd name="connsiteX1" fmla="*/ 91440 w 2202180"/>
                <a:gd name="connsiteY1" fmla="*/ 68580 h 1402080"/>
                <a:gd name="connsiteX2" fmla="*/ 167640 w 2202180"/>
                <a:gd name="connsiteY2" fmla="*/ 167640 h 1402080"/>
                <a:gd name="connsiteX3" fmla="*/ 198120 w 2202180"/>
                <a:gd name="connsiteY3" fmla="*/ 274320 h 1402080"/>
                <a:gd name="connsiteX4" fmla="*/ 281940 w 2202180"/>
                <a:gd name="connsiteY4" fmla="*/ 350520 h 1402080"/>
                <a:gd name="connsiteX5" fmla="*/ 510540 w 2202180"/>
                <a:gd name="connsiteY5" fmla="*/ 480060 h 1402080"/>
                <a:gd name="connsiteX6" fmla="*/ 708660 w 2202180"/>
                <a:gd name="connsiteY6" fmla="*/ 457200 h 1402080"/>
                <a:gd name="connsiteX7" fmla="*/ 853440 w 2202180"/>
                <a:gd name="connsiteY7" fmla="*/ 487680 h 1402080"/>
                <a:gd name="connsiteX8" fmla="*/ 975360 w 2202180"/>
                <a:gd name="connsiteY8" fmla="*/ 601980 h 1402080"/>
                <a:gd name="connsiteX9" fmla="*/ 1021080 w 2202180"/>
                <a:gd name="connsiteY9" fmla="*/ 678180 h 1402080"/>
                <a:gd name="connsiteX10" fmla="*/ 1112520 w 2202180"/>
                <a:gd name="connsiteY10" fmla="*/ 731520 h 1402080"/>
                <a:gd name="connsiteX11" fmla="*/ 1203960 w 2202180"/>
                <a:gd name="connsiteY11" fmla="*/ 746760 h 1402080"/>
                <a:gd name="connsiteX12" fmla="*/ 1257300 w 2202180"/>
                <a:gd name="connsiteY12" fmla="*/ 822960 h 1402080"/>
                <a:gd name="connsiteX13" fmla="*/ 1348740 w 2202180"/>
                <a:gd name="connsiteY13" fmla="*/ 838200 h 1402080"/>
                <a:gd name="connsiteX14" fmla="*/ 1424940 w 2202180"/>
                <a:gd name="connsiteY14" fmla="*/ 906780 h 1402080"/>
                <a:gd name="connsiteX15" fmla="*/ 1493520 w 2202180"/>
                <a:gd name="connsiteY15" fmla="*/ 899160 h 1402080"/>
                <a:gd name="connsiteX16" fmla="*/ 1584960 w 2202180"/>
                <a:gd name="connsiteY16" fmla="*/ 1112520 h 1402080"/>
                <a:gd name="connsiteX17" fmla="*/ 1684020 w 2202180"/>
                <a:gd name="connsiteY17" fmla="*/ 1226820 h 1402080"/>
                <a:gd name="connsiteX18" fmla="*/ 1783080 w 2202180"/>
                <a:gd name="connsiteY18" fmla="*/ 1165860 h 1402080"/>
                <a:gd name="connsiteX19" fmla="*/ 1950720 w 2202180"/>
                <a:gd name="connsiteY19" fmla="*/ 1112520 h 1402080"/>
                <a:gd name="connsiteX20" fmla="*/ 2065020 w 2202180"/>
                <a:gd name="connsiteY20" fmla="*/ 1181100 h 1402080"/>
                <a:gd name="connsiteX21" fmla="*/ 2186940 w 2202180"/>
                <a:gd name="connsiteY21" fmla="*/ 1325880 h 1402080"/>
                <a:gd name="connsiteX22" fmla="*/ 2202180 w 2202180"/>
                <a:gd name="connsiteY22" fmla="*/ 1402080 h 140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02180" h="1402080">
                  <a:moveTo>
                    <a:pt x="0" y="0"/>
                  </a:moveTo>
                  <a:lnTo>
                    <a:pt x="91440" y="68580"/>
                  </a:lnTo>
                  <a:lnTo>
                    <a:pt x="167640" y="167640"/>
                  </a:lnTo>
                  <a:lnTo>
                    <a:pt x="198120" y="274320"/>
                  </a:lnTo>
                  <a:lnTo>
                    <a:pt x="281940" y="350520"/>
                  </a:lnTo>
                  <a:lnTo>
                    <a:pt x="510540" y="480060"/>
                  </a:lnTo>
                  <a:lnTo>
                    <a:pt x="708660" y="457200"/>
                  </a:lnTo>
                  <a:lnTo>
                    <a:pt x="853440" y="487680"/>
                  </a:lnTo>
                  <a:lnTo>
                    <a:pt x="975360" y="601980"/>
                  </a:lnTo>
                  <a:lnTo>
                    <a:pt x="1021080" y="678180"/>
                  </a:lnTo>
                  <a:lnTo>
                    <a:pt x="1112520" y="731520"/>
                  </a:lnTo>
                  <a:lnTo>
                    <a:pt x="1203960" y="746760"/>
                  </a:lnTo>
                  <a:lnTo>
                    <a:pt x="1257300" y="822960"/>
                  </a:lnTo>
                  <a:lnTo>
                    <a:pt x="1348740" y="838200"/>
                  </a:lnTo>
                  <a:lnTo>
                    <a:pt x="1424940" y="906780"/>
                  </a:lnTo>
                  <a:lnTo>
                    <a:pt x="1493520" y="899160"/>
                  </a:lnTo>
                  <a:lnTo>
                    <a:pt x="1584960" y="1112520"/>
                  </a:lnTo>
                  <a:lnTo>
                    <a:pt x="1684020" y="1226820"/>
                  </a:lnTo>
                  <a:lnTo>
                    <a:pt x="1783080" y="1165860"/>
                  </a:lnTo>
                  <a:lnTo>
                    <a:pt x="1950720" y="1112520"/>
                  </a:lnTo>
                  <a:lnTo>
                    <a:pt x="2065020" y="1181100"/>
                  </a:lnTo>
                  <a:lnTo>
                    <a:pt x="2186940" y="1325880"/>
                  </a:lnTo>
                  <a:lnTo>
                    <a:pt x="2202180" y="140208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8" name="Freeform: Shape 23">
              <a:extLst>
                <a:ext uri="{FF2B5EF4-FFF2-40B4-BE49-F238E27FC236}">
                  <a16:creationId xmlns:a16="http://schemas.microsoft.com/office/drawing/2014/main" id="{E9A6CD5A-7CA9-4EA1-8D64-C854BE89AC9E}"/>
                </a:ext>
              </a:extLst>
            </p:cNvPr>
            <p:cNvSpPr/>
            <p:nvPr/>
          </p:nvSpPr>
          <p:spPr>
            <a:xfrm>
              <a:off x="3114675" y="3676650"/>
              <a:ext cx="323850" cy="552450"/>
            </a:xfrm>
            <a:custGeom>
              <a:avLst/>
              <a:gdLst>
                <a:gd name="connsiteX0" fmla="*/ 47625 w 323850"/>
                <a:gd name="connsiteY0" fmla="*/ 0 h 552450"/>
                <a:gd name="connsiteX1" fmla="*/ 0 w 323850"/>
                <a:gd name="connsiteY1" fmla="*/ 257175 h 552450"/>
                <a:gd name="connsiteX2" fmla="*/ 323850 w 323850"/>
                <a:gd name="connsiteY2" fmla="*/ 552450 h 552450"/>
              </a:gdLst>
              <a:ahLst/>
              <a:cxnLst>
                <a:cxn ang="0">
                  <a:pos x="connsiteX0" y="connsiteY0"/>
                </a:cxn>
                <a:cxn ang="0">
                  <a:pos x="connsiteX1" y="connsiteY1"/>
                </a:cxn>
                <a:cxn ang="0">
                  <a:pos x="connsiteX2" y="connsiteY2"/>
                </a:cxn>
              </a:cxnLst>
              <a:rect l="l" t="t" r="r" b="b"/>
              <a:pathLst>
                <a:path w="323850" h="552450">
                  <a:moveTo>
                    <a:pt x="47625" y="0"/>
                  </a:moveTo>
                  <a:lnTo>
                    <a:pt x="0" y="257175"/>
                  </a:lnTo>
                  <a:lnTo>
                    <a:pt x="323850" y="55245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grpSp>
        <p:nvGrpSpPr>
          <p:cNvPr id="19" name="Group 18">
            <a:extLst>
              <a:ext uri="{FF2B5EF4-FFF2-40B4-BE49-F238E27FC236}">
                <a16:creationId xmlns:a16="http://schemas.microsoft.com/office/drawing/2014/main" id="{5E5F45B0-61E3-4138-9F8D-F567E7110B62}"/>
              </a:ext>
            </a:extLst>
          </p:cNvPr>
          <p:cNvGrpSpPr/>
          <p:nvPr/>
        </p:nvGrpSpPr>
        <p:grpSpPr>
          <a:xfrm>
            <a:off x="2037820" y="4170963"/>
            <a:ext cx="1733099" cy="1685486"/>
            <a:chOff x="2038350" y="4171950"/>
            <a:chExt cx="1733550" cy="1685925"/>
          </a:xfrm>
        </p:grpSpPr>
        <p:sp>
          <p:nvSpPr>
            <p:cNvPr id="20" name="Freeform: Shape 25">
              <a:extLst>
                <a:ext uri="{FF2B5EF4-FFF2-40B4-BE49-F238E27FC236}">
                  <a16:creationId xmlns:a16="http://schemas.microsoft.com/office/drawing/2014/main" id="{E0A75B2B-7FC4-4684-8AAC-11A8E26D76EC}"/>
                </a:ext>
              </a:extLst>
            </p:cNvPr>
            <p:cNvSpPr/>
            <p:nvPr/>
          </p:nvSpPr>
          <p:spPr>
            <a:xfrm>
              <a:off x="2038350" y="4171950"/>
              <a:ext cx="1733550" cy="1685925"/>
            </a:xfrm>
            <a:custGeom>
              <a:avLst/>
              <a:gdLst>
                <a:gd name="connsiteX0" fmla="*/ 1733550 w 1733550"/>
                <a:gd name="connsiteY0" fmla="*/ 0 h 1685925"/>
                <a:gd name="connsiteX1" fmla="*/ 1628775 w 1733550"/>
                <a:gd name="connsiteY1" fmla="*/ 180975 h 1685925"/>
                <a:gd name="connsiteX2" fmla="*/ 1695450 w 1733550"/>
                <a:gd name="connsiteY2" fmla="*/ 314325 h 1685925"/>
                <a:gd name="connsiteX3" fmla="*/ 1628775 w 1733550"/>
                <a:gd name="connsiteY3" fmla="*/ 438150 h 1685925"/>
                <a:gd name="connsiteX4" fmla="*/ 1581150 w 1733550"/>
                <a:gd name="connsiteY4" fmla="*/ 485775 h 1685925"/>
                <a:gd name="connsiteX5" fmla="*/ 1504950 w 1733550"/>
                <a:gd name="connsiteY5" fmla="*/ 457200 h 1685925"/>
                <a:gd name="connsiteX6" fmla="*/ 1428750 w 1733550"/>
                <a:gd name="connsiteY6" fmla="*/ 552450 h 1685925"/>
                <a:gd name="connsiteX7" fmla="*/ 1343025 w 1733550"/>
                <a:gd name="connsiteY7" fmla="*/ 495300 h 1685925"/>
                <a:gd name="connsiteX8" fmla="*/ 1295400 w 1733550"/>
                <a:gd name="connsiteY8" fmla="*/ 552450 h 1685925"/>
                <a:gd name="connsiteX9" fmla="*/ 1133475 w 1733550"/>
                <a:gd name="connsiteY9" fmla="*/ 485775 h 1685925"/>
                <a:gd name="connsiteX10" fmla="*/ 1066800 w 1733550"/>
                <a:gd name="connsiteY10" fmla="*/ 371475 h 1685925"/>
                <a:gd name="connsiteX11" fmla="*/ 1028700 w 1733550"/>
                <a:gd name="connsiteY11" fmla="*/ 304800 h 1685925"/>
                <a:gd name="connsiteX12" fmla="*/ 904875 w 1733550"/>
                <a:gd name="connsiteY12" fmla="*/ 323850 h 1685925"/>
                <a:gd name="connsiteX13" fmla="*/ 876300 w 1733550"/>
                <a:gd name="connsiteY13" fmla="*/ 228600 h 1685925"/>
                <a:gd name="connsiteX14" fmla="*/ 752475 w 1733550"/>
                <a:gd name="connsiteY14" fmla="*/ 371475 h 1685925"/>
                <a:gd name="connsiteX15" fmla="*/ 685800 w 1733550"/>
                <a:gd name="connsiteY15" fmla="*/ 390525 h 1685925"/>
                <a:gd name="connsiteX16" fmla="*/ 619125 w 1733550"/>
                <a:gd name="connsiteY16" fmla="*/ 438150 h 1685925"/>
                <a:gd name="connsiteX17" fmla="*/ 495300 w 1733550"/>
                <a:gd name="connsiteY17" fmla="*/ 419100 h 1685925"/>
                <a:gd name="connsiteX18" fmla="*/ 438150 w 1733550"/>
                <a:gd name="connsiteY18" fmla="*/ 600075 h 1685925"/>
                <a:gd name="connsiteX19" fmla="*/ 476250 w 1733550"/>
                <a:gd name="connsiteY19" fmla="*/ 666750 h 1685925"/>
                <a:gd name="connsiteX20" fmla="*/ 514350 w 1733550"/>
                <a:gd name="connsiteY20" fmla="*/ 666750 h 1685925"/>
                <a:gd name="connsiteX21" fmla="*/ 533400 w 1733550"/>
                <a:gd name="connsiteY21" fmla="*/ 714375 h 1685925"/>
                <a:gd name="connsiteX22" fmla="*/ 619125 w 1733550"/>
                <a:gd name="connsiteY22" fmla="*/ 752475 h 1685925"/>
                <a:gd name="connsiteX23" fmla="*/ 523875 w 1733550"/>
                <a:gd name="connsiteY23" fmla="*/ 857250 h 1685925"/>
                <a:gd name="connsiteX24" fmla="*/ 523875 w 1733550"/>
                <a:gd name="connsiteY24" fmla="*/ 914400 h 1685925"/>
                <a:gd name="connsiteX25" fmla="*/ 495300 w 1733550"/>
                <a:gd name="connsiteY25" fmla="*/ 1019175 h 1685925"/>
                <a:gd name="connsiteX26" fmla="*/ 400050 w 1733550"/>
                <a:gd name="connsiteY26" fmla="*/ 981075 h 1685925"/>
                <a:gd name="connsiteX27" fmla="*/ 323850 w 1733550"/>
                <a:gd name="connsiteY27" fmla="*/ 981075 h 1685925"/>
                <a:gd name="connsiteX28" fmla="*/ 314325 w 1733550"/>
                <a:gd name="connsiteY28" fmla="*/ 1057275 h 1685925"/>
                <a:gd name="connsiteX29" fmla="*/ 257175 w 1733550"/>
                <a:gd name="connsiteY29" fmla="*/ 1123950 h 1685925"/>
                <a:gd name="connsiteX30" fmla="*/ 171450 w 1733550"/>
                <a:gd name="connsiteY30" fmla="*/ 1171575 h 1685925"/>
                <a:gd name="connsiteX31" fmla="*/ 133350 w 1733550"/>
                <a:gd name="connsiteY31" fmla="*/ 1190625 h 1685925"/>
                <a:gd name="connsiteX32" fmla="*/ 123825 w 1733550"/>
                <a:gd name="connsiteY32" fmla="*/ 1247775 h 1685925"/>
                <a:gd name="connsiteX33" fmla="*/ 19050 w 1733550"/>
                <a:gd name="connsiteY33" fmla="*/ 1200150 h 1685925"/>
                <a:gd name="connsiteX34" fmla="*/ 9525 w 1733550"/>
                <a:gd name="connsiteY34" fmla="*/ 1266825 h 1685925"/>
                <a:gd name="connsiteX35" fmla="*/ 76200 w 1733550"/>
                <a:gd name="connsiteY35" fmla="*/ 1362075 h 1685925"/>
                <a:gd name="connsiteX36" fmla="*/ 76200 w 1733550"/>
                <a:gd name="connsiteY36" fmla="*/ 1466850 h 1685925"/>
                <a:gd name="connsiteX37" fmla="*/ 19050 w 1733550"/>
                <a:gd name="connsiteY37" fmla="*/ 1552575 h 1685925"/>
                <a:gd name="connsiteX38" fmla="*/ 0 w 1733550"/>
                <a:gd name="connsiteY38" fmla="*/ 1619250 h 1685925"/>
                <a:gd name="connsiteX39" fmla="*/ 28575 w 1733550"/>
                <a:gd name="connsiteY39" fmla="*/ 1676400 h 1685925"/>
                <a:gd name="connsiteX40" fmla="*/ 66675 w 1733550"/>
                <a:gd name="connsiteY40" fmla="*/ 1685925 h 168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733550" h="1685925">
                  <a:moveTo>
                    <a:pt x="1733550" y="0"/>
                  </a:moveTo>
                  <a:lnTo>
                    <a:pt x="1628775" y="180975"/>
                  </a:lnTo>
                  <a:lnTo>
                    <a:pt x="1695450" y="314325"/>
                  </a:lnTo>
                  <a:lnTo>
                    <a:pt x="1628775" y="438150"/>
                  </a:lnTo>
                  <a:lnTo>
                    <a:pt x="1581150" y="485775"/>
                  </a:lnTo>
                  <a:lnTo>
                    <a:pt x="1504950" y="457200"/>
                  </a:lnTo>
                  <a:lnTo>
                    <a:pt x="1428750" y="552450"/>
                  </a:lnTo>
                  <a:lnTo>
                    <a:pt x="1343025" y="495300"/>
                  </a:lnTo>
                  <a:lnTo>
                    <a:pt x="1295400" y="552450"/>
                  </a:lnTo>
                  <a:lnTo>
                    <a:pt x="1133475" y="485775"/>
                  </a:lnTo>
                  <a:lnTo>
                    <a:pt x="1066800" y="371475"/>
                  </a:lnTo>
                  <a:lnTo>
                    <a:pt x="1028700" y="304800"/>
                  </a:lnTo>
                  <a:lnTo>
                    <a:pt x="904875" y="323850"/>
                  </a:lnTo>
                  <a:lnTo>
                    <a:pt x="876300" y="228600"/>
                  </a:lnTo>
                  <a:lnTo>
                    <a:pt x="752475" y="371475"/>
                  </a:lnTo>
                  <a:lnTo>
                    <a:pt x="685800" y="390525"/>
                  </a:lnTo>
                  <a:lnTo>
                    <a:pt x="619125" y="438150"/>
                  </a:lnTo>
                  <a:lnTo>
                    <a:pt x="495300" y="419100"/>
                  </a:lnTo>
                  <a:lnTo>
                    <a:pt x="438150" y="600075"/>
                  </a:lnTo>
                  <a:lnTo>
                    <a:pt x="476250" y="666750"/>
                  </a:lnTo>
                  <a:lnTo>
                    <a:pt x="514350" y="666750"/>
                  </a:lnTo>
                  <a:lnTo>
                    <a:pt x="533400" y="714375"/>
                  </a:lnTo>
                  <a:lnTo>
                    <a:pt x="619125" y="752475"/>
                  </a:lnTo>
                  <a:lnTo>
                    <a:pt x="523875" y="857250"/>
                  </a:lnTo>
                  <a:lnTo>
                    <a:pt x="523875" y="914400"/>
                  </a:lnTo>
                  <a:lnTo>
                    <a:pt x="495300" y="1019175"/>
                  </a:lnTo>
                  <a:lnTo>
                    <a:pt x="400050" y="981075"/>
                  </a:lnTo>
                  <a:lnTo>
                    <a:pt x="323850" y="981075"/>
                  </a:lnTo>
                  <a:lnTo>
                    <a:pt x="314325" y="1057275"/>
                  </a:lnTo>
                  <a:lnTo>
                    <a:pt x="257175" y="1123950"/>
                  </a:lnTo>
                  <a:lnTo>
                    <a:pt x="171450" y="1171575"/>
                  </a:lnTo>
                  <a:lnTo>
                    <a:pt x="133350" y="1190625"/>
                  </a:lnTo>
                  <a:lnTo>
                    <a:pt x="123825" y="1247775"/>
                  </a:lnTo>
                  <a:lnTo>
                    <a:pt x="19050" y="1200150"/>
                  </a:lnTo>
                  <a:lnTo>
                    <a:pt x="9525" y="1266825"/>
                  </a:lnTo>
                  <a:lnTo>
                    <a:pt x="76200" y="1362075"/>
                  </a:lnTo>
                  <a:lnTo>
                    <a:pt x="76200" y="1466850"/>
                  </a:lnTo>
                  <a:lnTo>
                    <a:pt x="19050" y="1552575"/>
                  </a:lnTo>
                  <a:lnTo>
                    <a:pt x="0" y="1619250"/>
                  </a:lnTo>
                  <a:lnTo>
                    <a:pt x="28575" y="1676400"/>
                  </a:lnTo>
                  <a:lnTo>
                    <a:pt x="66675" y="1685925"/>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1" name="Freeform: Shape 26">
              <a:extLst>
                <a:ext uri="{FF2B5EF4-FFF2-40B4-BE49-F238E27FC236}">
                  <a16:creationId xmlns:a16="http://schemas.microsoft.com/office/drawing/2014/main" id="{4510FDFD-3E38-409B-B477-8F416AE0909D}"/>
                </a:ext>
              </a:extLst>
            </p:cNvPr>
            <p:cNvSpPr/>
            <p:nvPr/>
          </p:nvSpPr>
          <p:spPr>
            <a:xfrm>
              <a:off x="2266950" y="5172075"/>
              <a:ext cx="257175" cy="161925"/>
            </a:xfrm>
            <a:custGeom>
              <a:avLst/>
              <a:gdLst>
                <a:gd name="connsiteX0" fmla="*/ 257175 w 257175"/>
                <a:gd name="connsiteY0" fmla="*/ 0 h 161925"/>
                <a:gd name="connsiteX1" fmla="*/ 228600 w 257175"/>
                <a:gd name="connsiteY1" fmla="*/ 95250 h 161925"/>
                <a:gd name="connsiteX2" fmla="*/ 133350 w 257175"/>
                <a:gd name="connsiteY2" fmla="*/ 104775 h 161925"/>
                <a:gd name="connsiteX3" fmla="*/ 133350 w 257175"/>
                <a:gd name="connsiteY3" fmla="*/ 161925 h 161925"/>
                <a:gd name="connsiteX4" fmla="*/ 0 w 257175"/>
                <a:gd name="connsiteY4" fmla="*/ 133350 h 161925"/>
                <a:gd name="connsiteX5" fmla="*/ 9525 w 257175"/>
                <a:gd name="connsiteY5" fmla="*/ 142875 h 161925"/>
                <a:gd name="connsiteX0" fmla="*/ 257175 w 373856"/>
                <a:gd name="connsiteY0" fmla="*/ 0 h 161925"/>
                <a:gd name="connsiteX1" fmla="*/ 373856 w 373856"/>
                <a:gd name="connsiteY1" fmla="*/ 157163 h 161925"/>
                <a:gd name="connsiteX2" fmla="*/ 133350 w 373856"/>
                <a:gd name="connsiteY2" fmla="*/ 104775 h 161925"/>
                <a:gd name="connsiteX3" fmla="*/ 133350 w 373856"/>
                <a:gd name="connsiteY3" fmla="*/ 161925 h 161925"/>
                <a:gd name="connsiteX4" fmla="*/ 0 w 373856"/>
                <a:gd name="connsiteY4" fmla="*/ 133350 h 161925"/>
                <a:gd name="connsiteX5" fmla="*/ 9525 w 373856"/>
                <a:gd name="connsiteY5" fmla="*/ 142875 h 161925"/>
                <a:gd name="connsiteX0" fmla="*/ 257175 w 257175"/>
                <a:gd name="connsiteY0" fmla="*/ 0 h 161925"/>
                <a:gd name="connsiteX1" fmla="*/ 240506 w 257175"/>
                <a:gd name="connsiteY1" fmla="*/ 90488 h 161925"/>
                <a:gd name="connsiteX2" fmla="*/ 133350 w 257175"/>
                <a:gd name="connsiteY2" fmla="*/ 104775 h 161925"/>
                <a:gd name="connsiteX3" fmla="*/ 133350 w 257175"/>
                <a:gd name="connsiteY3" fmla="*/ 161925 h 161925"/>
                <a:gd name="connsiteX4" fmla="*/ 0 w 257175"/>
                <a:gd name="connsiteY4" fmla="*/ 133350 h 161925"/>
                <a:gd name="connsiteX5" fmla="*/ 9525 w 257175"/>
                <a:gd name="connsiteY5" fmla="*/ 142875 h 161925"/>
                <a:gd name="connsiteX0" fmla="*/ 257175 w 257175"/>
                <a:gd name="connsiteY0" fmla="*/ 0 h 161925"/>
                <a:gd name="connsiteX1" fmla="*/ 240506 w 257175"/>
                <a:gd name="connsiteY1" fmla="*/ 90488 h 161925"/>
                <a:gd name="connsiteX2" fmla="*/ 183357 w 257175"/>
                <a:gd name="connsiteY2" fmla="*/ 57150 h 161925"/>
                <a:gd name="connsiteX3" fmla="*/ 133350 w 257175"/>
                <a:gd name="connsiteY3" fmla="*/ 161925 h 161925"/>
                <a:gd name="connsiteX4" fmla="*/ 0 w 257175"/>
                <a:gd name="connsiteY4" fmla="*/ 133350 h 161925"/>
                <a:gd name="connsiteX5" fmla="*/ 9525 w 257175"/>
                <a:gd name="connsiteY5" fmla="*/ 14287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175" h="161925">
                  <a:moveTo>
                    <a:pt x="257175" y="0"/>
                  </a:moveTo>
                  <a:lnTo>
                    <a:pt x="240506" y="90488"/>
                  </a:lnTo>
                  <a:lnTo>
                    <a:pt x="183357" y="57150"/>
                  </a:lnTo>
                  <a:lnTo>
                    <a:pt x="133350" y="161925"/>
                  </a:lnTo>
                  <a:lnTo>
                    <a:pt x="0" y="133350"/>
                  </a:lnTo>
                  <a:lnTo>
                    <a:pt x="9525" y="142875"/>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22" name="TextBox 21">
            <a:extLst>
              <a:ext uri="{FF2B5EF4-FFF2-40B4-BE49-F238E27FC236}">
                <a16:creationId xmlns:a16="http://schemas.microsoft.com/office/drawing/2014/main" id="{49EA6160-0D65-43CE-B390-E0CD9331D19D}"/>
              </a:ext>
            </a:extLst>
          </p:cNvPr>
          <p:cNvSpPr txBox="1"/>
          <p:nvPr/>
        </p:nvSpPr>
        <p:spPr>
          <a:xfrm>
            <a:off x="7675152" y="5043024"/>
            <a:ext cx="2963232" cy="595201"/>
          </a:xfrm>
          <a:prstGeom prst="rect">
            <a:avLst/>
          </a:prstGeom>
          <a:noFill/>
        </p:spPr>
        <p:txBody>
          <a:bodyPr wrap="square" rtlCol="0">
            <a:spAutoFit/>
          </a:bodyPr>
          <a:lstStyle/>
          <a:p>
            <a:pPr>
              <a:lnSpc>
                <a:spcPct val="120000"/>
              </a:lnSpc>
              <a:spcBef>
                <a:spcPts val="600"/>
              </a:spcBef>
              <a:spcAft>
                <a:spcPts val="600"/>
              </a:spcAft>
            </a:pPr>
            <a:r>
              <a:rPr lang="en-US" altLang="zh-CN" sz="2999" dirty="0" err="1">
                <a:solidFill>
                  <a:srgbClr val="FF0066"/>
                </a:solidFill>
                <a:latin typeface="Arial" panose="020B0604020202020204" pitchFamily="34" charset="0"/>
                <a:cs typeface="Arial" panose="020B0604020202020204" pitchFamily="34" charset="0"/>
              </a:rPr>
              <a:t>Sông</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Đồng</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Nai</a:t>
            </a:r>
            <a:endParaRPr lang="vi-VN" altLang="zh-CN" sz="2999" dirty="0">
              <a:solidFill>
                <a:srgbClr val="FF0066"/>
              </a:solidFill>
              <a:latin typeface="Arial" panose="020B0604020202020204" pitchFamily="34" charset="0"/>
              <a:cs typeface="Arial" panose="020B0604020202020204" pitchFamily="34" charset="0"/>
            </a:endParaRPr>
          </a:p>
        </p:txBody>
      </p:sp>
      <p:pic>
        <p:nvPicPr>
          <p:cNvPr id="23" name="Picture 22">
            <a:extLst>
              <a:ext uri="{FF2B5EF4-FFF2-40B4-BE49-F238E27FC236}">
                <a16:creationId xmlns:a16="http://schemas.microsoft.com/office/drawing/2014/main" id="{B9840716-C5C9-48B9-AA63-443864D4A9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775657" y="2773057"/>
            <a:ext cx="907682" cy="907682"/>
          </a:xfrm>
          <a:prstGeom prst="rect">
            <a:avLst/>
          </a:prstGeom>
        </p:spPr>
      </p:pic>
      <p:pic>
        <p:nvPicPr>
          <p:cNvPr id="24" name="Picture 23">
            <a:extLst>
              <a:ext uri="{FF2B5EF4-FFF2-40B4-BE49-F238E27FC236}">
                <a16:creationId xmlns:a16="http://schemas.microsoft.com/office/drawing/2014/main" id="{B0063FB1-F31F-44A4-B38E-EEA0C93CF2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775657" y="3423851"/>
            <a:ext cx="907682" cy="907682"/>
          </a:xfrm>
          <a:prstGeom prst="rect">
            <a:avLst/>
          </a:prstGeom>
        </p:spPr>
      </p:pic>
      <p:pic>
        <p:nvPicPr>
          <p:cNvPr id="25" name="Picture 24">
            <a:extLst>
              <a:ext uri="{FF2B5EF4-FFF2-40B4-BE49-F238E27FC236}">
                <a16:creationId xmlns:a16="http://schemas.microsoft.com/office/drawing/2014/main" id="{A729CB51-164C-45C5-9C92-1F9989A5CA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775657" y="4099510"/>
            <a:ext cx="907682" cy="907682"/>
          </a:xfrm>
          <a:prstGeom prst="rect">
            <a:avLst/>
          </a:prstGeom>
        </p:spPr>
      </p:pic>
      <p:pic>
        <p:nvPicPr>
          <p:cNvPr id="26" name="Picture 25">
            <a:extLst>
              <a:ext uri="{FF2B5EF4-FFF2-40B4-BE49-F238E27FC236}">
                <a16:creationId xmlns:a16="http://schemas.microsoft.com/office/drawing/2014/main" id="{BD45A07C-CA93-437B-884A-18EC340A5E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775657" y="4750304"/>
            <a:ext cx="907682" cy="907682"/>
          </a:xfrm>
          <a:prstGeom prst="rect">
            <a:avLst/>
          </a:prstGeom>
        </p:spPr>
      </p:pic>
    </p:spTree>
    <p:extLst>
      <p:ext uri="{BB962C8B-B14F-4D97-AF65-F5344CB8AC3E}">
        <p14:creationId xmlns:p14="http://schemas.microsoft.com/office/powerpoint/2010/main" val="18322957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2E82710-2A1A-4898-B163-414968E96569}"/>
              </a:ext>
            </a:extLst>
          </p:cNvPr>
          <p:cNvPicPr>
            <a:picLocks noChangeAspect="1"/>
          </p:cNvPicPr>
          <p:nvPr/>
        </p:nvPicPr>
        <p:blipFill>
          <a:blip r:embed="rId2"/>
          <a:stretch>
            <a:fillRect/>
          </a:stretch>
        </p:blipFill>
        <p:spPr>
          <a:xfrm>
            <a:off x="219165" y="191343"/>
            <a:ext cx="5637332" cy="6475314"/>
          </a:xfrm>
          <a:prstGeom prst="rect">
            <a:avLst/>
          </a:prstGeom>
        </p:spPr>
      </p:pic>
      <p:sp>
        <p:nvSpPr>
          <p:cNvPr id="5" name="TextBox 4">
            <a:extLst>
              <a:ext uri="{FF2B5EF4-FFF2-40B4-BE49-F238E27FC236}">
                <a16:creationId xmlns:a16="http://schemas.microsoft.com/office/drawing/2014/main" id="{BF40E823-4858-4D42-BC65-2F4CCCA272AE}"/>
              </a:ext>
            </a:extLst>
          </p:cNvPr>
          <p:cNvSpPr txBox="1"/>
          <p:nvPr/>
        </p:nvSpPr>
        <p:spPr>
          <a:xfrm>
            <a:off x="6049339" y="1679214"/>
            <a:ext cx="5637332" cy="1149055"/>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a:solidFill>
                  <a:schemeClr val="tx2"/>
                </a:solidFill>
                <a:latin typeface="Arial" panose="020B0604020202020204" pitchFamily="34" charset="0"/>
                <a:cs typeface="Arial" panose="020B0604020202020204" pitchFamily="34" charset="0"/>
              </a:rPr>
              <a:t>1. </a:t>
            </a:r>
            <a:r>
              <a:rPr lang="en-US" altLang="zh-CN" sz="2999" dirty="0" err="1">
                <a:solidFill>
                  <a:schemeClr val="tx2"/>
                </a:solidFill>
                <a:latin typeface="Arial" panose="020B0604020202020204" pitchFamily="34" charset="0"/>
                <a:cs typeface="Arial" panose="020B0604020202020204" pitchFamily="34" charset="0"/>
              </a:rPr>
              <a:t>Kể</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tên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các</a:t>
            </a:r>
            <a:r>
              <a:rPr lang="en-US" altLang="zh-CN" sz="2999" dirty="0">
                <a:solidFill>
                  <a:schemeClr val="tx2"/>
                </a:solidFill>
                <a:latin typeface="Arial" panose="020B0604020202020204" pitchFamily="34" charset="0"/>
                <a:cs typeface="Arial" panose="020B0604020202020204" pitchFamily="34" charset="0"/>
              </a:rPr>
              <a:t> con </a:t>
            </a:r>
            <a:r>
              <a:rPr lang="en-US" altLang="zh-CN" sz="2999" dirty="0" err="1">
                <a:solidFill>
                  <a:schemeClr val="tx2"/>
                </a:solidFill>
                <a:latin typeface="Arial" panose="020B0604020202020204" pitchFamily="34" charset="0"/>
                <a:cs typeface="Arial" panose="020B0604020202020204" pitchFamily="34" charset="0"/>
              </a:rPr>
              <a:t>sông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bắt</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nguồn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từ</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Tây</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Nguyên</a:t>
            </a:r>
            <a:r>
              <a:rPr lang="en-US" altLang="zh-CN" sz="2999" dirty="0">
                <a:solidFill>
                  <a:schemeClr val="tx2"/>
                </a:solidFill>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06219A4B-B55A-49E9-AD54-A280EFB0797F}"/>
              </a:ext>
            </a:extLst>
          </p:cNvPr>
          <p:cNvSpPr txBox="1"/>
          <p:nvPr/>
        </p:nvSpPr>
        <p:spPr>
          <a:xfrm rot="19452361">
            <a:off x="1249984" y="1793569"/>
            <a:ext cx="1610528" cy="360518"/>
          </a:xfrm>
          <a:prstGeom prst="rect">
            <a:avLst/>
          </a:prstGeom>
          <a:noFill/>
        </p:spPr>
        <p:txBody>
          <a:bodyPr wrap="square" rtlCol="0">
            <a:spAutoFit/>
          </a:bodyPr>
          <a:lstStyle/>
          <a:p>
            <a:pPr>
              <a:lnSpc>
                <a:spcPct val="120000"/>
              </a:lnSpc>
              <a:spcBef>
                <a:spcPts val="600"/>
              </a:spcBef>
              <a:spcAft>
                <a:spcPts val="600"/>
              </a:spcAft>
            </a:pPr>
            <a:r>
              <a:rPr lang="en-US" altLang="zh-CN" sz="1600" b="1" dirty="0" err="1">
                <a:latin typeface="Arial" panose="020B0604020202020204" pitchFamily="34" charset="0"/>
                <a:cs typeface="Arial" panose="020B0604020202020204" pitchFamily="34" charset="0"/>
              </a:rPr>
              <a:t>Sông</a:t>
            </a:r>
            <a:r>
              <a:rPr lang="en-US" altLang="zh-CN" sz="1600" b="1" dirty="0">
                <a:latin typeface="Arial" panose="020B0604020202020204" pitchFamily="34" charset="0"/>
                <a:cs typeface="Arial" panose="020B0604020202020204" pitchFamily="34" charset="0"/>
              </a:rPr>
              <a:t> </a:t>
            </a:r>
            <a:r>
              <a:rPr lang="en-US" altLang="zh-CN" sz="1600" b="1" dirty="0" err="1">
                <a:latin typeface="Arial" panose="020B0604020202020204" pitchFamily="34" charset="0"/>
                <a:cs typeface="Arial" panose="020B0604020202020204" pitchFamily="34" charset="0"/>
              </a:rPr>
              <a:t>Xê</a:t>
            </a:r>
            <a:r>
              <a:rPr lang="en-US" altLang="zh-CN" sz="1600" b="1" dirty="0">
                <a:latin typeface="Arial" panose="020B0604020202020204" pitchFamily="34" charset="0"/>
                <a:cs typeface="Arial" panose="020B0604020202020204" pitchFamily="34" charset="0"/>
              </a:rPr>
              <a:t> Xan</a:t>
            </a:r>
            <a:endParaRPr lang="vi-VN" altLang="zh-CN" sz="16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2ED1481-3A9D-4AAE-A8B9-0B1C2B2A9930}"/>
              </a:ext>
            </a:extLst>
          </p:cNvPr>
          <p:cNvSpPr txBox="1"/>
          <p:nvPr/>
        </p:nvSpPr>
        <p:spPr>
          <a:xfrm rot="1192542">
            <a:off x="1674449" y="2675677"/>
            <a:ext cx="1610528" cy="360518"/>
          </a:xfrm>
          <a:prstGeom prst="rect">
            <a:avLst/>
          </a:prstGeom>
          <a:noFill/>
        </p:spPr>
        <p:txBody>
          <a:bodyPr wrap="square" rtlCol="0">
            <a:spAutoFit/>
          </a:bodyPr>
          <a:lstStyle/>
          <a:p>
            <a:pPr>
              <a:lnSpc>
                <a:spcPct val="120000"/>
              </a:lnSpc>
              <a:spcBef>
                <a:spcPts val="600"/>
              </a:spcBef>
              <a:spcAft>
                <a:spcPts val="600"/>
              </a:spcAft>
            </a:pPr>
            <a:r>
              <a:rPr lang="en-US" altLang="zh-CN" sz="1600" b="1" dirty="0" err="1">
                <a:latin typeface="Arial" panose="020B0604020202020204" pitchFamily="34" charset="0"/>
                <a:cs typeface="Arial" panose="020B0604020202020204" pitchFamily="34" charset="0"/>
              </a:rPr>
              <a:t>Sông</a:t>
            </a:r>
            <a:r>
              <a:rPr lang="en-US" altLang="zh-CN" sz="1600" b="1" dirty="0">
                <a:latin typeface="Arial" panose="020B0604020202020204" pitchFamily="34" charset="0"/>
                <a:cs typeface="Arial" panose="020B0604020202020204" pitchFamily="34" charset="0"/>
              </a:rPr>
              <a:t> </a:t>
            </a:r>
            <a:r>
              <a:rPr lang="en-US" altLang="zh-CN" sz="1600" b="1" dirty="0" err="1">
                <a:latin typeface="Arial" panose="020B0604020202020204" pitchFamily="34" charset="0"/>
                <a:cs typeface="Arial" panose="020B0604020202020204" pitchFamily="34" charset="0"/>
              </a:rPr>
              <a:t>Xrê</a:t>
            </a:r>
            <a:r>
              <a:rPr lang="en-US" altLang="zh-CN" sz="1600" b="1" dirty="0">
                <a:latin typeface="Arial" panose="020B0604020202020204" pitchFamily="34" charset="0"/>
                <a:cs typeface="Arial" panose="020B0604020202020204" pitchFamily="34" charset="0"/>
              </a:rPr>
              <a:t> </a:t>
            </a:r>
            <a:r>
              <a:rPr lang="en-US" altLang="zh-CN" sz="1600" b="1" dirty="0" err="1">
                <a:latin typeface="Arial" panose="020B0604020202020204" pitchFamily="34" charset="0"/>
                <a:cs typeface="Arial" panose="020B0604020202020204" pitchFamily="34" charset="0"/>
              </a:rPr>
              <a:t>Pôk</a:t>
            </a:r>
            <a:endParaRPr lang="vi-VN" altLang="zh-CN" sz="1600"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9EA6160-0D65-43CE-B390-E0CD9331D19D}"/>
              </a:ext>
            </a:extLst>
          </p:cNvPr>
          <p:cNvSpPr txBox="1"/>
          <p:nvPr/>
        </p:nvSpPr>
        <p:spPr>
          <a:xfrm rot="19318403">
            <a:off x="1566712" y="4257403"/>
            <a:ext cx="1874739" cy="360518"/>
          </a:xfrm>
          <a:prstGeom prst="rect">
            <a:avLst/>
          </a:prstGeom>
          <a:noFill/>
        </p:spPr>
        <p:txBody>
          <a:bodyPr wrap="square" rtlCol="0">
            <a:spAutoFit/>
          </a:bodyPr>
          <a:lstStyle/>
          <a:p>
            <a:pPr>
              <a:lnSpc>
                <a:spcPct val="120000"/>
              </a:lnSpc>
              <a:spcBef>
                <a:spcPts val="600"/>
              </a:spcBef>
              <a:spcAft>
                <a:spcPts val="600"/>
              </a:spcAft>
            </a:pPr>
            <a:r>
              <a:rPr lang="en-US" altLang="zh-CN" sz="1600" b="1" dirty="0" err="1">
                <a:latin typeface="Arial" panose="020B0604020202020204" pitchFamily="34" charset="0"/>
                <a:cs typeface="Arial" panose="020B0604020202020204" pitchFamily="34" charset="0"/>
              </a:rPr>
              <a:t>Sông</a:t>
            </a:r>
            <a:r>
              <a:rPr lang="en-US" altLang="zh-CN" sz="1600" b="1" dirty="0">
                <a:latin typeface="Arial" panose="020B0604020202020204" pitchFamily="34" charset="0"/>
                <a:cs typeface="Arial" panose="020B0604020202020204" pitchFamily="34" charset="0"/>
              </a:rPr>
              <a:t> </a:t>
            </a:r>
            <a:r>
              <a:rPr lang="en-US" altLang="zh-CN" sz="1600" b="1" dirty="0" err="1">
                <a:latin typeface="Arial" panose="020B0604020202020204" pitchFamily="34" charset="0"/>
                <a:cs typeface="Arial" panose="020B0604020202020204" pitchFamily="34" charset="0"/>
              </a:rPr>
              <a:t>Đồng</a:t>
            </a:r>
            <a:r>
              <a:rPr lang="en-US" altLang="zh-CN" sz="1600" b="1" dirty="0">
                <a:latin typeface="Arial" panose="020B0604020202020204" pitchFamily="34" charset="0"/>
                <a:cs typeface="Arial" panose="020B0604020202020204" pitchFamily="34" charset="0"/>
              </a:rPr>
              <a:t> </a:t>
            </a:r>
            <a:r>
              <a:rPr lang="en-US" altLang="zh-CN" sz="1600" b="1" dirty="0" err="1">
                <a:latin typeface="Arial" panose="020B0604020202020204" pitchFamily="34" charset="0"/>
                <a:cs typeface="Arial" panose="020B0604020202020204" pitchFamily="34" charset="0"/>
              </a:rPr>
              <a:t>Nai</a:t>
            </a:r>
            <a:endParaRPr lang="vi-VN" altLang="zh-CN" sz="1600" b="1" dirty="0">
              <a:latin typeface="Arial" panose="020B0604020202020204" pitchFamily="34" charset="0"/>
              <a:cs typeface="Arial" panose="020B0604020202020204" pitchFamily="34" charset="0"/>
            </a:endParaRPr>
          </a:p>
        </p:txBody>
      </p:sp>
      <p:sp>
        <p:nvSpPr>
          <p:cNvPr id="9" name="Freeform: Shape 5">
            <a:extLst>
              <a:ext uri="{FF2B5EF4-FFF2-40B4-BE49-F238E27FC236}">
                <a16:creationId xmlns:a16="http://schemas.microsoft.com/office/drawing/2014/main" id="{2B67FB1E-132B-43CC-8604-63391C897DD1}"/>
              </a:ext>
            </a:extLst>
          </p:cNvPr>
          <p:cNvSpPr/>
          <p:nvPr/>
        </p:nvSpPr>
        <p:spPr>
          <a:xfrm>
            <a:off x="1261808" y="731429"/>
            <a:ext cx="1776023" cy="1942594"/>
          </a:xfrm>
          <a:custGeom>
            <a:avLst/>
            <a:gdLst>
              <a:gd name="connsiteX0" fmla="*/ 0 w 1519311"/>
              <a:gd name="connsiteY0" fmla="*/ 1828800 h 1828800"/>
              <a:gd name="connsiteX1" fmla="*/ 168812 w 1519311"/>
              <a:gd name="connsiteY1" fmla="*/ 1814732 h 1828800"/>
              <a:gd name="connsiteX2" fmla="*/ 239151 w 1519311"/>
              <a:gd name="connsiteY2" fmla="*/ 1730326 h 1828800"/>
              <a:gd name="connsiteX3" fmla="*/ 337624 w 1519311"/>
              <a:gd name="connsiteY3" fmla="*/ 1730326 h 1828800"/>
              <a:gd name="connsiteX4" fmla="*/ 393895 w 1519311"/>
              <a:gd name="connsiteY4" fmla="*/ 1645920 h 1828800"/>
              <a:gd name="connsiteX5" fmla="*/ 478301 w 1519311"/>
              <a:gd name="connsiteY5" fmla="*/ 1519311 h 1828800"/>
              <a:gd name="connsiteX6" fmla="*/ 520504 w 1519311"/>
              <a:gd name="connsiteY6" fmla="*/ 1477108 h 1828800"/>
              <a:gd name="connsiteX7" fmla="*/ 576775 w 1519311"/>
              <a:gd name="connsiteY7" fmla="*/ 1364566 h 1828800"/>
              <a:gd name="connsiteX8" fmla="*/ 661181 w 1519311"/>
              <a:gd name="connsiteY8" fmla="*/ 1322363 h 1828800"/>
              <a:gd name="connsiteX9" fmla="*/ 759655 w 1519311"/>
              <a:gd name="connsiteY9" fmla="*/ 1322363 h 1828800"/>
              <a:gd name="connsiteX10" fmla="*/ 801858 w 1519311"/>
              <a:gd name="connsiteY10" fmla="*/ 1280160 h 1828800"/>
              <a:gd name="connsiteX11" fmla="*/ 914400 w 1519311"/>
              <a:gd name="connsiteY11" fmla="*/ 1308295 h 1828800"/>
              <a:gd name="connsiteX12" fmla="*/ 1012874 w 1519311"/>
              <a:gd name="connsiteY12" fmla="*/ 1392702 h 1828800"/>
              <a:gd name="connsiteX13" fmla="*/ 1026941 w 1519311"/>
              <a:gd name="connsiteY13" fmla="*/ 1491175 h 1828800"/>
              <a:gd name="connsiteX14" fmla="*/ 1097280 w 1519311"/>
              <a:gd name="connsiteY14" fmla="*/ 1589649 h 1828800"/>
              <a:gd name="connsiteX15" fmla="*/ 1153551 w 1519311"/>
              <a:gd name="connsiteY15" fmla="*/ 1589649 h 1828800"/>
              <a:gd name="connsiteX16" fmla="*/ 1195754 w 1519311"/>
              <a:gd name="connsiteY16" fmla="*/ 1463040 h 1828800"/>
              <a:gd name="connsiteX17" fmla="*/ 1195754 w 1519311"/>
              <a:gd name="connsiteY17" fmla="*/ 1463040 h 1828800"/>
              <a:gd name="connsiteX18" fmla="*/ 1280160 w 1519311"/>
              <a:gd name="connsiteY18" fmla="*/ 1322363 h 1828800"/>
              <a:gd name="connsiteX19" fmla="*/ 1322363 w 1519311"/>
              <a:gd name="connsiteY19" fmla="*/ 1223889 h 1828800"/>
              <a:gd name="connsiteX20" fmla="*/ 1364566 w 1519311"/>
              <a:gd name="connsiteY20" fmla="*/ 1153551 h 1828800"/>
              <a:gd name="connsiteX21" fmla="*/ 1420837 w 1519311"/>
              <a:gd name="connsiteY21" fmla="*/ 1125415 h 1828800"/>
              <a:gd name="connsiteX22" fmla="*/ 1491175 w 1519311"/>
              <a:gd name="connsiteY22" fmla="*/ 970671 h 1828800"/>
              <a:gd name="connsiteX23" fmla="*/ 1519311 w 1519311"/>
              <a:gd name="connsiteY23" fmla="*/ 872197 h 1828800"/>
              <a:gd name="connsiteX24" fmla="*/ 1519311 w 1519311"/>
              <a:gd name="connsiteY24" fmla="*/ 731520 h 1828800"/>
              <a:gd name="connsiteX25" fmla="*/ 1519311 w 1519311"/>
              <a:gd name="connsiteY25" fmla="*/ 647114 h 1828800"/>
              <a:gd name="connsiteX26" fmla="*/ 1448972 w 1519311"/>
              <a:gd name="connsiteY26" fmla="*/ 590843 h 1828800"/>
              <a:gd name="connsiteX27" fmla="*/ 1420837 w 1519311"/>
              <a:gd name="connsiteY27" fmla="*/ 534572 h 1828800"/>
              <a:gd name="connsiteX28" fmla="*/ 1420837 w 1519311"/>
              <a:gd name="connsiteY28" fmla="*/ 393895 h 1828800"/>
              <a:gd name="connsiteX29" fmla="*/ 1434904 w 1519311"/>
              <a:gd name="connsiteY29" fmla="*/ 281354 h 1828800"/>
              <a:gd name="connsiteX30" fmla="*/ 1434904 w 1519311"/>
              <a:gd name="connsiteY30" fmla="*/ 140677 h 1828800"/>
              <a:gd name="connsiteX31" fmla="*/ 1434904 w 1519311"/>
              <a:gd name="connsiteY31" fmla="*/ 42203 h 1828800"/>
              <a:gd name="connsiteX32" fmla="*/ 1350498 w 1519311"/>
              <a:gd name="connsiteY32" fmla="*/ 0 h 1828800"/>
              <a:gd name="connsiteX0" fmla="*/ 0 w 1776486"/>
              <a:gd name="connsiteY0" fmla="*/ 1943100 h 1943100"/>
              <a:gd name="connsiteX1" fmla="*/ 425987 w 1776486"/>
              <a:gd name="connsiteY1" fmla="*/ 1814732 h 1943100"/>
              <a:gd name="connsiteX2" fmla="*/ 496326 w 1776486"/>
              <a:gd name="connsiteY2" fmla="*/ 1730326 h 1943100"/>
              <a:gd name="connsiteX3" fmla="*/ 594799 w 1776486"/>
              <a:gd name="connsiteY3" fmla="*/ 1730326 h 1943100"/>
              <a:gd name="connsiteX4" fmla="*/ 651070 w 1776486"/>
              <a:gd name="connsiteY4" fmla="*/ 1645920 h 1943100"/>
              <a:gd name="connsiteX5" fmla="*/ 735476 w 1776486"/>
              <a:gd name="connsiteY5" fmla="*/ 1519311 h 1943100"/>
              <a:gd name="connsiteX6" fmla="*/ 777679 w 1776486"/>
              <a:gd name="connsiteY6" fmla="*/ 1477108 h 1943100"/>
              <a:gd name="connsiteX7" fmla="*/ 833950 w 1776486"/>
              <a:gd name="connsiteY7" fmla="*/ 1364566 h 1943100"/>
              <a:gd name="connsiteX8" fmla="*/ 918356 w 1776486"/>
              <a:gd name="connsiteY8" fmla="*/ 1322363 h 1943100"/>
              <a:gd name="connsiteX9" fmla="*/ 1016830 w 1776486"/>
              <a:gd name="connsiteY9" fmla="*/ 1322363 h 1943100"/>
              <a:gd name="connsiteX10" fmla="*/ 1059033 w 1776486"/>
              <a:gd name="connsiteY10" fmla="*/ 1280160 h 1943100"/>
              <a:gd name="connsiteX11" fmla="*/ 1171575 w 1776486"/>
              <a:gd name="connsiteY11" fmla="*/ 1308295 h 1943100"/>
              <a:gd name="connsiteX12" fmla="*/ 1270049 w 1776486"/>
              <a:gd name="connsiteY12" fmla="*/ 1392702 h 1943100"/>
              <a:gd name="connsiteX13" fmla="*/ 1284116 w 1776486"/>
              <a:gd name="connsiteY13" fmla="*/ 1491175 h 1943100"/>
              <a:gd name="connsiteX14" fmla="*/ 1354455 w 1776486"/>
              <a:gd name="connsiteY14" fmla="*/ 1589649 h 1943100"/>
              <a:gd name="connsiteX15" fmla="*/ 1410726 w 1776486"/>
              <a:gd name="connsiteY15" fmla="*/ 1589649 h 1943100"/>
              <a:gd name="connsiteX16" fmla="*/ 1452929 w 1776486"/>
              <a:gd name="connsiteY16" fmla="*/ 1463040 h 1943100"/>
              <a:gd name="connsiteX17" fmla="*/ 1452929 w 1776486"/>
              <a:gd name="connsiteY17" fmla="*/ 1463040 h 1943100"/>
              <a:gd name="connsiteX18" fmla="*/ 1537335 w 1776486"/>
              <a:gd name="connsiteY18" fmla="*/ 1322363 h 1943100"/>
              <a:gd name="connsiteX19" fmla="*/ 1579538 w 1776486"/>
              <a:gd name="connsiteY19" fmla="*/ 1223889 h 1943100"/>
              <a:gd name="connsiteX20" fmla="*/ 1621741 w 1776486"/>
              <a:gd name="connsiteY20" fmla="*/ 1153551 h 1943100"/>
              <a:gd name="connsiteX21" fmla="*/ 1678012 w 1776486"/>
              <a:gd name="connsiteY21" fmla="*/ 1125415 h 1943100"/>
              <a:gd name="connsiteX22" fmla="*/ 1748350 w 1776486"/>
              <a:gd name="connsiteY22" fmla="*/ 970671 h 1943100"/>
              <a:gd name="connsiteX23" fmla="*/ 1776486 w 1776486"/>
              <a:gd name="connsiteY23" fmla="*/ 872197 h 1943100"/>
              <a:gd name="connsiteX24" fmla="*/ 1776486 w 1776486"/>
              <a:gd name="connsiteY24" fmla="*/ 731520 h 1943100"/>
              <a:gd name="connsiteX25" fmla="*/ 1776486 w 1776486"/>
              <a:gd name="connsiteY25" fmla="*/ 647114 h 1943100"/>
              <a:gd name="connsiteX26" fmla="*/ 1706147 w 1776486"/>
              <a:gd name="connsiteY26" fmla="*/ 590843 h 1943100"/>
              <a:gd name="connsiteX27" fmla="*/ 1678012 w 1776486"/>
              <a:gd name="connsiteY27" fmla="*/ 534572 h 1943100"/>
              <a:gd name="connsiteX28" fmla="*/ 1678012 w 1776486"/>
              <a:gd name="connsiteY28" fmla="*/ 393895 h 1943100"/>
              <a:gd name="connsiteX29" fmla="*/ 1692079 w 1776486"/>
              <a:gd name="connsiteY29" fmla="*/ 281354 h 1943100"/>
              <a:gd name="connsiteX30" fmla="*/ 1692079 w 1776486"/>
              <a:gd name="connsiteY30" fmla="*/ 140677 h 1943100"/>
              <a:gd name="connsiteX31" fmla="*/ 1692079 w 1776486"/>
              <a:gd name="connsiteY31" fmla="*/ 42203 h 1943100"/>
              <a:gd name="connsiteX32" fmla="*/ 1607673 w 1776486"/>
              <a:gd name="connsiteY32" fmla="*/ 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76486" h="1943100">
                <a:moveTo>
                  <a:pt x="0" y="1943100"/>
                </a:moveTo>
                <a:lnTo>
                  <a:pt x="425987" y="1814732"/>
                </a:lnTo>
                <a:lnTo>
                  <a:pt x="496326" y="1730326"/>
                </a:lnTo>
                <a:lnTo>
                  <a:pt x="594799" y="1730326"/>
                </a:lnTo>
                <a:lnTo>
                  <a:pt x="651070" y="1645920"/>
                </a:lnTo>
                <a:lnTo>
                  <a:pt x="735476" y="1519311"/>
                </a:lnTo>
                <a:lnTo>
                  <a:pt x="777679" y="1477108"/>
                </a:lnTo>
                <a:lnTo>
                  <a:pt x="833950" y="1364566"/>
                </a:lnTo>
                <a:lnTo>
                  <a:pt x="918356" y="1322363"/>
                </a:lnTo>
                <a:lnTo>
                  <a:pt x="1016830" y="1322363"/>
                </a:lnTo>
                <a:lnTo>
                  <a:pt x="1059033" y="1280160"/>
                </a:lnTo>
                <a:lnTo>
                  <a:pt x="1171575" y="1308295"/>
                </a:lnTo>
                <a:lnTo>
                  <a:pt x="1270049" y="1392702"/>
                </a:lnTo>
                <a:lnTo>
                  <a:pt x="1284116" y="1491175"/>
                </a:lnTo>
                <a:lnTo>
                  <a:pt x="1354455" y="1589649"/>
                </a:lnTo>
                <a:lnTo>
                  <a:pt x="1410726" y="1589649"/>
                </a:lnTo>
                <a:lnTo>
                  <a:pt x="1452929" y="1463040"/>
                </a:lnTo>
                <a:lnTo>
                  <a:pt x="1452929" y="1463040"/>
                </a:lnTo>
                <a:lnTo>
                  <a:pt x="1537335" y="1322363"/>
                </a:lnTo>
                <a:lnTo>
                  <a:pt x="1579538" y="1223889"/>
                </a:lnTo>
                <a:lnTo>
                  <a:pt x="1621741" y="1153551"/>
                </a:lnTo>
                <a:lnTo>
                  <a:pt x="1678012" y="1125415"/>
                </a:lnTo>
                <a:lnTo>
                  <a:pt x="1748350" y="970671"/>
                </a:lnTo>
                <a:lnTo>
                  <a:pt x="1776486" y="872197"/>
                </a:lnTo>
                <a:lnTo>
                  <a:pt x="1776486" y="731520"/>
                </a:lnTo>
                <a:lnTo>
                  <a:pt x="1776486" y="647114"/>
                </a:lnTo>
                <a:lnTo>
                  <a:pt x="1706147" y="590843"/>
                </a:lnTo>
                <a:lnTo>
                  <a:pt x="1678012" y="534572"/>
                </a:lnTo>
                <a:lnTo>
                  <a:pt x="1678012" y="393895"/>
                </a:lnTo>
                <a:lnTo>
                  <a:pt x="1692079" y="281354"/>
                </a:lnTo>
                <a:lnTo>
                  <a:pt x="1692079" y="140677"/>
                </a:lnTo>
                <a:lnTo>
                  <a:pt x="1692079" y="42203"/>
                </a:lnTo>
                <a:lnTo>
                  <a:pt x="1607673" y="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nvGrpSpPr>
          <p:cNvPr id="10" name="Group 9">
            <a:extLst>
              <a:ext uri="{FF2B5EF4-FFF2-40B4-BE49-F238E27FC236}">
                <a16:creationId xmlns:a16="http://schemas.microsoft.com/office/drawing/2014/main" id="{DD3342E5-C4B2-4668-A74C-020FEC06251F}"/>
              </a:ext>
            </a:extLst>
          </p:cNvPr>
          <p:cNvGrpSpPr/>
          <p:nvPr/>
        </p:nvGrpSpPr>
        <p:grpSpPr>
          <a:xfrm>
            <a:off x="3336692" y="1516084"/>
            <a:ext cx="1043668" cy="1706436"/>
            <a:chOff x="3337560" y="1516380"/>
            <a:chExt cx="1043940" cy="1706880"/>
          </a:xfrm>
        </p:grpSpPr>
        <p:sp>
          <p:nvSpPr>
            <p:cNvPr id="11" name="Freeform: Shape 19">
              <a:extLst>
                <a:ext uri="{FF2B5EF4-FFF2-40B4-BE49-F238E27FC236}">
                  <a16:creationId xmlns:a16="http://schemas.microsoft.com/office/drawing/2014/main" id="{B1E7C863-E449-49CD-A101-BC4400055AEA}"/>
                </a:ext>
              </a:extLst>
            </p:cNvPr>
            <p:cNvSpPr/>
            <p:nvPr/>
          </p:nvSpPr>
          <p:spPr>
            <a:xfrm>
              <a:off x="3337560" y="1920240"/>
              <a:ext cx="1043940" cy="1303020"/>
            </a:xfrm>
            <a:custGeom>
              <a:avLst/>
              <a:gdLst>
                <a:gd name="connsiteX0" fmla="*/ 99060 w 1043940"/>
                <a:gd name="connsiteY0" fmla="*/ 0 h 1303020"/>
                <a:gd name="connsiteX1" fmla="*/ 121920 w 1043940"/>
                <a:gd name="connsiteY1" fmla="*/ 121920 h 1303020"/>
                <a:gd name="connsiteX2" fmla="*/ 60960 w 1043940"/>
                <a:gd name="connsiteY2" fmla="*/ 251460 h 1303020"/>
                <a:gd name="connsiteX3" fmla="*/ 0 w 1043940"/>
                <a:gd name="connsiteY3" fmla="*/ 396240 h 1303020"/>
                <a:gd name="connsiteX4" fmla="*/ 0 w 1043940"/>
                <a:gd name="connsiteY4" fmla="*/ 487680 h 1303020"/>
                <a:gd name="connsiteX5" fmla="*/ 38100 w 1043940"/>
                <a:gd name="connsiteY5" fmla="*/ 624840 h 1303020"/>
                <a:gd name="connsiteX6" fmla="*/ 60960 w 1043940"/>
                <a:gd name="connsiteY6" fmla="*/ 678180 h 1303020"/>
                <a:gd name="connsiteX7" fmla="*/ 76200 w 1043940"/>
                <a:gd name="connsiteY7" fmla="*/ 708660 h 1303020"/>
                <a:gd name="connsiteX8" fmla="*/ 129540 w 1043940"/>
                <a:gd name="connsiteY8" fmla="*/ 708660 h 1303020"/>
                <a:gd name="connsiteX9" fmla="*/ 160020 w 1043940"/>
                <a:gd name="connsiteY9" fmla="*/ 769620 h 1303020"/>
                <a:gd name="connsiteX10" fmla="*/ 205740 w 1043940"/>
                <a:gd name="connsiteY10" fmla="*/ 807720 h 1303020"/>
                <a:gd name="connsiteX11" fmla="*/ 236220 w 1043940"/>
                <a:gd name="connsiteY11" fmla="*/ 876300 h 1303020"/>
                <a:gd name="connsiteX12" fmla="*/ 304800 w 1043940"/>
                <a:gd name="connsiteY12" fmla="*/ 914400 h 1303020"/>
                <a:gd name="connsiteX13" fmla="*/ 365760 w 1043940"/>
                <a:gd name="connsiteY13" fmla="*/ 998220 h 1303020"/>
                <a:gd name="connsiteX14" fmla="*/ 396240 w 1043940"/>
                <a:gd name="connsiteY14" fmla="*/ 1104900 h 1303020"/>
                <a:gd name="connsiteX15" fmla="*/ 457200 w 1043940"/>
                <a:gd name="connsiteY15" fmla="*/ 1173480 h 1303020"/>
                <a:gd name="connsiteX16" fmla="*/ 624840 w 1043940"/>
                <a:gd name="connsiteY16" fmla="*/ 1257300 h 1303020"/>
                <a:gd name="connsiteX17" fmla="*/ 723900 w 1043940"/>
                <a:gd name="connsiteY17" fmla="*/ 1257300 h 1303020"/>
                <a:gd name="connsiteX18" fmla="*/ 815340 w 1043940"/>
                <a:gd name="connsiteY18" fmla="*/ 1303020 h 1303020"/>
                <a:gd name="connsiteX19" fmla="*/ 1043940 w 1043940"/>
                <a:gd name="connsiteY19" fmla="*/ 1226820 h 1303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43940" h="1303020">
                  <a:moveTo>
                    <a:pt x="99060" y="0"/>
                  </a:moveTo>
                  <a:lnTo>
                    <a:pt x="121920" y="121920"/>
                  </a:lnTo>
                  <a:lnTo>
                    <a:pt x="60960" y="251460"/>
                  </a:lnTo>
                  <a:lnTo>
                    <a:pt x="0" y="396240"/>
                  </a:lnTo>
                  <a:lnTo>
                    <a:pt x="0" y="487680"/>
                  </a:lnTo>
                  <a:lnTo>
                    <a:pt x="38100" y="624840"/>
                  </a:lnTo>
                  <a:lnTo>
                    <a:pt x="60960" y="678180"/>
                  </a:lnTo>
                  <a:lnTo>
                    <a:pt x="76200" y="708660"/>
                  </a:lnTo>
                  <a:lnTo>
                    <a:pt x="129540" y="708660"/>
                  </a:lnTo>
                  <a:lnTo>
                    <a:pt x="160020" y="769620"/>
                  </a:lnTo>
                  <a:lnTo>
                    <a:pt x="205740" y="807720"/>
                  </a:lnTo>
                  <a:lnTo>
                    <a:pt x="236220" y="876300"/>
                  </a:lnTo>
                  <a:lnTo>
                    <a:pt x="304800" y="914400"/>
                  </a:lnTo>
                  <a:lnTo>
                    <a:pt x="365760" y="998220"/>
                  </a:lnTo>
                  <a:lnTo>
                    <a:pt x="396240" y="1104900"/>
                  </a:lnTo>
                  <a:lnTo>
                    <a:pt x="457200" y="1173480"/>
                  </a:lnTo>
                  <a:lnTo>
                    <a:pt x="624840" y="1257300"/>
                  </a:lnTo>
                  <a:lnTo>
                    <a:pt x="723900" y="1257300"/>
                  </a:lnTo>
                  <a:lnTo>
                    <a:pt x="815340" y="1303020"/>
                  </a:lnTo>
                  <a:lnTo>
                    <a:pt x="1043940" y="122682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2" name="Freeform: Shape 20">
              <a:extLst>
                <a:ext uri="{FF2B5EF4-FFF2-40B4-BE49-F238E27FC236}">
                  <a16:creationId xmlns:a16="http://schemas.microsoft.com/office/drawing/2014/main" id="{F2FEC790-785F-491E-B19F-91D7916460FB}"/>
                </a:ext>
              </a:extLst>
            </p:cNvPr>
            <p:cNvSpPr/>
            <p:nvPr/>
          </p:nvSpPr>
          <p:spPr>
            <a:xfrm>
              <a:off x="3505200" y="1516380"/>
              <a:ext cx="274320" cy="1257300"/>
            </a:xfrm>
            <a:custGeom>
              <a:avLst/>
              <a:gdLst>
                <a:gd name="connsiteX0" fmla="*/ 38100 w 274320"/>
                <a:gd name="connsiteY0" fmla="*/ 0 h 1257300"/>
                <a:gd name="connsiteX1" fmla="*/ 0 w 274320"/>
                <a:gd name="connsiteY1" fmla="*/ 60960 h 1257300"/>
                <a:gd name="connsiteX2" fmla="*/ 60960 w 274320"/>
                <a:gd name="connsiteY2" fmla="*/ 160020 h 1257300"/>
                <a:gd name="connsiteX3" fmla="*/ 91440 w 274320"/>
                <a:gd name="connsiteY3" fmla="*/ 220980 h 1257300"/>
                <a:gd name="connsiteX4" fmla="*/ 129540 w 274320"/>
                <a:gd name="connsiteY4" fmla="*/ 312420 h 1257300"/>
                <a:gd name="connsiteX5" fmla="*/ 160020 w 274320"/>
                <a:gd name="connsiteY5" fmla="*/ 388620 h 1257300"/>
                <a:gd name="connsiteX6" fmla="*/ 220980 w 274320"/>
                <a:gd name="connsiteY6" fmla="*/ 487680 h 1257300"/>
                <a:gd name="connsiteX7" fmla="*/ 274320 w 274320"/>
                <a:gd name="connsiteY7" fmla="*/ 617220 h 1257300"/>
                <a:gd name="connsiteX8" fmla="*/ 137160 w 274320"/>
                <a:gd name="connsiteY8" fmla="*/ 754380 h 1257300"/>
                <a:gd name="connsiteX9" fmla="*/ 144780 w 274320"/>
                <a:gd name="connsiteY9" fmla="*/ 830580 h 1257300"/>
                <a:gd name="connsiteX10" fmla="*/ 175260 w 274320"/>
                <a:gd name="connsiteY10" fmla="*/ 929640 h 1257300"/>
                <a:gd name="connsiteX11" fmla="*/ 129540 w 274320"/>
                <a:gd name="connsiteY11" fmla="*/ 1021080 h 1257300"/>
                <a:gd name="connsiteX12" fmla="*/ 76200 w 274320"/>
                <a:gd name="connsiteY12" fmla="*/ 1257300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320" h="1257300">
                  <a:moveTo>
                    <a:pt x="38100" y="0"/>
                  </a:moveTo>
                  <a:lnTo>
                    <a:pt x="0" y="60960"/>
                  </a:lnTo>
                  <a:lnTo>
                    <a:pt x="60960" y="160020"/>
                  </a:lnTo>
                  <a:lnTo>
                    <a:pt x="91440" y="220980"/>
                  </a:lnTo>
                  <a:lnTo>
                    <a:pt x="129540" y="312420"/>
                  </a:lnTo>
                  <a:lnTo>
                    <a:pt x="160020" y="388620"/>
                  </a:lnTo>
                  <a:lnTo>
                    <a:pt x="220980" y="487680"/>
                  </a:lnTo>
                  <a:lnTo>
                    <a:pt x="274320" y="617220"/>
                  </a:lnTo>
                  <a:lnTo>
                    <a:pt x="137160" y="754380"/>
                  </a:lnTo>
                  <a:lnTo>
                    <a:pt x="144780" y="830580"/>
                  </a:lnTo>
                  <a:lnTo>
                    <a:pt x="175260" y="929640"/>
                  </a:lnTo>
                  <a:lnTo>
                    <a:pt x="129540" y="1021080"/>
                  </a:lnTo>
                  <a:lnTo>
                    <a:pt x="76200" y="125730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13" name="TextBox 12">
            <a:extLst>
              <a:ext uri="{FF2B5EF4-FFF2-40B4-BE49-F238E27FC236}">
                <a16:creationId xmlns:a16="http://schemas.microsoft.com/office/drawing/2014/main" id="{A01F4F19-0C02-4A97-8EB2-299A3D7810C5}"/>
              </a:ext>
            </a:extLst>
          </p:cNvPr>
          <p:cNvSpPr txBox="1"/>
          <p:nvPr/>
        </p:nvSpPr>
        <p:spPr>
          <a:xfrm rot="2718762">
            <a:off x="3528336" y="2660569"/>
            <a:ext cx="1113049" cy="360518"/>
          </a:xfrm>
          <a:prstGeom prst="rect">
            <a:avLst/>
          </a:prstGeom>
          <a:noFill/>
        </p:spPr>
        <p:txBody>
          <a:bodyPr wrap="square" rtlCol="0">
            <a:spAutoFit/>
          </a:bodyPr>
          <a:lstStyle/>
          <a:p>
            <a:pPr>
              <a:lnSpc>
                <a:spcPct val="120000"/>
              </a:lnSpc>
              <a:spcBef>
                <a:spcPts val="600"/>
              </a:spcBef>
              <a:spcAft>
                <a:spcPts val="600"/>
              </a:spcAft>
            </a:pPr>
            <a:r>
              <a:rPr lang="en-US" altLang="zh-CN" sz="1600" b="1" dirty="0" err="1">
                <a:latin typeface="Arial" panose="020B0604020202020204" pitchFamily="34" charset="0"/>
                <a:cs typeface="Arial" panose="020B0604020202020204" pitchFamily="34" charset="0"/>
              </a:rPr>
              <a:t>Sông</a:t>
            </a:r>
            <a:r>
              <a:rPr lang="en-US" altLang="zh-CN" sz="1600" b="1" dirty="0">
                <a:latin typeface="Arial" panose="020B0604020202020204" pitchFamily="34" charset="0"/>
                <a:cs typeface="Arial" panose="020B0604020202020204" pitchFamily="34" charset="0"/>
              </a:rPr>
              <a:t> Ba</a:t>
            </a:r>
            <a:endParaRPr lang="vi-VN" altLang="zh-CN" sz="1600" b="1" dirty="0">
              <a:latin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95CF6A06-E876-4BF2-96BC-9A32162B250C}"/>
              </a:ext>
            </a:extLst>
          </p:cNvPr>
          <p:cNvGrpSpPr/>
          <p:nvPr/>
        </p:nvGrpSpPr>
        <p:grpSpPr>
          <a:xfrm>
            <a:off x="1592166" y="2574988"/>
            <a:ext cx="2201607" cy="1653110"/>
            <a:chOff x="1592580" y="2575560"/>
            <a:chExt cx="2202180" cy="1653540"/>
          </a:xfrm>
        </p:grpSpPr>
        <p:sp>
          <p:nvSpPr>
            <p:cNvPr id="15" name="Freeform: Shape 18">
              <a:extLst>
                <a:ext uri="{FF2B5EF4-FFF2-40B4-BE49-F238E27FC236}">
                  <a16:creationId xmlns:a16="http://schemas.microsoft.com/office/drawing/2014/main" id="{4806B5FB-73C9-4B4F-9CD9-E245C9EA84DF}"/>
                </a:ext>
              </a:extLst>
            </p:cNvPr>
            <p:cNvSpPr/>
            <p:nvPr/>
          </p:nvSpPr>
          <p:spPr>
            <a:xfrm>
              <a:off x="1592580" y="2575560"/>
              <a:ext cx="2202180" cy="1402080"/>
            </a:xfrm>
            <a:custGeom>
              <a:avLst/>
              <a:gdLst>
                <a:gd name="connsiteX0" fmla="*/ 0 w 2202180"/>
                <a:gd name="connsiteY0" fmla="*/ 0 h 1402080"/>
                <a:gd name="connsiteX1" fmla="*/ 91440 w 2202180"/>
                <a:gd name="connsiteY1" fmla="*/ 68580 h 1402080"/>
                <a:gd name="connsiteX2" fmla="*/ 167640 w 2202180"/>
                <a:gd name="connsiteY2" fmla="*/ 167640 h 1402080"/>
                <a:gd name="connsiteX3" fmla="*/ 198120 w 2202180"/>
                <a:gd name="connsiteY3" fmla="*/ 274320 h 1402080"/>
                <a:gd name="connsiteX4" fmla="*/ 281940 w 2202180"/>
                <a:gd name="connsiteY4" fmla="*/ 350520 h 1402080"/>
                <a:gd name="connsiteX5" fmla="*/ 510540 w 2202180"/>
                <a:gd name="connsiteY5" fmla="*/ 480060 h 1402080"/>
                <a:gd name="connsiteX6" fmla="*/ 708660 w 2202180"/>
                <a:gd name="connsiteY6" fmla="*/ 457200 h 1402080"/>
                <a:gd name="connsiteX7" fmla="*/ 853440 w 2202180"/>
                <a:gd name="connsiteY7" fmla="*/ 487680 h 1402080"/>
                <a:gd name="connsiteX8" fmla="*/ 975360 w 2202180"/>
                <a:gd name="connsiteY8" fmla="*/ 601980 h 1402080"/>
                <a:gd name="connsiteX9" fmla="*/ 1021080 w 2202180"/>
                <a:gd name="connsiteY9" fmla="*/ 678180 h 1402080"/>
                <a:gd name="connsiteX10" fmla="*/ 1112520 w 2202180"/>
                <a:gd name="connsiteY10" fmla="*/ 731520 h 1402080"/>
                <a:gd name="connsiteX11" fmla="*/ 1203960 w 2202180"/>
                <a:gd name="connsiteY11" fmla="*/ 746760 h 1402080"/>
                <a:gd name="connsiteX12" fmla="*/ 1257300 w 2202180"/>
                <a:gd name="connsiteY12" fmla="*/ 822960 h 1402080"/>
                <a:gd name="connsiteX13" fmla="*/ 1348740 w 2202180"/>
                <a:gd name="connsiteY13" fmla="*/ 838200 h 1402080"/>
                <a:gd name="connsiteX14" fmla="*/ 1424940 w 2202180"/>
                <a:gd name="connsiteY14" fmla="*/ 906780 h 1402080"/>
                <a:gd name="connsiteX15" fmla="*/ 1493520 w 2202180"/>
                <a:gd name="connsiteY15" fmla="*/ 899160 h 1402080"/>
                <a:gd name="connsiteX16" fmla="*/ 1584960 w 2202180"/>
                <a:gd name="connsiteY16" fmla="*/ 1112520 h 1402080"/>
                <a:gd name="connsiteX17" fmla="*/ 1661160 w 2202180"/>
                <a:gd name="connsiteY17" fmla="*/ 1226820 h 1402080"/>
                <a:gd name="connsiteX18" fmla="*/ 1783080 w 2202180"/>
                <a:gd name="connsiteY18" fmla="*/ 1165860 h 1402080"/>
                <a:gd name="connsiteX19" fmla="*/ 1950720 w 2202180"/>
                <a:gd name="connsiteY19" fmla="*/ 1143000 h 1402080"/>
                <a:gd name="connsiteX20" fmla="*/ 2065020 w 2202180"/>
                <a:gd name="connsiteY20" fmla="*/ 1181100 h 1402080"/>
                <a:gd name="connsiteX21" fmla="*/ 2186940 w 2202180"/>
                <a:gd name="connsiteY21" fmla="*/ 1325880 h 1402080"/>
                <a:gd name="connsiteX22" fmla="*/ 2202180 w 2202180"/>
                <a:gd name="connsiteY22" fmla="*/ 1402080 h 1402080"/>
                <a:gd name="connsiteX0" fmla="*/ 0 w 2202180"/>
                <a:gd name="connsiteY0" fmla="*/ 0 h 1402080"/>
                <a:gd name="connsiteX1" fmla="*/ 91440 w 2202180"/>
                <a:gd name="connsiteY1" fmla="*/ 68580 h 1402080"/>
                <a:gd name="connsiteX2" fmla="*/ 167640 w 2202180"/>
                <a:gd name="connsiteY2" fmla="*/ 167640 h 1402080"/>
                <a:gd name="connsiteX3" fmla="*/ 198120 w 2202180"/>
                <a:gd name="connsiteY3" fmla="*/ 274320 h 1402080"/>
                <a:gd name="connsiteX4" fmla="*/ 281940 w 2202180"/>
                <a:gd name="connsiteY4" fmla="*/ 350520 h 1402080"/>
                <a:gd name="connsiteX5" fmla="*/ 510540 w 2202180"/>
                <a:gd name="connsiteY5" fmla="*/ 480060 h 1402080"/>
                <a:gd name="connsiteX6" fmla="*/ 708660 w 2202180"/>
                <a:gd name="connsiteY6" fmla="*/ 457200 h 1402080"/>
                <a:gd name="connsiteX7" fmla="*/ 853440 w 2202180"/>
                <a:gd name="connsiteY7" fmla="*/ 487680 h 1402080"/>
                <a:gd name="connsiteX8" fmla="*/ 975360 w 2202180"/>
                <a:gd name="connsiteY8" fmla="*/ 601980 h 1402080"/>
                <a:gd name="connsiteX9" fmla="*/ 1021080 w 2202180"/>
                <a:gd name="connsiteY9" fmla="*/ 678180 h 1402080"/>
                <a:gd name="connsiteX10" fmla="*/ 1112520 w 2202180"/>
                <a:gd name="connsiteY10" fmla="*/ 731520 h 1402080"/>
                <a:gd name="connsiteX11" fmla="*/ 1203960 w 2202180"/>
                <a:gd name="connsiteY11" fmla="*/ 746760 h 1402080"/>
                <a:gd name="connsiteX12" fmla="*/ 1257300 w 2202180"/>
                <a:gd name="connsiteY12" fmla="*/ 822960 h 1402080"/>
                <a:gd name="connsiteX13" fmla="*/ 1348740 w 2202180"/>
                <a:gd name="connsiteY13" fmla="*/ 838200 h 1402080"/>
                <a:gd name="connsiteX14" fmla="*/ 1424940 w 2202180"/>
                <a:gd name="connsiteY14" fmla="*/ 906780 h 1402080"/>
                <a:gd name="connsiteX15" fmla="*/ 1493520 w 2202180"/>
                <a:gd name="connsiteY15" fmla="*/ 899160 h 1402080"/>
                <a:gd name="connsiteX16" fmla="*/ 1584960 w 2202180"/>
                <a:gd name="connsiteY16" fmla="*/ 1112520 h 1402080"/>
                <a:gd name="connsiteX17" fmla="*/ 1661160 w 2202180"/>
                <a:gd name="connsiteY17" fmla="*/ 1226820 h 1402080"/>
                <a:gd name="connsiteX18" fmla="*/ 1783080 w 2202180"/>
                <a:gd name="connsiteY18" fmla="*/ 1165860 h 1402080"/>
                <a:gd name="connsiteX19" fmla="*/ 1950720 w 2202180"/>
                <a:gd name="connsiteY19" fmla="*/ 1112520 h 1402080"/>
                <a:gd name="connsiteX20" fmla="*/ 2065020 w 2202180"/>
                <a:gd name="connsiteY20" fmla="*/ 1181100 h 1402080"/>
                <a:gd name="connsiteX21" fmla="*/ 2186940 w 2202180"/>
                <a:gd name="connsiteY21" fmla="*/ 1325880 h 1402080"/>
                <a:gd name="connsiteX22" fmla="*/ 2202180 w 2202180"/>
                <a:gd name="connsiteY22" fmla="*/ 1402080 h 1402080"/>
                <a:gd name="connsiteX0" fmla="*/ 0 w 2202180"/>
                <a:gd name="connsiteY0" fmla="*/ 0 h 1402080"/>
                <a:gd name="connsiteX1" fmla="*/ 91440 w 2202180"/>
                <a:gd name="connsiteY1" fmla="*/ 68580 h 1402080"/>
                <a:gd name="connsiteX2" fmla="*/ 167640 w 2202180"/>
                <a:gd name="connsiteY2" fmla="*/ 167640 h 1402080"/>
                <a:gd name="connsiteX3" fmla="*/ 198120 w 2202180"/>
                <a:gd name="connsiteY3" fmla="*/ 274320 h 1402080"/>
                <a:gd name="connsiteX4" fmla="*/ 281940 w 2202180"/>
                <a:gd name="connsiteY4" fmla="*/ 350520 h 1402080"/>
                <a:gd name="connsiteX5" fmla="*/ 510540 w 2202180"/>
                <a:gd name="connsiteY5" fmla="*/ 480060 h 1402080"/>
                <a:gd name="connsiteX6" fmla="*/ 708660 w 2202180"/>
                <a:gd name="connsiteY6" fmla="*/ 457200 h 1402080"/>
                <a:gd name="connsiteX7" fmla="*/ 853440 w 2202180"/>
                <a:gd name="connsiteY7" fmla="*/ 487680 h 1402080"/>
                <a:gd name="connsiteX8" fmla="*/ 975360 w 2202180"/>
                <a:gd name="connsiteY8" fmla="*/ 601980 h 1402080"/>
                <a:gd name="connsiteX9" fmla="*/ 1021080 w 2202180"/>
                <a:gd name="connsiteY9" fmla="*/ 678180 h 1402080"/>
                <a:gd name="connsiteX10" fmla="*/ 1112520 w 2202180"/>
                <a:gd name="connsiteY10" fmla="*/ 731520 h 1402080"/>
                <a:gd name="connsiteX11" fmla="*/ 1203960 w 2202180"/>
                <a:gd name="connsiteY11" fmla="*/ 746760 h 1402080"/>
                <a:gd name="connsiteX12" fmla="*/ 1257300 w 2202180"/>
                <a:gd name="connsiteY12" fmla="*/ 822960 h 1402080"/>
                <a:gd name="connsiteX13" fmla="*/ 1348740 w 2202180"/>
                <a:gd name="connsiteY13" fmla="*/ 838200 h 1402080"/>
                <a:gd name="connsiteX14" fmla="*/ 1424940 w 2202180"/>
                <a:gd name="connsiteY14" fmla="*/ 906780 h 1402080"/>
                <a:gd name="connsiteX15" fmla="*/ 1493520 w 2202180"/>
                <a:gd name="connsiteY15" fmla="*/ 899160 h 1402080"/>
                <a:gd name="connsiteX16" fmla="*/ 1584960 w 2202180"/>
                <a:gd name="connsiteY16" fmla="*/ 1112520 h 1402080"/>
                <a:gd name="connsiteX17" fmla="*/ 1684020 w 2202180"/>
                <a:gd name="connsiteY17" fmla="*/ 1226820 h 1402080"/>
                <a:gd name="connsiteX18" fmla="*/ 1783080 w 2202180"/>
                <a:gd name="connsiteY18" fmla="*/ 1165860 h 1402080"/>
                <a:gd name="connsiteX19" fmla="*/ 1950720 w 2202180"/>
                <a:gd name="connsiteY19" fmla="*/ 1112520 h 1402080"/>
                <a:gd name="connsiteX20" fmla="*/ 2065020 w 2202180"/>
                <a:gd name="connsiteY20" fmla="*/ 1181100 h 1402080"/>
                <a:gd name="connsiteX21" fmla="*/ 2186940 w 2202180"/>
                <a:gd name="connsiteY21" fmla="*/ 1325880 h 1402080"/>
                <a:gd name="connsiteX22" fmla="*/ 2202180 w 2202180"/>
                <a:gd name="connsiteY22" fmla="*/ 1402080 h 140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02180" h="1402080">
                  <a:moveTo>
                    <a:pt x="0" y="0"/>
                  </a:moveTo>
                  <a:lnTo>
                    <a:pt x="91440" y="68580"/>
                  </a:lnTo>
                  <a:lnTo>
                    <a:pt x="167640" y="167640"/>
                  </a:lnTo>
                  <a:lnTo>
                    <a:pt x="198120" y="274320"/>
                  </a:lnTo>
                  <a:lnTo>
                    <a:pt x="281940" y="350520"/>
                  </a:lnTo>
                  <a:lnTo>
                    <a:pt x="510540" y="480060"/>
                  </a:lnTo>
                  <a:lnTo>
                    <a:pt x="708660" y="457200"/>
                  </a:lnTo>
                  <a:lnTo>
                    <a:pt x="853440" y="487680"/>
                  </a:lnTo>
                  <a:lnTo>
                    <a:pt x="975360" y="601980"/>
                  </a:lnTo>
                  <a:lnTo>
                    <a:pt x="1021080" y="678180"/>
                  </a:lnTo>
                  <a:lnTo>
                    <a:pt x="1112520" y="731520"/>
                  </a:lnTo>
                  <a:lnTo>
                    <a:pt x="1203960" y="746760"/>
                  </a:lnTo>
                  <a:lnTo>
                    <a:pt x="1257300" y="822960"/>
                  </a:lnTo>
                  <a:lnTo>
                    <a:pt x="1348740" y="838200"/>
                  </a:lnTo>
                  <a:lnTo>
                    <a:pt x="1424940" y="906780"/>
                  </a:lnTo>
                  <a:lnTo>
                    <a:pt x="1493520" y="899160"/>
                  </a:lnTo>
                  <a:lnTo>
                    <a:pt x="1584960" y="1112520"/>
                  </a:lnTo>
                  <a:lnTo>
                    <a:pt x="1684020" y="1226820"/>
                  </a:lnTo>
                  <a:lnTo>
                    <a:pt x="1783080" y="1165860"/>
                  </a:lnTo>
                  <a:lnTo>
                    <a:pt x="1950720" y="1112520"/>
                  </a:lnTo>
                  <a:lnTo>
                    <a:pt x="2065020" y="1181100"/>
                  </a:lnTo>
                  <a:lnTo>
                    <a:pt x="2186940" y="1325880"/>
                  </a:lnTo>
                  <a:lnTo>
                    <a:pt x="2202180" y="140208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6" name="Freeform: Shape 23">
              <a:extLst>
                <a:ext uri="{FF2B5EF4-FFF2-40B4-BE49-F238E27FC236}">
                  <a16:creationId xmlns:a16="http://schemas.microsoft.com/office/drawing/2014/main" id="{E9A6CD5A-7CA9-4EA1-8D64-C854BE89AC9E}"/>
                </a:ext>
              </a:extLst>
            </p:cNvPr>
            <p:cNvSpPr/>
            <p:nvPr/>
          </p:nvSpPr>
          <p:spPr>
            <a:xfrm>
              <a:off x="3114675" y="3676650"/>
              <a:ext cx="323850" cy="552450"/>
            </a:xfrm>
            <a:custGeom>
              <a:avLst/>
              <a:gdLst>
                <a:gd name="connsiteX0" fmla="*/ 47625 w 323850"/>
                <a:gd name="connsiteY0" fmla="*/ 0 h 552450"/>
                <a:gd name="connsiteX1" fmla="*/ 0 w 323850"/>
                <a:gd name="connsiteY1" fmla="*/ 257175 h 552450"/>
                <a:gd name="connsiteX2" fmla="*/ 323850 w 323850"/>
                <a:gd name="connsiteY2" fmla="*/ 552450 h 552450"/>
              </a:gdLst>
              <a:ahLst/>
              <a:cxnLst>
                <a:cxn ang="0">
                  <a:pos x="connsiteX0" y="connsiteY0"/>
                </a:cxn>
                <a:cxn ang="0">
                  <a:pos x="connsiteX1" y="connsiteY1"/>
                </a:cxn>
                <a:cxn ang="0">
                  <a:pos x="connsiteX2" y="connsiteY2"/>
                </a:cxn>
              </a:cxnLst>
              <a:rect l="l" t="t" r="r" b="b"/>
              <a:pathLst>
                <a:path w="323850" h="552450">
                  <a:moveTo>
                    <a:pt x="47625" y="0"/>
                  </a:moveTo>
                  <a:lnTo>
                    <a:pt x="0" y="257175"/>
                  </a:lnTo>
                  <a:lnTo>
                    <a:pt x="323850" y="55245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grpSp>
        <p:nvGrpSpPr>
          <p:cNvPr id="17" name="Group 16">
            <a:extLst>
              <a:ext uri="{FF2B5EF4-FFF2-40B4-BE49-F238E27FC236}">
                <a16:creationId xmlns:a16="http://schemas.microsoft.com/office/drawing/2014/main" id="{5E5F45B0-61E3-4138-9F8D-F567E7110B62}"/>
              </a:ext>
            </a:extLst>
          </p:cNvPr>
          <p:cNvGrpSpPr/>
          <p:nvPr/>
        </p:nvGrpSpPr>
        <p:grpSpPr>
          <a:xfrm>
            <a:off x="2037820" y="4170963"/>
            <a:ext cx="1733099" cy="1685486"/>
            <a:chOff x="2038350" y="4171950"/>
            <a:chExt cx="1733550" cy="1685925"/>
          </a:xfrm>
        </p:grpSpPr>
        <p:sp>
          <p:nvSpPr>
            <p:cNvPr id="18" name="Freeform: Shape 25">
              <a:extLst>
                <a:ext uri="{FF2B5EF4-FFF2-40B4-BE49-F238E27FC236}">
                  <a16:creationId xmlns:a16="http://schemas.microsoft.com/office/drawing/2014/main" id="{E0A75B2B-7FC4-4684-8AAC-11A8E26D76EC}"/>
                </a:ext>
              </a:extLst>
            </p:cNvPr>
            <p:cNvSpPr/>
            <p:nvPr/>
          </p:nvSpPr>
          <p:spPr>
            <a:xfrm>
              <a:off x="2038350" y="4171950"/>
              <a:ext cx="1733550" cy="1685925"/>
            </a:xfrm>
            <a:custGeom>
              <a:avLst/>
              <a:gdLst>
                <a:gd name="connsiteX0" fmla="*/ 1733550 w 1733550"/>
                <a:gd name="connsiteY0" fmla="*/ 0 h 1685925"/>
                <a:gd name="connsiteX1" fmla="*/ 1628775 w 1733550"/>
                <a:gd name="connsiteY1" fmla="*/ 180975 h 1685925"/>
                <a:gd name="connsiteX2" fmla="*/ 1695450 w 1733550"/>
                <a:gd name="connsiteY2" fmla="*/ 314325 h 1685925"/>
                <a:gd name="connsiteX3" fmla="*/ 1628775 w 1733550"/>
                <a:gd name="connsiteY3" fmla="*/ 438150 h 1685925"/>
                <a:gd name="connsiteX4" fmla="*/ 1581150 w 1733550"/>
                <a:gd name="connsiteY4" fmla="*/ 485775 h 1685925"/>
                <a:gd name="connsiteX5" fmla="*/ 1504950 w 1733550"/>
                <a:gd name="connsiteY5" fmla="*/ 457200 h 1685925"/>
                <a:gd name="connsiteX6" fmla="*/ 1428750 w 1733550"/>
                <a:gd name="connsiteY6" fmla="*/ 552450 h 1685925"/>
                <a:gd name="connsiteX7" fmla="*/ 1343025 w 1733550"/>
                <a:gd name="connsiteY7" fmla="*/ 495300 h 1685925"/>
                <a:gd name="connsiteX8" fmla="*/ 1295400 w 1733550"/>
                <a:gd name="connsiteY8" fmla="*/ 552450 h 1685925"/>
                <a:gd name="connsiteX9" fmla="*/ 1133475 w 1733550"/>
                <a:gd name="connsiteY9" fmla="*/ 485775 h 1685925"/>
                <a:gd name="connsiteX10" fmla="*/ 1066800 w 1733550"/>
                <a:gd name="connsiteY10" fmla="*/ 371475 h 1685925"/>
                <a:gd name="connsiteX11" fmla="*/ 1028700 w 1733550"/>
                <a:gd name="connsiteY11" fmla="*/ 304800 h 1685925"/>
                <a:gd name="connsiteX12" fmla="*/ 904875 w 1733550"/>
                <a:gd name="connsiteY12" fmla="*/ 323850 h 1685925"/>
                <a:gd name="connsiteX13" fmla="*/ 876300 w 1733550"/>
                <a:gd name="connsiteY13" fmla="*/ 228600 h 1685925"/>
                <a:gd name="connsiteX14" fmla="*/ 752475 w 1733550"/>
                <a:gd name="connsiteY14" fmla="*/ 371475 h 1685925"/>
                <a:gd name="connsiteX15" fmla="*/ 685800 w 1733550"/>
                <a:gd name="connsiteY15" fmla="*/ 390525 h 1685925"/>
                <a:gd name="connsiteX16" fmla="*/ 619125 w 1733550"/>
                <a:gd name="connsiteY16" fmla="*/ 438150 h 1685925"/>
                <a:gd name="connsiteX17" fmla="*/ 495300 w 1733550"/>
                <a:gd name="connsiteY17" fmla="*/ 419100 h 1685925"/>
                <a:gd name="connsiteX18" fmla="*/ 438150 w 1733550"/>
                <a:gd name="connsiteY18" fmla="*/ 600075 h 1685925"/>
                <a:gd name="connsiteX19" fmla="*/ 476250 w 1733550"/>
                <a:gd name="connsiteY19" fmla="*/ 666750 h 1685925"/>
                <a:gd name="connsiteX20" fmla="*/ 514350 w 1733550"/>
                <a:gd name="connsiteY20" fmla="*/ 666750 h 1685925"/>
                <a:gd name="connsiteX21" fmla="*/ 533400 w 1733550"/>
                <a:gd name="connsiteY21" fmla="*/ 714375 h 1685925"/>
                <a:gd name="connsiteX22" fmla="*/ 619125 w 1733550"/>
                <a:gd name="connsiteY22" fmla="*/ 752475 h 1685925"/>
                <a:gd name="connsiteX23" fmla="*/ 523875 w 1733550"/>
                <a:gd name="connsiteY23" fmla="*/ 857250 h 1685925"/>
                <a:gd name="connsiteX24" fmla="*/ 523875 w 1733550"/>
                <a:gd name="connsiteY24" fmla="*/ 914400 h 1685925"/>
                <a:gd name="connsiteX25" fmla="*/ 495300 w 1733550"/>
                <a:gd name="connsiteY25" fmla="*/ 1019175 h 1685925"/>
                <a:gd name="connsiteX26" fmla="*/ 400050 w 1733550"/>
                <a:gd name="connsiteY26" fmla="*/ 981075 h 1685925"/>
                <a:gd name="connsiteX27" fmla="*/ 323850 w 1733550"/>
                <a:gd name="connsiteY27" fmla="*/ 981075 h 1685925"/>
                <a:gd name="connsiteX28" fmla="*/ 314325 w 1733550"/>
                <a:gd name="connsiteY28" fmla="*/ 1057275 h 1685925"/>
                <a:gd name="connsiteX29" fmla="*/ 257175 w 1733550"/>
                <a:gd name="connsiteY29" fmla="*/ 1123950 h 1685925"/>
                <a:gd name="connsiteX30" fmla="*/ 171450 w 1733550"/>
                <a:gd name="connsiteY30" fmla="*/ 1171575 h 1685925"/>
                <a:gd name="connsiteX31" fmla="*/ 133350 w 1733550"/>
                <a:gd name="connsiteY31" fmla="*/ 1190625 h 1685925"/>
                <a:gd name="connsiteX32" fmla="*/ 123825 w 1733550"/>
                <a:gd name="connsiteY32" fmla="*/ 1247775 h 1685925"/>
                <a:gd name="connsiteX33" fmla="*/ 19050 w 1733550"/>
                <a:gd name="connsiteY33" fmla="*/ 1200150 h 1685925"/>
                <a:gd name="connsiteX34" fmla="*/ 9525 w 1733550"/>
                <a:gd name="connsiteY34" fmla="*/ 1266825 h 1685925"/>
                <a:gd name="connsiteX35" fmla="*/ 76200 w 1733550"/>
                <a:gd name="connsiteY35" fmla="*/ 1362075 h 1685925"/>
                <a:gd name="connsiteX36" fmla="*/ 76200 w 1733550"/>
                <a:gd name="connsiteY36" fmla="*/ 1466850 h 1685925"/>
                <a:gd name="connsiteX37" fmla="*/ 19050 w 1733550"/>
                <a:gd name="connsiteY37" fmla="*/ 1552575 h 1685925"/>
                <a:gd name="connsiteX38" fmla="*/ 0 w 1733550"/>
                <a:gd name="connsiteY38" fmla="*/ 1619250 h 1685925"/>
                <a:gd name="connsiteX39" fmla="*/ 28575 w 1733550"/>
                <a:gd name="connsiteY39" fmla="*/ 1676400 h 1685925"/>
                <a:gd name="connsiteX40" fmla="*/ 66675 w 1733550"/>
                <a:gd name="connsiteY40" fmla="*/ 1685925 h 168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733550" h="1685925">
                  <a:moveTo>
                    <a:pt x="1733550" y="0"/>
                  </a:moveTo>
                  <a:lnTo>
                    <a:pt x="1628775" y="180975"/>
                  </a:lnTo>
                  <a:lnTo>
                    <a:pt x="1695450" y="314325"/>
                  </a:lnTo>
                  <a:lnTo>
                    <a:pt x="1628775" y="438150"/>
                  </a:lnTo>
                  <a:lnTo>
                    <a:pt x="1581150" y="485775"/>
                  </a:lnTo>
                  <a:lnTo>
                    <a:pt x="1504950" y="457200"/>
                  </a:lnTo>
                  <a:lnTo>
                    <a:pt x="1428750" y="552450"/>
                  </a:lnTo>
                  <a:lnTo>
                    <a:pt x="1343025" y="495300"/>
                  </a:lnTo>
                  <a:lnTo>
                    <a:pt x="1295400" y="552450"/>
                  </a:lnTo>
                  <a:lnTo>
                    <a:pt x="1133475" y="485775"/>
                  </a:lnTo>
                  <a:lnTo>
                    <a:pt x="1066800" y="371475"/>
                  </a:lnTo>
                  <a:lnTo>
                    <a:pt x="1028700" y="304800"/>
                  </a:lnTo>
                  <a:lnTo>
                    <a:pt x="904875" y="323850"/>
                  </a:lnTo>
                  <a:lnTo>
                    <a:pt x="876300" y="228600"/>
                  </a:lnTo>
                  <a:lnTo>
                    <a:pt x="752475" y="371475"/>
                  </a:lnTo>
                  <a:lnTo>
                    <a:pt x="685800" y="390525"/>
                  </a:lnTo>
                  <a:lnTo>
                    <a:pt x="619125" y="438150"/>
                  </a:lnTo>
                  <a:lnTo>
                    <a:pt x="495300" y="419100"/>
                  </a:lnTo>
                  <a:lnTo>
                    <a:pt x="438150" y="600075"/>
                  </a:lnTo>
                  <a:lnTo>
                    <a:pt x="476250" y="666750"/>
                  </a:lnTo>
                  <a:lnTo>
                    <a:pt x="514350" y="666750"/>
                  </a:lnTo>
                  <a:lnTo>
                    <a:pt x="533400" y="714375"/>
                  </a:lnTo>
                  <a:lnTo>
                    <a:pt x="619125" y="752475"/>
                  </a:lnTo>
                  <a:lnTo>
                    <a:pt x="523875" y="857250"/>
                  </a:lnTo>
                  <a:lnTo>
                    <a:pt x="523875" y="914400"/>
                  </a:lnTo>
                  <a:lnTo>
                    <a:pt x="495300" y="1019175"/>
                  </a:lnTo>
                  <a:lnTo>
                    <a:pt x="400050" y="981075"/>
                  </a:lnTo>
                  <a:lnTo>
                    <a:pt x="323850" y="981075"/>
                  </a:lnTo>
                  <a:lnTo>
                    <a:pt x="314325" y="1057275"/>
                  </a:lnTo>
                  <a:lnTo>
                    <a:pt x="257175" y="1123950"/>
                  </a:lnTo>
                  <a:lnTo>
                    <a:pt x="171450" y="1171575"/>
                  </a:lnTo>
                  <a:lnTo>
                    <a:pt x="133350" y="1190625"/>
                  </a:lnTo>
                  <a:lnTo>
                    <a:pt x="123825" y="1247775"/>
                  </a:lnTo>
                  <a:lnTo>
                    <a:pt x="19050" y="1200150"/>
                  </a:lnTo>
                  <a:lnTo>
                    <a:pt x="9525" y="1266825"/>
                  </a:lnTo>
                  <a:lnTo>
                    <a:pt x="76200" y="1362075"/>
                  </a:lnTo>
                  <a:lnTo>
                    <a:pt x="76200" y="1466850"/>
                  </a:lnTo>
                  <a:lnTo>
                    <a:pt x="19050" y="1552575"/>
                  </a:lnTo>
                  <a:lnTo>
                    <a:pt x="0" y="1619250"/>
                  </a:lnTo>
                  <a:lnTo>
                    <a:pt x="28575" y="1676400"/>
                  </a:lnTo>
                  <a:lnTo>
                    <a:pt x="66675" y="1685925"/>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9" name="Freeform: Shape 26">
              <a:extLst>
                <a:ext uri="{FF2B5EF4-FFF2-40B4-BE49-F238E27FC236}">
                  <a16:creationId xmlns:a16="http://schemas.microsoft.com/office/drawing/2014/main" id="{4510FDFD-3E38-409B-B477-8F416AE0909D}"/>
                </a:ext>
              </a:extLst>
            </p:cNvPr>
            <p:cNvSpPr/>
            <p:nvPr/>
          </p:nvSpPr>
          <p:spPr>
            <a:xfrm>
              <a:off x="2266950" y="5172075"/>
              <a:ext cx="257175" cy="161925"/>
            </a:xfrm>
            <a:custGeom>
              <a:avLst/>
              <a:gdLst>
                <a:gd name="connsiteX0" fmla="*/ 257175 w 257175"/>
                <a:gd name="connsiteY0" fmla="*/ 0 h 161925"/>
                <a:gd name="connsiteX1" fmla="*/ 228600 w 257175"/>
                <a:gd name="connsiteY1" fmla="*/ 95250 h 161925"/>
                <a:gd name="connsiteX2" fmla="*/ 133350 w 257175"/>
                <a:gd name="connsiteY2" fmla="*/ 104775 h 161925"/>
                <a:gd name="connsiteX3" fmla="*/ 133350 w 257175"/>
                <a:gd name="connsiteY3" fmla="*/ 161925 h 161925"/>
                <a:gd name="connsiteX4" fmla="*/ 0 w 257175"/>
                <a:gd name="connsiteY4" fmla="*/ 133350 h 161925"/>
                <a:gd name="connsiteX5" fmla="*/ 9525 w 257175"/>
                <a:gd name="connsiteY5" fmla="*/ 142875 h 161925"/>
                <a:gd name="connsiteX0" fmla="*/ 257175 w 373856"/>
                <a:gd name="connsiteY0" fmla="*/ 0 h 161925"/>
                <a:gd name="connsiteX1" fmla="*/ 373856 w 373856"/>
                <a:gd name="connsiteY1" fmla="*/ 157163 h 161925"/>
                <a:gd name="connsiteX2" fmla="*/ 133350 w 373856"/>
                <a:gd name="connsiteY2" fmla="*/ 104775 h 161925"/>
                <a:gd name="connsiteX3" fmla="*/ 133350 w 373856"/>
                <a:gd name="connsiteY3" fmla="*/ 161925 h 161925"/>
                <a:gd name="connsiteX4" fmla="*/ 0 w 373856"/>
                <a:gd name="connsiteY4" fmla="*/ 133350 h 161925"/>
                <a:gd name="connsiteX5" fmla="*/ 9525 w 373856"/>
                <a:gd name="connsiteY5" fmla="*/ 142875 h 161925"/>
                <a:gd name="connsiteX0" fmla="*/ 257175 w 257175"/>
                <a:gd name="connsiteY0" fmla="*/ 0 h 161925"/>
                <a:gd name="connsiteX1" fmla="*/ 240506 w 257175"/>
                <a:gd name="connsiteY1" fmla="*/ 90488 h 161925"/>
                <a:gd name="connsiteX2" fmla="*/ 133350 w 257175"/>
                <a:gd name="connsiteY2" fmla="*/ 104775 h 161925"/>
                <a:gd name="connsiteX3" fmla="*/ 133350 w 257175"/>
                <a:gd name="connsiteY3" fmla="*/ 161925 h 161925"/>
                <a:gd name="connsiteX4" fmla="*/ 0 w 257175"/>
                <a:gd name="connsiteY4" fmla="*/ 133350 h 161925"/>
                <a:gd name="connsiteX5" fmla="*/ 9525 w 257175"/>
                <a:gd name="connsiteY5" fmla="*/ 142875 h 161925"/>
                <a:gd name="connsiteX0" fmla="*/ 257175 w 257175"/>
                <a:gd name="connsiteY0" fmla="*/ 0 h 161925"/>
                <a:gd name="connsiteX1" fmla="*/ 240506 w 257175"/>
                <a:gd name="connsiteY1" fmla="*/ 90488 h 161925"/>
                <a:gd name="connsiteX2" fmla="*/ 183357 w 257175"/>
                <a:gd name="connsiteY2" fmla="*/ 57150 h 161925"/>
                <a:gd name="connsiteX3" fmla="*/ 133350 w 257175"/>
                <a:gd name="connsiteY3" fmla="*/ 161925 h 161925"/>
                <a:gd name="connsiteX4" fmla="*/ 0 w 257175"/>
                <a:gd name="connsiteY4" fmla="*/ 133350 h 161925"/>
                <a:gd name="connsiteX5" fmla="*/ 9525 w 257175"/>
                <a:gd name="connsiteY5" fmla="*/ 14287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175" h="161925">
                  <a:moveTo>
                    <a:pt x="257175" y="0"/>
                  </a:moveTo>
                  <a:lnTo>
                    <a:pt x="240506" y="90488"/>
                  </a:lnTo>
                  <a:lnTo>
                    <a:pt x="183357" y="57150"/>
                  </a:lnTo>
                  <a:lnTo>
                    <a:pt x="133350" y="161925"/>
                  </a:lnTo>
                  <a:lnTo>
                    <a:pt x="0" y="133350"/>
                  </a:lnTo>
                  <a:lnTo>
                    <a:pt x="9525" y="142875"/>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grpSp>
        <p:nvGrpSpPr>
          <p:cNvPr id="20" name="Group 19">
            <a:extLst>
              <a:ext uri="{FF2B5EF4-FFF2-40B4-BE49-F238E27FC236}">
                <a16:creationId xmlns:a16="http://schemas.microsoft.com/office/drawing/2014/main" id="{459D18CB-6F21-427B-BDF2-BC9DC38EE8D3}"/>
              </a:ext>
            </a:extLst>
          </p:cNvPr>
          <p:cNvGrpSpPr/>
          <p:nvPr/>
        </p:nvGrpSpPr>
        <p:grpSpPr>
          <a:xfrm>
            <a:off x="3336328" y="365126"/>
            <a:ext cx="8431191" cy="837129"/>
            <a:chOff x="1719189" y="611247"/>
            <a:chExt cx="9418401" cy="837347"/>
          </a:xfrm>
        </p:grpSpPr>
        <p:sp>
          <p:nvSpPr>
            <p:cNvPr id="21" name="Rectangle: Rounded Corners 33">
              <a:extLst>
                <a:ext uri="{FF2B5EF4-FFF2-40B4-BE49-F238E27FC236}">
                  <a16:creationId xmlns:a16="http://schemas.microsoft.com/office/drawing/2014/main" id="{77D8D546-EFD4-4C34-AE64-57AA643AE45C}"/>
                </a:ext>
              </a:extLst>
            </p:cNvPr>
            <p:cNvSpPr/>
            <p:nvPr/>
          </p:nvSpPr>
          <p:spPr>
            <a:xfrm>
              <a:off x="1738388" y="762794"/>
              <a:ext cx="9399202"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2" name="TextBox 21">
              <a:extLst>
                <a:ext uri="{FF2B5EF4-FFF2-40B4-BE49-F238E27FC236}">
                  <a16:creationId xmlns:a16="http://schemas.microsoft.com/office/drawing/2014/main" id="{2D3A6AD1-88DD-48BA-A664-C28EA6504794}"/>
                </a:ext>
              </a:extLst>
            </p:cNvPr>
            <p:cNvSpPr txBox="1"/>
            <p:nvPr/>
          </p:nvSpPr>
          <p:spPr>
            <a:xfrm>
              <a:off x="1719189" y="611247"/>
              <a:ext cx="9308887" cy="820695"/>
            </a:xfrm>
            <a:prstGeom prst="rect">
              <a:avLst/>
            </a:prstGeom>
            <a:noFill/>
          </p:spPr>
          <p:txBody>
            <a:bodyPr wrap="square" rtlCol="0">
              <a:spAutoFit/>
            </a:bodyPr>
            <a:lstStyle/>
            <a:p>
              <a:pPr>
                <a:lnSpc>
                  <a:spcPct val="150000"/>
                </a:lnSpc>
              </a:pPr>
              <a:r>
                <a:rPr lang="en-US" altLang="zh-CN" sz="3599" dirty="0">
                  <a:solidFill>
                    <a:schemeClr val="bg1"/>
                  </a:solidFill>
                  <a:latin typeface="Arial" panose="020B0604020202020204" pitchFamily="34" charset="0"/>
                  <a:cs typeface="Arial" panose="020B0604020202020204" pitchFamily="34" charset="0"/>
                </a:rPr>
                <a:t>Quan </a:t>
              </a:r>
              <a:r>
                <a:rPr lang="en-US" altLang="zh-CN" sz="3599" dirty="0" err="1">
                  <a:solidFill>
                    <a:schemeClr val="bg1"/>
                  </a:solidFill>
                  <a:latin typeface="Arial" panose="020B0604020202020204" pitchFamily="34" charset="0"/>
                  <a:cs typeface="Arial" panose="020B0604020202020204" pitchFamily="34" charset="0"/>
                </a:rPr>
                <a:t>sát</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lược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đồ</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và</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đọc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thầm</a:t>
              </a:r>
              <a:r>
                <a:rPr lang="en-US" altLang="zh-CN" sz="3599" dirty="0">
                  <a:solidFill>
                    <a:schemeClr val="bg1"/>
                  </a:solidFill>
                  <a:latin typeface="Arial" panose="020B0604020202020204" pitchFamily="34" charset="0"/>
                  <a:cs typeface="Arial" panose="020B0604020202020204" pitchFamily="34" charset="0"/>
                </a:rPr>
                <a:t> SGK / 90</a:t>
              </a:r>
            </a:p>
          </p:txBody>
        </p:sp>
      </p:grpSp>
    </p:spTree>
    <p:extLst>
      <p:ext uri="{BB962C8B-B14F-4D97-AF65-F5344CB8AC3E}">
        <p14:creationId xmlns:p14="http://schemas.microsoft.com/office/powerpoint/2010/main" val="245595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up)">
                                      <p:cBhvr>
                                        <p:cTn id="18" dur="500"/>
                                        <p:tgtEl>
                                          <p:spTgt spid="14"/>
                                        </p:tgtEl>
                                      </p:cBhvr>
                                    </p:animEffect>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up)">
                                      <p:cBhvr>
                                        <p:cTn id="29" dur="500"/>
                                        <p:tgtEl>
                                          <p:spTgt spid="10"/>
                                        </p:tgtEl>
                                      </p:cBhvr>
                                    </p:animEffect>
                                  </p:childTnLst>
                                </p:cTn>
                              </p:par>
                            </p:childTnLst>
                          </p:cTn>
                        </p:par>
                        <p:par>
                          <p:cTn id="30" fill="hold">
                            <p:stCondLst>
                              <p:cond delay="500"/>
                            </p:stCondLst>
                            <p:childTnLst>
                              <p:par>
                                <p:cTn id="31" presetID="53" presetClass="entr" presetSubtype="16"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up)">
                                      <p:cBhvr>
                                        <p:cTn id="40" dur="500"/>
                                        <p:tgtEl>
                                          <p:spTgt spid="17"/>
                                        </p:tgtEl>
                                      </p:cBhvr>
                                    </p:animEffect>
                                  </p:childTnLst>
                                </p:cTn>
                              </p:par>
                            </p:childTnLst>
                          </p:cTn>
                        </p:par>
                        <p:par>
                          <p:cTn id="41" fill="hold">
                            <p:stCondLst>
                              <p:cond delay="500"/>
                            </p:stCondLst>
                            <p:childTnLst>
                              <p:par>
                                <p:cTn id="42" presetID="53" presetClass="entr" presetSubtype="16" fill="hold" grpId="0" nodeType="after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Effect transition="in" filter="fade">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282AFCB-9BD0-4725-BE59-B582A7BCC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127" y="1429563"/>
            <a:ext cx="5104865" cy="5104865"/>
          </a:xfrm>
          <a:prstGeom prst="rect">
            <a:avLst/>
          </a:prstGeom>
        </p:spPr>
      </p:pic>
      <p:sp>
        <p:nvSpPr>
          <p:cNvPr id="5" name="TextBox 4">
            <a:extLst>
              <a:ext uri="{FF2B5EF4-FFF2-40B4-BE49-F238E27FC236}">
                <a16:creationId xmlns:a16="http://schemas.microsoft.com/office/drawing/2014/main" id="{CD36291C-4E93-4F50-97EA-4CC258FFC61B}"/>
              </a:ext>
            </a:extLst>
          </p:cNvPr>
          <p:cNvSpPr txBox="1"/>
          <p:nvPr/>
        </p:nvSpPr>
        <p:spPr>
          <a:xfrm>
            <a:off x="5638919" y="1429564"/>
            <a:ext cx="6018233" cy="1149055"/>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a:solidFill>
                  <a:schemeClr val="tx2"/>
                </a:solidFill>
                <a:latin typeface="Arial" panose="020B0604020202020204" pitchFamily="34" charset="0"/>
                <a:cs typeface="Arial" panose="020B0604020202020204" pitchFamily="34" charset="0"/>
              </a:rPr>
              <a:t>2. </a:t>
            </a:r>
            <a:r>
              <a:rPr lang="en-US" altLang="zh-CN" sz="2999" dirty="0" err="1">
                <a:solidFill>
                  <a:schemeClr val="tx2"/>
                </a:solidFill>
                <a:latin typeface="Arial" panose="020B0604020202020204" pitchFamily="34" charset="0"/>
                <a:cs typeface="Arial" panose="020B0604020202020204" pitchFamily="34" charset="0"/>
              </a:rPr>
              <a:t>Tại</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sao</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các</a:t>
            </a:r>
            <a:r>
              <a:rPr lang="en-US" altLang="zh-CN" sz="2999" dirty="0">
                <a:solidFill>
                  <a:schemeClr val="tx2"/>
                </a:solidFill>
                <a:latin typeface="Arial" panose="020B0604020202020204" pitchFamily="34" charset="0"/>
                <a:cs typeface="Arial" panose="020B0604020202020204" pitchFamily="34" charset="0"/>
              </a:rPr>
              <a:t> con </a:t>
            </a:r>
            <a:r>
              <a:rPr lang="en-US" altLang="zh-CN" sz="2999" dirty="0" err="1">
                <a:solidFill>
                  <a:schemeClr val="tx2"/>
                </a:solidFill>
                <a:latin typeface="Arial" panose="020B0604020202020204" pitchFamily="34" charset="0"/>
                <a:cs typeface="Arial" panose="020B0604020202020204" pitchFamily="34" charset="0"/>
              </a:rPr>
              <a:t>sông</a:t>
            </a:r>
            <a:r>
              <a:rPr lang="en-US" altLang="zh-CN" sz="2999" dirty="0">
                <a:solidFill>
                  <a:schemeClr val="tx2"/>
                </a:solidFill>
                <a:latin typeface="Arial" panose="020B0604020202020204" pitchFamily="34" charset="0"/>
                <a:cs typeface="Arial" panose="020B0604020202020204" pitchFamily="34" charset="0"/>
              </a:rPr>
              <a:t> ở </a:t>
            </a:r>
            <a:r>
              <a:rPr lang="en-US" altLang="zh-CN" sz="2999" dirty="0" err="1">
                <a:solidFill>
                  <a:schemeClr val="tx2"/>
                </a:solidFill>
                <a:latin typeface="Arial" panose="020B0604020202020204" pitchFamily="34" charset="0"/>
                <a:cs typeface="Arial" panose="020B0604020202020204" pitchFamily="34" charset="0"/>
              </a:rPr>
              <a:t>Tây</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Nguyên</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lắm</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thác</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ghềnh</a:t>
            </a:r>
            <a:r>
              <a:rPr lang="en-US" altLang="zh-CN" sz="2999" dirty="0">
                <a:solidFill>
                  <a:schemeClr val="tx2"/>
                </a:solidFill>
                <a:latin typeface="Arial" panose="020B0604020202020204" pitchFamily="34" charset="0"/>
                <a:cs typeface="Arial" panose="020B0604020202020204" pitchFamily="34" charset="0"/>
              </a:rPr>
              <a:t>?</a:t>
            </a:r>
          </a:p>
        </p:txBody>
      </p:sp>
      <p:sp>
        <p:nvSpPr>
          <p:cNvPr id="6" name="TextBox 5">
            <a:extLst>
              <a:ext uri="{FF2B5EF4-FFF2-40B4-BE49-F238E27FC236}">
                <a16:creationId xmlns:a16="http://schemas.microsoft.com/office/drawing/2014/main" id="{68B54AE2-A472-42CE-A786-9433AD2F523E}"/>
              </a:ext>
            </a:extLst>
          </p:cNvPr>
          <p:cNvSpPr txBox="1"/>
          <p:nvPr/>
        </p:nvSpPr>
        <p:spPr>
          <a:xfrm>
            <a:off x="5638919" y="2882109"/>
            <a:ext cx="6018233" cy="1702908"/>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err="1">
                <a:solidFill>
                  <a:srgbClr val="FF0066"/>
                </a:solidFill>
                <a:latin typeface="Arial" panose="020B0604020202020204" pitchFamily="34" charset="0"/>
                <a:cs typeface="Arial" panose="020B0604020202020204" pitchFamily="34" charset="0"/>
              </a:rPr>
              <a:t>Các</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sông</a:t>
            </a:r>
            <a:r>
              <a:rPr lang="en-US" altLang="zh-CN" sz="2999" dirty="0">
                <a:solidFill>
                  <a:srgbClr val="FF0066"/>
                </a:solidFill>
                <a:latin typeface="Arial" panose="020B0604020202020204" pitchFamily="34" charset="0"/>
                <a:cs typeface="Arial" panose="020B0604020202020204" pitchFamily="34" charset="0"/>
              </a:rPr>
              <a:t> ở </a:t>
            </a:r>
            <a:r>
              <a:rPr lang="en-US" altLang="zh-CN" sz="2999" dirty="0" err="1">
                <a:solidFill>
                  <a:srgbClr val="FF0066"/>
                </a:solidFill>
                <a:latin typeface="Arial" panose="020B0604020202020204" pitchFamily="34" charset="0"/>
                <a:cs typeface="Arial" panose="020B0604020202020204" pitchFamily="34" charset="0"/>
              </a:rPr>
              <a:t>Tây</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Nguyên</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chảy</a:t>
            </a:r>
            <a:r>
              <a:rPr lang="en-US" altLang="zh-CN" sz="2999" dirty="0">
                <a:solidFill>
                  <a:srgbClr val="FF0066"/>
                </a:solidFill>
                <a:latin typeface="Arial" panose="020B0604020202020204" pitchFamily="34" charset="0"/>
                <a:cs typeface="Arial" panose="020B0604020202020204" pitchFamily="34" charset="0"/>
              </a:rPr>
              <a:t> qua </a:t>
            </a:r>
            <a:r>
              <a:rPr lang="en-US" altLang="zh-CN" sz="2999" dirty="0" err="1">
                <a:solidFill>
                  <a:srgbClr val="FF0066"/>
                </a:solidFill>
                <a:latin typeface="Arial" panose="020B0604020202020204" pitchFamily="34" charset="0"/>
                <a:cs typeface="Arial" panose="020B0604020202020204" pitchFamily="34" charset="0"/>
              </a:rPr>
              <a:t>nhiều</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vùng</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có</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độ</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cao</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khác</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nhau</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nên</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lòng</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sông</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lắm</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thác</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ghềnh</a:t>
            </a:r>
            <a:r>
              <a:rPr lang="en-US" altLang="zh-CN" sz="2999" dirty="0">
                <a:solidFill>
                  <a:srgbClr val="FF0066"/>
                </a:solidFill>
                <a:latin typeface="Arial" panose="020B0604020202020204" pitchFamily="34" charset="0"/>
                <a:cs typeface="Arial" panose="020B0604020202020204" pitchFamily="34" charset="0"/>
              </a:rPr>
              <a:t>.</a:t>
            </a:r>
          </a:p>
        </p:txBody>
      </p:sp>
      <p:sp>
        <p:nvSpPr>
          <p:cNvPr id="9" name="TextBox 8">
            <a:extLst>
              <a:ext uri="{FF2B5EF4-FFF2-40B4-BE49-F238E27FC236}">
                <a16:creationId xmlns:a16="http://schemas.microsoft.com/office/drawing/2014/main" id="{EE37BA03-2173-445F-B5B3-B234A28C01FB}"/>
              </a:ext>
            </a:extLst>
          </p:cNvPr>
          <p:cNvSpPr txBox="1"/>
          <p:nvPr/>
        </p:nvSpPr>
        <p:spPr>
          <a:xfrm>
            <a:off x="3994023" y="365125"/>
            <a:ext cx="4203953" cy="820481"/>
          </a:xfrm>
          <a:prstGeom prst="rect">
            <a:avLst/>
          </a:prstGeom>
          <a:solidFill>
            <a:srgbClr val="143D01"/>
          </a:solidFill>
        </p:spPr>
        <p:txBody>
          <a:bodyPr wrap="square" rtlCol="0">
            <a:spAutoFit/>
          </a:bodyPr>
          <a:lstStyle/>
          <a:p>
            <a:pPr>
              <a:lnSpc>
                <a:spcPct val="150000"/>
              </a:lnSpc>
            </a:pPr>
            <a:r>
              <a:rPr lang="en-US" altLang="zh-CN" sz="3599" dirty="0" err="1">
                <a:solidFill>
                  <a:schemeClr val="bg1"/>
                </a:solidFill>
                <a:latin typeface="Arial" panose="020B0604020202020204" pitchFamily="34" charset="0"/>
                <a:cs typeface="Arial" panose="020B0604020202020204" pitchFamily="34" charset="0"/>
              </a:rPr>
              <a:t>Đọc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thầm</a:t>
            </a:r>
            <a:r>
              <a:rPr lang="en-US" altLang="zh-CN" sz="3599" dirty="0">
                <a:solidFill>
                  <a:schemeClr val="bg1"/>
                </a:solidFill>
                <a:latin typeface="Arial" panose="020B0604020202020204" pitchFamily="34" charset="0"/>
                <a:cs typeface="Arial" panose="020B0604020202020204" pitchFamily="34" charset="0"/>
              </a:rPr>
              <a:t> SGK / 90</a:t>
            </a:r>
          </a:p>
        </p:txBody>
      </p:sp>
    </p:spTree>
    <p:extLst>
      <p:ext uri="{BB962C8B-B14F-4D97-AF65-F5344CB8AC3E}">
        <p14:creationId xmlns:p14="http://schemas.microsoft.com/office/powerpoint/2010/main" val="1730352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CD36291C-4E93-4F50-97EA-4CC258FFC61B}"/>
              </a:ext>
            </a:extLst>
          </p:cNvPr>
          <p:cNvSpPr txBox="1"/>
          <p:nvPr/>
        </p:nvSpPr>
        <p:spPr>
          <a:xfrm>
            <a:off x="534850" y="1429564"/>
            <a:ext cx="9979600" cy="595201"/>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a:solidFill>
                  <a:schemeClr val="tx2"/>
                </a:solidFill>
                <a:latin typeface="Arial" panose="020B0604020202020204" pitchFamily="34" charset="0"/>
                <a:cs typeface="Arial" panose="020B0604020202020204" pitchFamily="34" charset="0"/>
              </a:rPr>
              <a:t>3. </a:t>
            </a:r>
            <a:r>
              <a:rPr lang="vi-VN" altLang="zh-CN" sz="2999" dirty="0">
                <a:solidFill>
                  <a:schemeClr val="tx2"/>
                </a:solidFill>
                <a:latin typeface="Arial" panose="020B0604020202020204" pitchFamily="34" charset="0"/>
                <a:cs typeface="Arial" panose="020B0604020202020204" pitchFamily="34" charset="0"/>
              </a:rPr>
              <a:t>Người dân Tây Nguyên khai thác sức nước để làm gì</a:t>
            </a:r>
            <a:r>
              <a:rPr lang="en-US" altLang="zh-CN" sz="2999" dirty="0">
                <a:solidFill>
                  <a:schemeClr val="tx2"/>
                </a:solidFill>
                <a:latin typeface="Arial" panose="020B0604020202020204" pitchFamily="34" charset="0"/>
                <a:cs typeface="Arial" panose="020B0604020202020204" pitchFamily="34" charset="0"/>
              </a:rPr>
              <a:t>?</a:t>
            </a:r>
          </a:p>
        </p:txBody>
      </p:sp>
      <p:sp>
        <p:nvSpPr>
          <p:cNvPr id="5" name="TextBox 4">
            <a:extLst>
              <a:ext uri="{FF2B5EF4-FFF2-40B4-BE49-F238E27FC236}">
                <a16:creationId xmlns:a16="http://schemas.microsoft.com/office/drawing/2014/main" id="{68B54AE2-A472-42CE-A786-9433AD2F523E}"/>
              </a:ext>
            </a:extLst>
          </p:cNvPr>
          <p:cNvSpPr txBox="1"/>
          <p:nvPr/>
        </p:nvSpPr>
        <p:spPr>
          <a:xfrm>
            <a:off x="6400721" y="2544949"/>
            <a:ext cx="5256431" cy="2810615"/>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vi-VN" altLang="zh-CN" sz="2999" dirty="0">
                <a:solidFill>
                  <a:srgbClr val="FF0066"/>
                </a:solidFill>
                <a:latin typeface="Arial" panose="020B0604020202020204" pitchFamily="34" charset="0"/>
                <a:cs typeface="Arial" panose="020B0604020202020204" pitchFamily="34" charset="0"/>
              </a:rPr>
              <a:t>Người dân Tây Nguyên đã đắp đập, ngăn sông tạo thành hồ lớn và dùng sức nước chảy từ trên cao xuống để chạy tua-bin sản xuất ra điện.</a:t>
            </a:r>
            <a:endParaRPr lang="en-US" altLang="zh-CN" sz="2999" dirty="0">
              <a:solidFill>
                <a:srgbClr val="FF0066"/>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97C34731-DA9F-4F07-86E1-B510D70B7A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850" y="2328255"/>
            <a:ext cx="5561151" cy="3244004"/>
          </a:xfrm>
          <a:prstGeom prst="rect">
            <a:avLst/>
          </a:prstGeom>
        </p:spPr>
      </p:pic>
      <p:grpSp>
        <p:nvGrpSpPr>
          <p:cNvPr id="7" name="Group 6">
            <a:extLst>
              <a:ext uri="{FF2B5EF4-FFF2-40B4-BE49-F238E27FC236}">
                <a16:creationId xmlns:a16="http://schemas.microsoft.com/office/drawing/2014/main" id="{3781D74E-E3E8-4AE1-B2F5-3F3FFCBB6881}"/>
              </a:ext>
            </a:extLst>
          </p:cNvPr>
          <p:cNvGrpSpPr/>
          <p:nvPr/>
        </p:nvGrpSpPr>
        <p:grpSpPr>
          <a:xfrm>
            <a:off x="3752651" y="403505"/>
            <a:ext cx="4382606" cy="827304"/>
            <a:chOff x="6333795" y="621074"/>
            <a:chExt cx="4175301" cy="827520"/>
          </a:xfrm>
        </p:grpSpPr>
        <p:sp>
          <p:nvSpPr>
            <p:cNvPr id="8" name="Rectangle: Rounded Corners 10">
              <a:extLst>
                <a:ext uri="{FF2B5EF4-FFF2-40B4-BE49-F238E27FC236}">
                  <a16:creationId xmlns:a16="http://schemas.microsoft.com/office/drawing/2014/main" id="{77EBC209-116E-4CEA-A615-FD62C1D2556C}"/>
                </a:ext>
              </a:extLst>
            </p:cNvPr>
            <p:cNvSpPr/>
            <p:nvPr/>
          </p:nvSpPr>
          <p:spPr>
            <a:xfrm>
              <a:off x="6333795" y="762794"/>
              <a:ext cx="4175301"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9" name="TextBox 8">
              <a:extLst>
                <a:ext uri="{FF2B5EF4-FFF2-40B4-BE49-F238E27FC236}">
                  <a16:creationId xmlns:a16="http://schemas.microsoft.com/office/drawing/2014/main" id="{CA145250-4925-4032-88E3-D92B4E6C5915}"/>
                </a:ext>
              </a:extLst>
            </p:cNvPr>
            <p:cNvSpPr txBox="1"/>
            <p:nvPr/>
          </p:nvSpPr>
          <p:spPr>
            <a:xfrm>
              <a:off x="6333795" y="621074"/>
              <a:ext cx="4005099" cy="820695"/>
            </a:xfrm>
            <a:prstGeom prst="rect">
              <a:avLst/>
            </a:prstGeom>
            <a:noFill/>
          </p:spPr>
          <p:txBody>
            <a:bodyPr wrap="square" rtlCol="0">
              <a:spAutoFit/>
            </a:bodyPr>
            <a:lstStyle/>
            <a:p>
              <a:pPr>
                <a:lnSpc>
                  <a:spcPct val="150000"/>
                </a:lnSpc>
              </a:pPr>
              <a:r>
                <a:rPr lang="en-US" altLang="zh-CN" sz="3599" dirty="0" err="1">
                  <a:solidFill>
                    <a:schemeClr val="bg1"/>
                  </a:solidFill>
                  <a:latin typeface="Arial" panose="020B0604020202020204" pitchFamily="34" charset="0"/>
                  <a:cs typeface="Arial" panose="020B0604020202020204" pitchFamily="34" charset="0"/>
                </a:rPr>
                <a:t>Đọc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thầm</a:t>
              </a:r>
              <a:r>
                <a:rPr lang="en-US" altLang="zh-CN" sz="3599" dirty="0">
                  <a:solidFill>
                    <a:schemeClr val="bg1"/>
                  </a:solidFill>
                  <a:latin typeface="Arial" panose="020B0604020202020204" pitchFamily="34" charset="0"/>
                  <a:cs typeface="Arial" panose="020B0604020202020204" pitchFamily="34" charset="0"/>
                </a:rPr>
                <a:t> SGK / 90</a:t>
              </a:r>
            </a:p>
          </p:txBody>
        </p:sp>
      </p:grpSp>
    </p:spTree>
    <p:extLst>
      <p:ext uri="{BB962C8B-B14F-4D97-AF65-F5344CB8AC3E}">
        <p14:creationId xmlns:p14="http://schemas.microsoft.com/office/powerpoint/2010/main" val="206810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CD36291C-4E93-4F50-97EA-4CC258FFC61B}"/>
              </a:ext>
            </a:extLst>
          </p:cNvPr>
          <p:cNvSpPr txBox="1"/>
          <p:nvPr/>
        </p:nvSpPr>
        <p:spPr>
          <a:xfrm>
            <a:off x="6096000" y="1429564"/>
            <a:ext cx="5561152" cy="1702908"/>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a:solidFill>
                  <a:schemeClr val="tx2"/>
                </a:solidFill>
                <a:latin typeface="Arial" panose="020B0604020202020204" pitchFamily="34" charset="0"/>
                <a:cs typeface="Arial" panose="020B0604020202020204" pitchFamily="34" charset="0"/>
              </a:rPr>
              <a:t>4. </a:t>
            </a:r>
            <a:r>
              <a:rPr lang="vi-VN" altLang="zh-CN" sz="2999" dirty="0">
                <a:solidFill>
                  <a:schemeClr val="tx2"/>
                </a:solidFill>
                <a:latin typeface="Arial" panose="020B0604020202020204" pitchFamily="34" charset="0"/>
                <a:cs typeface="Arial" panose="020B0604020202020204" pitchFamily="34" charset="0"/>
              </a:rPr>
              <a:t>Các hồ chứa nước do Nhà nước và nhân dân xây dựng có tác dụng gì </a:t>
            </a:r>
            <a:r>
              <a:rPr lang="en-US" altLang="zh-CN" sz="2999" dirty="0">
                <a:solidFill>
                  <a:schemeClr val="tx2"/>
                </a:solidFill>
                <a:latin typeface="Arial" panose="020B0604020202020204" pitchFamily="34" charset="0"/>
                <a:cs typeface="Arial" panose="020B0604020202020204" pitchFamily="34" charset="0"/>
              </a:rPr>
              <a:t>?</a:t>
            </a:r>
          </a:p>
        </p:txBody>
      </p:sp>
      <p:sp>
        <p:nvSpPr>
          <p:cNvPr id="5" name="TextBox 4">
            <a:extLst>
              <a:ext uri="{FF2B5EF4-FFF2-40B4-BE49-F238E27FC236}">
                <a16:creationId xmlns:a16="http://schemas.microsoft.com/office/drawing/2014/main" id="{68B54AE2-A472-42CE-A786-9433AD2F523E}"/>
              </a:ext>
            </a:extLst>
          </p:cNvPr>
          <p:cNvSpPr txBox="1"/>
          <p:nvPr/>
        </p:nvSpPr>
        <p:spPr>
          <a:xfrm>
            <a:off x="6096000" y="3436674"/>
            <a:ext cx="5561152" cy="1702908"/>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vi-VN" altLang="zh-CN" sz="2999" dirty="0">
                <a:solidFill>
                  <a:srgbClr val="FF0066"/>
                </a:solidFill>
                <a:latin typeface="Arial" panose="020B0604020202020204" pitchFamily="34" charset="0"/>
                <a:cs typeface="Arial" panose="020B0604020202020204" pitchFamily="34" charset="0"/>
              </a:rPr>
              <a:t>Các hồ chứa nước này có tác dụng giữ nước, hạn chế những cơn lũ bất thường.</a:t>
            </a:r>
            <a:endParaRPr lang="en-US" altLang="zh-CN" sz="2999" dirty="0">
              <a:solidFill>
                <a:srgbClr val="FF0066"/>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3FD9532-4600-4811-9664-6508C06D0C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850" y="1429564"/>
            <a:ext cx="5256432" cy="3690778"/>
          </a:xfrm>
          <a:prstGeom prst="rect">
            <a:avLst/>
          </a:prstGeom>
        </p:spPr>
      </p:pic>
      <p:grpSp>
        <p:nvGrpSpPr>
          <p:cNvPr id="10" name="Group 9">
            <a:extLst>
              <a:ext uri="{FF2B5EF4-FFF2-40B4-BE49-F238E27FC236}">
                <a16:creationId xmlns:a16="http://schemas.microsoft.com/office/drawing/2014/main" id="{3781D74E-E3E8-4AE1-B2F5-3F3FFCBB6881}"/>
              </a:ext>
            </a:extLst>
          </p:cNvPr>
          <p:cNvGrpSpPr/>
          <p:nvPr/>
        </p:nvGrpSpPr>
        <p:grpSpPr>
          <a:xfrm>
            <a:off x="3752651" y="403505"/>
            <a:ext cx="4382606" cy="827304"/>
            <a:chOff x="6333795" y="621074"/>
            <a:chExt cx="4175301" cy="827520"/>
          </a:xfrm>
        </p:grpSpPr>
        <p:sp>
          <p:nvSpPr>
            <p:cNvPr id="11" name="Rectangle: Rounded Corners 10">
              <a:extLst>
                <a:ext uri="{FF2B5EF4-FFF2-40B4-BE49-F238E27FC236}">
                  <a16:creationId xmlns:a16="http://schemas.microsoft.com/office/drawing/2014/main" id="{77EBC209-116E-4CEA-A615-FD62C1D2556C}"/>
                </a:ext>
              </a:extLst>
            </p:cNvPr>
            <p:cNvSpPr/>
            <p:nvPr/>
          </p:nvSpPr>
          <p:spPr>
            <a:xfrm>
              <a:off x="6333795" y="762794"/>
              <a:ext cx="4175301"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2" name="TextBox 11">
              <a:extLst>
                <a:ext uri="{FF2B5EF4-FFF2-40B4-BE49-F238E27FC236}">
                  <a16:creationId xmlns:a16="http://schemas.microsoft.com/office/drawing/2014/main" id="{CA145250-4925-4032-88E3-D92B4E6C5915}"/>
                </a:ext>
              </a:extLst>
            </p:cNvPr>
            <p:cNvSpPr txBox="1"/>
            <p:nvPr/>
          </p:nvSpPr>
          <p:spPr>
            <a:xfrm>
              <a:off x="6333795" y="621074"/>
              <a:ext cx="4005099" cy="820695"/>
            </a:xfrm>
            <a:prstGeom prst="rect">
              <a:avLst/>
            </a:prstGeom>
            <a:noFill/>
          </p:spPr>
          <p:txBody>
            <a:bodyPr wrap="square" rtlCol="0">
              <a:spAutoFit/>
            </a:bodyPr>
            <a:lstStyle/>
            <a:p>
              <a:pPr>
                <a:lnSpc>
                  <a:spcPct val="150000"/>
                </a:lnSpc>
              </a:pPr>
              <a:r>
                <a:rPr lang="en-US" altLang="zh-CN" sz="3599" dirty="0" err="1">
                  <a:solidFill>
                    <a:schemeClr val="bg1"/>
                  </a:solidFill>
                  <a:latin typeface="Arial" panose="020B0604020202020204" pitchFamily="34" charset="0"/>
                  <a:cs typeface="Arial" panose="020B0604020202020204" pitchFamily="34" charset="0"/>
                </a:rPr>
                <a:t>Đọc</a:t>
              </a:r>
              <a:r>
                <a:rPr lang="en-US" altLang="zh-CN" sz="3599" dirty="0">
                  <a:solidFill>
                    <a:schemeClr val="bg1"/>
                  </a:solidFill>
                  <a:latin typeface="Arial" panose="020B0604020202020204" pitchFamily="34" charset="0"/>
                  <a:cs typeface="Arial" panose="020B0604020202020204" pitchFamily="34" charset="0"/>
                </a:rPr>
                <a:t> </a:t>
              </a:r>
              <a:r>
                <a:rPr lang="en-US" altLang="zh-CN" sz="3599" dirty="0" err="1">
                  <a:solidFill>
                    <a:schemeClr val="bg1"/>
                  </a:solidFill>
                  <a:latin typeface="Arial" panose="020B0604020202020204" pitchFamily="34" charset="0"/>
                  <a:cs typeface="Arial" panose="020B0604020202020204" pitchFamily="34" charset="0"/>
                </a:rPr>
                <a:t>thầm</a:t>
              </a:r>
              <a:r>
                <a:rPr lang="en-US" altLang="zh-CN" sz="3599" dirty="0">
                  <a:solidFill>
                    <a:schemeClr val="bg1"/>
                  </a:solidFill>
                  <a:latin typeface="Arial" panose="020B0604020202020204" pitchFamily="34" charset="0"/>
                  <a:cs typeface="Arial" panose="020B0604020202020204" pitchFamily="34" charset="0"/>
                </a:rPr>
                <a:t> SGK / 90</a:t>
              </a:r>
            </a:p>
          </p:txBody>
        </p:sp>
      </p:grpSp>
    </p:spTree>
    <p:extLst>
      <p:ext uri="{BB962C8B-B14F-4D97-AF65-F5344CB8AC3E}">
        <p14:creationId xmlns:p14="http://schemas.microsoft.com/office/powerpoint/2010/main" val="335078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2E82710-2A1A-4898-B163-414968E96569}"/>
              </a:ext>
            </a:extLst>
          </p:cNvPr>
          <p:cNvPicPr>
            <a:picLocks noChangeAspect="1"/>
          </p:cNvPicPr>
          <p:nvPr/>
        </p:nvPicPr>
        <p:blipFill>
          <a:blip r:embed="rId2"/>
          <a:stretch>
            <a:fillRect/>
          </a:stretch>
        </p:blipFill>
        <p:spPr>
          <a:xfrm>
            <a:off x="230128" y="229433"/>
            <a:ext cx="5637332" cy="6475314"/>
          </a:xfrm>
          <a:prstGeom prst="rect">
            <a:avLst/>
          </a:prstGeom>
        </p:spPr>
      </p:pic>
      <p:sp>
        <p:nvSpPr>
          <p:cNvPr id="5" name="TextBox 4">
            <a:extLst>
              <a:ext uri="{FF2B5EF4-FFF2-40B4-BE49-F238E27FC236}">
                <a16:creationId xmlns:a16="http://schemas.microsoft.com/office/drawing/2014/main" id="{BF40E823-4858-4D42-BC65-2F4CCCA272AE}"/>
              </a:ext>
            </a:extLst>
          </p:cNvPr>
          <p:cNvSpPr txBox="1"/>
          <p:nvPr/>
        </p:nvSpPr>
        <p:spPr>
          <a:xfrm>
            <a:off x="6049339" y="1679214"/>
            <a:ext cx="5637332" cy="1149055"/>
          </a:xfrm>
          <a:prstGeom prst="rect">
            <a:avLst/>
          </a:prstGeom>
          <a:solidFill>
            <a:schemeClr val="bg1"/>
          </a:solidFill>
        </p:spPr>
        <p:txBody>
          <a:bodyPr wrap="square" rtlCol="0">
            <a:spAutoFit/>
          </a:bodyPr>
          <a:lstStyle/>
          <a:p>
            <a:pPr algn="just">
              <a:lnSpc>
                <a:spcPct val="120000"/>
              </a:lnSpc>
              <a:spcBef>
                <a:spcPts val="600"/>
              </a:spcBef>
              <a:spcAft>
                <a:spcPts val="600"/>
              </a:spcAft>
            </a:pPr>
            <a:r>
              <a:rPr lang="en-US" altLang="zh-CN" sz="2999" dirty="0">
                <a:solidFill>
                  <a:schemeClr val="tx2"/>
                </a:solidFill>
                <a:latin typeface="Arial" panose="020B0604020202020204" pitchFamily="34" charset="0"/>
                <a:cs typeface="Arial" panose="020B0604020202020204" pitchFamily="34" charset="0"/>
              </a:rPr>
              <a:t>5. </a:t>
            </a:r>
            <a:r>
              <a:rPr lang="en-US" altLang="zh-CN" sz="2999" dirty="0" err="1">
                <a:solidFill>
                  <a:schemeClr val="tx2"/>
                </a:solidFill>
                <a:latin typeface="Arial" panose="020B0604020202020204" pitchFamily="34" charset="0"/>
                <a:cs typeface="Arial" panose="020B0604020202020204" pitchFamily="34" charset="0"/>
              </a:rPr>
              <a:t>Nhà</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máy</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thuỷ</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điện</a:t>
            </a:r>
            <a:r>
              <a:rPr lang="en-US" altLang="zh-CN" sz="2999" dirty="0">
                <a:solidFill>
                  <a:schemeClr val="tx2"/>
                </a:solidFill>
                <a:latin typeface="Arial" panose="020B0604020202020204" pitchFamily="34" charset="0"/>
                <a:cs typeface="Arial" panose="020B0604020202020204" pitchFamily="34" charset="0"/>
              </a:rPr>
              <a:t> Y-a-li </a:t>
            </a:r>
            <a:r>
              <a:rPr lang="en-US" altLang="zh-CN" sz="2999" dirty="0" err="1">
                <a:solidFill>
                  <a:schemeClr val="tx2"/>
                </a:solidFill>
                <a:latin typeface="Arial" panose="020B0604020202020204" pitchFamily="34" charset="0"/>
                <a:cs typeface="Arial" panose="020B0604020202020204" pitchFamily="34" charset="0"/>
              </a:rPr>
              <a:t>nằm</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trên</a:t>
            </a:r>
            <a:r>
              <a:rPr lang="en-US" altLang="zh-CN" sz="2999" dirty="0">
                <a:solidFill>
                  <a:schemeClr val="tx2"/>
                </a:solidFill>
                <a:latin typeface="Arial" panose="020B0604020202020204" pitchFamily="34" charset="0"/>
                <a:cs typeface="Arial" panose="020B0604020202020204" pitchFamily="34" charset="0"/>
              </a:rPr>
              <a:t> con </a:t>
            </a:r>
            <a:r>
              <a:rPr lang="en-US" altLang="zh-CN" sz="2999" dirty="0" err="1">
                <a:solidFill>
                  <a:schemeClr val="tx2"/>
                </a:solidFill>
                <a:latin typeface="Arial" panose="020B0604020202020204" pitchFamily="34" charset="0"/>
                <a:cs typeface="Arial" panose="020B0604020202020204" pitchFamily="34" charset="0"/>
              </a:rPr>
              <a:t>sông</a:t>
            </a:r>
            <a:r>
              <a:rPr lang="en-US" altLang="zh-CN" sz="2999" dirty="0">
                <a:solidFill>
                  <a:schemeClr val="tx2"/>
                </a:solidFill>
                <a:latin typeface="Arial" panose="020B0604020202020204" pitchFamily="34" charset="0"/>
                <a:cs typeface="Arial" panose="020B0604020202020204" pitchFamily="34" charset="0"/>
              </a:rPr>
              <a:t> </a:t>
            </a:r>
            <a:r>
              <a:rPr lang="en-US" altLang="zh-CN" sz="2999" dirty="0" err="1">
                <a:solidFill>
                  <a:schemeClr val="tx2"/>
                </a:solidFill>
                <a:latin typeface="Arial" panose="020B0604020202020204" pitchFamily="34" charset="0"/>
                <a:cs typeface="Arial" panose="020B0604020202020204" pitchFamily="34" charset="0"/>
              </a:rPr>
              <a:t>nào</a:t>
            </a:r>
            <a:r>
              <a:rPr lang="en-US" altLang="zh-CN" sz="2999" dirty="0">
                <a:solidFill>
                  <a:schemeClr val="tx2"/>
                </a:solidFill>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06219A4B-B55A-49E9-AD54-A280EFB0797F}"/>
              </a:ext>
            </a:extLst>
          </p:cNvPr>
          <p:cNvSpPr txBox="1"/>
          <p:nvPr/>
        </p:nvSpPr>
        <p:spPr>
          <a:xfrm>
            <a:off x="7636603" y="2960047"/>
            <a:ext cx="2658512" cy="595201"/>
          </a:xfrm>
          <a:prstGeom prst="rect">
            <a:avLst/>
          </a:prstGeom>
          <a:noFill/>
        </p:spPr>
        <p:txBody>
          <a:bodyPr wrap="square" rtlCol="0">
            <a:spAutoFit/>
          </a:bodyPr>
          <a:lstStyle/>
          <a:p>
            <a:pPr>
              <a:lnSpc>
                <a:spcPct val="120000"/>
              </a:lnSpc>
              <a:spcBef>
                <a:spcPts val="600"/>
              </a:spcBef>
              <a:spcAft>
                <a:spcPts val="600"/>
              </a:spcAft>
            </a:pPr>
            <a:r>
              <a:rPr lang="en-US" altLang="zh-CN" sz="2999" dirty="0" err="1">
                <a:solidFill>
                  <a:srgbClr val="FF0066"/>
                </a:solidFill>
                <a:latin typeface="Arial" panose="020B0604020202020204" pitchFamily="34" charset="0"/>
                <a:cs typeface="Arial" panose="020B0604020202020204" pitchFamily="34" charset="0"/>
              </a:rPr>
              <a:t>Sông</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Xê</a:t>
            </a:r>
            <a:r>
              <a:rPr lang="en-US" altLang="zh-CN" sz="2999" dirty="0">
                <a:solidFill>
                  <a:srgbClr val="FF0066"/>
                </a:solidFill>
                <a:latin typeface="Arial" panose="020B0604020202020204" pitchFamily="34" charset="0"/>
                <a:cs typeface="Arial" panose="020B0604020202020204" pitchFamily="34" charset="0"/>
              </a:rPr>
              <a:t> Xan</a:t>
            </a:r>
            <a:endParaRPr lang="vi-VN" altLang="zh-CN" sz="2999" dirty="0">
              <a:solidFill>
                <a:srgbClr val="FF0066"/>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2ED1481-3A9D-4AAE-A8B9-0B1C2B2A9930}"/>
              </a:ext>
            </a:extLst>
          </p:cNvPr>
          <p:cNvSpPr txBox="1"/>
          <p:nvPr/>
        </p:nvSpPr>
        <p:spPr>
          <a:xfrm>
            <a:off x="7623285" y="3645669"/>
            <a:ext cx="2671829" cy="595201"/>
          </a:xfrm>
          <a:prstGeom prst="rect">
            <a:avLst/>
          </a:prstGeom>
          <a:noFill/>
        </p:spPr>
        <p:txBody>
          <a:bodyPr wrap="square" rtlCol="0">
            <a:spAutoFit/>
          </a:bodyPr>
          <a:lstStyle/>
          <a:p>
            <a:pPr>
              <a:lnSpc>
                <a:spcPct val="120000"/>
              </a:lnSpc>
              <a:spcBef>
                <a:spcPts val="600"/>
              </a:spcBef>
              <a:spcAft>
                <a:spcPts val="600"/>
              </a:spcAft>
            </a:pPr>
            <a:r>
              <a:rPr lang="en-US" altLang="zh-CN" sz="2999" dirty="0" err="1">
                <a:solidFill>
                  <a:srgbClr val="FF0066"/>
                </a:solidFill>
                <a:latin typeface="Arial" panose="020B0604020202020204" pitchFamily="34" charset="0"/>
                <a:cs typeface="Arial" panose="020B0604020202020204" pitchFamily="34" charset="0"/>
              </a:rPr>
              <a:t>Sông</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Xrê</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Pôk</a:t>
            </a:r>
            <a:endParaRPr lang="vi-VN" altLang="zh-CN" sz="2999" dirty="0">
              <a:solidFill>
                <a:srgbClr val="FF0066"/>
              </a:solidFill>
              <a:latin typeface="Arial" panose="020B0604020202020204" pitchFamily="34" charset="0"/>
              <a:cs typeface="Arial" panose="020B0604020202020204" pitchFamily="34" charset="0"/>
            </a:endParaRPr>
          </a:p>
        </p:txBody>
      </p:sp>
      <p:sp>
        <p:nvSpPr>
          <p:cNvPr id="8" name="Freeform: Shape 5">
            <a:extLst>
              <a:ext uri="{FF2B5EF4-FFF2-40B4-BE49-F238E27FC236}">
                <a16:creationId xmlns:a16="http://schemas.microsoft.com/office/drawing/2014/main" id="{2B67FB1E-132B-43CC-8604-63391C897DD1}"/>
              </a:ext>
            </a:extLst>
          </p:cNvPr>
          <p:cNvSpPr/>
          <p:nvPr/>
        </p:nvSpPr>
        <p:spPr>
          <a:xfrm>
            <a:off x="1261808" y="731429"/>
            <a:ext cx="1776023" cy="1942594"/>
          </a:xfrm>
          <a:custGeom>
            <a:avLst/>
            <a:gdLst>
              <a:gd name="connsiteX0" fmla="*/ 0 w 1519311"/>
              <a:gd name="connsiteY0" fmla="*/ 1828800 h 1828800"/>
              <a:gd name="connsiteX1" fmla="*/ 168812 w 1519311"/>
              <a:gd name="connsiteY1" fmla="*/ 1814732 h 1828800"/>
              <a:gd name="connsiteX2" fmla="*/ 239151 w 1519311"/>
              <a:gd name="connsiteY2" fmla="*/ 1730326 h 1828800"/>
              <a:gd name="connsiteX3" fmla="*/ 337624 w 1519311"/>
              <a:gd name="connsiteY3" fmla="*/ 1730326 h 1828800"/>
              <a:gd name="connsiteX4" fmla="*/ 393895 w 1519311"/>
              <a:gd name="connsiteY4" fmla="*/ 1645920 h 1828800"/>
              <a:gd name="connsiteX5" fmla="*/ 478301 w 1519311"/>
              <a:gd name="connsiteY5" fmla="*/ 1519311 h 1828800"/>
              <a:gd name="connsiteX6" fmla="*/ 520504 w 1519311"/>
              <a:gd name="connsiteY6" fmla="*/ 1477108 h 1828800"/>
              <a:gd name="connsiteX7" fmla="*/ 576775 w 1519311"/>
              <a:gd name="connsiteY7" fmla="*/ 1364566 h 1828800"/>
              <a:gd name="connsiteX8" fmla="*/ 661181 w 1519311"/>
              <a:gd name="connsiteY8" fmla="*/ 1322363 h 1828800"/>
              <a:gd name="connsiteX9" fmla="*/ 759655 w 1519311"/>
              <a:gd name="connsiteY9" fmla="*/ 1322363 h 1828800"/>
              <a:gd name="connsiteX10" fmla="*/ 801858 w 1519311"/>
              <a:gd name="connsiteY10" fmla="*/ 1280160 h 1828800"/>
              <a:gd name="connsiteX11" fmla="*/ 914400 w 1519311"/>
              <a:gd name="connsiteY11" fmla="*/ 1308295 h 1828800"/>
              <a:gd name="connsiteX12" fmla="*/ 1012874 w 1519311"/>
              <a:gd name="connsiteY12" fmla="*/ 1392702 h 1828800"/>
              <a:gd name="connsiteX13" fmla="*/ 1026941 w 1519311"/>
              <a:gd name="connsiteY13" fmla="*/ 1491175 h 1828800"/>
              <a:gd name="connsiteX14" fmla="*/ 1097280 w 1519311"/>
              <a:gd name="connsiteY14" fmla="*/ 1589649 h 1828800"/>
              <a:gd name="connsiteX15" fmla="*/ 1153551 w 1519311"/>
              <a:gd name="connsiteY15" fmla="*/ 1589649 h 1828800"/>
              <a:gd name="connsiteX16" fmla="*/ 1195754 w 1519311"/>
              <a:gd name="connsiteY16" fmla="*/ 1463040 h 1828800"/>
              <a:gd name="connsiteX17" fmla="*/ 1195754 w 1519311"/>
              <a:gd name="connsiteY17" fmla="*/ 1463040 h 1828800"/>
              <a:gd name="connsiteX18" fmla="*/ 1280160 w 1519311"/>
              <a:gd name="connsiteY18" fmla="*/ 1322363 h 1828800"/>
              <a:gd name="connsiteX19" fmla="*/ 1322363 w 1519311"/>
              <a:gd name="connsiteY19" fmla="*/ 1223889 h 1828800"/>
              <a:gd name="connsiteX20" fmla="*/ 1364566 w 1519311"/>
              <a:gd name="connsiteY20" fmla="*/ 1153551 h 1828800"/>
              <a:gd name="connsiteX21" fmla="*/ 1420837 w 1519311"/>
              <a:gd name="connsiteY21" fmla="*/ 1125415 h 1828800"/>
              <a:gd name="connsiteX22" fmla="*/ 1491175 w 1519311"/>
              <a:gd name="connsiteY22" fmla="*/ 970671 h 1828800"/>
              <a:gd name="connsiteX23" fmla="*/ 1519311 w 1519311"/>
              <a:gd name="connsiteY23" fmla="*/ 872197 h 1828800"/>
              <a:gd name="connsiteX24" fmla="*/ 1519311 w 1519311"/>
              <a:gd name="connsiteY24" fmla="*/ 731520 h 1828800"/>
              <a:gd name="connsiteX25" fmla="*/ 1519311 w 1519311"/>
              <a:gd name="connsiteY25" fmla="*/ 647114 h 1828800"/>
              <a:gd name="connsiteX26" fmla="*/ 1448972 w 1519311"/>
              <a:gd name="connsiteY26" fmla="*/ 590843 h 1828800"/>
              <a:gd name="connsiteX27" fmla="*/ 1420837 w 1519311"/>
              <a:gd name="connsiteY27" fmla="*/ 534572 h 1828800"/>
              <a:gd name="connsiteX28" fmla="*/ 1420837 w 1519311"/>
              <a:gd name="connsiteY28" fmla="*/ 393895 h 1828800"/>
              <a:gd name="connsiteX29" fmla="*/ 1434904 w 1519311"/>
              <a:gd name="connsiteY29" fmla="*/ 281354 h 1828800"/>
              <a:gd name="connsiteX30" fmla="*/ 1434904 w 1519311"/>
              <a:gd name="connsiteY30" fmla="*/ 140677 h 1828800"/>
              <a:gd name="connsiteX31" fmla="*/ 1434904 w 1519311"/>
              <a:gd name="connsiteY31" fmla="*/ 42203 h 1828800"/>
              <a:gd name="connsiteX32" fmla="*/ 1350498 w 1519311"/>
              <a:gd name="connsiteY32" fmla="*/ 0 h 1828800"/>
              <a:gd name="connsiteX0" fmla="*/ 0 w 1776486"/>
              <a:gd name="connsiteY0" fmla="*/ 1943100 h 1943100"/>
              <a:gd name="connsiteX1" fmla="*/ 425987 w 1776486"/>
              <a:gd name="connsiteY1" fmla="*/ 1814732 h 1943100"/>
              <a:gd name="connsiteX2" fmla="*/ 496326 w 1776486"/>
              <a:gd name="connsiteY2" fmla="*/ 1730326 h 1943100"/>
              <a:gd name="connsiteX3" fmla="*/ 594799 w 1776486"/>
              <a:gd name="connsiteY3" fmla="*/ 1730326 h 1943100"/>
              <a:gd name="connsiteX4" fmla="*/ 651070 w 1776486"/>
              <a:gd name="connsiteY4" fmla="*/ 1645920 h 1943100"/>
              <a:gd name="connsiteX5" fmla="*/ 735476 w 1776486"/>
              <a:gd name="connsiteY5" fmla="*/ 1519311 h 1943100"/>
              <a:gd name="connsiteX6" fmla="*/ 777679 w 1776486"/>
              <a:gd name="connsiteY6" fmla="*/ 1477108 h 1943100"/>
              <a:gd name="connsiteX7" fmla="*/ 833950 w 1776486"/>
              <a:gd name="connsiteY7" fmla="*/ 1364566 h 1943100"/>
              <a:gd name="connsiteX8" fmla="*/ 918356 w 1776486"/>
              <a:gd name="connsiteY8" fmla="*/ 1322363 h 1943100"/>
              <a:gd name="connsiteX9" fmla="*/ 1016830 w 1776486"/>
              <a:gd name="connsiteY9" fmla="*/ 1322363 h 1943100"/>
              <a:gd name="connsiteX10" fmla="*/ 1059033 w 1776486"/>
              <a:gd name="connsiteY10" fmla="*/ 1280160 h 1943100"/>
              <a:gd name="connsiteX11" fmla="*/ 1171575 w 1776486"/>
              <a:gd name="connsiteY11" fmla="*/ 1308295 h 1943100"/>
              <a:gd name="connsiteX12" fmla="*/ 1270049 w 1776486"/>
              <a:gd name="connsiteY12" fmla="*/ 1392702 h 1943100"/>
              <a:gd name="connsiteX13" fmla="*/ 1284116 w 1776486"/>
              <a:gd name="connsiteY13" fmla="*/ 1491175 h 1943100"/>
              <a:gd name="connsiteX14" fmla="*/ 1354455 w 1776486"/>
              <a:gd name="connsiteY14" fmla="*/ 1589649 h 1943100"/>
              <a:gd name="connsiteX15" fmla="*/ 1410726 w 1776486"/>
              <a:gd name="connsiteY15" fmla="*/ 1589649 h 1943100"/>
              <a:gd name="connsiteX16" fmla="*/ 1452929 w 1776486"/>
              <a:gd name="connsiteY16" fmla="*/ 1463040 h 1943100"/>
              <a:gd name="connsiteX17" fmla="*/ 1452929 w 1776486"/>
              <a:gd name="connsiteY17" fmla="*/ 1463040 h 1943100"/>
              <a:gd name="connsiteX18" fmla="*/ 1537335 w 1776486"/>
              <a:gd name="connsiteY18" fmla="*/ 1322363 h 1943100"/>
              <a:gd name="connsiteX19" fmla="*/ 1579538 w 1776486"/>
              <a:gd name="connsiteY19" fmla="*/ 1223889 h 1943100"/>
              <a:gd name="connsiteX20" fmla="*/ 1621741 w 1776486"/>
              <a:gd name="connsiteY20" fmla="*/ 1153551 h 1943100"/>
              <a:gd name="connsiteX21" fmla="*/ 1678012 w 1776486"/>
              <a:gd name="connsiteY21" fmla="*/ 1125415 h 1943100"/>
              <a:gd name="connsiteX22" fmla="*/ 1748350 w 1776486"/>
              <a:gd name="connsiteY22" fmla="*/ 970671 h 1943100"/>
              <a:gd name="connsiteX23" fmla="*/ 1776486 w 1776486"/>
              <a:gd name="connsiteY23" fmla="*/ 872197 h 1943100"/>
              <a:gd name="connsiteX24" fmla="*/ 1776486 w 1776486"/>
              <a:gd name="connsiteY24" fmla="*/ 731520 h 1943100"/>
              <a:gd name="connsiteX25" fmla="*/ 1776486 w 1776486"/>
              <a:gd name="connsiteY25" fmla="*/ 647114 h 1943100"/>
              <a:gd name="connsiteX26" fmla="*/ 1706147 w 1776486"/>
              <a:gd name="connsiteY26" fmla="*/ 590843 h 1943100"/>
              <a:gd name="connsiteX27" fmla="*/ 1678012 w 1776486"/>
              <a:gd name="connsiteY27" fmla="*/ 534572 h 1943100"/>
              <a:gd name="connsiteX28" fmla="*/ 1678012 w 1776486"/>
              <a:gd name="connsiteY28" fmla="*/ 393895 h 1943100"/>
              <a:gd name="connsiteX29" fmla="*/ 1692079 w 1776486"/>
              <a:gd name="connsiteY29" fmla="*/ 281354 h 1943100"/>
              <a:gd name="connsiteX30" fmla="*/ 1692079 w 1776486"/>
              <a:gd name="connsiteY30" fmla="*/ 140677 h 1943100"/>
              <a:gd name="connsiteX31" fmla="*/ 1692079 w 1776486"/>
              <a:gd name="connsiteY31" fmla="*/ 42203 h 1943100"/>
              <a:gd name="connsiteX32" fmla="*/ 1607673 w 1776486"/>
              <a:gd name="connsiteY32" fmla="*/ 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76486" h="1943100">
                <a:moveTo>
                  <a:pt x="0" y="1943100"/>
                </a:moveTo>
                <a:lnTo>
                  <a:pt x="425987" y="1814732"/>
                </a:lnTo>
                <a:lnTo>
                  <a:pt x="496326" y="1730326"/>
                </a:lnTo>
                <a:lnTo>
                  <a:pt x="594799" y="1730326"/>
                </a:lnTo>
                <a:lnTo>
                  <a:pt x="651070" y="1645920"/>
                </a:lnTo>
                <a:lnTo>
                  <a:pt x="735476" y="1519311"/>
                </a:lnTo>
                <a:lnTo>
                  <a:pt x="777679" y="1477108"/>
                </a:lnTo>
                <a:lnTo>
                  <a:pt x="833950" y="1364566"/>
                </a:lnTo>
                <a:lnTo>
                  <a:pt x="918356" y="1322363"/>
                </a:lnTo>
                <a:lnTo>
                  <a:pt x="1016830" y="1322363"/>
                </a:lnTo>
                <a:lnTo>
                  <a:pt x="1059033" y="1280160"/>
                </a:lnTo>
                <a:lnTo>
                  <a:pt x="1171575" y="1308295"/>
                </a:lnTo>
                <a:lnTo>
                  <a:pt x="1270049" y="1392702"/>
                </a:lnTo>
                <a:lnTo>
                  <a:pt x="1284116" y="1491175"/>
                </a:lnTo>
                <a:lnTo>
                  <a:pt x="1354455" y="1589649"/>
                </a:lnTo>
                <a:lnTo>
                  <a:pt x="1410726" y="1589649"/>
                </a:lnTo>
                <a:lnTo>
                  <a:pt x="1452929" y="1463040"/>
                </a:lnTo>
                <a:lnTo>
                  <a:pt x="1452929" y="1463040"/>
                </a:lnTo>
                <a:lnTo>
                  <a:pt x="1537335" y="1322363"/>
                </a:lnTo>
                <a:lnTo>
                  <a:pt x="1579538" y="1223889"/>
                </a:lnTo>
                <a:lnTo>
                  <a:pt x="1621741" y="1153551"/>
                </a:lnTo>
                <a:lnTo>
                  <a:pt x="1678012" y="1125415"/>
                </a:lnTo>
                <a:lnTo>
                  <a:pt x="1748350" y="970671"/>
                </a:lnTo>
                <a:lnTo>
                  <a:pt x="1776486" y="872197"/>
                </a:lnTo>
                <a:lnTo>
                  <a:pt x="1776486" y="731520"/>
                </a:lnTo>
                <a:lnTo>
                  <a:pt x="1776486" y="647114"/>
                </a:lnTo>
                <a:lnTo>
                  <a:pt x="1706147" y="590843"/>
                </a:lnTo>
                <a:lnTo>
                  <a:pt x="1678012" y="534572"/>
                </a:lnTo>
                <a:lnTo>
                  <a:pt x="1678012" y="393895"/>
                </a:lnTo>
                <a:lnTo>
                  <a:pt x="1692079" y="281354"/>
                </a:lnTo>
                <a:lnTo>
                  <a:pt x="1692079" y="140677"/>
                </a:lnTo>
                <a:lnTo>
                  <a:pt x="1692079" y="42203"/>
                </a:lnTo>
                <a:lnTo>
                  <a:pt x="1607673" y="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nvGrpSpPr>
          <p:cNvPr id="9" name="Group 8">
            <a:extLst>
              <a:ext uri="{FF2B5EF4-FFF2-40B4-BE49-F238E27FC236}">
                <a16:creationId xmlns:a16="http://schemas.microsoft.com/office/drawing/2014/main" id="{DD3342E5-C4B2-4668-A74C-020FEC06251F}"/>
              </a:ext>
            </a:extLst>
          </p:cNvPr>
          <p:cNvGrpSpPr/>
          <p:nvPr/>
        </p:nvGrpSpPr>
        <p:grpSpPr>
          <a:xfrm>
            <a:off x="3336692" y="1516084"/>
            <a:ext cx="1043668" cy="1706436"/>
            <a:chOff x="3337560" y="1516380"/>
            <a:chExt cx="1043940" cy="1706880"/>
          </a:xfrm>
        </p:grpSpPr>
        <p:sp>
          <p:nvSpPr>
            <p:cNvPr id="10" name="Freeform: Shape 19">
              <a:extLst>
                <a:ext uri="{FF2B5EF4-FFF2-40B4-BE49-F238E27FC236}">
                  <a16:creationId xmlns:a16="http://schemas.microsoft.com/office/drawing/2014/main" id="{B1E7C863-E449-49CD-A101-BC4400055AEA}"/>
                </a:ext>
              </a:extLst>
            </p:cNvPr>
            <p:cNvSpPr/>
            <p:nvPr/>
          </p:nvSpPr>
          <p:spPr>
            <a:xfrm>
              <a:off x="3337560" y="1920240"/>
              <a:ext cx="1043940" cy="1303020"/>
            </a:xfrm>
            <a:custGeom>
              <a:avLst/>
              <a:gdLst>
                <a:gd name="connsiteX0" fmla="*/ 99060 w 1043940"/>
                <a:gd name="connsiteY0" fmla="*/ 0 h 1303020"/>
                <a:gd name="connsiteX1" fmla="*/ 121920 w 1043940"/>
                <a:gd name="connsiteY1" fmla="*/ 121920 h 1303020"/>
                <a:gd name="connsiteX2" fmla="*/ 60960 w 1043940"/>
                <a:gd name="connsiteY2" fmla="*/ 251460 h 1303020"/>
                <a:gd name="connsiteX3" fmla="*/ 0 w 1043940"/>
                <a:gd name="connsiteY3" fmla="*/ 396240 h 1303020"/>
                <a:gd name="connsiteX4" fmla="*/ 0 w 1043940"/>
                <a:gd name="connsiteY4" fmla="*/ 487680 h 1303020"/>
                <a:gd name="connsiteX5" fmla="*/ 38100 w 1043940"/>
                <a:gd name="connsiteY5" fmla="*/ 624840 h 1303020"/>
                <a:gd name="connsiteX6" fmla="*/ 60960 w 1043940"/>
                <a:gd name="connsiteY6" fmla="*/ 678180 h 1303020"/>
                <a:gd name="connsiteX7" fmla="*/ 76200 w 1043940"/>
                <a:gd name="connsiteY7" fmla="*/ 708660 h 1303020"/>
                <a:gd name="connsiteX8" fmla="*/ 129540 w 1043940"/>
                <a:gd name="connsiteY8" fmla="*/ 708660 h 1303020"/>
                <a:gd name="connsiteX9" fmla="*/ 160020 w 1043940"/>
                <a:gd name="connsiteY9" fmla="*/ 769620 h 1303020"/>
                <a:gd name="connsiteX10" fmla="*/ 205740 w 1043940"/>
                <a:gd name="connsiteY10" fmla="*/ 807720 h 1303020"/>
                <a:gd name="connsiteX11" fmla="*/ 236220 w 1043940"/>
                <a:gd name="connsiteY11" fmla="*/ 876300 h 1303020"/>
                <a:gd name="connsiteX12" fmla="*/ 304800 w 1043940"/>
                <a:gd name="connsiteY12" fmla="*/ 914400 h 1303020"/>
                <a:gd name="connsiteX13" fmla="*/ 365760 w 1043940"/>
                <a:gd name="connsiteY13" fmla="*/ 998220 h 1303020"/>
                <a:gd name="connsiteX14" fmla="*/ 396240 w 1043940"/>
                <a:gd name="connsiteY14" fmla="*/ 1104900 h 1303020"/>
                <a:gd name="connsiteX15" fmla="*/ 457200 w 1043940"/>
                <a:gd name="connsiteY15" fmla="*/ 1173480 h 1303020"/>
                <a:gd name="connsiteX16" fmla="*/ 624840 w 1043940"/>
                <a:gd name="connsiteY16" fmla="*/ 1257300 h 1303020"/>
                <a:gd name="connsiteX17" fmla="*/ 723900 w 1043940"/>
                <a:gd name="connsiteY17" fmla="*/ 1257300 h 1303020"/>
                <a:gd name="connsiteX18" fmla="*/ 815340 w 1043940"/>
                <a:gd name="connsiteY18" fmla="*/ 1303020 h 1303020"/>
                <a:gd name="connsiteX19" fmla="*/ 1043940 w 1043940"/>
                <a:gd name="connsiteY19" fmla="*/ 1226820 h 1303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43940" h="1303020">
                  <a:moveTo>
                    <a:pt x="99060" y="0"/>
                  </a:moveTo>
                  <a:lnTo>
                    <a:pt x="121920" y="121920"/>
                  </a:lnTo>
                  <a:lnTo>
                    <a:pt x="60960" y="251460"/>
                  </a:lnTo>
                  <a:lnTo>
                    <a:pt x="0" y="396240"/>
                  </a:lnTo>
                  <a:lnTo>
                    <a:pt x="0" y="487680"/>
                  </a:lnTo>
                  <a:lnTo>
                    <a:pt x="38100" y="624840"/>
                  </a:lnTo>
                  <a:lnTo>
                    <a:pt x="60960" y="678180"/>
                  </a:lnTo>
                  <a:lnTo>
                    <a:pt x="76200" y="708660"/>
                  </a:lnTo>
                  <a:lnTo>
                    <a:pt x="129540" y="708660"/>
                  </a:lnTo>
                  <a:lnTo>
                    <a:pt x="160020" y="769620"/>
                  </a:lnTo>
                  <a:lnTo>
                    <a:pt x="205740" y="807720"/>
                  </a:lnTo>
                  <a:lnTo>
                    <a:pt x="236220" y="876300"/>
                  </a:lnTo>
                  <a:lnTo>
                    <a:pt x="304800" y="914400"/>
                  </a:lnTo>
                  <a:lnTo>
                    <a:pt x="365760" y="998220"/>
                  </a:lnTo>
                  <a:lnTo>
                    <a:pt x="396240" y="1104900"/>
                  </a:lnTo>
                  <a:lnTo>
                    <a:pt x="457200" y="1173480"/>
                  </a:lnTo>
                  <a:lnTo>
                    <a:pt x="624840" y="1257300"/>
                  </a:lnTo>
                  <a:lnTo>
                    <a:pt x="723900" y="1257300"/>
                  </a:lnTo>
                  <a:lnTo>
                    <a:pt x="815340" y="1303020"/>
                  </a:lnTo>
                  <a:lnTo>
                    <a:pt x="1043940" y="122682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Freeform: Shape 20">
              <a:extLst>
                <a:ext uri="{FF2B5EF4-FFF2-40B4-BE49-F238E27FC236}">
                  <a16:creationId xmlns:a16="http://schemas.microsoft.com/office/drawing/2014/main" id="{F2FEC790-785F-491E-B19F-91D7916460FB}"/>
                </a:ext>
              </a:extLst>
            </p:cNvPr>
            <p:cNvSpPr/>
            <p:nvPr/>
          </p:nvSpPr>
          <p:spPr>
            <a:xfrm>
              <a:off x="3505200" y="1516380"/>
              <a:ext cx="274320" cy="1257300"/>
            </a:xfrm>
            <a:custGeom>
              <a:avLst/>
              <a:gdLst>
                <a:gd name="connsiteX0" fmla="*/ 38100 w 274320"/>
                <a:gd name="connsiteY0" fmla="*/ 0 h 1257300"/>
                <a:gd name="connsiteX1" fmla="*/ 0 w 274320"/>
                <a:gd name="connsiteY1" fmla="*/ 60960 h 1257300"/>
                <a:gd name="connsiteX2" fmla="*/ 60960 w 274320"/>
                <a:gd name="connsiteY2" fmla="*/ 160020 h 1257300"/>
                <a:gd name="connsiteX3" fmla="*/ 91440 w 274320"/>
                <a:gd name="connsiteY3" fmla="*/ 220980 h 1257300"/>
                <a:gd name="connsiteX4" fmla="*/ 129540 w 274320"/>
                <a:gd name="connsiteY4" fmla="*/ 312420 h 1257300"/>
                <a:gd name="connsiteX5" fmla="*/ 160020 w 274320"/>
                <a:gd name="connsiteY5" fmla="*/ 388620 h 1257300"/>
                <a:gd name="connsiteX6" fmla="*/ 220980 w 274320"/>
                <a:gd name="connsiteY6" fmla="*/ 487680 h 1257300"/>
                <a:gd name="connsiteX7" fmla="*/ 274320 w 274320"/>
                <a:gd name="connsiteY7" fmla="*/ 617220 h 1257300"/>
                <a:gd name="connsiteX8" fmla="*/ 137160 w 274320"/>
                <a:gd name="connsiteY8" fmla="*/ 754380 h 1257300"/>
                <a:gd name="connsiteX9" fmla="*/ 144780 w 274320"/>
                <a:gd name="connsiteY9" fmla="*/ 830580 h 1257300"/>
                <a:gd name="connsiteX10" fmla="*/ 175260 w 274320"/>
                <a:gd name="connsiteY10" fmla="*/ 929640 h 1257300"/>
                <a:gd name="connsiteX11" fmla="*/ 129540 w 274320"/>
                <a:gd name="connsiteY11" fmla="*/ 1021080 h 1257300"/>
                <a:gd name="connsiteX12" fmla="*/ 76200 w 274320"/>
                <a:gd name="connsiteY12" fmla="*/ 1257300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320" h="1257300">
                  <a:moveTo>
                    <a:pt x="38100" y="0"/>
                  </a:moveTo>
                  <a:lnTo>
                    <a:pt x="0" y="60960"/>
                  </a:lnTo>
                  <a:lnTo>
                    <a:pt x="60960" y="160020"/>
                  </a:lnTo>
                  <a:lnTo>
                    <a:pt x="91440" y="220980"/>
                  </a:lnTo>
                  <a:lnTo>
                    <a:pt x="129540" y="312420"/>
                  </a:lnTo>
                  <a:lnTo>
                    <a:pt x="160020" y="388620"/>
                  </a:lnTo>
                  <a:lnTo>
                    <a:pt x="220980" y="487680"/>
                  </a:lnTo>
                  <a:lnTo>
                    <a:pt x="274320" y="617220"/>
                  </a:lnTo>
                  <a:lnTo>
                    <a:pt x="137160" y="754380"/>
                  </a:lnTo>
                  <a:lnTo>
                    <a:pt x="144780" y="830580"/>
                  </a:lnTo>
                  <a:lnTo>
                    <a:pt x="175260" y="929640"/>
                  </a:lnTo>
                  <a:lnTo>
                    <a:pt x="129540" y="1021080"/>
                  </a:lnTo>
                  <a:lnTo>
                    <a:pt x="76200" y="125730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12" name="TextBox 11">
            <a:extLst>
              <a:ext uri="{FF2B5EF4-FFF2-40B4-BE49-F238E27FC236}">
                <a16:creationId xmlns:a16="http://schemas.microsoft.com/office/drawing/2014/main" id="{A01F4F19-0C02-4A97-8EB2-299A3D7810C5}"/>
              </a:ext>
            </a:extLst>
          </p:cNvPr>
          <p:cNvSpPr txBox="1"/>
          <p:nvPr/>
        </p:nvSpPr>
        <p:spPr>
          <a:xfrm>
            <a:off x="7636603" y="4350075"/>
            <a:ext cx="1744350" cy="595201"/>
          </a:xfrm>
          <a:prstGeom prst="rect">
            <a:avLst/>
          </a:prstGeom>
          <a:noFill/>
        </p:spPr>
        <p:txBody>
          <a:bodyPr wrap="square" rtlCol="0">
            <a:spAutoFit/>
          </a:bodyPr>
          <a:lstStyle/>
          <a:p>
            <a:pPr>
              <a:lnSpc>
                <a:spcPct val="120000"/>
              </a:lnSpc>
              <a:spcBef>
                <a:spcPts val="600"/>
              </a:spcBef>
              <a:spcAft>
                <a:spcPts val="600"/>
              </a:spcAft>
            </a:pPr>
            <a:r>
              <a:rPr lang="en-US" altLang="zh-CN" sz="2999" dirty="0" err="1">
                <a:solidFill>
                  <a:srgbClr val="FF0066"/>
                </a:solidFill>
                <a:latin typeface="Arial" panose="020B0604020202020204" pitchFamily="34" charset="0"/>
                <a:cs typeface="Arial" panose="020B0604020202020204" pitchFamily="34" charset="0"/>
              </a:rPr>
              <a:t>Sông</a:t>
            </a:r>
            <a:r>
              <a:rPr lang="en-US" altLang="zh-CN" sz="2999" dirty="0">
                <a:solidFill>
                  <a:srgbClr val="FF0066"/>
                </a:solidFill>
                <a:latin typeface="Arial" panose="020B0604020202020204" pitchFamily="34" charset="0"/>
                <a:cs typeface="Arial" panose="020B0604020202020204" pitchFamily="34" charset="0"/>
              </a:rPr>
              <a:t> Ba</a:t>
            </a:r>
            <a:endParaRPr lang="vi-VN" altLang="zh-CN" sz="2999" dirty="0">
              <a:solidFill>
                <a:srgbClr val="FF0066"/>
              </a:solidFill>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95CF6A06-E876-4BF2-96BC-9A32162B250C}"/>
              </a:ext>
            </a:extLst>
          </p:cNvPr>
          <p:cNvGrpSpPr/>
          <p:nvPr/>
        </p:nvGrpSpPr>
        <p:grpSpPr>
          <a:xfrm>
            <a:off x="1592166" y="2574988"/>
            <a:ext cx="2201607" cy="1653110"/>
            <a:chOff x="1592580" y="2575560"/>
            <a:chExt cx="2202180" cy="1653540"/>
          </a:xfrm>
        </p:grpSpPr>
        <p:sp>
          <p:nvSpPr>
            <p:cNvPr id="14" name="Freeform: Shape 18">
              <a:extLst>
                <a:ext uri="{FF2B5EF4-FFF2-40B4-BE49-F238E27FC236}">
                  <a16:creationId xmlns:a16="http://schemas.microsoft.com/office/drawing/2014/main" id="{4806B5FB-73C9-4B4F-9CD9-E245C9EA84DF}"/>
                </a:ext>
              </a:extLst>
            </p:cNvPr>
            <p:cNvSpPr/>
            <p:nvPr/>
          </p:nvSpPr>
          <p:spPr>
            <a:xfrm>
              <a:off x="1592580" y="2575560"/>
              <a:ext cx="2202180" cy="1402080"/>
            </a:xfrm>
            <a:custGeom>
              <a:avLst/>
              <a:gdLst>
                <a:gd name="connsiteX0" fmla="*/ 0 w 2202180"/>
                <a:gd name="connsiteY0" fmla="*/ 0 h 1402080"/>
                <a:gd name="connsiteX1" fmla="*/ 91440 w 2202180"/>
                <a:gd name="connsiteY1" fmla="*/ 68580 h 1402080"/>
                <a:gd name="connsiteX2" fmla="*/ 167640 w 2202180"/>
                <a:gd name="connsiteY2" fmla="*/ 167640 h 1402080"/>
                <a:gd name="connsiteX3" fmla="*/ 198120 w 2202180"/>
                <a:gd name="connsiteY3" fmla="*/ 274320 h 1402080"/>
                <a:gd name="connsiteX4" fmla="*/ 281940 w 2202180"/>
                <a:gd name="connsiteY4" fmla="*/ 350520 h 1402080"/>
                <a:gd name="connsiteX5" fmla="*/ 510540 w 2202180"/>
                <a:gd name="connsiteY5" fmla="*/ 480060 h 1402080"/>
                <a:gd name="connsiteX6" fmla="*/ 708660 w 2202180"/>
                <a:gd name="connsiteY6" fmla="*/ 457200 h 1402080"/>
                <a:gd name="connsiteX7" fmla="*/ 853440 w 2202180"/>
                <a:gd name="connsiteY7" fmla="*/ 487680 h 1402080"/>
                <a:gd name="connsiteX8" fmla="*/ 975360 w 2202180"/>
                <a:gd name="connsiteY8" fmla="*/ 601980 h 1402080"/>
                <a:gd name="connsiteX9" fmla="*/ 1021080 w 2202180"/>
                <a:gd name="connsiteY9" fmla="*/ 678180 h 1402080"/>
                <a:gd name="connsiteX10" fmla="*/ 1112520 w 2202180"/>
                <a:gd name="connsiteY10" fmla="*/ 731520 h 1402080"/>
                <a:gd name="connsiteX11" fmla="*/ 1203960 w 2202180"/>
                <a:gd name="connsiteY11" fmla="*/ 746760 h 1402080"/>
                <a:gd name="connsiteX12" fmla="*/ 1257300 w 2202180"/>
                <a:gd name="connsiteY12" fmla="*/ 822960 h 1402080"/>
                <a:gd name="connsiteX13" fmla="*/ 1348740 w 2202180"/>
                <a:gd name="connsiteY13" fmla="*/ 838200 h 1402080"/>
                <a:gd name="connsiteX14" fmla="*/ 1424940 w 2202180"/>
                <a:gd name="connsiteY14" fmla="*/ 906780 h 1402080"/>
                <a:gd name="connsiteX15" fmla="*/ 1493520 w 2202180"/>
                <a:gd name="connsiteY15" fmla="*/ 899160 h 1402080"/>
                <a:gd name="connsiteX16" fmla="*/ 1584960 w 2202180"/>
                <a:gd name="connsiteY16" fmla="*/ 1112520 h 1402080"/>
                <a:gd name="connsiteX17" fmla="*/ 1661160 w 2202180"/>
                <a:gd name="connsiteY17" fmla="*/ 1226820 h 1402080"/>
                <a:gd name="connsiteX18" fmla="*/ 1783080 w 2202180"/>
                <a:gd name="connsiteY18" fmla="*/ 1165860 h 1402080"/>
                <a:gd name="connsiteX19" fmla="*/ 1950720 w 2202180"/>
                <a:gd name="connsiteY19" fmla="*/ 1143000 h 1402080"/>
                <a:gd name="connsiteX20" fmla="*/ 2065020 w 2202180"/>
                <a:gd name="connsiteY20" fmla="*/ 1181100 h 1402080"/>
                <a:gd name="connsiteX21" fmla="*/ 2186940 w 2202180"/>
                <a:gd name="connsiteY21" fmla="*/ 1325880 h 1402080"/>
                <a:gd name="connsiteX22" fmla="*/ 2202180 w 2202180"/>
                <a:gd name="connsiteY22" fmla="*/ 1402080 h 1402080"/>
                <a:gd name="connsiteX0" fmla="*/ 0 w 2202180"/>
                <a:gd name="connsiteY0" fmla="*/ 0 h 1402080"/>
                <a:gd name="connsiteX1" fmla="*/ 91440 w 2202180"/>
                <a:gd name="connsiteY1" fmla="*/ 68580 h 1402080"/>
                <a:gd name="connsiteX2" fmla="*/ 167640 w 2202180"/>
                <a:gd name="connsiteY2" fmla="*/ 167640 h 1402080"/>
                <a:gd name="connsiteX3" fmla="*/ 198120 w 2202180"/>
                <a:gd name="connsiteY3" fmla="*/ 274320 h 1402080"/>
                <a:gd name="connsiteX4" fmla="*/ 281940 w 2202180"/>
                <a:gd name="connsiteY4" fmla="*/ 350520 h 1402080"/>
                <a:gd name="connsiteX5" fmla="*/ 510540 w 2202180"/>
                <a:gd name="connsiteY5" fmla="*/ 480060 h 1402080"/>
                <a:gd name="connsiteX6" fmla="*/ 708660 w 2202180"/>
                <a:gd name="connsiteY6" fmla="*/ 457200 h 1402080"/>
                <a:gd name="connsiteX7" fmla="*/ 853440 w 2202180"/>
                <a:gd name="connsiteY7" fmla="*/ 487680 h 1402080"/>
                <a:gd name="connsiteX8" fmla="*/ 975360 w 2202180"/>
                <a:gd name="connsiteY8" fmla="*/ 601980 h 1402080"/>
                <a:gd name="connsiteX9" fmla="*/ 1021080 w 2202180"/>
                <a:gd name="connsiteY9" fmla="*/ 678180 h 1402080"/>
                <a:gd name="connsiteX10" fmla="*/ 1112520 w 2202180"/>
                <a:gd name="connsiteY10" fmla="*/ 731520 h 1402080"/>
                <a:gd name="connsiteX11" fmla="*/ 1203960 w 2202180"/>
                <a:gd name="connsiteY11" fmla="*/ 746760 h 1402080"/>
                <a:gd name="connsiteX12" fmla="*/ 1257300 w 2202180"/>
                <a:gd name="connsiteY12" fmla="*/ 822960 h 1402080"/>
                <a:gd name="connsiteX13" fmla="*/ 1348740 w 2202180"/>
                <a:gd name="connsiteY13" fmla="*/ 838200 h 1402080"/>
                <a:gd name="connsiteX14" fmla="*/ 1424940 w 2202180"/>
                <a:gd name="connsiteY14" fmla="*/ 906780 h 1402080"/>
                <a:gd name="connsiteX15" fmla="*/ 1493520 w 2202180"/>
                <a:gd name="connsiteY15" fmla="*/ 899160 h 1402080"/>
                <a:gd name="connsiteX16" fmla="*/ 1584960 w 2202180"/>
                <a:gd name="connsiteY16" fmla="*/ 1112520 h 1402080"/>
                <a:gd name="connsiteX17" fmla="*/ 1661160 w 2202180"/>
                <a:gd name="connsiteY17" fmla="*/ 1226820 h 1402080"/>
                <a:gd name="connsiteX18" fmla="*/ 1783080 w 2202180"/>
                <a:gd name="connsiteY18" fmla="*/ 1165860 h 1402080"/>
                <a:gd name="connsiteX19" fmla="*/ 1950720 w 2202180"/>
                <a:gd name="connsiteY19" fmla="*/ 1112520 h 1402080"/>
                <a:gd name="connsiteX20" fmla="*/ 2065020 w 2202180"/>
                <a:gd name="connsiteY20" fmla="*/ 1181100 h 1402080"/>
                <a:gd name="connsiteX21" fmla="*/ 2186940 w 2202180"/>
                <a:gd name="connsiteY21" fmla="*/ 1325880 h 1402080"/>
                <a:gd name="connsiteX22" fmla="*/ 2202180 w 2202180"/>
                <a:gd name="connsiteY22" fmla="*/ 1402080 h 1402080"/>
                <a:gd name="connsiteX0" fmla="*/ 0 w 2202180"/>
                <a:gd name="connsiteY0" fmla="*/ 0 h 1402080"/>
                <a:gd name="connsiteX1" fmla="*/ 91440 w 2202180"/>
                <a:gd name="connsiteY1" fmla="*/ 68580 h 1402080"/>
                <a:gd name="connsiteX2" fmla="*/ 167640 w 2202180"/>
                <a:gd name="connsiteY2" fmla="*/ 167640 h 1402080"/>
                <a:gd name="connsiteX3" fmla="*/ 198120 w 2202180"/>
                <a:gd name="connsiteY3" fmla="*/ 274320 h 1402080"/>
                <a:gd name="connsiteX4" fmla="*/ 281940 w 2202180"/>
                <a:gd name="connsiteY4" fmla="*/ 350520 h 1402080"/>
                <a:gd name="connsiteX5" fmla="*/ 510540 w 2202180"/>
                <a:gd name="connsiteY5" fmla="*/ 480060 h 1402080"/>
                <a:gd name="connsiteX6" fmla="*/ 708660 w 2202180"/>
                <a:gd name="connsiteY6" fmla="*/ 457200 h 1402080"/>
                <a:gd name="connsiteX7" fmla="*/ 853440 w 2202180"/>
                <a:gd name="connsiteY7" fmla="*/ 487680 h 1402080"/>
                <a:gd name="connsiteX8" fmla="*/ 975360 w 2202180"/>
                <a:gd name="connsiteY8" fmla="*/ 601980 h 1402080"/>
                <a:gd name="connsiteX9" fmla="*/ 1021080 w 2202180"/>
                <a:gd name="connsiteY9" fmla="*/ 678180 h 1402080"/>
                <a:gd name="connsiteX10" fmla="*/ 1112520 w 2202180"/>
                <a:gd name="connsiteY10" fmla="*/ 731520 h 1402080"/>
                <a:gd name="connsiteX11" fmla="*/ 1203960 w 2202180"/>
                <a:gd name="connsiteY11" fmla="*/ 746760 h 1402080"/>
                <a:gd name="connsiteX12" fmla="*/ 1257300 w 2202180"/>
                <a:gd name="connsiteY12" fmla="*/ 822960 h 1402080"/>
                <a:gd name="connsiteX13" fmla="*/ 1348740 w 2202180"/>
                <a:gd name="connsiteY13" fmla="*/ 838200 h 1402080"/>
                <a:gd name="connsiteX14" fmla="*/ 1424940 w 2202180"/>
                <a:gd name="connsiteY14" fmla="*/ 906780 h 1402080"/>
                <a:gd name="connsiteX15" fmla="*/ 1493520 w 2202180"/>
                <a:gd name="connsiteY15" fmla="*/ 899160 h 1402080"/>
                <a:gd name="connsiteX16" fmla="*/ 1584960 w 2202180"/>
                <a:gd name="connsiteY16" fmla="*/ 1112520 h 1402080"/>
                <a:gd name="connsiteX17" fmla="*/ 1684020 w 2202180"/>
                <a:gd name="connsiteY17" fmla="*/ 1226820 h 1402080"/>
                <a:gd name="connsiteX18" fmla="*/ 1783080 w 2202180"/>
                <a:gd name="connsiteY18" fmla="*/ 1165860 h 1402080"/>
                <a:gd name="connsiteX19" fmla="*/ 1950720 w 2202180"/>
                <a:gd name="connsiteY19" fmla="*/ 1112520 h 1402080"/>
                <a:gd name="connsiteX20" fmla="*/ 2065020 w 2202180"/>
                <a:gd name="connsiteY20" fmla="*/ 1181100 h 1402080"/>
                <a:gd name="connsiteX21" fmla="*/ 2186940 w 2202180"/>
                <a:gd name="connsiteY21" fmla="*/ 1325880 h 1402080"/>
                <a:gd name="connsiteX22" fmla="*/ 2202180 w 2202180"/>
                <a:gd name="connsiteY22" fmla="*/ 1402080 h 140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02180" h="1402080">
                  <a:moveTo>
                    <a:pt x="0" y="0"/>
                  </a:moveTo>
                  <a:lnTo>
                    <a:pt x="91440" y="68580"/>
                  </a:lnTo>
                  <a:lnTo>
                    <a:pt x="167640" y="167640"/>
                  </a:lnTo>
                  <a:lnTo>
                    <a:pt x="198120" y="274320"/>
                  </a:lnTo>
                  <a:lnTo>
                    <a:pt x="281940" y="350520"/>
                  </a:lnTo>
                  <a:lnTo>
                    <a:pt x="510540" y="480060"/>
                  </a:lnTo>
                  <a:lnTo>
                    <a:pt x="708660" y="457200"/>
                  </a:lnTo>
                  <a:lnTo>
                    <a:pt x="853440" y="487680"/>
                  </a:lnTo>
                  <a:lnTo>
                    <a:pt x="975360" y="601980"/>
                  </a:lnTo>
                  <a:lnTo>
                    <a:pt x="1021080" y="678180"/>
                  </a:lnTo>
                  <a:lnTo>
                    <a:pt x="1112520" y="731520"/>
                  </a:lnTo>
                  <a:lnTo>
                    <a:pt x="1203960" y="746760"/>
                  </a:lnTo>
                  <a:lnTo>
                    <a:pt x="1257300" y="822960"/>
                  </a:lnTo>
                  <a:lnTo>
                    <a:pt x="1348740" y="838200"/>
                  </a:lnTo>
                  <a:lnTo>
                    <a:pt x="1424940" y="906780"/>
                  </a:lnTo>
                  <a:lnTo>
                    <a:pt x="1493520" y="899160"/>
                  </a:lnTo>
                  <a:lnTo>
                    <a:pt x="1584960" y="1112520"/>
                  </a:lnTo>
                  <a:lnTo>
                    <a:pt x="1684020" y="1226820"/>
                  </a:lnTo>
                  <a:lnTo>
                    <a:pt x="1783080" y="1165860"/>
                  </a:lnTo>
                  <a:lnTo>
                    <a:pt x="1950720" y="1112520"/>
                  </a:lnTo>
                  <a:lnTo>
                    <a:pt x="2065020" y="1181100"/>
                  </a:lnTo>
                  <a:lnTo>
                    <a:pt x="2186940" y="1325880"/>
                  </a:lnTo>
                  <a:lnTo>
                    <a:pt x="2202180" y="140208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5" name="Freeform: Shape 23">
              <a:extLst>
                <a:ext uri="{FF2B5EF4-FFF2-40B4-BE49-F238E27FC236}">
                  <a16:creationId xmlns:a16="http://schemas.microsoft.com/office/drawing/2014/main" id="{E9A6CD5A-7CA9-4EA1-8D64-C854BE89AC9E}"/>
                </a:ext>
              </a:extLst>
            </p:cNvPr>
            <p:cNvSpPr/>
            <p:nvPr/>
          </p:nvSpPr>
          <p:spPr>
            <a:xfrm>
              <a:off x="3114675" y="3676650"/>
              <a:ext cx="323850" cy="552450"/>
            </a:xfrm>
            <a:custGeom>
              <a:avLst/>
              <a:gdLst>
                <a:gd name="connsiteX0" fmla="*/ 47625 w 323850"/>
                <a:gd name="connsiteY0" fmla="*/ 0 h 552450"/>
                <a:gd name="connsiteX1" fmla="*/ 0 w 323850"/>
                <a:gd name="connsiteY1" fmla="*/ 257175 h 552450"/>
                <a:gd name="connsiteX2" fmla="*/ 323850 w 323850"/>
                <a:gd name="connsiteY2" fmla="*/ 552450 h 552450"/>
              </a:gdLst>
              <a:ahLst/>
              <a:cxnLst>
                <a:cxn ang="0">
                  <a:pos x="connsiteX0" y="connsiteY0"/>
                </a:cxn>
                <a:cxn ang="0">
                  <a:pos x="connsiteX1" y="connsiteY1"/>
                </a:cxn>
                <a:cxn ang="0">
                  <a:pos x="connsiteX2" y="connsiteY2"/>
                </a:cxn>
              </a:cxnLst>
              <a:rect l="l" t="t" r="r" b="b"/>
              <a:pathLst>
                <a:path w="323850" h="552450">
                  <a:moveTo>
                    <a:pt x="47625" y="0"/>
                  </a:moveTo>
                  <a:lnTo>
                    <a:pt x="0" y="257175"/>
                  </a:lnTo>
                  <a:lnTo>
                    <a:pt x="323850" y="552450"/>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grpSp>
        <p:nvGrpSpPr>
          <p:cNvPr id="16" name="Group 15">
            <a:extLst>
              <a:ext uri="{FF2B5EF4-FFF2-40B4-BE49-F238E27FC236}">
                <a16:creationId xmlns:a16="http://schemas.microsoft.com/office/drawing/2014/main" id="{5E5F45B0-61E3-4138-9F8D-F567E7110B62}"/>
              </a:ext>
            </a:extLst>
          </p:cNvPr>
          <p:cNvGrpSpPr/>
          <p:nvPr/>
        </p:nvGrpSpPr>
        <p:grpSpPr>
          <a:xfrm>
            <a:off x="2037820" y="4170963"/>
            <a:ext cx="1733099" cy="1685486"/>
            <a:chOff x="2038350" y="4171950"/>
            <a:chExt cx="1733550" cy="1685925"/>
          </a:xfrm>
        </p:grpSpPr>
        <p:sp>
          <p:nvSpPr>
            <p:cNvPr id="17" name="Freeform: Shape 25">
              <a:extLst>
                <a:ext uri="{FF2B5EF4-FFF2-40B4-BE49-F238E27FC236}">
                  <a16:creationId xmlns:a16="http://schemas.microsoft.com/office/drawing/2014/main" id="{E0A75B2B-7FC4-4684-8AAC-11A8E26D76EC}"/>
                </a:ext>
              </a:extLst>
            </p:cNvPr>
            <p:cNvSpPr/>
            <p:nvPr/>
          </p:nvSpPr>
          <p:spPr>
            <a:xfrm>
              <a:off x="2038350" y="4171950"/>
              <a:ext cx="1733550" cy="1685925"/>
            </a:xfrm>
            <a:custGeom>
              <a:avLst/>
              <a:gdLst>
                <a:gd name="connsiteX0" fmla="*/ 1733550 w 1733550"/>
                <a:gd name="connsiteY0" fmla="*/ 0 h 1685925"/>
                <a:gd name="connsiteX1" fmla="*/ 1628775 w 1733550"/>
                <a:gd name="connsiteY1" fmla="*/ 180975 h 1685925"/>
                <a:gd name="connsiteX2" fmla="*/ 1695450 w 1733550"/>
                <a:gd name="connsiteY2" fmla="*/ 314325 h 1685925"/>
                <a:gd name="connsiteX3" fmla="*/ 1628775 w 1733550"/>
                <a:gd name="connsiteY3" fmla="*/ 438150 h 1685925"/>
                <a:gd name="connsiteX4" fmla="*/ 1581150 w 1733550"/>
                <a:gd name="connsiteY4" fmla="*/ 485775 h 1685925"/>
                <a:gd name="connsiteX5" fmla="*/ 1504950 w 1733550"/>
                <a:gd name="connsiteY5" fmla="*/ 457200 h 1685925"/>
                <a:gd name="connsiteX6" fmla="*/ 1428750 w 1733550"/>
                <a:gd name="connsiteY6" fmla="*/ 552450 h 1685925"/>
                <a:gd name="connsiteX7" fmla="*/ 1343025 w 1733550"/>
                <a:gd name="connsiteY7" fmla="*/ 495300 h 1685925"/>
                <a:gd name="connsiteX8" fmla="*/ 1295400 w 1733550"/>
                <a:gd name="connsiteY8" fmla="*/ 552450 h 1685925"/>
                <a:gd name="connsiteX9" fmla="*/ 1133475 w 1733550"/>
                <a:gd name="connsiteY9" fmla="*/ 485775 h 1685925"/>
                <a:gd name="connsiteX10" fmla="*/ 1066800 w 1733550"/>
                <a:gd name="connsiteY10" fmla="*/ 371475 h 1685925"/>
                <a:gd name="connsiteX11" fmla="*/ 1028700 w 1733550"/>
                <a:gd name="connsiteY11" fmla="*/ 304800 h 1685925"/>
                <a:gd name="connsiteX12" fmla="*/ 904875 w 1733550"/>
                <a:gd name="connsiteY12" fmla="*/ 323850 h 1685925"/>
                <a:gd name="connsiteX13" fmla="*/ 876300 w 1733550"/>
                <a:gd name="connsiteY13" fmla="*/ 228600 h 1685925"/>
                <a:gd name="connsiteX14" fmla="*/ 752475 w 1733550"/>
                <a:gd name="connsiteY14" fmla="*/ 371475 h 1685925"/>
                <a:gd name="connsiteX15" fmla="*/ 685800 w 1733550"/>
                <a:gd name="connsiteY15" fmla="*/ 390525 h 1685925"/>
                <a:gd name="connsiteX16" fmla="*/ 619125 w 1733550"/>
                <a:gd name="connsiteY16" fmla="*/ 438150 h 1685925"/>
                <a:gd name="connsiteX17" fmla="*/ 495300 w 1733550"/>
                <a:gd name="connsiteY17" fmla="*/ 419100 h 1685925"/>
                <a:gd name="connsiteX18" fmla="*/ 438150 w 1733550"/>
                <a:gd name="connsiteY18" fmla="*/ 600075 h 1685925"/>
                <a:gd name="connsiteX19" fmla="*/ 476250 w 1733550"/>
                <a:gd name="connsiteY19" fmla="*/ 666750 h 1685925"/>
                <a:gd name="connsiteX20" fmla="*/ 514350 w 1733550"/>
                <a:gd name="connsiteY20" fmla="*/ 666750 h 1685925"/>
                <a:gd name="connsiteX21" fmla="*/ 533400 w 1733550"/>
                <a:gd name="connsiteY21" fmla="*/ 714375 h 1685925"/>
                <a:gd name="connsiteX22" fmla="*/ 619125 w 1733550"/>
                <a:gd name="connsiteY22" fmla="*/ 752475 h 1685925"/>
                <a:gd name="connsiteX23" fmla="*/ 523875 w 1733550"/>
                <a:gd name="connsiteY23" fmla="*/ 857250 h 1685925"/>
                <a:gd name="connsiteX24" fmla="*/ 523875 w 1733550"/>
                <a:gd name="connsiteY24" fmla="*/ 914400 h 1685925"/>
                <a:gd name="connsiteX25" fmla="*/ 495300 w 1733550"/>
                <a:gd name="connsiteY25" fmla="*/ 1019175 h 1685925"/>
                <a:gd name="connsiteX26" fmla="*/ 400050 w 1733550"/>
                <a:gd name="connsiteY26" fmla="*/ 981075 h 1685925"/>
                <a:gd name="connsiteX27" fmla="*/ 323850 w 1733550"/>
                <a:gd name="connsiteY27" fmla="*/ 981075 h 1685925"/>
                <a:gd name="connsiteX28" fmla="*/ 314325 w 1733550"/>
                <a:gd name="connsiteY28" fmla="*/ 1057275 h 1685925"/>
                <a:gd name="connsiteX29" fmla="*/ 257175 w 1733550"/>
                <a:gd name="connsiteY29" fmla="*/ 1123950 h 1685925"/>
                <a:gd name="connsiteX30" fmla="*/ 171450 w 1733550"/>
                <a:gd name="connsiteY30" fmla="*/ 1171575 h 1685925"/>
                <a:gd name="connsiteX31" fmla="*/ 133350 w 1733550"/>
                <a:gd name="connsiteY31" fmla="*/ 1190625 h 1685925"/>
                <a:gd name="connsiteX32" fmla="*/ 123825 w 1733550"/>
                <a:gd name="connsiteY32" fmla="*/ 1247775 h 1685925"/>
                <a:gd name="connsiteX33" fmla="*/ 19050 w 1733550"/>
                <a:gd name="connsiteY33" fmla="*/ 1200150 h 1685925"/>
                <a:gd name="connsiteX34" fmla="*/ 9525 w 1733550"/>
                <a:gd name="connsiteY34" fmla="*/ 1266825 h 1685925"/>
                <a:gd name="connsiteX35" fmla="*/ 76200 w 1733550"/>
                <a:gd name="connsiteY35" fmla="*/ 1362075 h 1685925"/>
                <a:gd name="connsiteX36" fmla="*/ 76200 w 1733550"/>
                <a:gd name="connsiteY36" fmla="*/ 1466850 h 1685925"/>
                <a:gd name="connsiteX37" fmla="*/ 19050 w 1733550"/>
                <a:gd name="connsiteY37" fmla="*/ 1552575 h 1685925"/>
                <a:gd name="connsiteX38" fmla="*/ 0 w 1733550"/>
                <a:gd name="connsiteY38" fmla="*/ 1619250 h 1685925"/>
                <a:gd name="connsiteX39" fmla="*/ 28575 w 1733550"/>
                <a:gd name="connsiteY39" fmla="*/ 1676400 h 1685925"/>
                <a:gd name="connsiteX40" fmla="*/ 66675 w 1733550"/>
                <a:gd name="connsiteY40" fmla="*/ 1685925 h 168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733550" h="1685925">
                  <a:moveTo>
                    <a:pt x="1733550" y="0"/>
                  </a:moveTo>
                  <a:lnTo>
                    <a:pt x="1628775" y="180975"/>
                  </a:lnTo>
                  <a:lnTo>
                    <a:pt x="1695450" y="314325"/>
                  </a:lnTo>
                  <a:lnTo>
                    <a:pt x="1628775" y="438150"/>
                  </a:lnTo>
                  <a:lnTo>
                    <a:pt x="1581150" y="485775"/>
                  </a:lnTo>
                  <a:lnTo>
                    <a:pt x="1504950" y="457200"/>
                  </a:lnTo>
                  <a:lnTo>
                    <a:pt x="1428750" y="552450"/>
                  </a:lnTo>
                  <a:lnTo>
                    <a:pt x="1343025" y="495300"/>
                  </a:lnTo>
                  <a:lnTo>
                    <a:pt x="1295400" y="552450"/>
                  </a:lnTo>
                  <a:lnTo>
                    <a:pt x="1133475" y="485775"/>
                  </a:lnTo>
                  <a:lnTo>
                    <a:pt x="1066800" y="371475"/>
                  </a:lnTo>
                  <a:lnTo>
                    <a:pt x="1028700" y="304800"/>
                  </a:lnTo>
                  <a:lnTo>
                    <a:pt x="904875" y="323850"/>
                  </a:lnTo>
                  <a:lnTo>
                    <a:pt x="876300" y="228600"/>
                  </a:lnTo>
                  <a:lnTo>
                    <a:pt x="752475" y="371475"/>
                  </a:lnTo>
                  <a:lnTo>
                    <a:pt x="685800" y="390525"/>
                  </a:lnTo>
                  <a:lnTo>
                    <a:pt x="619125" y="438150"/>
                  </a:lnTo>
                  <a:lnTo>
                    <a:pt x="495300" y="419100"/>
                  </a:lnTo>
                  <a:lnTo>
                    <a:pt x="438150" y="600075"/>
                  </a:lnTo>
                  <a:lnTo>
                    <a:pt x="476250" y="666750"/>
                  </a:lnTo>
                  <a:lnTo>
                    <a:pt x="514350" y="666750"/>
                  </a:lnTo>
                  <a:lnTo>
                    <a:pt x="533400" y="714375"/>
                  </a:lnTo>
                  <a:lnTo>
                    <a:pt x="619125" y="752475"/>
                  </a:lnTo>
                  <a:lnTo>
                    <a:pt x="523875" y="857250"/>
                  </a:lnTo>
                  <a:lnTo>
                    <a:pt x="523875" y="914400"/>
                  </a:lnTo>
                  <a:lnTo>
                    <a:pt x="495300" y="1019175"/>
                  </a:lnTo>
                  <a:lnTo>
                    <a:pt x="400050" y="981075"/>
                  </a:lnTo>
                  <a:lnTo>
                    <a:pt x="323850" y="981075"/>
                  </a:lnTo>
                  <a:lnTo>
                    <a:pt x="314325" y="1057275"/>
                  </a:lnTo>
                  <a:lnTo>
                    <a:pt x="257175" y="1123950"/>
                  </a:lnTo>
                  <a:lnTo>
                    <a:pt x="171450" y="1171575"/>
                  </a:lnTo>
                  <a:lnTo>
                    <a:pt x="133350" y="1190625"/>
                  </a:lnTo>
                  <a:lnTo>
                    <a:pt x="123825" y="1247775"/>
                  </a:lnTo>
                  <a:lnTo>
                    <a:pt x="19050" y="1200150"/>
                  </a:lnTo>
                  <a:lnTo>
                    <a:pt x="9525" y="1266825"/>
                  </a:lnTo>
                  <a:lnTo>
                    <a:pt x="76200" y="1362075"/>
                  </a:lnTo>
                  <a:lnTo>
                    <a:pt x="76200" y="1466850"/>
                  </a:lnTo>
                  <a:lnTo>
                    <a:pt x="19050" y="1552575"/>
                  </a:lnTo>
                  <a:lnTo>
                    <a:pt x="0" y="1619250"/>
                  </a:lnTo>
                  <a:lnTo>
                    <a:pt x="28575" y="1676400"/>
                  </a:lnTo>
                  <a:lnTo>
                    <a:pt x="66675" y="1685925"/>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Freeform: Shape 26">
              <a:extLst>
                <a:ext uri="{FF2B5EF4-FFF2-40B4-BE49-F238E27FC236}">
                  <a16:creationId xmlns:a16="http://schemas.microsoft.com/office/drawing/2014/main" id="{4510FDFD-3E38-409B-B477-8F416AE0909D}"/>
                </a:ext>
              </a:extLst>
            </p:cNvPr>
            <p:cNvSpPr/>
            <p:nvPr/>
          </p:nvSpPr>
          <p:spPr>
            <a:xfrm>
              <a:off x="2266950" y="5172075"/>
              <a:ext cx="257175" cy="161925"/>
            </a:xfrm>
            <a:custGeom>
              <a:avLst/>
              <a:gdLst>
                <a:gd name="connsiteX0" fmla="*/ 257175 w 257175"/>
                <a:gd name="connsiteY0" fmla="*/ 0 h 161925"/>
                <a:gd name="connsiteX1" fmla="*/ 228600 w 257175"/>
                <a:gd name="connsiteY1" fmla="*/ 95250 h 161925"/>
                <a:gd name="connsiteX2" fmla="*/ 133350 w 257175"/>
                <a:gd name="connsiteY2" fmla="*/ 104775 h 161925"/>
                <a:gd name="connsiteX3" fmla="*/ 133350 w 257175"/>
                <a:gd name="connsiteY3" fmla="*/ 161925 h 161925"/>
                <a:gd name="connsiteX4" fmla="*/ 0 w 257175"/>
                <a:gd name="connsiteY4" fmla="*/ 133350 h 161925"/>
                <a:gd name="connsiteX5" fmla="*/ 9525 w 257175"/>
                <a:gd name="connsiteY5" fmla="*/ 142875 h 161925"/>
                <a:gd name="connsiteX0" fmla="*/ 257175 w 373856"/>
                <a:gd name="connsiteY0" fmla="*/ 0 h 161925"/>
                <a:gd name="connsiteX1" fmla="*/ 373856 w 373856"/>
                <a:gd name="connsiteY1" fmla="*/ 157163 h 161925"/>
                <a:gd name="connsiteX2" fmla="*/ 133350 w 373856"/>
                <a:gd name="connsiteY2" fmla="*/ 104775 h 161925"/>
                <a:gd name="connsiteX3" fmla="*/ 133350 w 373856"/>
                <a:gd name="connsiteY3" fmla="*/ 161925 h 161925"/>
                <a:gd name="connsiteX4" fmla="*/ 0 w 373856"/>
                <a:gd name="connsiteY4" fmla="*/ 133350 h 161925"/>
                <a:gd name="connsiteX5" fmla="*/ 9525 w 373856"/>
                <a:gd name="connsiteY5" fmla="*/ 142875 h 161925"/>
                <a:gd name="connsiteX0" fmla="*/ 257175 w 257175"/>
                <a:gd name="connsiteY0" fmla="*/ 0 h 161925"/>
                <a:gd name="connsiteX1" fmla="*/ 240506 w 257175"/>
                <a:gd name="connsiteY1" fmla="*/ 90488 h 161925"/>
                <a:gd name="connsiteX2" fmla="*/ 133350 w 257175"/>
                <a:gd name="connsiteY2" fmla="*/ 104775 h 161925"/>
                <a:gd name="connsiteX3" fmla="*/ 133350 w 257175"/>
                <a:gd name="connsiteY3" fmla="*/ 161925 h 161925"/>
                <a:gd name="connsiteX4" fmla="*/ 0 w 257175"/>
                <a:gd name="connsiteY4" fmla="*/ 133350 h 161925"/>
                <a:gd name="connsiteX5" fmla="*/ 9525 w 257175"/>
                <a:gd name="connsiteY5" fmla="*/ 142875 h 161925"/>
                <a:gd name="connsiteX0" fmla="*/ 257175 w 257175"/>
                <a:gd name="connsiteY0" fmla="*/ 0 h 161925"/>
                <a:gd name="connsiteX1" fmla="*/ 240506 w 257175"/>
                <a:gd name="connsiteY1" fmla="*/ 90488 h 161925"/>
                <a:gd name="connsiteX2" fmla="*/ 183357 w 257175"/>
                <a:gd name="connsiteY2" fmla="*/ 57150 h 161925"/>
                <a:gd name="connsiteX3" fmla="*/ 133350 w 257175"/>
                <a:gd name="connsiteY3" fmla="*/ 161925 h 161925"/>
                <a:gd name="connsiteX4" fmla="*/ 0 w 257175"/>
                <a:gd name="connsiteY4" fmla="*/ 133350 h 161925"/>
                <a:gd name="connsiteX5" fmla="*/ 9525 w 257175"/>
                <a:gd name="connsiteY5" fmla="*/ 14287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175" h="161925">
                  <a:moveTo>
                    <a:pt x="257175" y="0"/>
                  </a:moveTo>
                  <a:lnTo>
                    <a:pt x="240506" y="90488"/>
                  </a:lnTo>
                  <a:lnTo>
                    <a:pt x="183357" y="57150"/>
                  </a:lnTo>
                  <a:lnTo>
                    <a:pt x="133350" y="161925"/>
                  </a:lnTo>
                  <a:lnTo>
                    <a:pt x="0" y="133350"/>
                  </a:lnTo>
                  <a:lnTo>
                    <a:pt x="9525" y="142875"/>
                  </a:ln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19" name="Oval 18">
            <a:extLst>
              <a:ext uri="{FF2B5EF4-FFF2-40B4-BE49-F238E27FC236}">
                <a16:creationId xmlns:a16="http://schemas.microsoft.com/office/drawing/2014/main" id="{8D7B75A6-AB95-47CF-BEB0-91D143CCA527}"/>
              </a:ext>
            </a:extLst>
          </p:cNvPr>
          <p:cNvSpPr/>
          <p:nvPr/>
        </p:nvSpPr>
        <p:spPr>
          <a:xfrm>
            <a:off x="2293415" y="1178440"/>
            <a:ext cx="1448081" cy="144808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0" name="TextBox 19">
            <a:extLst>
              <a:ext uri="{FF2B5EF4-FFF2-40B4-BE49-F238E27FC236}">
                <a16:creationId xmlns:a16="http://schemas.microsoft.com/office/drawing/2014/main" id="{49EA6160-0D65-43CE-B390-E0CD9331D19D}"/>
              </a:ext>
            </a:extLst>
          </p:cNvPr>
          <p:cNvSpPr txBox="1"/>
          <p:nvPr/>
        </p:nvSpPr>
        <p:spPr>
          <a:xfrm>
            <a:off x="7636602" y="5043024"/>
            <a:ext cx="2963232" cy="595201"/>
          </a:xfrm>
          <a:prstGeom prst="rect">
            <a:avLst/>
          </a:prstGeom>
          <a:noFill/>
        </p:spPr>
        <p:txBody>
          <a:bodyPr wrap="square" rtlCol="0">
            <a:spAutoFit/>
          </a:bodyPr>
          <a:lstStyle/>
          <a:p>
            <a:pPr>
              <a:lnSpc>
                <a:spcPct val="120000"/>
              </a:lnSpc>
              <a:spcBef>
                <a:spcPts val="600"/>
              </a:spcBef>
              <a:spcAft>
                <a:spcPts val="600"/>
              </a:spcAft>
            </a:pPr>
            <a:r>
              <a:rPr lang="en-US" altLang="zh-CN" sz="2999" dirty="0" err="1">
                <a:solidFill>
                  <a:srgbClr val="FF0066"/>
                </a:solidFill>
                <a:latin typeface="Arial" panose="020B0604020202020204" pitchFamily="34" charset="0"/>
                <a:cs typeface="Arial" panose="020B0604020202020204" pitchFamily="34" charset="0"/>
              </a:rPr>
              <a:t>Sông</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Đồng</a:t>
            </a:r>
            <a:r>
              <a:rPr lang="en-US" altLang="zh-CN" sz="2999" dirty="0">
                <a:solidFill>
                  <a:srgbClr val="FF0066"/>
                </a:solidFill>
                <a:latin typeface="Arial" panose="020B0604020202020204" pitchFamily="34" charset="0"/>
                <a:cs typeface="Arial" panose="020B0604020202020204" pitchFamily="34" charset="0"/>
              </a:rPr>
              <a:t> </a:t>
            </a:r>
            <a:r>
              <a:rPr lang="en-US" altLang="zh-CN" sz="2999" dirty="0" err="1">
                <a:solidFill>
                  <a:srgbClr val="FF0066"/>
                </a:solidFill>
                <a:latin typeface="Arial" panose="020B0604020202020204" pitchFamily="34" charset="0"/>
                <a:cs typeface="Arial" panose="020B0604020202020204" pitchFamily="34" charset="0"/>
              </a:rPr>
              <a:t>Nai</a:t>
            </a:r>
            <a:endParaRPr lang="vi-VN" altLang="zh-CN" sz="2999" dirty="0">
              <a:solidFill>
                <a:srgbClr val="FF0066"/>
              </a:solidFill>
              <a:latin typeface="Arial" panose="020B0604020202020204" pitchFamily="34" charset="0"/>
              <a:cs typeface="Arial" panose="020B0604020202020204" pitchFamily="34" charset="0"/>
            </a:endParaRPr>
          </a:p>
        </p:txBody>
      </p:sp>
      <p:grpSp>
        <p:nvGrpSpPr>
          <p:cNvPr id="21" name="Group 20">
            <a:extLst>
              <a:ext uri="{FF2B5EF4-FFF2-40B4-BE49-F238E27FC236}">
                <a16:creationId xmlns:a16="http://schemas.microsoft.com/office/drawing/2014/main" id="{D33A6EAB-3A0B-4654-B0A4-E0753B25136E}"/>
              </a:ext>
            </a:extLst>
          </p:cNvPr>
          <p:cNvGrpSpPr/>
          <p:nvPr/>
        </p:nvGrpSpPr>
        <p:grpSpPr>
          <a:xfrm>
            <a:off x="2286992" y="1188904"/>
            <a:ext cx="1448081" cy="1439024"/>
            <a:chOff x="2301632" y="1188284"/>
            <a:chExt cx="1448458" cy="1439399"/>
          </a:xfrm>
        </p:grpSpPr>
        <p:pic>
          <p:nvPicPr>
            <p:cNvPr id="22" name="Picture 21">
              <a:extLst>
                <a:ext uri="{FF2B5EF4-FFF2-40B4-BE49-F238E27FC236}">
                  <a16:creationId xmlns:a16="http://schemas.microsoft.com/office/drawing/2014/main" id="{188EED53-ACB5-4C6E-A29D-05B6C0C6458D}"/>
                </a:ext>
              </a:extLst>
            </p:cNvPr>
            <p:cNvPicPr>
              <a:picLocks noChangeAspect="1"/>
            </p:cNvPicPr>
            <p:nvPr/>
          </p:nvPicPr>
          <p:blipFill rotWithShape="1">
            <a:blip r:embed="rId2"/>
            <a:srcRect l="36601" t="14705" r="37712" b="63071"/>
            <a:stretch/>
          </p:blipFill>
          <p:spPr>
            <a:xfrm>
              <a:off x="2301632" y="1188284"/>
              <a:ext cx="1448458" cy="1439399"/>
            </a:xfrm>
            <a:prstGeom prst="ellipse">
              <a:avLst/>
            </a:prstGeom>
            <a:ln w="22225">
              <a:solidFill>
                <a:srgbClr val="C00000"/>
              </a:solidFill>
            </a:ln>
          </p:spPr>
        </p:pic>
        <p:sp>
          <p:nvSpPr>
            <p:cNvPr id="23" name="Star: 5 Points 2">
              <a:extLst>
                <a:ext uri="{FF2B5EF4-FFF2-40B4-BE49-F238E27FC236}">
                  <a16:creationId xmlns:a16="http://schemas.microsoft.com/office/drawing/2014/main" id="{4EAE6BA7-2E9F-496E-A830-DB92622258B0}"/>
                </a:ext>
              </a:extLst>
            </p:cNvPr>
            <p:cNvSpPr/>
            <p:nvPr/>
          </p:nvSpPr>
          <p:spPr>
            <a:xfrm>
              <a:off x="2990075" y="1672726"/>
              <a:ext cx="126524" cy="126524"/>
            </a:xfrm>
            <a:prstGeom prst="star5">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grpSp>
        <p:nvGrpSpPr>
          <p:cNvPr id="27" name="Group 26">
            <a:extLst>
              <a:ext uri="{FF2B5EF4-FFF2-40B4-BE49-F238E27FC236}">
                <a16:creationId xmlns:a16="http://schemas.microsoft.com/office/drawing/2014/main" id="{3781D74E-E3E8-4AE1-B2F5-3F3FFCBB6881}"/>
              </a:ext>
            </a:extLst>
          </p:cNvPr>
          <p:cNvGrpSpPr/>
          <p:nvPr/>
        </p:nvGrpSpPr>
        <p:grpSpPr>
          <a:xfrm>
            <a:off x="5867460" y="313172"/>
            <a:ext cx="5909948" cy="923138"/>
            <a:chOff x="6333795" y="621074"/>
            <a:chExt cx="4175301" cy="923379"/>
          </a:xfrm>
        </p:grpSpPr>
        <p:sp>
          <p:nvSpPr>
            <p:cNvPr id="28" name="Rectangle: Rounded Corners 10">
              <a:extLst>
                <a:ext uri="{FF2B5EF4-FFF2-40B4-BE49-F238E27FC236}">
                  <a16:creationId xmlns:a16="http://schemas.microsoft.com/office/drawing/2014/main" id="{77EBC209-116E-4CEA-A615-FD62C1D2556C}"/>
                </a:ext>
              </a:extLst>
            </p:cNvPr>
            <p:cNvSpPr/>
            <p:nvPr/>
          </p:nvSpPr>
          <p:spPr>
            <a:xfrm>
              <a:off x="6333795" y="762794"/>
              <a:ext cx="4175301" cy="685800"/>
            </a:xfrm>
            <a:prstGeom prst="roundRect">
              <a:avLst>
                <a:gd name="adj" fmla="val 50000"/>
              </a:avLst>
            </a:prstGeom>
            <a:solidFill>
              <a:srgbClr val="143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9" name="TextBox 28">
              <a:extLst>
                <a:ext uri="{FF2B5EF4-FFF2-40B4-BE49-F238E27FC236}">
                  <a16:creationId xmlns:a16="http://schemas.microsoft.com/office/drawing/2014/main" id="{CA145250-4925-4032-88E3-D92B4E6C5915}"/>
                </a:ext>
              </a:extLst>
            </p:cNvPr>
            <p:cNvSpPr txBox="1"/>
            <p:nvPr/>
          </p:nvSpPr>
          <p:spPr>
            <a:xfrm>
              <a:off x="6333795" y="621074"/>
              <a:ext cx="4005099" cy="923379"/>
            </a:xfrm>
            <a:prstGeom prst="rect">
              <a:avLst/>
            </a:prstGeom>
            <a:noFill/>
          </p:spPr>
          <p:txBody>
            <a:bodyPr wrap="square" rtlCol="0">
              <a:spAutoFit/>
            </a:bodyPr>
            <a:lstStyle/>
            <a:p>
              <a:pPr>
                <a:lnSpc>
                  <a:spcPct val="150000"/>
                </a:lnSpc>
              </a:pPr>
              <a:r>
                <a:rPr lang="en-US" altLang="zh-CN" sz="3599" dirty="0" smtClean="0">
                  <a:solidFill>
                    <a:schemeClr val="bg1"/>
                  </a:solidFill>
                  <a:latin typeface="Arial" panose="020B0604020202020204" pitchFamily="34" charset="0"/>
                  <a:cs typeface="Arial" panose="020B0604020202020204" pitchFamily="34" charset="0"/>
                </a:rPr>
                <a:t>Quan sát lược đồ trang  </a:t>
              </a:r>
              <a:r>
                <a:rPr lang="en-US" altLang="zh-CN" sz="3599" dirty="0">
                  <a:solidFill>
                    <a:schemeClr val="bg1"/>
                  </a:solidFill>
                  <a:latin typeface="Arial" panose="020B0604020202020204" pitchFamily="34" charset="0"/>
                  <a:cs typeface="Arial" panose="020B0604020202020204" pitchFamily="34" charset="0"/>
                </a:rPr>
                <a:t>90</a:t>
              </a:r>
            </a:p>
          </p:txBody>
        </p:sp>
      </p:grpSp>
    </p:spTree>
    <p:extLst>
      <p:ext uri="{BB962C8B-B14F-4D97-AF65-F5344CB8AC3E}">
        <p14:creationId xmlns:p14="http://schemas.microsoft.com/office/powerpoint/2010/main" val="112872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heel(1)">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9"/>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par>
                                <p:cTn id="14" presetID="6" presetClass="emph" presetSubtype="0" fill="hold" nodeType="withEffect">
                                  <p:stCondLst>
                                    <p:cond delay="0"/>
                                  </p:stCondLst>
                                  <p:childTnLst>
                                    <p:animScale>
                                      <p:cBhvr>
                                        <p:cTn id="15" dur="2000" fill="hold"/>
                                        <p:tgtEl>
                                          <p:spTgt spid="21"/>
                                        </p:tgtEl>
                                      </p:cBhvr>
                                      <p:by x="150000" y="150000"/>
                                    </p:animScale>
                                  </p:childTnLst>
                                </p:cTn>
                              </p:par>
                            </p:childTnLst>
                          </p:cTn>
                        </p:par>
                      </p:childTnLst>
                    </p:cTn>
                  </p:par>
                  <p:par>
                    <p:cTn id="16" fill="hold">
                      <p:stCondLst>
                        <p:cond delay="indefinite"/>
                      </p:stCondLst>
                      <p:childTnLst>
                        <p:par>
                          <p:cTn id="17" fill="hold">
                            <p:stCondLst>
                              <p:cond delay="0"/>
                            </p:stCondLst>
                            <p:childTnLst>
                              <p:par>
                                <p:cTn id="18" presetID="26" presetClass="emph" presetSubtype="0" repeatCount="5000" fill="hold" grpId="0" nodeType="clickEffect">
                                  <p:stCondLst>
                                    <p:cond delay="0"/>
                                  </p:stCondLst>
                                  <p:childTnLst>
                                    <p:animEffect transition="out" filter="fade">
                                      <p:cBhvr>
                                        <p:cTn id="19" dur="500" tmFilter="0, 0; .2, .5; .8, .5; 1, 0"/>
                                        <p:tgtEl>
                                          <p:spTgt spid="6"/>
                                        </p:tgtEl>
                                      </p:cBhvr>
                                    </p:animEffect>
                                    <p:animScale>
                                      <p:cBhvr>
                                        <p:cTn id="20" dur="250" autoRev="1" fill="hold"/>
                                        <p:tgtEl>
                                          <p:spTgt spid="6"/>
                                        </p:tgtEl>
                                      </p:cBhvr>
                                      <p:by x="105000" y="105000"/>
                                    </p:animScale>
                                  </p:childTnLst>
                                </p:cTn>
                              </p:par>
                              <p:par>
                                <p:cTn id="21" presetID="37" presetClass="exit" presetSubtype="0" fill="hold" grpId="0" nodeType="withEffect">
                                  <p:stCondLst>
                                    <p:cond delay="0"/>
                                  </p:stCondLst>
                                  <p:childTnLst>
                                    <p:animEffect transition="out" filter="fade">
                                      <p:cBhvr>
                                        <p:cTn id="22" dur="1000"/>
                                        <p:tgtEl>
                                          <p:spTgt spid="7"/>
                                        </p:tgtEl>
                                      </p:cBhvr>
                                    </p:animEffect>
                                    <p:anim calcmode="lin" valueType="num">
                                      <p:cBhvr>
                                        <p:cTn id="23" dur="1000"/>
                                        <p:tgtEl>
                                          <p:spTgt spid="7"/>
                                        </p:tgtEl>
                                        <p:attrNameLst>
                                          <p:attrName>ppt_x</p:attrName>
                                        </p:attrNameLst>
                                      </p:cBhvr>
                                      <p:tavLst>
                                        <p:tav tm="0">
                                          <p:val>
                                            <p:strVal val="ppt_x"/>
                                          </p:val>
                                        </p:tav>
                                        <p:tav tm="100000">
                                          <p:val>
                                            <p:strVal val="ppt_x"/>
                                          </p:val>
                                        </p:tav>
                                      </p:tavLst>
                                    </p:anim>
                                    <p:anim calcmode="lin" valueType="num">
                                      <p:cBhvr>
                                        <p:cTn id="24" dur="100" decel="100000"/>
                                        <p:tgtEl>
                                          <p:spTgt spid="7"/>
                                        </p:tgtEl>
                                        <p:attrNameLst>
                                          <p:attrName>ppt_y</p:attrName>
                                        </p:attrNameLst>
                                      </p:cBhvr>
                                      <p:tavLst>
                                        <p:tav tm="0">
                                          <p:val>
                                            <p:strVal val="ppt_y"/>
                                          </p:val>
                                        </p:tav>
                                        <p:tav tm="100000">
                                          <p:val>
                                            <p:strVal val="ppt_y-.03"/>
                                          </p:val>
                                        </p:tav>
                                      </p:tavLst>
                                    </p:anim>
                                    <p:anim calcmode="lin" valueType="num">
                                      <p:cBhvr>
                                        <p:cTn id="25" dur="900" accel="100000">
                                          <p:stCondLst>
                                            <p:cond delay="100"/>
                                          </p:stCondLst>
                                        </p:cTn>
                                        <p:tgtEl>
                                          <p:spTgt spid="7"/>
                                        </p:tgtEl>
                                        <p:attrNameLst>
                                          <p:attrName>ppt_y</p:attrName>
                                        </p:attrNameLst>
                                      </p:cBhvr>
                                      <p:tavLst>
                                        <p:tav tm="0">
                                          <p:val>
                                            <p:strVal val="ppt_y"/>
                                          </p:val>
                                        </p:tav>
                                        <p:tav tm="100000">
                                          <p:val>
                                            <p:strVal val="ppt_y+1"/>
                                          </p:val>
                                        </p:tav>
                                      </p:tavLst>
                                    </p:anim>
                                    <p:set>
                                      <p:cBhvr>
                                        <p:cTn id="26" dur="1" fill="hold">
                                          <p:stCondLst>
                                            <p:cond delay="999"/>
                                          </p:stCondLst>
                                        </p:cTn>
                                        <p:tgtEl>
                                          <p:spTgt spid="7"/>
                                        </p:tgtEl>
                                        <p:attrNameLst>
                                          <p:attrName>style.visibility</p:attrName>
                                        </p:attrNameLst>
                                      </p:cBhvr>
                                      <p:to>
                                        <p:strVal val="hidden"/>
                                      </p:to>
                                    </p:set>
                                  </p:childTnLst>
                                </p:cTn>
                              </p:par>
                              <p:par>
                                <p:cTn id="27" presetID="37" presetClass="exit" presetSubtype="0" fill="hold" grpId="0" nodeType="withEffect">
                                  <p:stCondLst>
                                    <p:cond delay="0"/>
                                  </p:stCondLst>
                                  <p:childTnLst>
                                    <p:animEffect transition="out" filter="fade">
                                      <p:cBhvr>
                                        <p:cTn id="28" dur="1000"/>
                                        <p:tgtEl>
                                          <p:spTgt spid="12"/>
                                        </p:tgtEl>
                                      </p:cBhvr>
                                    </p:animEffect>
                                    <p:anim calcmode="lin" valueType="num">
                                      <p:cBhvr>
                                        <p:cTn id="29" dur="1000"/>
                                        <p:tgtEl>
                                          <p:spTgt spid="12"/>
                                        </p:tgtEl>
                                        <p:attrNameLst>
                                          <p:attrName>ppt_x</p:attrName>
                                        </p:attrNameLst>
                                      </p:cBhvr>
                                      <p:tavLst>
                                        <p:tav tm="0">
                                          <p:val>
                                            <p:strVal val="ppt_x"/>
                                          </p:val>
                                        </p:tav>
                                        <p:tav tm="100000">
                                          <p:val>
                                            <p:strVal val="ppt_x"/>
                                          </p:val>
                                        </p:tav>
                                      </p:tavLst>
                                    </p:anim>
                                    <p:anim calcmode="lin" valueType="num">
                                      <p:cBhvr>
                                        <p:cTn id="30" dur="100" decel="100000"/>
                                        <p:tgtEl>
                                          <p:spTgt spid="12"/>
                                        </p:tgtEl>
                                        <p:attrNameLst>
                                          <p:attrName>ppt_y</p:attrName>
                                        </p:attrNameLst>
                                      </p:cBhvr>
                                      <p:tavLst>
                                        <p:tav tm="0">
                                          <p:val>
                                            <p:strVal val="ppt_y"/>
                                          </p:val>
                                        </p:tav>
                                        <p:tav tm="100000">
                                          <p:val>
                                            <p:strVal val="ppt_y-.03"/>
                                          </p:val>
                                        </p:tav>
                                      </p:tavLst>
                                    </p:anim>
                                    <p:anim calcmode="lin" valueType="num">
                                      <p:cBhvr>
                                        <p:cTn id="31" dur="900" accel="100000">
                                          <p:stCondLst>
                                            <p:cond delay="100"/>
                                          </p:stCondLst>
                                        </p:cTn>
                                        <p:tgtEl>
                                          <p:spTgt spid="12"/>
                                        </p:tgtEl>
                                        <p:attrNameLst>
                                          <p:attrName>ppt_y</p:attrName>
                                        </p:attrNameLst>
                                      </p:cBhvr>
                                      <p:tavLst>
                                        <p:tav tm="0">
                                          <p:val>
                                            <p:strVal val="ppt_y"/>
                                          </p:val>
                                        </p:tav>
                                        <p:tav tm="100000">
                                          <p:val>
                                            <p:strVal val="ppt_y+1"/>
                                          </p:val>
                                        </p:tav>
                                      </p:tavLst>
                                    </p:anim>
                                    <p:set>
                                      <p:cBhvr>
                                        <p:cTn id="32" dur="1" fill="hold">
                                          <p:stCondLst>
                                            <p:cond delay="999"/>
                                          </p:stCondLst>
                                        </p:cTn>
                                        <p:tgtEl>
                                          <p:spTgt spid="12"/>
                                        </p:tgtEl>
                                        <p:attrNameLst>
                                          <p:attrName>style.visibility</p:attrName>
                                        </p:attrNameLst>
                                      </p:cBhvr>
                                      <p:to>
                                        <p:strVal val="hidden"/>
                                      </p:to>
                                    </p:set>
                                  </p:childTnLst>
                                </p:cTn>
                              </p:par>
                              <p:par>
                                <p:cTn id="33" presetID="37" presetClass="exit" presetSubtype="0" fill="hold" grpId="0" nodeType="withEffect">
                                  <p:stCondLst>
                                    <p:cond delay="0"/>
                                  </p:stCondLst>
                                  <p:childTnLst>
                                    <p:animEffect transition="out" filter="fade">
                                      <p:cBhvr>
                                        <p:cTn id="34" dur="1000"/>
                                        <p:tgtEl>
                                          <p:spTgt spid="20"/>
                                        </p:tgtEl>
                                      </p:cBhvr>
                                    </p:animEffect>
                                    <p:anim calcmode="lin" valueType="num">
                                      <p:cBhvr>
                                        <p:cTn id="35" dur="1000"/>
                                        <p:tgtEl>
                                          <p:spTgt spid="20"/>
                                        </p:tgtEl>
                                        <p:attrNameLst>
                                          <p:attrName>ppt_x</p:attrName>
                                        </p:attrNameLst>
                                      </p:cBhvr>
                                      <p:tavLst>
                                        <p:tav tm="0">
                                          <p:val>
                                            <p:strVal val="ppt_x"/>
                                          </p:val>
                                        </p:tav>
                                        <p:tav tm="100000">
                                          <p:val>
                                            <p:strVal val="ppt_x"/>
                                          </p:val>
                                        </p:tav>
                                      </p:tavLst>
                                    </p:anim>
                                    <p:anim calcmode="lin" valueType="num">
                                      <p:cBhvr>
                                        <p:cTn id="36" dur="100" decel="100000"/>
                                        <p:tgtEl>
                                          <p:spTgt spid="20"/>
                                        </p:tgtEl>
                                        <p:attrNameLst>
                                          <p:attrName>ppt_y</p:attrName>
                                        </p:attrNameLst>
                                      </p:cBhvr>
                                      <p:tavLst>
                                        <p:tav tm="0">
                                          <p:val>
                                            <p:strVal val="ppt_y"/>
                                          </p:val>
                                        </p:tav>
                                        <p:tav tm="100000">
                                          <p:val>
                                            <p:strVal val="ppt_y-.03"/>
                                          </p:val>
                                        </p:tav>
                                      </p:tavLst>
                                    </p:anim>
                                    <p:anim calcmode="lin" valueType="num">
                                      <p:cBhvr>
                                        <p:cTn id="37" dur="900" accel="100000">
                                          <p:stCondLst>
                                            <p:cond delay="100"/>
                                          </p:stCondLst>
                                        </p:cTn>
                                        <p:tgtEl>
                                          <p:spTgt spid="20"/>
                                        </p:tgtEl>
                                        <p:attrNameLst>
                                          <p:attrName>ppt_y</p:attrName>
                                        </p:attrNameLst>
                                      </p:cBhvr>
                                      <p:tavLst>
                                        <p:tav tm="0">
                                          <p:val>
                                            <p:strVal val="ppt_y"/>
                                          </p:val>
                                        </p:tav>
                                        <p:tav tm="100000">
                                          <p:val>
                                            <p:strVal val="ppt_y+1"/>
                                          </p:val>
                                        </p:tav>
                                      </p:tavLst>
                                    </p:anim>
                                    <p:set>
                                      <p:cBhvr>
                                        <p:cTn id="38" dur="1" fill="hold">
                                          <p:stCondLst>
                                            <p:cond delay="9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2" grpId="0"/>
      <p:bldP spid="19" grpId="0" animBg="1"/>
      <p:bldP spid="19" grpId="1" animBg="1"/>
      <p:bldP spid="20"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SubTitle"/>
  <p:tag name="MH_ORDER" val="1"/>
</p:tagLst>
</file>

<file path=ppt/tags/tag10.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Text"/>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SubTitle"/>
  <p:tag name="MH_ORDER" val="2"/>
</p:tagLst>
</file>

<file path=ppt/tags/tag12.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Text"/>
  <p:tag name="MH_ORDER" val="2"/>
</p:tagLst>
</file>

<file path=ppt/tags/tag13.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SubTitle"/>
  <p:tag name="MH_ORDER" val="3"/>
</p:tagLst>
</file>

<file path=ppt/tags/tag14.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Text"/>
  <p:tag name="MH_ORDER" val="3"/>
</p:tagLst>
</file>

<file path=ppt/tags/tag15.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SubTitle"/>
  <p:tag name="MH_ORDER" val="4"/>
</p:tagLst>
</file>

<file path=ppt/tags/tag16.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Text"/>
  <p:tag name="MH_ORDER" val="4"/>
</p:tagLst>
</file>

<file path=ppt/tags/tag17.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Text"/>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Text"/>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SubTitle"/>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Text"/>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SubTitle"/>
  <p:tag name="MH_ORDER" val="3"/>
</p:tagLst>
</file>

<file path=ppt/tags/tag6.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Text"/>
  <p:tag name="MH_ORDER" val="3"/>
</p:tagLst>
</file>

<file path=ppt/tags/tag7.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SubTitle"/>
  <p:tag name="MH_ORDER" val="4"/>
</p:tagLst>
</file>

<file path=ppt/tags/tag8.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Text"/>
  <p:tag name="MH_ORDER" val="4"/>
</p:tagLst>
</file>

<file path=ppt/tags/tag9.xml><?xml version="1.0" encoding="utf-8"?>
<p:tagLst xmlns:a="http://schemas.openxmlformats.org/drawingml/2006/main" xmlns:r="http://schemas.openxmlformats.org/officeDocument/2006/relationships" xmlns:p="http://schemas.openxmlformats.org/presentationml/2006/main">
  <p:tag name="MH" val="20180819160429"/>
  <p:tag name="MH_LIBRARY" val="GRAPHIC"/>
  <p:tag name="MH_TYPE" val="SubTitle"/>
  <p:tag name="MH_ORDER"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551</Words>
  <Application>Microsoft Office PowerPoint</Application>
  <PresentationFormat>Widescreen</PresentationFormat>
  <Paragraphs>88</Paragraphs>
  <Slides>25</Slides>
  <Notes>0</Notes>
  <HiddenSlides>0</HiddenSlides>
  <MMClips>2</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25</vt:i4>
      </vt:variant>
    </vt:vector>
  </HeadingPairs>
  <TitlesOfParts>
    <vt:vector size="37" baseType="lpstr">
      <vt:lpstr>Calibri Light</vt:lpstr>
      <vt:lpstr>Calibri</vt:lpstr>
      <vt:lpstr>字魂17号-萌趣果冻体</vt:lpstr>
      <vt:lpstr>Arial</vt:lpstr>
      <vt:lpstr>等线</vt:lpstr>
      <vt:lpstr>UTM Edwardian</vt:lpstr>
      <vt:lpstr>UVN Banh Mi</vt:lpstr>
      <vt:lpstr>SVN-Whimsy</vt:lpstr>
      <vt:lpstr>UVN Nguyen Du</vt:lpstr>
      <vt:lpstr>inpin heiti</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 NON</cp:keywords>
  <cp:lastModifiedBy>Hi</cp:lastModifiedBy>
  <cp:revision>6</cp:revision>
  <dcterms:created xsi:type="dcterms:W3CDTF">2022-08-03T02:06:44Z</dcterms:created>
  <dcterms:modified xsi:type="dcterms:W3CDTF">2022-08-03T02:51:17Z</dcterms:modified>
</cp:coreProperties>
</file>