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2"/>
  </p:notesMasterIdLst>
  <p:sldIdLst>
    <p:sldId id="495" r:id="rId2"/>
    <p:sldId id="496" r:id="rId3"/>
    <p:sldId id="504" r:id="rId4"/>
    <p:sldId id="505" r:id="rId5"/>
    <p:sldId id="258" r:id="rId6"/>
    <p:sldId id="3240" r:id="rId7"/>
    <p:sldId id="261" r:id="rId8"/>
    <p:sldId id="260" r:id="rId9"/>
    <p:sldId id="3241" r:id="rId10"/>
    <p:sldId id="498" r:id="rId11"/>
    <p:sldId id="3242" r:id="rId12"/>
    <p:sldId id="3243" r:id="rId13"/>
    <p:sldId id="265" r:id="rId14"/>
    <p:sldId id="266" r:id="rId15"/>
    <p:sldId id="3247" r:id="rId16"/>
    <p:sldId id="267" r:id="rId17"/>
    <p:sldId id="3244" r:id="rId18"/>
    <p:sldId id="3246" r:id="rId19"/>
    <p:sldId id="269" r:id="rId20"/>
    <p:sldId id="270" r:id="rId21"/>
    <p:sldId id="271" r:id="rId22"/>
    <p:sldId id="3248" r:id="rId23"/>
    <p:sldId id="3249" r:id="rId24"/>
    <p:sldId id="272" r:id="rId25"/>
    <p:sldId id="3250" r:id="rId26"/>
    <p:sldId id="275" r:id="rId27"/>
    <p:sldId id="3251" r:id="rId28"/>
    <p:sldId id="278" r:id="rId29"/>
    <p:sldId id="279" r:id="rId30"/>
    <p:sldId id="317" r:id="rId31"/>
  </p:sldIdLst>
  <p:sldSz cx="9144000" cy="5143500" type="screen16x9"/>
  <p:notesSz cx="7104063" cy="10234613"/>
  <p:embeddedFontLst>
    <p:embeddedFont>
      <p:font typeface="#9Slide06 SVNWendi" panose="020B0604020202020204" charset="0"/>
      <p:regular r:id="rId33"/>
    </p:embeddedFont>
    <p:embeddedFont>
      <p:font typeface="Calibri" panose="020F0502020204030204" pitchFamily="34" charset="0"/>
      <p:regular r:id="rId34"/>
      <p:bold r:id="rId35"/>
      <p:italic r:id="rId36"/>
      <p:boldItalic r:id="rId37"/>
    </p:embeddedFont>
    <p:embeddedFont>
      <p:font typeface="Calibri Light" panose="020F0302020204030204" pitchFamily="34" charset="0"/>
      <p:regular r:id="rId38"/>
      <p:italic r:id="rId39"/>
    </p:embeddedFont>
    <p:embeddedFont>
      <p:font typeface="Cambria" panose="02040503050406030204" pitchFamily="18" charset="0"/>
      <p:regular r:id="rId40"/>
      <p:bold r:id="rId41"/>
      <p:italic r:id="rId42"/>
      <p:boldItalic r:id="rId43"/>
    </p:embeddedFont>
    <p:embeddedFont>
      <p:font typeface="Lato Light" panose="020F0502020204030203" pitchFamily="34" charset="0"/>
      <p:regular r:id="rId44"/>
      <p:italic r:id="rId45"/>
    </p:embeddedFont>
    <p:embeddedFont>
      <p:font typeface="Lato Regular" panose="020B0604020202020204" charset="0"/>
      <p:regular r:id="rId46"/>
    </p:embeddedFont>
    <p:embeddedFont>
      <p:font typeface="UTM Androgyne" panose="02040603050506020204" pitchFamily="18" charset="0"/>
      <p:regular r:id="rId47"/>
    </p:embeddedFont>
    <p:embeddedFont>
      <p:font typeface="UTM Cookies" panose="02040603050506020204" pitchFamily="18" charset="0"/>
      <p:regular r:id="rId48"/>
    </p:embeddedFont>
    <p:embeddedFont>
      <p:font typeface="UTM Flamenco" panose="02040603050506020204" pitchFamily="18" charset="0"/>
      <p:regular r:id="rId49"/>
    </p:embeddedFont>
    <p:embeddedFont>
      <p:font typeface="UTM Flavour" panose="02040603050506020204" pitchFamily="18" charset="0"/>
      <p:regular r:id="rId50"/>
    </p:embeddedFont>
    <p:embeddedFont>
      <p:font typeface="UTM Khuccamta" panose="02040603050506020204" pitchFamily="18" charset="0"/>
      <p:regular r:id="rId51"/>
    </p:embeddedFont>
    <p:embeddedFont>
      <p:font typeface="UTM Zirkon" panose="02040603050506020204" pitchFamily="18" charset="0"/>
      <p:regular r:id="rId52"/>
    </p:embeddedFont>
    <p:embeddedFont>
      <p:font typeface="UVN Thang Vu" panose="03090702030407020404" pitchFamily="66" charset="0"/>
      <p:regular r:id="rId53"/>
    </p:embeddedFont>
  </p:embeddedFontLst>
  <p:custDataLst>
    <p:tags r:id="rId5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8241"/>
    <a:srgbClr val="D8B841"/>
    <a:srgbClr val="B3CF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9204" autoAdjust="0"/>
  </p:normalViewPr>
  <p:slideViewPr>
    <p:cSldViewPr snapToGrid="0">
      <p:cViewPr varScale="1">
        <p:scale>
          <a:sx n="82" d="100"/>
          <a:sy n="82" d="100"/>
        </p:scale>
        <p:origin x="103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font" Target="fonts/font21.fntdata"/><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font" Target="fonts/font9.fntdata"/><Relationship Id="rId54"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font" Target="fonts/font17.fntdata"/><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2023/7/23</a:t>
            </a:fld>
            <a:endParaRPr lang="zh-CN" altLang="en-US"/>
          </a:p>
        </p:txBody>
      </p:sp>
      <p:sp>
        <p:nvSpPr>
          <p:cNvPr id="4" name="幻灯片图像占位符 3"/>
          <p:cNvSpPr>
            <a:spLocks noGrp="1" noRot="1" noChangeAspect="1"/>
          </p:cNvSpPr>
          <p:nvPr>
            <p:ph type="sldImg" idx="2"/>
          </p:nvPr>
        </p:nvSpPr>
        <p:spPr>
          <a:xfrm>
            <a:off x="482121" y="1279287"/>
            <a:ext cx="6139502" cy="34540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2516492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A60F22F-16E8-4CAA-A477-353D114D8C5F}" type="slidenum">
              <a:rPr lang="zh-CN" altLang="en-US" smtClean="0"/>
              <a:pPr/>
              <a:t>1</a:t>
            </a:fld>
            <a:endParaRPr lang="zh-CN" altLang="en-US"/>
          </a:p>
        </p:txBody>
      </p:sp>
    </p:spTree>
    <p:extLst>
      <p:ext uri="{BB962C8B-B14F-4D97-AF65-F5344CB8AC3E}">
        <p14:creationId xmlns:p14="http://schemas.microsoft.com/office/powerpoint/2010/main" val="2992065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12</a:t>
            </a:fld>
            <a:endParaRPr lang="zh-CN" altLang="en-US"/>
          </a:p>
        </p:txBody>
      </p:sp>
    </p:spTree>
    <p:extLst>
      <p:ext uri="{BB962C8B-B14F-4D97-AF65-F5344CB8AC3E}">
        <p14:creationId xmlns:p14="http://schemas.microsoft.com/office/powerpoint/2010/main" val="857971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13</a:t>
            </a:fld>
            <a:endParaRPr lang="zh-CN" altLang="en-US"/>
          </a:p>
        </p:txBody>
      </p:sp>
    </p:spTree>
    <p:extLst>
      <p:ext uri="{BB962C8B-B14F-4D97-AF65-F5344CB8AC3E}">
        <p14:creationId xmlns:p14="http://schemas.microsoft.com/office/powerpoint/2010/main" val="2457500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14</a:t>
            </a:fld>
            <a:endParaRPr lang="zh-CN" altLang="en-US"/>
          </a:p>
        </p:txBody>
      </p:sp>
    </p:spTree>
    <p:extLst>
      <p:ext uri="{BB962C8B-B14F-4D97-AF65-F5344CB8AC3E}">
        <p14:creationId xmlns:p14="http://schemas.microsoft.com/office/powerpoint/2010/main" val="4465601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15</a:t>
            </a:fld>
            <a:endParaRPr lang="zh-CN" altLang="en-US"/>
          </a:p>
        </p:txBody>
      </p:sp>
    </p:spTree>
    <p:extLst>
      <p:ext uri="{BB962C8B-B14F-4D97-AF65-F5344CB8AC3E}">
        <p14:creationId xmlns:p14="http://schemas.microsoft.com/office/powerpoint/2010/main" val="6543563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16</a:t>
            </a:fld>
            <a:endParaRPr lang="zh-CN" altLang="en-US"/>
          </a:p>
        </p:txBody>
      </p:sp>
    </p:spTree>
    <p:extLst>
      <p:ext uri="{BB962C8B-B14F-4D97-AF65-F5344CB8AC3E}">
        <p14:creationId xmlns:p14="http://schemas.microsoft.com/office/powerpoint/2010/main" val="29708968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17</a:t>
            </a:fld>
            <a:endParaRPr lang="zh-CN" altLang="en-US"/>
          </a:p>
        </p:txBody>
      </p:sp>
    </p:spTree>
    <p:extLst>
      <p:ext uri="{BB962C8B-B14F-4D97-AF65-F5344CB8AC3E}">
        <p14:creationId xmlns:p14="http://schemas.microsoft.com/office/powerpoint/2010/main" val="282221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18</a:t>
            </a:fld>
            <a:endParaRPr lang="zh-CN" altLang="en-US"/>
          </a:p>
        </p:txBody>
      </p:sp>
    </p:spTree>
    <p:extLst>
      <p:ext uri="{BB962C8B-B14F-4D97-AF65-F5344CB8AC3E}">
        <p14:creationId xmlns:p14="http://schemas.microsoft.com/office/powerpoint/2010/main" val="3676818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19</a:t>
            </a:fld>
            <a:endParaRPr lang="zh-CN" altLang="en-US"/>
          </a:p>
        </p:txBody>
      </p:sp>
    </p:spTree>
    <p:extLst>
      <p:ext uri="{BB962C8B-B14F-4D97-AF65-F5344CB8AC3E}">
        <p14:creationId xmlns:p14="http://schemas.microsoft.com/office/powerpoint/2010/main" val="16263100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20</a:t>
            </a:fld>
            <a:endParaRPr lang="zh-CN" altLang="en-US"/>
          </a:p>
        </p:txBody>
      </p:sp>
    </p:spTree>
    <p:extLst>
      <p:ext uri="{BB962C8B-B14F-4D97-AF65-F5344CB8AC3E}">
        <p14:creationId xmlns:p14="http://schemas.microsoft.com/office/powerpoint/2010/main" val="23438558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21</a:t>
            </a:fld>
            <a:endParaRPr lang="zh-CN" altLang="en-US"/>
          </a:p>
        </p:txBody>
      </p:sp>
    </p:spTree>
    <p:extLst>
      <p:ext uri="{BB962C8B-B14F-4D97-AF65-F5344CB8AC3E}">
        <p14:creationId xmlns:p14="http://schemas.microsoft.com/office/powerpoint/2010/main" val="169106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A60F22F-16E8-4CAA-A477-353D114D8C5F}" type="slidenum">
              <a:rPr lang="zh-CN" altLang="en-US" smtClean="0"/>
              <a:pPr/>
              <a:t>4</a:t>
            </a:fld>
            <a:endParaRPr lang="zh-CN" altLang="en-US"/>
          </a:p>
        </p:txBody>
      </p:sp>
    </p:spTree>
    <p:extLst>
      <p:ext uri="{BB962C8B-B14F-4D97-AF65-F5344CB8AC3E}">
        <p14:creationId xmlns:p14="http://schemas.microsoft.com/office/powerpoint/2010/main" val="3006930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22</a:t>
            </a:fld>
            <a:endParaRPr lang="zh-CN" altLang="en-US"/>
          </a:p>
        </p:txBody>
      </p:sp>
    </p:spTree>
    <p:extLst>
      <p:ext uri="{BB962C8B-B14F-4D97-AF65-F5344CB8AC3E}">
        <p14:creationId xmlns:p14="http://schemas.microsoft.com/office/powerpoint/2010/main" val="23909955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23</a:t>
            </a:fld>
            <a:endParaRPr lang="zh-CN" altLang="en-US"/>
          </a:p>
        </p:txBody>
      </p:sp>
    </p:spTree>
    <p:extLst>
      <p:ext uri="{BB962C8B-B14F-4D97-AF65-F5344CB8AC3E}">
        <p14:creationId xmlns:p14="http://schemas.microsoft.com/office/powerpoint/2010/main" val="33190844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24</a:t>
            </a:fld>
            <a:endParaRPr lang="zh-CN" altLang="en-US"/>
          </a:p>
        </p:txBody>
      </p:sp>
    </p:spTree>
    <p:extLst>
      <p:ext uri="{BB962C8B-B14F-4D97-AF65-F5344CB8AC3E}">
        <p14:creationId xmlns:p14="http://schemas.microsoft.com/office/powerpoint/2010/main" val="12071683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25</a:t>
            </a:fld>
            <a:endParaRPr lang="zh-CN" altLang="en-US"/>
          </a:p>
        </p:txBody>
      </p:sp>
    </p:spTree>
    <p:extLst>
      <p:ext uri="{BB962C8B-B14F-4D97-AF65-F5344CB8AC3E}">
        <p14:creationId xmlns:p14="http://schemas.microsoft.com/office/powerpoint/2010/main" val="11560376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26</a:t>
            </a:fld>
            <a:endParaRPr lang="zh-CN" altLang="en-US"/>
          </a:p>
        </p:txBody>
      </p:sp>
    </p:spTree>
    <p:extLst>
      <p:ext uri="{BB962C8B-B14F-4D97-AF65-F5344CB8AC3E}">
        <p14:creationId xmlns:p14="http://schemas.microsoft.com/office/powerpoint/2010/main" val="9013475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27</a:t>
            </a:fld>
            <a:endParaRPr lang="zh-CN" altLang="en-US"/>
          </a:p>
        </p:txBody>
      </p:sp>
    </p:spTree>
    <p:extLst>
      <p:ext uri="{BB962C8B-B14F-4D97-AF65-F5344CB8AC3E}">
        <p14:creationId xmlns:p14="http://schemas.microsoft.com/office/powerpoint/2010/main" val="12016622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28</a:t>
            </a:fld>
            <a:endParaRPr lang="zh-CN" altLang="en-US"/>
          </a:p>
        </p:txBody>
      </p:sp>
    </p:spTree>
    <p:extLst>
      <p:ext uri="{BB962C8B-B14F-4D97-AF65-F5344CB8AC3E}">
        <p14:creationId xmlns:p14="http://schemas.microsoft.com/office/powerpoint/2010/main" val="21417576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29</a:t>
            </a:fld>
            <a:endParaRPr lang="zh-CN" altLang="en-US"/>
          </a:p>
        </p:txBody>
      </p:sp>
    </p:spTree>
    <p:extLst>
      <p:ext uri="{BB962C8B-B14F-4D97-AF65-F5344CB8AC3E}">
        <p14:creationId xmlns:p14="http://schemas.microsoft.com/office/powerpoint/2010/main" val="28607250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E7965A4-4F9B-42AD-97F6-5956B56DB139}" type="slidenum">
              <a:rPr lang="zh-CN" altLang="en-US" smtClean="0"/>
              <a:t>30</a:t>
            </a:fld>
            <a:endParaRPr lang="zh-CN" altLang="en-US"/>
          </a:p>
        </p:txBody>
      </p:sp>
    </p:spTree>
    <p:extLst>
      <p:ext uri="{BB962C8B-B14F-4D97-AF65-F5344CB8AC3E}">
        <p14:creationId xmlns:p14="http://schemas.microsoft.com/office/powerpoint/2010/main" val="3694771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5</a:t>
            </a:fld>
            <a:endParaRPr lang="zh-CN" altLang="en-US"/>
          </a:p>
        </p:txBody>
      </p:sp>
    </p:spTree>
    <p:extLst>
      <p:ext uri="{BB962C8B-B14F-4D97-AF65-F5344CB8AC3E}">
        <p14:creationId xmlns:p14="http://schemas.microsoft.com/office/powerpoint/2010/main" val="2772214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6</a:t>
            </a:fld>
            <a:endParaRPr lang="zh-CN" altLang="en-US"/>
          </a:p>
        </p:txBody>
      </p:sp>
    </p:spTree>
    <p:extLst>
      <p:ext uri="{BB962C8B-B14F-4D97-AF65-F5344CB8AC3E}">
        <p14:creationId xmlns:p14="http://schemas.microsoft.com/office/powerpoint/2010/main" val="773450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7</a:t>
            </a:fld>
            <a:endParaRPr lang="zh-CN" altLang="en-US"/>
          </a:p>
        </p:txBody>
      </p:sp>
    </p:spTree>
    <p:extLst>
      <p:ext uri="{BB962C8B-B14F-4D97-AF65-F5344CB8AC3E}">
        <p14:creationId xmlns:p14="http://schemas.microsoft.com/office/powerpoint/2010/main" val="2347079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8</a:t>
            </a:fld>
            <a:endParaRPr lang="zh-CN" altLang="en-US"/>
          </a:p>
        </p:txBody>
      </p:sp>
    </p:spTree>
    <p:extLst>
      <p:ext uri="{BB962C8B-B14F-4D97-AF65-F5344CB8AC3E}">
        <p14:creationId xmlns:p14="http://schemas.microsoft.com/office/powerpoint/2010/main" val="115902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9</a:t>
            </a:fld>
            <a:endParaRPr lang="zh-CN" altLang="en-US"/>
          </a:p>
        </p:txBody>
      </p:sp>
    </p:spTree>
    <p:extLst>
      <p:ext uri="{BB962C8B-B14F-4D97-AF65-F5344CB8AC3E}">
        <p14:creationId xmlns:p14="http://schemas.microsoft.com/office/powerpoint/2010/main" val="3696715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10</a:t>
            </a:fld>
            <a:endParaRPr lang="zh-CN" altLang="en-US"/>
          </a:p>
        </p:txBody>
      </p:sp>
    </p:spTree>
    <p:extLst>
      <p:ext uri="{BB962C8B-B14F-4D97-AF65-F5344CB8AC3E}">
        <p14:creationId xmlns:p14="http://schemas.microsoft.com/office/powerpoint/2010/main" val="1866336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11</a:t>
            </a:fld>
            <a:endParaRPr lang="zh-CN" altLang="en-US"/>
          </a:p>
        </p:txBody>
      </p:sp>
    </p:spTree>
    <p:extLst>
      <p:ext uri="{BB962C8B-B14F-4D97-AF65-F5344CB8AC3E}">
        <p14:creationId xmlns:p14="http://schemas.microsoft.com/office/powerpoint/2010/main" val="954511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920"/>
            <a:ext cx="6858000" cy="1791013"/>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2001"/>
            <a:ext cx="6858000" cy="1242039"/>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273892"/>
            <a:ext cx="7886700" cy="435964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2023/7/23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irst Slide">
    <p:spTree>
      <p:nvGrpSpPr>
        <p:cNvPr id="1" name=""/>
        <p:cNvGrpSpPr/>
        <p:nvPr/>
      </p:nvGrpSpPr>
      <p:grpSpPr>
        <a:xfrm>
          <a:off x="0" y="0"/>
          <a:ext cx="0" cy="0"/>
          <a:chOff x="0" y="0"/>
          <a:chExt cx="0" cy="0"/>
        </a:xfrm>
      </p:grpSpPr>
      <p:sp>
        <p:nvSpPr>
          <p:cNvPr id="15" name="Picture Placeholder 2"/>
          <p:cNvSpPr>
            <a:spLocks noGrp="1"/>
          </p:cNvSpPr>
          <p:nvPr>
            <p:ph type="pic" sz="quarter" idx="17"/>
          </p:nvPr>
        </p:nvSpPr>
        <p:spPr>
          <a:xfrm>
            <a:off x="3048000" y="331528"/>
            <a:ext cx="3276600" cy="2313078"/>
          </a:xfrm>
          <a:custGeom>
            <a:avLst/>
            <a:gdLst/>
            <a:ahLst/>
            <a:cxnLst/>
            <a:rect l="l" t="t" r="r" b="b"/>
            <a:pathLst>
              <a:path w="3276600" h="3124200">
                <a:moveTo>
                  <a:pt x="3028950" y="0"/>
                </a:moveTo>
                <a:cubicBezTo>
                  <a:pt x="3165723" y="0"/>
                  <a:pt x="3276600" y="110877"/>
                  <a:pt x="3276600" y="247650"/>
                </a:cubicBezTo>
                <a:lnTo>
                  <a:pt x="3276600" y="2876550"/>
                </a:lnTo>
                <a:cubicBezTo>
                  <a:pt x="3276600" y="3013323"/>
                  <a:pt x="3165723" y="3124200"/>
                  <a:pt x="3028950" y="3124200"/>
                </a:cubicBezTo>
                <a:cubicBezTo>
                  <a:pt x="2892177" y="3124200"/>
                  <a:pt x="2781300" y="3013323"/>
                  <a:pt x="2781300" y="2876550"/>
                </a:cubicBezTo>
                <a:lnTo>
                  <a:pt x="2781300" y="247650"/>
                </a:lnTo>
                <a:cubicBezTo>
                  <a:pt x="2781300" y="110877"/>
                  <a:pt x="2892177" y="0"/>
                  <a:pt x="3028950" y="0"/>
                </a:cubicBezTo>
                <a:close/>
                <a:moveTo>
                  <a:pt x="2317750" y="0"/>
                </a:moveTo>
                <a:cubicBezTo>
                  <a:pt x="2454523" y="0"/>
                  <a:pt x="2565400" y="110877"/>
                  <a:pt x="2565400" y="247650"/>
                </a:cubicBezTo>
                <a:lnTo>
                  <a:pt x="2565400" y="2876550"/>
                </a:lnTo>
                <a:cubicBezTo>
                  <a:pt x="2565400" y="3013323"/>
                  <a:pt x="2454523" y="3124200"/>
                  <a:pt x="2317750" y="3124200"/>
                </a:cubicBezTo>
                <a:cubicBezTo>
                  <a:pt x="2180977" y="3124200"/>
                  <a:pt x="2070100" y="3013323"/>
                  <a:pt x="2070100" y="2876550"/>
                </a:cubicBezTo>
                <a:lnTo>
                  <a:pt x="2070100" y="247650"/>
                </a:lnTo>
                <a:cubicBezTo>
                  <a:pt x="2070100" y="110877"/>
                  <a:pt x="2180977" y="0"/>
                  <a:pt x="2317750" y="0"/>
                </a:cubicBezTo>
                <a:close/>
                <a:moveTo>
                  <a:pt x="1606550" y="0"/>
                </a:moveTo>
                <a:cubicBezTo>
                  <a:pt x="1743323" y="0"/>
                  <a:pt x="1854200" y="110877"/>
                  <a:pt x="1854200" y="247650"/>
                </a:cubicBezTo>
                <a:lnTo>
                  <a:pt x="1854200" y="2876550"/>
                </a:lnTo>
                <a:cubicBezTo>
                  <a:pt x="1854200" y="3013323"/>
                  <a:pt x="1743323" y="3124200"/>
                  <a:pt x="1606550" y="3124200"/>
                </a:cubicBezTo>
                <a:cubicBezTo>
                  <a:pt x="1469777" y="3124200"/>
                  <a:pt x="1358900" y="3013323"/>
                  <a:pt x="1358900" y="2876550"/>
                </a:cubicBezTo>
                <a:lnTo>
                  <a:pt x="1358900" y="247650"/>
                </a:lnTo>
                <a:cubicBezTo>
                  <a:pt x="1358900" y="110877"/>
                  <a:pt x="1469777" y="0"/>
                  <a:pt x="1606550" y="0"/>
                </a:cubicBezTo>
                <a:close/>
                <a:moveTo>
                  <a:pt x="958850" y="0"/>
                </a:moveTo>
                <a:cubicBezTo>
                  <a:pt x="1095623" y="0"/>
                  <a:pt x="1206500" y="110877"/>
                  <a:pt x="1206500" y="247650"/>
                </a:cubicBezTo>
                <a:lnTo>
                  <a:pt x="1206500" y="2876550"/>
                </a:lnTo>
                <a:cubicBezTo>
                  <a:pt x="1206500" y="3013323"/>
                  <a:pt x="1095623" y="3124200"/>
                  <a:pt x="958850" y="3124200"/>
                </a:cubicBezTo>
                <a:cubicBezTo>
                  <a:pt x="822077" y="3124200"/>
                  <a:pt x="711200" y="3013323"/>
                  <a:pt x="711200" y="2876550"/>
                </a:cubicBezTo>
                <a:lnTo>
                  <a:pt x="711200" y="247650"/>
                </a:lnTo>
                <a:cubicBezTo>
                  <a:pt x="711200" y="110877"/>
                  <a:pt x="822077" y="0"/>
                  <a:pt x="958850" y="0"/>
                </a:cubicBezTo>
                <a:close/>
                <a:moveTo>
                  <a:pt x="247650" y="0"/>
                </a:moveTo>
                <a:cubicBezTo>
                  <a:pt x="384423" y="0"/>
                  <a:pt x="495300" y="110877"/>
                  <a:pt x="495300" y="247650"/>
                </a:cubicBezTo>
                <a:lnTo>
                  <a:pt x="495300" y="2876550"/>
                </a:lnTo>
                <a:cubicBezTo>
                  <a:pt x="495300" y="3013323"/>
                  <a:pt x="384423" y="3124200"/>
                  <a:pt x="247650" y="3124200"/>
                </a:cubicBezTo>
                <a:cubicBezTo>
                  <a:pt x="110877" y="3124200"/>
                  <a:pt x="0" y="3013323"/>
                  <a:pt x="0" y="2876550"/>
                </a:cubicBezTo>
                <a:lnTo>
                  <a:pt x="0" y="247650"/>
                </a:lnTo>
                <a:cubicBezTo>
                  <a:pt x="0" y="110877"/>
                  <a:pt x="110877" y="0"/>
                  <a:pt x="247650" y="0"/>
                </a:cubicBezTo>
                <a:close/>
              </a:path>
            </a:pathLst>
          </a:custGeom>
          <a:effectLst/>
        </p:spPr>
        <p:txBody>
          <a:bodyPr vert="horz" lIns="95057" tIns="47529" rIns="95057" bIns="47529"/>
          <a:lstStyle>
            <a:lvl1pPr marL="0" indent="0" algn="ctr">
              <a:buNone/>
              <a:defRPr sz="810">
                <a:solidFill>
                  <a:srgbClr val="7F7F7F"/>
                </a:solidFill>
                <a:latin typeface="Lato Regular"/>
                <a:cs typeface="Lato Regular"/>
              </a:defRPr>
            </a:lvl1pPr>
          </a:lstStyle>
          <a:p>
            <a:endParaRPr lang="en-US" dirty="0"/>
          </a:p>
        </p:txBody>
      </p:sp>
      <p:sp>
        <p:nvSpPr>
          <p:cNvPr id="8" name="Text Placeholder 7"/>
          <p:cNvSpPr>
            <a:spLocks noGrp="1"/>
          </p:cNvSpPr>
          <p:nvPr>
            <p:ph type="body" sz="quarter" idx="10" hasCustomPrompt="1"/>
          </p:nvPr>
        </p:nvSpPr>
        <p:spPr>
          <a:xfrm>
            <a:off x="2966029" y="2851588"/>
            <a:ext cx="3383973" cy="323892"/>
          </a:xfrm>
          <a:prstGeom prst="rect">
            <a:avLst/>
          </a:prstGeom>
        </p:spPr>
        <p:txBody>
          <a:bodyPr vert="horz" lIns="0" tIns="40504" rIns="0" bIns="40504" anchor="ctr"/>
          <a:lstStyle>
            <a:lvl1pPr marL="0" indent="0" algn="ctr">
              <a:lnSpc>
                <a:spcPct val="100000"/>
              </a:lnSpc>
              <a:spcBef>
                <a:spcPts val="0"/>
              </a:spcBef>
              <a:buNone/>
              <a:defRPr sz="3150" b="1">
                <a:solidFill>
                  <a:schemeClr val="bg1"/>
                </a:solidFill>
                <a:latin typeface="Lato Hairline"/>
                <a:cs typeface="Lato Hairline"/>
              </a:defRPr>
            </a:lvl1pPr>
          </a:lstStyle>
          <a:p>
            <a:pPr lvl="0"/>
            <a:r>
              <a:rPr lang="es-ES_tradnl" dirty="0"/>
              <a:t>TITLE HERE</a:t>
            </a:r>
          </a:p>
        </p:txBody>
      </p:sp>
      <p:sp>
        <p:nvSpPr>
          <p:cNvPr id="9" name="Text Placeholder 7"/>
          <p:cNvSpPr>
            <a:spLocks noGrp="1"/>
          </p:cNvSpPr>
          <p:nvPr>
            <p:ph type="body" sz="quarter" idx="11" hasCustomPrompt="1"/>
          </p:nvPr>
        </p:nvSpPr>
        <p:spPr>
          <a:xfrm>
            <a:off x="2966029" y="3289513"/>
            <a:ext cx="3383973" cy="171368"/>
          </a:xfrm>
          <a:prstGeom prst="rect">
            <a:avLst/>
          </a:prstGeom>
        </p:spPr>
        <p:txBody>
          <a:bodyPr vert="horz" lIns="0" tIns="40504" rIns="0" bIns="40504" anchor="ctr"/>
          <a:lstStyle>
            <a:lvl1pPr marL="0" indent="0" algn="ctr">
              <a:lnSpc>
                <a:spcPct val="100000"/>
              </a:lnSpc>
              <a:spcBef>
                <a:spcPts val="0"/>
              </a:spcBef>
              <a:spcAft>
                <a:spcPts val="0"/>
              </a:spcAft>
              <a:buNone/>
              <a:defRPr sz="1350" b="0">
                <a:solidFill>
                  <a:schemeClr val="accent3"/>
                </a:solidFill>
                <a:latin typeface="Lato Light"/>
                <a:cs typeface="Lato Light"/>
              </a:defRPr>
            </a:lvl1pPr>
          </a:lstStyle>
          <a:p>
            <a:pPr lvl="0"/>
            <a:r>
              <a:rPr lang="es-ES_tradnl" dirty="0" err="1"/>
              <a:t>Ultimate</a:t>
            </a:r>
            <a:r>
              <a:rPr lang="es-ES_tradnl" dirty="0"/>
              <a:t> </a:t>
            </a:r>
            <a:r>
              <a:rPr lang="es-ES_tradnl" dirty="0" err="1"/>
              <a:t>Powerpoint</a:t>
            </a:r>
            <a:r>
              <a:rPr lang="es-ES_tradnl" dirty="0"/>
              <a:t> </a:t>
            </a:r>
            <a:r>
              <a:rPr lang="es-ES_tradnl" dirty="0" err="1"/>
              <a:t>Template</a:t>
            </a:r>
            <a:endParaRPr lang="es-ES_tradnl" dirty="0"/>
          </a:p>
        </p:txBody>
      </p:sp>
      <p:sp>
        <p:nvSpPr>
          <p:cNvPr id="10" name="Text Placeholder 2"/>
          <p:cNvSpPr>
            <a:spLocks noGrp="1"/>
          </p:cNvSpPr>
          <p:nvPr>
            <p:ph type="body" sz="quarter" idx="16" hasCustomPrompt="1"/>
          </p:nvPr>
        </p:nvSpPr>
        <p:spPr>
          <a:xfrm>
            <a:off x="2981375" y="3614001"/>
            <a:ext cx="3366029" cy="1152852"/>
          </a:xfrm>
          <a:prstGeom prst="rect">
            <a:avLst/>
          </a:prstGeom>
        </p:spPr>
        <p:txBody>
          <a:bodyPr vert="horz" lIns="0" tIns="0" rIns="0" bIns="0"/>
          <a:lstStyle>
            <a:lvl1pPr marL="0" indent="0" algn="ctr">
              <a:lnSpc>
                <a:spcPct val="130000"/>
              </a:lnSpc>
              <a:buNone/>
              <a:defRPr sz="1080">
                <a:solidFill>
                  <a:schemeClr val="tx1">
                    <a:lumMod val="50000"/>
                    <a:lumOff val="50000"/>
                  </a:schemeClr>
                </a:solidFill>
                <a:latin typeface="Lato Regular"/>
                <a:cs typeface="Lato Regular"/>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t>
            </a:r>
            <a:r>
              <a:rPr lang="en-US" dirty="0" err="1"/>
              <a:t>diam</a:t>
            </a:r>
            <a:r>
              <a:rPr lang="en-US" dirty="0"/>
              <a:t> </a:t>
            </a:r>
            <a:r>
              <a:rPr lang="en-US" dirty="0" err="1"/>
              <a:t>tortor</a:t>
            </a:r>
            <a:r>
              <a:rPr lang="en-US" dirty="0"/>
              <a:t>, </a:t>
            </a:r>
            <a:r>
              <a:rPr lang="en-US" dirty="0" err="1"/>
              <a:t>mattis</a:t>
            </a:r>
            <a:r>
              <a:rPr lang="en-US" dirty="0"/>
              <a:t> </a:t>
            </a:r>
            <a:r>
              <a:rPr lang="en-US" dirty="0" err="1"/>
              <a:t>quis</a:t>
            </a:r>
            <a:r>
              <a:rPr lang="en-US" dirty="0"/>
              <a:t> </a:t>
            </a:r>
            <a:r>
              <a:rPr lang="en-US" dirty="0" err="1"/>
              <a:t>dapibus</a:t>
            </a:r>
            <a:r>
              <a:rPr lang="en-US" dirty="0"/>
              <a:t> vitae, </a:t>
            </a:r>
            <a:r>
              <a:rPr lang="en-US" dirty="0" err="1"/>
              <a:t>euismod</a:t>
            </a:r>
            <a:r>
              <a:rPr lang="en-US" dirty="0"/>
              <a:t> non </a:t>
            </a:r>
            <a:r>
              <a:rPr lang="en-US" dirty="0" err="1"/>
              <a:t>purus</a:t>
            </a:r>
            <a:r>
              <a:rPr lang="en-US" dirty="0"/>
              <a:t>. Maecenas </a:t>
            </a:r>
            <a:r>
              <a:rPr lang="en-US" dirty="0" err="1"/>
              <a:t>ut</a:t>
            </a:r>
            <a:r>
              <a:rPr lang="en-US" dirty="0"/>
              <a:t> lacus </a:t>
            </a:r>
            <a:r>
              <a:rPr lang="en-US" dirty="0" err="1"/>
              <a:t>nec</a:t>
            </a:r>
            <a:r>
              <a:rPr lang="en-US" dirty="0"/>
              <a:t> </a:t>
            </a:r>
            <a:r>
              <a:rPr lang="en-US" dirty="0" err="1"/>
              <a:t>mauris</a:t>
            </a:r>
            <a:r>
              <a:rPr lang="en-US" dirty="0"/>
              <a:t> </a:t>
            </a:r>
            <a:r>
              <a:rPr lang="en-US" dirty="0" err="1"/>
              <a:t>feugiat</a:t>
            </a:r>
            <a:r>
              <a:rPr lang="en-US" dirty="0"/>
              <a:t> </a:t>
            </a:r>
            <a:r>
              <a:rPr lang="en-US" dirty="0" err="1"/>
              <a:t>tristique</a:t>
            </a:r>
            <a:r>
              <a:rPr lang="en-US" dirty="0"/>
              <a:t>.</a:t>
            </a:r>
          </a:p>
        </p:txBody>
      </p:sp>
    </p:spTree>
  </p:cSld>
  <p:clrMapOvr>
    <a:masterClrMapping/>
  </p:clrMapOvr>
  <mc:AlternateContent xmlns:mc="http://schemas.openxmlformats.org/markup-compatibility/2006" xmlns:p14="http://schemas.microsoft.com/office/powerpoint/2010/main">
    <mc:Choice Requires="p14">
      <p:transition spd="med" p14:dur="700" advTm="2000">
        <p:fade/>
      </p:transition>
    </mc:Choice>
    <mc:Fallback xmlns="">
      <p:transition spd="med"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1400"/>
                                        <p:tgtEl>
                                          <p:spTgt spid="15"/>
                                        </p:tgtEl>
                                      </p:cBhvr>
                                    </p:animEffect>
                                  </p:childTnLst>
                                </p:cTn>
                              </p:par>
                              <p:par>
                                <p:cTn id="8" presetID="42" presetClass="entr" presetSubtype="0" fill="hold" grpId="0" nodeType="withEffect">
                                  <p:stCondLst>
                                    <p:cond delay="20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400"/>
                                        <p:tgtEl>
                                          <p:spTgt spid="8">
                                            <p:txEl>
                                              <p:pRg st="0" end="0"/>
                                            </p:txEl>
                                          </p:spTgt>
                                        </p:tgtEl>
                                      </p:cBhvr>
                                    </p:animEffect>
                                    <p:anim calcmode="lin" valueType="num">
                                      <p:cBhvr>
                                        <p:cTn id="11" dur="4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2" dur="400" fill="hold"/>
                                        <p:tgtEl>
                                          <p:spTgt spid="8">
                                            <p:txEl>
                                              <p:pRg st="0" end="0"/>
                                            </p:txEl>
                                          </p:spTgt>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20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anim calcmode="lin" valueType="num">
                                      <p:cBhvr>
                                        <p:cTn id="16"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7" dur="500" fill="hold"/>
                                        <p:tgtEl>
                                          <p:spTgt spid="9">
                                            <p:txEl>
                                              <p:pRg st="0" end="0"/>
                                            </p:txEl>
                                          </p:spTgt>
                                        </p:tgtEl>
                                        <p:attrNameLst>
                                          <p:attrName>ppt_y</p:attrName>
                                        </p:attrNameLst>
                                      </p:cBhvr>
                                      <p:tavLst>
                                        <p:tav tm="0">
                                          <p:val>
                                            <p:strVal val="#ppt_y+.1"/>
                                          </p:val>
                                        </p:tav>
                                        <p:tav tm="100000">
                                          <p:val>
                                            <p:strVal val="#ppt_y"/>
                                          </p:val>
                                        </p:tav>
                                      </p:tavLst>
                                    </p:anim>
                                  </p:childTnLst>
                                </p:cTn>
                              </p:par>
                              <p:par>
                                <p:cTn id="18" presetID="10" presetClass="entr" presetSubtype="0" fill="hold" grpId="0" nodeType="withEffect">
                                  <p:stCondLst>
                                    <p:cond delay="80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P spid="8" grpId="0" build="p">
        <p:tmplLst>
          <p:tmpl lvl="1">
            <p:tnLst>
              <p:par>
                <p:cTn presetID="42" presetClass="entr" presetSubtype="0" fill="hold" nodeType="withEffect">
                  <p:stCondLst>
                    <p:cond delay="200"/>
                  </p:stCondLst>
                  <p:childTnLst>
                    <p:set>
                      <p:cBhvr>
                        <p:cTn dur="1" fill="hold">
                          <p:stCondLst>
                            <p:cond delay="0"/>
                          </p:stCondLst>
                        </p:cTn>
                        <p:tgtEl>
                          <p:spTgt spid="8"/>
                        </p:tgtEl>
                        <p:attrNameLst>
                          <p:attrName>style.visibility</p:attrName>
                        </p:attrNameLst>
                      </p:cBhvr>
                      <p:to>
                        <p:strVal val="visible"/>
                      </p:to>
                    </p:set>
                    <p:animEffect transition="in" filter="fade">
                      <p:cBhvr>
                        <p:cTn dur="400"/>
                        <p:tgtEl>
                          <p:spTgt spid="8"/>
                        </p:tgtEl>
                      </p:cBhvr>
                    </p:animEffect>
                    <p:anim calcmode="lin" valueType="num">
                      <p:cBhvr>
                        <p:cTn dur="400" fill="hold"/>
                        <p:tgtEl>
                          <p:spTgt spid="8"/>
                        </p:tgtEl>
                        <p:attrNameLst>
                          <p:attrName>ppt_x</p:attrName>
                        </p:attrNameLst>
                      </p:cBhvr>
                      <p:tavLst>
                        <p:tav tm="0">
                          <p:val>
                            <p:strVal val="#ppt_x"/>
                          </p:val>
                        </p:tav>
                        <p:tav tm="100000">
                          <p:val>
                            <p:strVal val="#ppt_x"/>
                          </p:val>
                        </p:tav>
                      </p:tavLst>
                    </p:anim>
                    <p:anim calcmode="lin" valueType="num">
                      <p:cBhvr>
                        <p:cTn dur="400" fill="hold"/>
                        <p:tgtEl>
                          <p:spTgt spid="8"/>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2" presetClass="entr" presetSubtype="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0" grpId="0" build="p">
        <p:tmplLst>
          <p:tmpl lvl="1">
            <p:tnLst>
              <p:par>
                <p:cTn presetID="10" presetClass="entr" presetSubtype="0" fill="hold" nodeType="withEffect">
                  <p:stCondLst>
                    <p:cond delay="8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528"/>
            <a:ext cx="7886700" cy="2139927"/>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3442700"/>
            <a:ext cx="7886700" cy="112533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8035" indent="0">
              <a:buNone/>
              <a:defRPr sz="1200">
                <a:solidFill>
                  <a:schemeClr val="tx1">
                    <a:tint val="75000"/>
                  </a:schemeClr>
                </a:solidFill>
              </a:defRPr>
            </a:lvl7pPr>
            <a:lvl8pPr marL="2400935" indent="0">
              <a:buNone/>
              <a:defRPr sz="1200">
                <a:solidFill>
                  <a:schemeClr val="tx1">
                    <a:tint val="75000"/>
                  </a:schemeClr>
                </a:solidFill>
              </a:defRPr>
            </a:lvl8pPr>
            <a:lvl9pPr marL="2743835" indent="0">
              <a:buNone/>
              <a:defRPr sz="12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369458"/>
            <a:ext cx="3886200" cy="326407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458"/>
            <a:ext cx="3886200" cy="326407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2023/7/23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92"/>
            <a:ext cx="7886700" cy="994346"/>
          </a:xfrm>
        </p:spPr>
        <p:txBody>
          <a:bodyPr/>
          <a:lstStyle/>
          <a:p>
            <a:r>
              <a:rPr lang="zh-CN" altLang="en-US"/>
              <a:t>单击此处编辑母版标题样式</a:t>
            </a:r>
          </a:p>
        </p:txBody>
      </p:sp>
      <p:sp>
        <p:nvSpPr>
          <p:cNvPr id="3" name="文本占位符 2"/>
          <p:cNvSpPr>
            <a:spLocks noGrp="1"/>
          </p:cNvSpPr>
          <p:nvPr>
            <p:ph type="body" idx="1"/>
          </p:nvPr>
        </p:nvSpPr>
        <p:spPr>
          <a:xfrm>
            <a:off x="890081" y="1334062"/>
            <a:ext cx="3655181" cy="61804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8035" indent="0">
              <a:buNone/>
              <a:defRPr sz="1350"/>
            </a:lvl7pPr>
            <a:lvl8pPr marL="2400935" indent="0">
              <a:buNone/>
              <a:defRPr sz="1350"/>
            </a:lvl8pPr>
            <a:lvl9pPr marL="2743835" indent="0">
              <a:buNone/>
              <a:defRPr sz="1350"/>
            </a:lvl9pPr>
          </a:lstStyle>
          <a:p>
            <a:pPr lvl="0"/>
            <a:r>
              <a:rPr lang="zh-CN" altLang="en-US"/>
              <a:t>单击此处编辑母版文本样式</a:t>
            </a:r>
          </a:p>
        </p:txBody>
      </p:sp>
      <p:sp>
        <p:nvSpPr>
          <p:cNvPr id="4" name="内容占位符 3"/>
          <p:cNvSpPr>
            <a:spLocks noGrp="1"/>
          </p:cNvSpPr>
          <p:nvPr>
            <p:ph sz="half" idx="2"/>
          </p:nvPr>
        </p:nvSpPr>
        <p:spPr>
          <a:xfrm>
            <a:off x="890081" y="1999384"/>
            <a:ext cx="3655181" cy="2643676"/>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92704" y="1334062"/>
            <a:ext cx="3673182" cy="61804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8035" indent="0">
              <a:buNone/>
              <a:defRPr sz="1350"/>
            </a:lvl7pPr>
            <a:lvl8pPr marL="2400935" indent="0">
              <a:buNone/>
              <a:defRPr sz="1350"/>
            </a:lvl8pPr>
            <a:lvl9pPr marL="2743835" indent="0">
              <a:buNone/>
              <a:defRPr sz="1350"/>
            </a:lvl9pPr>
          </a:lstStyle>
          <a:p>
            <a:pPr lvl="0"/>
            <a:r>
              <a:rPr lang="zh-CN" altLang="en-US"/>
              <a:t>单击此处编辑母版文本样式</a:t>
            </a:r>
          </a:p>
        </p:txBody>
      </p:sp>
      <p:sp>
        <p:nvSpPr>
          <p:cNvPr id="6" name="内容占位符 5"/>
          <p:cNvSpPr>
            <a:spLocks noGrp="1"/>
          </p:cNvSpPr>
          <p:nvPr>
            <p:ph sz="quarter" idx="4"/>
          </p:nvPr>
        </p:nvSpPr>
        <p:spPr>
          <a:xfrm>
            <a:off x="4692704" y="1999384"/>
            <a:ext cx="3673182" cy="2643676"/>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t>2023/7/23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2023/7/23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2023/7/23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60"/>
            <a:ext cx="3124012" cy="120036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342961"/>
            <a:ext cx="4629150" cy="4053597"/>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8035" indent="0">
              <a:buNone/>
              <a:defRPr sz="1500"/>
            </a:lvl7pPr>
            <a:lvl8pPr marL="2400935" indent="0">
              <a:buNone/>
              <a:defRPr sz="1500"/>
            </a:lvl8pPr>
            <a:lvl9pPr marL="2743835" indent="0">
              <a:buNone/>
              <a:defRPr sz="1500"/>
            </a:lvl9pPr>
          </a:lstStyle>
          <a:p>
            <a:endParaRPr lang="zh-CN" altLang="en-US"/>
          </a:p>
        </p:txBody>
      </p:sp>
      <p:sp>
        <p:nvSpPr>
          <p:cNvPr id="4" name="文本占位符 3"/>
          <p:cNvSpPr>
            <a:spLocks noGrp="1"/>
          </p:cNvSpPr>
          <p:nvPr>
            <p:ph type="body" sz="half" idx="2"/>
          </p:nvPr>
        </p:nvSpPr>
        <p:spPr>
          <a:xfrm>
            <a:off x="629841" y="1543320"/>
            <a:ext cx="3124012" cy="2859191"/>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8035" indent="0">
              <a:buNone/>
              <a:defRPr sz="1050"/>
            </a:lvl7pPr>
            <a:lvl8pPr marL="2400935" indent="0">
              <a:buNone/>
              <a:defRPr sz="1050"/>
            </a:lvl8pPr>
            <a:lvl9pPr marL="2743835" indent="0">
              <a:buNone/>
              <a:defRPr sz="105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2023/7/23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92"/>
            <a:ext cx="1971675" cy="4359642"/>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3892"/>
            <a:ext cx="5800725" cy="4359642"/>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3"/>
          <a:stretch>
            <a:fillRect t="-5000" b="-5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92"/>
            <a:ext cx="7886700" cy="99434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458"/>
            <a:ext cx="7886700" cy="3264075"/>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8097"/>
            <a:ext cx="2057400" cy="273892"/>
          </a:xfrm>
          <a:prstGeom prst="rect">
            <a:avLst/>
          </a:prstGeom>
        </p:spPr>
        <p:txBody>
          <a:bodyPr vert="horz" lIns="91440" tIns="45720" rIns="91440" bIns="45720" rtlCol="0" anchor="ctr"/>
          <a:lstStyle>
            <a:lvl1pPr algn="l">
              <a:defRPr sz="900">
                <a:solidFill>
                  <a:schemeClr val="tx1">
                    <a:tint val="75000"/>
                  </a:schemeClr>
                </a:solidFill>
              </a:defRPr>
            </a:lvl1pPr>
          </a:lstStyle>
          <a:p>
            <a:fld id="{82F288E0-7875-42C4-84C8-98DBBD3BF4D2}" type="datetimeFigureOut">
              <a:rPr lang="zh-CN" altLang="en-US" smtClean="0"/>
              <a:t>2023/7/23</a:t>
            </a:fld>
            <a:endParaRPr lang="zh-CN" altLang="en-US"/>
          </a:p>
        </p:txBody>
      </p:sp>
      <p:sp>
        <p:nvSpPr>
          <p:cNvPr id="5" name="页脚占位符 4"/>
          <p:cNvSpPr>
            <a:spLocks noGrp="1"/>
          </p:cNvSpPr>
          <p:nvPr>
            <p:ph type="ftr" sz="quarter" idx="3"/>
          </p:nvPr>
        </p:nvSpPr>
        <p:spPr>
          <a:xfrm>
            <a:off x="3028950" y="4768097"/>
            <a:ext cx="3086100" cy="273892"/>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8097"/>
            <a:ext cx="2057400" cy="273892"/>
          </a:xfrm>
          <a:prstGeom prst="rect">
            <a:avLst/>
          </a:prstGeom>
        </p:spPr>
        <p:txBody>
          <a:bodyPr vert="horz" lIns="91440" tIns="45720" rIns="91440" bIns="45720" rtlCol="0" anchor="ctr"/>
          <a:lstStyle>
            <a:lvl1pPr algn="r">
              <a:defRPr sz="900">
                <a:solidFill>
                  <a:schemeClr val="tx1">
                    <a:tint val="75000"/>
                  </a:schemeClr>
                </a:solidFill>
              </a:defRPr>
            </a:lvl1pPr>
          </a:lstStyle>
          <a:p>
            <a:fld id="{7D9BB5D0-35E4-459D-AEF3-FE4D7C45CC19}" type="slidenum">
              <a:rPr lang="zh-CN" altLang="en-US" smtClean="0"/>
              <a:t>‹#›</a:t>
            </a:fld>
            <a:endParaRPr lang="zh-CN" altLang="en-US"/>
          </a:p>
        </p:txBody>
      </p:sp>
      <p:pic>
        <p:nvPicPr>
          <p:cNvPr id="7" name="Picture 6">
            <a:extLst>
              <a:ext uri="{FF2B5EF4-FFF2-40B4-BE49-F238E27FC236}">
                <a16:creationId xmlns:a16="http://schemas.microsoft.com/office/drawing/2014/main" id="{008C78AB-4DBA-4A61-8205-AE0271580AD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340034" y="-2246638"/>
            <a:ext cx="2606408" cy="4615353"/>
          </a:xfrm>
          <a:prstGeom prst="rect">
            <a:avLst/>
          </a:prstGeom>
        </p:spPr>
      </p:pic>
      <p:sp>
        <p:nvSpPr>
          <p:cNvPr id="11" name="Title 4">
            <a:extLst>
              <a:ext uri="{FF2B5EF4-FFF2-40B4-BE49-F238E27FC236}">
                <a16:creationId xmlns:a16="http://schemas.microsoft.com/office/drawing/2014/main" id="{56163139-32ED-4B17-82B7-546569333F67}"/>
              </a:ext>
            </a:extLst>
          </p:cNvPr>
          <p:cNvSpPr txBox="1">
            <a:spLocks/>
          </p:cNvSpPr>
          <p:nvPr userDrawn="1"/>
        </p:nvSpPr>
        <p:spPr>
          <a:xfrm>
            <a:off x="7360533" y="0"/>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bg2">
                    <a:lumMod val="90000"/>
                  </a:schemeClr>
                </a:solidFill>
                <a:latin typeface="UTM Flavour" panose="02040603050506020204" pitchFamily="18" charset="0"/>
                <a:cs typeface="Times New Roman" panose="02020603050405020304" pitchFamily="18" charset="0"/>
              </a:rPr>
              <a:t>Măng</a:t>
            </a:r>
            <a:r>
              <a:rPr lang="en-US" sz="2400" dirty="0">
                <a:solidFill>
                  <a:schemeClr val="bg2">
                    <a:lumMod val="90000"/>
                  </a:schemeClr>
                </a:solidFill>
                <a:latin typeface="UTM Flavour" panose="02040603050506020204" pitchFamily="18" charset="0"/>
                <a:cs typeface="Times New Roman" panose="02020603050405020304" pitchFamily="18" charset="0"/>
              </a:rPr>
              <a:t> non</a:t>
            </a:r>
            <a:endParaRPr lang="vi-VN" sz="2400" dirty="0">
              <a:solidFill>
                <a:schemeClr val="bg2">
                  <a:lumMod val="90000"/>
                </a:schemeClr>
              </a:solidFill>
              <a:latin typeface="Times New Roman" panose="020206030504050203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7B1A4825-13CA-487D-BAA9-617B65382964}"/>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2613064" y="4114663"/>
            <a:ext cx="1523983" cy="1854651"/>
          </a:xfrm>
          <a:prstGeom prst="rect">
            <a:avLst/>
          </a:prstGeom>
        </p:spPr>
      </p:pic>
      <p:sp>
        <p:nvSpPr>
          <p:cNvPr id="13" name="Title 4">
            <a:extLst>
              <a:ext uri="{FF2B5EF4-FFF2-40B4-BE49-F238E27FC236}">
                <a16:creationId xmlns:a16="http://schemas.microsoft.com/office/drawing/2014/main" id="{91AD22AA-9B05-47A3-AE62-805023F34F5D}"/>
              </a:ext>
            </a:extLst>
          </p:cNvPr>
          <p:cNvSpPr txBox="1">
            <a:spLocks/>
          </p:cNvSpPr>
          <p:nvPr userDrawn="1"/>
        </p:nvSpPr>
        <p:spPr>
          <a:xfrm>
            <a:off x="-522514" y="6537847"/>
            <a:ext cx="2309633" cy="3968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rgbClr val="CF2665"/>
                </a:solidFill>
                <a:latin typeface="+mj-lt"/>
                <a:ea typeface="+mj-ea"/>
                <a:cs typeface="+mj-cs"/>
              </a:defRPr>
            </a:lvl1pPr>
          </a:lstStyle>
          <a:p>
            <a:r>
              <a:rPr lang="en-US" sz="2400" dirty="0" err="1">
                <a:solidFill>
                  <a:schemeClr val="accent1">
                    <a:lumMod val="20000"/>
                    <a:lumOff val="80000"/>
                  </a:schemeClr>
                </a:solidFill>
                <a:latin typeface="UTM Flavour" panose="02040603050506020204" pitchFamily="18" charset="0"/>
                <a:cs typeface="Times New Roman" panose="02020603050405020304" pitchFamily="18" charset="0"/>
              </a:rPr>
              <a:t>Măng</a:t>
            </a:r>
            <a:r>
              <a:rPr lang="en-US" sz="2400" dirty="0">
                <a:solidFill>
                  <a:schemeClr val="accent1">
                    <a:lumMod val="20000"/>
                    <a:lumOff val="80000"/>
                  </a:schemeClr>
                </a:solidFill>
                <a:latin typeface="UTM Flavour" panose="02040603050506020204" pitchFamily="18" charset="0"/>
                <a:cs typeface="Times New Roman" panose="02020603050405020304" pitchFamily="18" charset="0"/>
              </a:rPr>
              <a:t> non</a:t>
            </a:r>
            <a:endParaRPr lang="vi-VN" sz="2400" dirty="0">
              <a:solidFill>
                <a:schemeClr val="accent1">
                  <a:lumMod val="20000"/>
                  <a:lumOff val="80000"/>
                </a:schemeClr>
              </a:solidFill>
              <a:latin typeface="Times New Roman" panose="02020603050405020304" pitchFamily="18" charset="0"/>
              <a:cs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75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8" dur="75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9" dur="750" accel="50000" fill="hold">
                                          <p:stCondLst>
                                            <p:cond delay="750"/>
                                          </p:stCondLst>
                                        </p:cTn>
                                        <p:tgtEl>
                                          <p:spTgt spid="11"/>
                                        </p:tgtEl>
                                        <p:attrNameLst>
                                          <p:attrName>ppt_w</p:attrName>
                                        </p:attrNameLst>
                                      </p:cBhvr>
                                      <p:tavLst>
                                        <p:tav tm="0">
                                          <p:val>
                                            <p:strVal val="#ppt_w*.05"/>
                                          </p:val>
                                        </p:tav>
                                        <p:tav tm="100000">
                                          <p:val>
                                            <p:strVal val="#ppt_w"/>
                                          </p:val>
                                        </p:tav>
                                      </p:tavLst>
                                    </p:anim>
                                    <p:anim calcmode="lin" valueType="num">
                                      <p:cBhvr>
                                        <p:cTn id="10" dur="1500" fill="hold"/>
                                        <p:tgtEl>
                                          <p:spTgt spid="11"/>
                                        </p:tgtEl>
                                        <p:attrNameLst>
                                          <p:attrName>ppt_h</p:attrName>
                                        </p:attrNameLst>
                                      </p:cBhvr>
                                      <p:tavLst>
                                        <p:tav tm="0">
                                          <p:val>
                                            <p:strVal val="#ppt_h"/>
                                          </p:val>
                                        </p:tav>
                                        <p:tav tm="100000">
                                          <p:val>
                                            <p:strVal val="#ppt_h"/>
                                          </p:val>
                                        </p:tav>
                                      </p:tavLst>
                                    </p:anim>
                                    <p:anim calcmode="lin" valueType="num">
                                      <p:cBhvr>
                                        <p:cTn id="11" dur="75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12" dur="75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13" dur="750" accel="50000" fill="hold">
                                          <p:stCondLst>
                                            <p:cond delay="750"/>
                                          </p:stCondLst>
                                        </p:cTn>
                                        <p:tgtEl>
                                          <p:spTgt spid="11"/>
                                        </p:tgtEl>
                                        <p:attrNameLst>
                                          <p:attrName>ppt_y</p:attrName>
                                        </p:attrNameLst>
                                      </p:cBhvr>
                                      <p:tavLst>
                                        <p:tav tm="0">
                                          <p:val>
                                            <p:strVal val="#ppt_y+.1"/>
                                          </p:val>
                                        </p:tav>
                                        <p:tav tm="100000">
                                          <p:val>
                                            <p:strVal val="#ppt_y"/>
                                          </p:val>
                                        </p:tav>
                                      </p:tavLst>
                                    </p:anim>
                                    <p:animEffect transition="in" filter="fade">
                                      <p:cBhvr>
                                        <p:cTn id="14" dur="1500" decel="50000">
                                          <p:stCondLst>
                                            <p:cond delay="0"/>
                                          </p:stCondLst>
                                        </p:cTn>
                                        <p:tgtEl>
                                          <p:spTgt spid="11"/>
                                        </p:tgtEl>
                                      </p:cBhvr>
                                    </p:animEffect>
                                  </p:childTnLst>
                                </p:cTn>
                              </p:par>
                            </p:childTnLst>
                          </p:cTn>
                        </p:par>
                        <p:par>
                          <p:cTn id="15" fill="hold">
                            <p:stCondLst>
                              <p:cond delay="1500"/>
                            </p:stCondLst>
                            <p:childTnLst>
                              <p:par>
                                <p:cTn id="16" presetID="25" presetClass="entr" presetSubtype="0"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750" decel="50000" fill="hold">
                                          <p:stCondLst>
                                            <p:cond delay="0"/>
                                          </p:stCondLst>
                                        </p:cTn>
                                        <p:tgtEl>
                                          <p:spTgt spid="13"/>
                                        </p:tgtEl>
                                        <p:attrNameLst>
                                          <p:attrName>style.rotation</p:attrName>
                                        </p:attrNameLst>
                                      </p:cBhvr>
                                      <p:tavLst>
                                        <p:tav tm="0">
                                          <p:val>
                                            <p:fltVal val="-90"/>
                                          </p:val>
                                        </p:tav>
                                        <p:tav tm="100000">
                                          <p:val>
                                            <p:fltVal val="0"/>
                                          </p:val>
                                        </p:tav>
                                      </p:tavLst>
                                    </p:anim>
                                    <p:anim calcmode="lin" valueType="num">
                                      <p:cBhvr>
                                        <p:cTn id="19" dur="750" decel="50000" fill="hold">
                                          <p:stCondLst>
                                            <p:cond delay="0"/>
                                          </p:stCondLst>
                                        </p:cTn>
                                        <p:tgtEl>
                                          <p:spTgt spid="13"/>
                                        </p:tgtEl>
                                        <p:attrNameLst>
                                          <p:attrName>ppt_w</p:attrName>
                                        </p:attrNameLst>
                                      </p:cBhvr>
                                      <p:tavLst>
                                        <p:tav tm="0">
                                          <p:val>
                                            <p:strVal val="#ppt_w"/>
                                          </p:val>
                                        </p:tav>
                                        <p:tav tm="100000">
                                          <p:val>
                                            <p:strVal val="#ppt_w*.05"/>
                                          </p:val>
                                        </p:tav>
                                      </p:tavLst>
                                    </p:anim>
                                    <p:anim calcmode="lin" valueType="num">
                                      <p:cBhvr>
                                        <p:cTn id="20" dur="750" accel="50000" fill="hold">
                                          <p:stCondLst>
                                            <p:cond delay="750"/>
                                          </p:stCondLst>
                                        </p:cTn>
                                        <p:tgtEl>
                                          <p:spTgt spid="13"/>
                                        </p:tgtEl>
                                        <p:attrNameLst>
                                          <p:attrName>ppt_w</p:attrName>
                                        </p:attrNameLst>
                                      </p:cBhvr>
                                      <p:tavLst>
                                        <p:tav tm="0">
                                          <p:val>
                                            <p:strVal val="#ppt_w*.05"/>
                                          </p:val>
                                        </p:tav>
                                        <p:tav tm="100000">
                                          <p:val>
                                            <p:strVal val="#ppt_w"/>
                                          </p:val>
                                        </p:tav>
                                      </p:tavLst>
                                    </p:anim>
                                    <p:anim calcmode="lin" valueType="num">
                                      <p:cBhvr>
                                        <p:cTn id="21" dur="1500" fill="hold"/>
                                        <p:tgtEl>
                                          <p:spTgt spid="13"/>
                                        </p:tgtEl>
                                        <p:attrNameLst>
                                          <p:attrName>ppt_h</p:attrName>
                                        </p:attrNameLst>
                                      </p:cBhvr>
                                      <p:tavLst>
                                        <p:tav tm="0">
                                          <p:val>
                                            <p:strVal val="#ppt_h"/>
                                          </p:val>
                                        </p:tav>
                                        <p:tav tm="100000">
                                          <p:val>
                                            <p:strVal val="#ppt_h"/>
                                          </p:val>
                                        </p:tav>
                                      </p:tavLst>
                                    </p:anim>
                                    <p:anim calcmode="lin" valueType="num">
                                      <p:cBhvr>
                                        <p:cTn id="22" dur="750" decel="50000" fill="hold">
                                          <p:stCondLst>
                                            <p:cond delay="0"/>
                                          </p:stCondLst>
                                        </p:cTn>
                                        <p:tgtEl>
                                          <p:spTgt spid="13"/>
                                        </p:tgtEl>
                                        <p:attrNameLst>
                                          <p:attrName>ppt_x</p:attrName>
                                        </p:attrNameLst>
                                      </p:cBhvr>
                                      <p:tavLst>
                                        <p:tav tm="0">
                                          <p:val>
                                            <p:strVal val="#ppt_x+.4"/>
                                          </p:val>
                                        </p:tav>
                                        <p:tav tm="100000">
                                          <p:val>
                                            <p:strVal val="#ppt_x"/>
                                          </p:val>
                                        </p:tav>
                                      </p:tavLst>
                                    </p:anim>
                                    <p:anim calcmode="lin" valueType="num">
                                      <p:cBhvr>
                                        <p:cTn id="23" dur="750" decel="50000" fill="hold">
                                          <p:stCondLst>
                                            <p:cond delay="0"/>
                                          </p:stCondLst>
                                        </p:cTn>
                                        <p:tgtEl>
                                          <p:spTgt spid="13"/>
                                        </p:tgtEl>
                                        <p:attrNameLst>
                                          <p:attrName>ppt_y</p:attrName>
                                        </p:attrNameLst>
                                      </p:cBhvr>
                                      <p:tavLst>
                                        <p:tav tm="0">
                                          <p:val>
                                            <p:strVal val="#ppt_y-.2"/>
                                          </p:val>
                                        </p:tav>
                                        <p:tav tm="100000">
                                          <p:val>
                                            <p:strVal val="#ppt_y+.1"/>
                                          </p:val>
                                        </p:tav>
                                      </p:tavLst>
                                    </p:anim>
                                    <p:anim calcmode="lin" valueType="num">
                                      <p:cBhvr>
                                        <p:cTn id="24" dur="750" accel="50000" fill="hold">
                                          <p:stCondLst>
                                            <p:cond delay="750"/>
                                          </p:stCondLst>
                                        </p:cTn>
                                        <p:tgtEl>
                                          <p:spTgt spid="13"/>
                                        </p:tgtEl>
                                        <p:attrNameLst>
                                          <p:attrName>ppt_y</p:attrName>
                                        </p:attrNameLst>
                                      </p:cBhvr>
                                      <p:tavLst>
                                        <p:tav tm="0">
                                          <p:val>
                                            <p:strVal val="#ppt_y+.1"/>
                                          </p:val>
                                        </p:tav>
                                        <p:tav tm="100000">
                                          <p:val>
                                            <p:strVal val="#ppt_y"/>
                                          </p:val>
                                        </p:tav>
                                      </p:tavLst>
                                    </p:anim>
                                    <p:animEffect transition="in" filter="fade">
                                      <p:cBhvr>
                                        <p:cTn id="25" dur="1500" decel="50000">
                                          <p:stCondLst>
                                            <p:cond delay="0"/>
                                          </p:stCondLst>
                                        </p:cTn>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5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6.png"/><Relationship Id="rId7" Type="http://schemas.openxmlformats.org/officeDocument/2006/relationships/image" Target="../media/image8.png"/><Relationship Id="rId12" Type="http://schemas.microsoft.com/office/2007/relationships/hdphoto" Target="../media/hdphoto1.wdp"/><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30.png"/><Relationship Id="rId5" Type="http://schemas.openxmlformats.org/officeDocument/2006/relationships/image" Target="../media/image18.png"/><Relationship Id="rId10" Type="http://schemas.openxmlformats.org/officeDocument/2006/relationships/image" Target="../media/image29.png"/><Relationship Id="rId4" Type="http://schemas.openxmlformats.org/officeDocument/2006/relationships/image" Target="../media/image17.png"/><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6.png"/><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6.png"/><Relationship Id="rId7"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31.png"/></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9.png"/><Relationship Id="rId7"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9.png"/><Relationship Id="rId7"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8.png"/><Relationship Id="rId9"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6.png"/><Relationship Id="rId7"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6.png"/><Relationship Id="rId7"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8.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6.png"/><Relationship Id="rId7"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6.png"/><Relationship Id="rId7"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34.png"/></Relationships>
</file>

<file path=ppt/slides/_rels/slide2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6.png"/><Relationship Id="rId7"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8.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6.png"/><Relationship Id="rId7"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8.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8.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6.png"/><Relationship Id="rId7"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34.png"/></Relationships>
</file>

<file path=ppt/slides/_rels/slide2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6.png"/><Relationship Id="rId7"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8.pn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6.png"/><Relationship Id="rId7"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8.png"/><Relationship Id="rId10" Type="http://schemas.openxmlformats.org/officeDocument/2006/relationships/image" Target="../media/image36.png"/><Relationship Id="rId4" Type="http://schemas.openxmlformats.org/officeDocument/2006/relationships/image" Target="../media/image17.png"/><Relationship Id="rId9"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6.png"/><Relationship Id="rId7"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8.png"/><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6.png"/><Relationship Id="rId7"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6.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8.png"/><Relationship Id="rId12"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3642069_004930159000_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9144000" cy="51435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rcRect/>
          <a:stretch/>
        </p:blipFill>
        <p:spPr>
          <a:xfrm flipH="1">
            <a:off x="0" y="3074542"/>
            <a:ext cx="9144000" cy="2313631"/>
          </a:xfrm>
          <a:prstGeom prst="rect">
            <a:avLst/>
          </a:prstGeom>
        </p:spPr>
      </p:pic>
      <p:pic>
        <p:nvPicPr>
          <p:cNvPr id="10" name="图片 16">
            <a:extLst>
              <a:ext uri="{FF2B5EF4-FFF2-40B4-BE49-F238E27FC236}">
                <a16:creationId xmlns:a16="http://schemas.microsoft.com/office/drawing/2014/main" id="{36C71A43-0645-42D9-BB19-C0020A2DF7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76302" y="908279"/>
            <a:ext cx="6391397" cy="2887631"/>
          </a:xfrm>
          <a:prstGeom prst="rect">
            <a:avLst/>
          </a:prstGeom>
        </p:spPr>
      </p:pic>
      <p:sp>
        <p:nvSpPr>
          <p:cNvPr id="2" name="TextBox 1">
            <a:extLst>
              <a:ext uri="{FF2B5EF4-FFF2-40B4-BE49-F238E27FC236}">
                <a16:creationId xmlns:a16="http://schemas.microsoft.com/office/drawing/2014/main" id="{B56D6B83-8B41-44E6-AA47-B38E19939B93}"/>
              </a:ext>
            </a:extLst>
          </p:cNvPr>
          <p:cNvSpPr txBox="1"/>
          <p:nvPr/>
        </p:nvSpPr>
        <p:spPr>
          <a:xfrm>
            <a:off x="3466244" y="1256963"/>
            <a:ext cx="2312970" cy="715581"/>
          </a:xfrm>
          <a:prstGeom prst="rect">
            <a:avLst/>
          </a:prstGeom>
          <a:noFill/>
        </p:spPr>
        <p:txBody>
          <a:bodyPr wrap="square" rtlCol="0">
            <a:spAutoFit/>
          </a:bodyPr>
          <a:lstStyle/>
          <a:p>
            <a:r>
              <a:rPr lang="en-US" sz="4050" b="1" dirty="0">
                <a:solidFill>
                  <a:srgbClr val="C00000"/>
                </a:solidFill>
              </a:rPr>
              <a:t>TẬP ĐỌC </a:t>
            </a:r>
          </a:p>
        </p:txBody>
      </p:sp>
      <p:sp>
        <p:nvSpPr>
          <p:cNvPr id="3" name="TextBox 2">
            <a:extLst>
              <a:ext uri="{FF2B5EF4-FFF2-40B4-BE49-F238E27FC236}">
                <a16:creationId xmlns:a16="http://schemas.microsoft.com/office/drawing/2014/main" id="{282C24D5-5C82-4AF9-8AAA-2FC5D232A9CF}"/>
              </a:ext>
            </a:extLst>
          </p:cNvPr>
          <p:cNvSpPr txBox="1"/>
          <p:nvPr/>
        </p:nvSpPr>
        <p:spPr>
          <a:xfrm>
            <a:off x="2149438" y="2090222"/>
            <a:ext cx="4845125" cy="1419619"/>
          </a:xfrm>
          <a:prstGeom prst="rect">
            <a:avLst/>
          </a:prstGeom>
          <a:noFill/>
        </p:spPr>
        <p:txBody>
          <a:bodyPr wrap="square" rtlCol="0">
            <a:spAutoFit/>
          </a:bodyPr>
          <a:lstStyle/>
          <a:p>
            <a:r>
              <a:rPr lang="en-US" sz="8625" dirty="0">
                <a:latin typeface="#9Slide06 SVNWendi" panose="02000000000000000000" pitchFamily="2" charset="0"/>
              </a:rPr>
              <a:t>BỐN ANH TÀI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73990" y="359410"/>
            <a:ext cx="8836660" cy="4445635"/>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9" name="组合 8"/>
          <p:cNvGrpSpPr/>
          <p:nvPr userDrawn="1"/>
        </p:nvGrpSpPr>
        <p:grpSpPr>
          <a:xfrm>
            <a:off x="0" y="3383235"/>
            <a:ext cx="9144000" cy="1771960"/>
            <a:chOff x="0" y="4495800"/>
            <a:chExt cx="12192000" cy="2362200"/>
          </a:xfrm>
        </p:grpSpPr>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t="79486"/>
            <a:stretch>
              <a:fillRect/>
            </a:stretch>
          </p:blipFill>
          <p:spPr>
            <a:xfrm>
              <a:off x="0" y="5607583"/>
              <a:ext cx="12192000" cy="1250417"/>
            </a:xfrm>
            <a:prstGeom prst="rect">
              <a:avLst/>
            </a:prstGeom>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t="73753"/>
            <a:stretch>
              <a:fillRect/>
            </a:stretch>
          </p:blipFill>
          <p:spPr>
            <a:xfrm>
              <a:off x="0" y="5258230"/>
              <a:ext cx="12192000" cy="1599770"/>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61245"/>
            <a:stretch>
              <a:fillRect/>
            </a:stretch>
          </p:blipFill>
          <p:spPr>
            <a:xfrm>
              <a:off x="0" y="4495800"/>
              <a:ext cx="12192000" cy="2362200"/>
            </a:xfrm>
            <a:prstGeom prst="rect">
              <a:avLst/>
            </a:prstGeom>
          </p:spPr>
        </p:pic>
      </p:grpSp>
      <p:pic>
        <p:nvPicPr>
          <p:cNvPr id="13" name="图片 12" descr="图片包含 玩具, 玩偶, 室内&#10;&#10;已生成极高可信度的说明"/>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240011" y="4223409"/>
            <a:ext cx="2647193" cy="834537"/>
          </a:xfrm>
          <a:prstGeom prst="rect">
            <a:avLst/>
          </a:prstGeom>
        </p:spPr>
      </p:pic>
      <p:pic>
        <p:nvPicPr>
          <p:cNvPr id="17" name="图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435" y="108546"/>
            <a:ext cx="1137573" cy="1137573"/>
          </a:xfrm>
          <a:prstGeom prst="rect">
            <a:avLst/>
          </a:prstGeom>
        </p:spPr>
      </p:pic>
      <p:pic>
        <p:nvPicPr>
          <p:cNvPr id="16" name="图片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7150735" y="108585"/>
            <a:ext cx="1993265" cy="1444625"/>
          </a:xfrm>
          <a:prstGeom prst="rect">
            <a:avLst/>
          </a:prstGeom>
        </p:spPr>
      </p:pic>
      <p:pic>
        <p:nvPicPr>
          <p:cNvPr id="14" name="Picture 13" descr="Shape&#10;&#10;Description automatically generated">
            <a:extLst>
              <a:ext uri="{FF2B5EF4-FFF2-40B4-BE49-F238E27FC236}">
                <a16:creationId xmlns:a16="http://schemas.microsoft.com/office/drawing/2014/main" id="{BD43D014-A780-46E7-8E1F-059FB8B71C9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22556"/>
          <a:stretch/>
        </p:blipFill>
        <p:spPr>
          <a:xfrm>
            <a:off x="1388497" y="0"/>
            <a:ext cx="6063712" cy="1402568"/>
          </a:xfrm>
          <a:prstGeom prst="rect">
            <a:avLst/>
          </a:prstGeom>
        </p:spPr>
      </p:pic>
      <p:sp>
        <p:nvSpPr>
          <p:cNvPr id="15" name="TextBox 14">
            <a:extLst>
              <a:ext uri="{FF2B5EF4-FFF2-40B4-BE49-F238E27FC236}">
                <a16:creationId xmlns:a16="http://schemas.microsoft.com/office/drawing/2014/main" id="{662E9844-6254-4C4F-9132-166502C806DB}"/>
              </a:ext>
            </a:extLst>
          </p:cNvPr>
          <p:cNvSpPr txBox="1"/>
          <p:nvPr/>
        </p:nvSpPr>
        <p:spPr>
          <a:xfrm>
            <a:off x="3018610" y="423482"/>
            <a:ext cx="3106779" cy="769441"/>
          </a:xfrm>
          <a:prstGeom prst="rect">
            <a:avLst/>
          </a:prstGeom>
          <a:noFill/>
        </p:spPr>
        <p:txBody>
          <a:bodyPr wrap="square">
            <a:spAutoFit/>
          </a:bodyPr>
          <a:lstStyle/>
          <a:p>
            <a:r>
              <a:rPr lang="en-US" sz="4400" dirty="0" err="1">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rPr>
              <a:t>Luyện</a:t>
            </a:r>
            <a:r>
              <a:rPr lang="en-US" sz="4400" dirty="0">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rPr>
              <a:t> </a:t>
            </a:r>
            <a:r>
              <a:rPr lang="en-US" sz="4400" dirty="0" err="1">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rPr>
              <a:t>đọc</a:t>
            </a:r>
            <a:endParaRPr lang="en-US" sz="4400" dirty="0">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endParaRPr>
          </a:p>
        </p:txBody>
      </p:sp>
      <p:grpSp>
        <p:nvGrpSpPr>
          <p:cNvPr id="18" name="Group 17">
            <a:extLst>
              <a:ext uri="{FF2B5EF4-FFF2-40B4-BE49-F238E27FC236}">
                <a16:creationId xmlns:a16="http://schemas.microsoft.com/office/drawing/2014/main" id="{810AAD23-EA20-4EAA-8C80-8F533AE61221}"/>
              </a:ext>
            </a:extLst>
          </p:cNvPr>
          <p:cNvGrpSpPr/>
          <p:nvPr/>
        </p:nvGrpSpPr>
        <p:grpSpPr>
          <a:xfrm>
            <a:off x="532894" y="1537135"/>
            <a:ext cx="8078209" cy="1485900"/>
            <a:chOff x="2163157" y="2858495"/>
            <a:chExt cx="4474308" cy="1485900"/>
          </a:xfrm>
        </p:grpSpPr>
        <p:pic>
          <p:nvPicPr>
            <p:cNvPr id="19" name="Picture 18" descr="A screenshot of a computer&#10;&#10;Description automatically generated with low confidence">
              <a:extLst>
                <a:ext uri="{FF2B5EF4-FFF2-40B4-BE49-F238E27FC236}">
                  <a16:creationId xmlns:a16="http://schemas.microsoft.com/office/drawing/2014/main" id="{E3F86D48-3892-429C-BCFA-595A336D2FA7}"/>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19697" b="59546"/>
            <a:stretch/>
          </p:blipFill>
          <p:spPr>
            <a:xfrm>
              <a:off x="2163157" y="2858495"/>
              <a:ext cx="4474308" cy="1485900"/>
            </a:xfrm>
            <a:prstGeom prst="rect">
              <a:avLst/>
            </a:prstGeom>
          </p:spPr>
        </p:pic>
        <p:sp>
          <p:nvSpPr>
            <p:cNvPr id="20" name="TextBox 19">
              <a:extLst>
                <a:ext uri="{FF2B5EF4-FFF2-40B4-BE49-F238E27FC236}">
                  <a16:creationId xmlns:a16="http://schemas.microsoft.com/office/drawing/2014/main" id="{7B4923C3-C9E8-4E37-B930-CD8AFA02087E}"/>
                </a:ext>
              </a:extLst>
            </p:cNvPr>
            <p:cNvSpPr txBox="1"/>
            <p:nvPr/>
          </p:nvSpPr>
          <p:spPr>
            <a:xfrm>
              <a:off x="2197798" y="3185946"/>
              <a:ext cx="4400987" cy="830997"/>
            </a:xfrm>
            <a:prstGeom prst="rect">
              <a:avLst/>
            </a:prstGeom>
            <a:noFill/>
          </p:spPr>
          <p:txBody>
            <a:bodyPr wrap="square">
              <a:spAutoFit/>
            </a:bodyPr>
            <a:lstStyle/>
            <a:p>
              <a:pPr algn="ctr">
                <a:defRPr/>
              </a:pPr>
              <a:endParaRPr lang="en-US" sz="4800" b="1" dirty="0">
                <a:latin typeface="Times New Roman" panose="02020603050405020304" pitchFamily="18" charset="0"/>
                <a:cs typeface="Times New Roman" panose="02020603050405020304" pitchFamily="18" charset="0"/>
              </a:endParaRPr>
            </a:p>
          </p:txBody>
        </p:sp>
      </p:grpSp>
      <p:grpSp>
        <p:nvGrpSpPr>
          <p:cNvPr id="21" name="Group 20">
            <a:extLst>
              <a:ext uri="{FF2B5EF4-FFF2-40B4-BE49-F238E27FC236}">
                <a16:creationId xmlns:a16="http://schemas.microsoft.com/office/drawing/2014/main" id="{FC6B8559-F289-4908-90C9-D8B216138514}"/>
              </a:ext>
            </a:extLst>
          </p:cNvPr>
          <p:cNvGrpSpPr/>
          <p:nvPr/>
        </p:nvGrpSpPr>
        <p:grpSpPr>
          <a:xfrm>
            <a:off x="548772" y="2906911"/>
            <a:ext cx="7846015" cy="1524569"/>
            <a:chOff x="122775" y="4545621"/>
            <a:chExt cx="9888178" cy="1524569"/>
          </a:xfrm>
        </p:grpSpPr>
        <p:pic>
          <p:nvPicPr>
            <p:cNvPr id="22" name="Picture 21" descr="A screenshot of a computer&#10;&#10;Description automatically generated with low confidence">
              <a:extLst>
                <a:ext uri="{FF2B5EF4-FFF2-40B4-BE49-F238E27FC236}">
                  <a16:creationId xmlns:a16="http://schemas.microsoft.com/office/drawing/2014/main" id="{817D56D9-B2EE-432C-99DB-DCC9F9B30964}"/>
                </a:ext>
              </a:extLst>
            </p:cNvPr>
            <p:cNvPicPr>
              <a:picLocks noChangeAspect="1"/>
            </p:cNvPicPr>
            <p:nvPr/>
          </p:nvPicPr>
          <p:blipFill rotWithShape="1">
            <a:blip r:embed="rId11" cstate="print">
              <a:lum bright="70000" contrast="-70000"/>
              <a:extLst>
                <a:ext uri="{BEBA8EAE-BF5A-486C-A8C5-ECC9F3942E4B}">
                  <a14:imgProps xmlns:a14="http://schemas.microsoft.com/office/drawing/2010/main">
                    <a14:imgLayer r:embed="rId12">
                      <a14:imgEffect>
                        <a14:colorTemperature colorTemp="4700"/>
                      </a14:imgEffect>
                      <a14:imgEffect>
                        <a14:saturation sat="400000"/>
                      </a14:imgEffect>
                    </a14:imgLayer>
                  </a14:imgProps>
                </a:ext>
                <a:ext uri="{28A0092B-C50C-407E-A947-70E740481C1C}">
                  <a14:useLocalDpi xmlns:a14="http://schemas.microsoft.com/office/drawing/2010/main" val="0"/>
                </a:ext>
              </a:extLst>
            </a:blip>
            <a:srcRect l="-1858" r="1858" b="79243"/>
            <a:stretch/>
          </p:blipFill>
          <p:spPr>
            <a:xfrm flipV="1">
              <a:off x="122775" y="4545621"/>
              <a:ext cx="9888178" cy="1524569"/>
            </a:xfrm>
            <a:prstGeom prst="rect">
              <a:avLst/>
            </a:prstGeom>
          </p:spPr>
        </p:pic>
        <p:sp>
          <p:nvSpPr>
            <p:cNvPr id="23" name="TextBox 22">
              <a:extLst>
                <a:ext uri="{FF2B5EF4-FFF2-40B4-BE49-F238E27FC236}">
                  <a16:creationId xmlns:a16="http://schemas.microsoft.com/office/drawing/2014/main" id="{FE72F50B-D45B-4462-945D-1E7679A7AB4B}"/>
                </a:ext>
              </a:extLst>
            </p:cNvPr>
            <p:cNvSpPr txBox="1"/>
            <p:nvPr/>
          </p:nvSpPr>
          <p:spPr>
            <a:xfrm>
              <a:off x="449746" y="4835938"/>
              <a:ext cx="8513687" cy="830997"/>
            </a:xfrm>
            <a:prstGeom prst="rect">
              <a:avLst/>
            </a:prstGeom>
            <a:noFill/>
          </p:spPr>
          <p:txBody>
            <a:bodyPr wrap="square">
              <a:spAutoFit/>
            </a:bodyPr>
            <a:lstStyle/>
            <a:p>
              <a:pPr algn="ctr">
                <a:defRPr/>
              </a:pPr>
              <a:r>
                <a:rPr lang="vi-VN" sz="2400" b="0" i="0" dirty="0">
                  <a:solidFill>
                    <a:srgbClr val="000000"/>
                  </a:solidFill>
                  <a:effectLst/>
                  <a:latin typeface="+mj-lt"/>
                </a:rPr>
                <a:t>Họ </a:t>
              </a:r>
              <a:r>
                <a:rPr lang="vi-VN" sz="2400" b="1" i="0" dirty="0">
                  <a:solidFill>
                    <a:srgbClr val="FF0000"/>
                  </a:solidFill>
                  <a:effectLst/>
                  <a:latin typeface="+mj-lt"/>
                </a:rPr>
                <a:t>ngạc nhiên </a:t>
              </a:r>
              <a:r>
                <a:rPr lang="vi-VN" sz="2400" b="0" i="0" dirty="0">
                  <a:solidFill>
                    <a:srgbClr val="000000"/>
                  </a:solidFill>
                  <a:effectLst/>
                  <a:latin typeface="+mj-lt"/>
                </a:rPr>
                <a:t>thấy một cậu bé đang lấy vành tai tát nước suối lên một thửa ruộng </a:t>
              </a:r>
              <a:r>
                <a:rPr lang="vi-VN" sz="2400" b="1" i="0" dirty="0">
                  <a:solidFill>
                    <a:srgbClr val="FF0000"/>
                  </a:solidFill>
                  <a:effectLst/>
                  <a:latin typeface="+mj-lt"/>
                </a:rPr>
                <a:t>cao bằng mái nhà</a:t>
              </a:r>
              <a:r>
                <a:rPr lang="vi-VN" sz="2400" b="0" i="0" dirty="0">
                  <a:solidFill>
                    <a:srgbClr val="000000"/>
                  </a:solidFill>
                  <a:effectLst/>
                  <a:latin typeface="+mj-lt"/>
                </a:rPr>
                <a:t>.</a:t>
              </a:r>
              <a:endParaRPr lang="en-US" sz="2400" b="1" dirty="0">
                <a:latin typeface="UTM Zirkon" panose="02040603050506020204" pitchFamily="18" charset="0"/>
                <a:cs typeface="Times New Roman" panose="02020603050405020304" pitchFamily="18" charset="0"/>
              </a:endParaRPr>
            </a:p>
          </p:txBody>
        </p:sp>
      </p:grpSp>
      <p:sp>
        <p:nvSpPr>
          <p:cNvPr id="24" name="TextBox 23">
            <a:extLst>
              <a:ext uri="{FF2B5EF4-FFF2-40B4-BE49-F238E27FC236}">
                <a16:creationId xmlns:a16="http://schemas.microsoft.com/office/drawing/2014/main" id="{EB1D466C-149B-4A04-8239-A008386AB440}"/>
              </a:ext>
            </a:extLst>
          </p:cNvPr>
          <p:cNvSpPr txBox="1"/>
          <p:nvPr/>
        </p:nvSpPr>
        <p:spPr>
          <a:xfrm>
            <a:off x="947810" y="1731837"/>
            <a:ext cx="6945085" cy="1200329"/>
          </a:xfrm>
          <a:prstGeom prst="rect">
            <a:avLst/>
          </a:prstGeom>
          <a:noFill/>
        </p:spPr>
        <p:txBody>
          <a:bodyPr wrap="square">
            <a:spAutoFit/>
          </a:bodyPr>
          <a:lstStyle/>
          <a:p>
            <a:r>
              <a:rPr lang="vi-VN" sz="2400" b="0" i="0" dirty="0">
                <a:solidFill>
                  <a:srgbClr val="000000"/>
                </a:solidFill>
                <a:effectLst/>
                <a:latin typeface="+mj-lt"/>
              </a:rPr>
              <a:t>Đến một cánh đồng khô cạn, Cẩu Khây thấy một cậu bé </a:t>
            </a:r>
            <a:r>
              <a:rPr lang="vi-VN" sz="2400" b="1" i="0" dirty="0">
                <a:solidFill>
                  <a:srgbClr val="FF0000"/>
                </a:solidFill>
                <a:effectLst/>
                <a:latin typeface="+mj-lt"/>
              </a:rPr>
              <a:t>vạm vỡ </a:t>
            </a:r>
            <a:r>
              <a:rPr lang="vi-VN" sz="2400" b="0" i="0" dirty="0">
                <a:solidFill>
                  <a:srgbClr val="000000"/>
                </a:solidFill>
                <a:effectLst/>
                <a:latin typeface="+mj-lt"/>
              </a:rPr>
              <a:t>đang </a:t>
            </a:r>
            <a:r>
              <a:rPr lang="vi-VN" sz="2400" b="1" i="0" dirty="0">
                <a:solidFill>
                  <a:srgbClr val="FF0000"/>
                </a:solidFill>
                <a:effectLst/>
                <a:latin typeface="+mj-lt"/>
              </a:rPr>
              <a:t>dùng tay </a:t>
            </a:r>
            <a:r>
              <a:rPr lang="vi-VN" sz="2400" b="0" i="0" dirty="0">
                <a:solidFill>
                  <a:srgbClr val="000000"/>
                </a:solidFill>
                <a:effectLst/>
                <a:latin typeface="+mj-lt"/>
              </a:rPr>
              <a:t>làm vồ </a:t>
            </a:r>
            <a:r>
              <a:rPr lang="vi-VN" sz="2400" b="1" i="0" dirty="0">
                <a:solidFill>
                  <a:srgbClr val="FF0000"/>
                </a:solidFill>
                <a:effectLst/>
                <a:latin typeface="+mj-lt"/>
              </a:rPr>
              <a:t>đóng cọc </a:t>
            </a:r>
            <a:r>
              <a:rPr lang="vi-VN" sz="2400" b="0" i="0" dirty="0">
                <a:solidFill>
                  <a:srgbClr val="000000"/>
                </a:solidFill>
                <a:effectLst/>
                <a:latin typeface="+mj-lt"/>
              </a:rPr>
              <a:t>để đắp đập dẫn nước vào ruộng. </a:t>
            </a:r>
            <a:endParaRPr lang="en-US" sz="2400" dirty="0">
              <a:latin typeface="UTM Zirkon" panose="02040603050506020204" pitchFamily="18" charset="0"/>
            </a:endParaRPr>
          </a:p>
        </p:txBody>
      </p:sp>
      <p:sp>
        <p:nvSpPr>
          <p:cNvPr id="25" name="Line 18">
            <a:extLst>
              <a:ext uri="{FF2B5EF4-FFF2-40B4-BE49-F238E27FC236}">
                <a16:creationId xmlns:a16="http://schemas.microsoft.com/office/drawing/2014/main" id="{3B455668-66E1-4D1F-A5C0-28E6C1307603}"/>
              </a:ext>
            </a:extLst>
          </p:cNvPr>
          <p:cNvSpPr>
            <a:spLocks noChangeShapeType="1"/>
          </p:cNvSpPr>
          <p:nvPr/>
        </p:nvSpPr>
        <p:spPr bwMode="auto">
          <a:xfrm flipH="1">
            <a:off x="4550894" y="1773070"/>
            <a:ext cx="82851" cy="355600"/>
          </a:xfrm>
          <a:prstGeom prst="line">
            <a:avLst/>
          </a:prstGeom>
          <a:ln w="38100">
            <a:solidFill>
              <a:srgbClr val="FF0000"/>
            </a:solidFill>
            <a:headEnd/>
            <a:tailEnd/>
          </a:ln>
        </p:spPr>
        <p:style>
          <a:lnRef idx="3">
            <a:schemeClr val="accent2"/>
          </a:lnRef>
          <a:fillRef idx="0">
            <a:schemeClr val="accent2"/>
          </a:fillRef>
          <a:effectRef idx="2">
            <a:schemeClr val="accent2"/>
          </a:effectRef>
          <a:fontRef idx="minor">
            <a:schemeClr val="tx1"/>
          </a:fontRef>
        </p:style>
        <p:txBody>
          <a:bodyPr lIns="91412" tIns="45705" rIns="91412" bIns="45705"/>
          <a:lstStyle/>
          <a:p>
            <a:pPr>
              <a:defRPr/>
            </a:pPr>
            <a:endParaRPr lang="en-US" sz="4400"/>
          </a:p>
        </p:txBody>
      </p:sp>
      <p:sp>
        <p:nvSpPr>
          <p:cNvPr id="26" name="Line 18">
            <a:extLst>
              <a:ext uri="{FF2B5EF4-FFF2-40B4-BE49-F238E27FC236}">
                <a16:creationId xmlns:a16="http://schemas.microsoft.com/office/drawing/2014/main" id="{CDCB66FE-4E25-46D0-9520-B642E748A4FC}"/>
              </a:ext>
            </a:extLst>
          </p:cNvPr>
          <p:cNvSpPr>
            <a:spLocks noChangeShapeType="1"/>
          </p:cNvSpPr>
          <p:nvPr/>
        </p:nvSpPr>
        <p:spPr bwMode="auto">
          <a:xfrm flipH="1">
            <a:off x="6393328" y="2128670"/>
            <a:ext cx="82851" cy="355600"/>
          </a:xfrm>
          <a:prstGeom prst="line">
            <a:avLst/>
          </a:prstGeom>
          <a:ln w="38100">
            <a:solidFill>
              <a:srgbClr val="FF0000"/>
            </a:solidFill>
            <a:headEnd/>
            <a:tailEnd/>
          </a:ln>
        </p:spPr>
        <p:style>
          <a:lnRef idx="3">
            <a:schemeClr val="accent2"/>
          </a:lnRef>
          <a:fillRef idx="0">
            <a:schemeClr val="accent2"/>
          </a:fillRef>
          <a:effectRef idx="2">
            <a:schemeClr val="accent2"/>
          </a:effectRef>
          <a:fontRef idx="minor">
            <a:schemeClr val="tx1"/>
          </a:fontRef>
        </p:style>
        <p:txBody>
          <a:bodyPr lIns="91412" tIns="45705" rIns="91412" bIns="45705"/>
          <a:lstStyle/>
          <a:p>
            <a:pPr>
              <a:defRPr/>
            </a:pPr>
            <a:endParaRPr lang="en-US" sz="4400"/>
          </a:p>
        </p:txBody>
      </p:sp>
      <p:sp>
        <p:nvSpPr>
          <p:cNvPr id="30" name="Line 18">
            <a:extLst>
              <a:ext uri="{FF2B5EF4-FFF2-40B4-BE49-F238E27FC236}">
                <a16:creationId xmlns:a16="http://schemas.microsoft.com/office/drawing/2014/main" id="{05B9A67B-857C-486D-8BB4-636837DA4E62}"/>
              </a:ext>
            </a:extLst>
          </p:cNvPr>
          <p:cNvSpPr>
            <a:spLocks noChangeShapeType="1"/>
          </p:cNvSpPr>
          <p:nvPr/>
        </p:nvSpPr>
        <p:spPr bwMode="auto">
          <a:xfrm flipH="1">
            <a:off x="3548528" y="2526765"/>
            <a:ext cx="82851" cy="355600"/>
          </a:xfrm>
          <a:prstGeom prst="line">
            <a:avLst/>
          </a:prstGeom>
          <a:ln w="38100">
            <a:solidFill>
              <a:srgbClr val="FF0000"/>
            </a:solidFill>
            <a:headEnd/>
            <a:tailEnd/>
          </a:ln>
        </p:spPr>
        <p:style>
          <a:lnRef idx="3">
            <a:schemeClr val="accent2"/>
          </a:lnRef>
          <a:fillRef idx="0">
            <a:schemeClr val="accent2"/>
          </a:fillRef>
          <a:effectRef idx="2">
            <a:schemeClr val="accent2"/>
          </a:effectRef>
          <a:fontRef idx="minor">
            <a:schemeClr val="tx1"/>
          </a:fontRef>
        </p:style>
        <p:txBody>
          <a:bodyPr lIns="91412" tIns="45705" rIns="91412" bIns="45705"/>
          <a:lstStyle/>
          <a:p>
            <a:pPr>
              <a:defRPr/>
            </a:pPr>
            <a:endParaRPr lang="en-US" sz="4400"/>
          </a:p>
        </p:txBody>
      </p:sp>
      <p:sp>
        <p:nvSpPr>
          <p:cNvPr id="31" name="Line 18">
            <a:extLst>
              <a:ext uri="{FF2B5EF4-FFF2-40B4-BE49-F238E27FC236}">
                <a16:creationId xmlns:a16="http://schemas.microsoft.com/office/drawing/2014/main" id="{44C48723-5826-4E33-B99B-2004FB24F292}"/>
              </a:ext>
            </a:extLst>
          </p:cNvPr>
          <p:cNvSpPr>
            <a:spLocks noChangeShapeType="1"/>
          </p:cNvSpPr>
          <p:nvPr/>
        </p:nvSpPr>
        <p:spPr bwMode="auto">
          <a:xfrm flipH="1">
            <a:off x="3631379" y="2533346"/>
            <a:ext cx="82851" cy="355600"/>
          </a:xfrm>
          <a:prstGeom prst="line">
            <a:avLst/>
          </a:prstGeom>
          <a:ln w="38100">
            <a:solidFill>
              <a:srgbClr val="FF0000"/>
            </a:solidFill>
            <a:headEnd/>
            <a:tailEnd/>
          </a:ln>
        </p:spPr>
        <p:style>
          <a:lnRef idx="3">
            <a:schemeClr val="accent2"/>
          </a:lnRef>
          <a:fillRef idx="0">
            <a:schemeClr val="accent2"/>
          </a:fillRef>
          <a:effectRef idx="2">
            <a:schemeClr val="accent2"/>
          </a:effectRef>
          <a:fontRef idx="minor">
            <a:schemeClr val="tx1"/>
          </a:fontRef>
        </p:style>
        <p:txBody>
          <a:bodyPr lIns="91412" tIns="45705" rIns="91412" bIns="45705"/>
          <a:lstStyle/>
          <a:p>
            <a:pPr>
              <a:defRPr/>
            </a:pPr>
            <a:endParaRPr lang="en-US" sz="4400"/>
          </a:p>
        </p:txBody>
      </p:sp>
      <p:sp>
        <p:nvSpPr>
          <p:cNvPr id="32" name="Line 18">
            <a:extLst>
              <a:ext uri="{FF2B5EF4-FFF2-40B4-BE49-F238E27FC236}">
                <a16:creationId xmlns:a16="http://schemas.microsoft.com/office/drawing/2014/main" id="{8570EC46-0A61-4E03-A1BA-22EE1E30014D}"/>
              </a:ext>
            </a:extLst>
          </p:cNvPr>
          <p:cNvSpPr>
            <a:spLocks noChangeShapeType="1"/>
          </p:cNvSpPr>
          <p:nvPr/>
        </p:nvSpPr>
        <p:spPr bwMode="auto">
          <a:xfrm flipH="1">
            <a:off x="2834811" y="3243542"/>
            <a:ext cx="82851" cy="355600"/>
          </a:xfrm>
          <a:prstGeom prst="line">
            <a:avLst/>
          </a:prstGeom>
          <a:ln w="38100">
            <a:solidFill>
              <a:srgbClr val="FF0000"/>
            </a:solidFill>
            <a:headEnd/>
            <a:tailEnd/>
          </a:ln>
        </p:spPr>
        <p:style>
          <a:lnRef idx="3">
            <a:schemeClr val="accent2"/>
          </a:lnRef>
          <a:fillRef idx="0">
            <a:schemeClr val="accent2"/>
          </a:fillRef>
          <a:effectRef idx="2">
            <a:schemeClr val="accent2"/>
          </a:effectRef>
          <a:fontRef idx="minor">
            <a:schemeClr val="tx1"/>
          </a:fontRef>
        </p:style>
        <p:txBody>
          <a:bodyPr lIns="91412" tIns="45705" rIns="91412" bIns="45705"/>
          <a:lstStyle/>
          <a:p>
            <a:pPr>
              <a:defRPr/>
            </a:pPr>
            <a:endParaRPr lang="en-US" sz="4400"/>
          </a:p>
        </p:txBody>
      </p:sp>
      <p:sp>
        <p:nvSpPr>
          <p:cNvPr id="33" name="Line 18">
            <a:extLst>
              <a:ext uri="{FF2B5EF4-FFF2-40B4-BE49-F238E27FC236}">
                <a16:creationId xmlns:a16="http://schemas.microsoft.com/office/drawing/2014/main" id="{89E05338-7261-44DE-A986-3CD85491F3E0}"/>
              </a:ext>
            </a:extLst>
          </p:cNvPr>
          <p:cNvSpPr>
            <a:spLocks noChangeShapeType="1"/>
          </p:cNvSpPr>
          <p:nvPr/>
        </p:nvSpPr>
        <p:spPr bwMode="auto">
          <a:xfrm flipH="1">
            <a:off x="2380128" y="3594958"/>
            <a:ext cx="82851" cy="355600"/>
          </a:xfrm>
          <a:prstGeom prst="line">
            <a:avLst/>
          </a:prstGeom>
          <a:ln w="38100">
            <a:solidFill>
              <a:srgbClr val="FF0000"/>
            </a:solidFill>
            <a:headEnd/>
            <a:tailEnd/>
          </a:ln>
        </p:spPr>
        <p:style>
          <a:lnRef idx="3">
            <a:schemeClr val="accent2"/>
          </a:lnRef>
          <a:fillRef idx="0">
            <a:schemeClr val="accent2"/>
          </a:fillRef>
          <a:effectRef idx="2">
            <a:schemeClr val="accent2"/>
          </a:effectRef>
          <a:fontRef idx="minor">
            <a:schemeClr val="tx1"/>
          </a:fontRef>
        </p:style>
        <p:txBody>
          <a:bodyPr lIns="91412" tIns="45705" rIns="91412" bIns="45705"/>
          <a:lstStyle/>
          <a:p>
            <a:pPr>
              <a:defRPr/>
            </a:pPr>
            <a:endParaRPr lang="en-US" sz="4400"/>
          </a:p>
        </p:txBody>
      </p:sp>
      <p:sp>
        <p:nvSpPr>
          <p:cNvPr id="34" name="Line 18">
            <a:extLst>
              <a:ext uri="{FF2B5EF4-FFF2-40B4-BE49-F238E27FC236}">
                <a16:creationId xmlns:a16="http://schemas.microsoft.com/office/drawing/2014/main" id="{53CC2F98-4A0D-4C93-AA79-6DDDA81B173E}"/>
              </a:ext>
            </a:extLst>
          </p:cNvPr>
          <p:cNvSpPr>
            <a:spLocks noChangeShapeType="1"/>
          </p:cNvSpPr>
          <p:nvPr/>
        </p:nvSpPr>
        <p:spPr bwMode="auto">
          <a:xfrm flipH="1">
            <a:off x="7242414" y="3600539"/>
            <a:ext cx="82851" cy="355600"/>
          </a:xfrm>
          <a:prstGeom prst="line">
            <a:avLst/>
          </a:prstGeom>
          <a:ln w="38100">
            <a:solidFill>
              <a:srgbClr val="FF0000"/>
            </a:solidFill>
            <a:headEnd/>
            <a:tailEnd/>
          </a:ln>
        </p:spPr>
        <p:style>
          <a:lnRef idx="3">
            <a:schemeClr val="accent2"/>
          </a:lnRef>
          <a:fillRef idx="0">
            <a:schemeClr val="accent2"/>
          </a:fillRef>
          <a:effectRef idx="2">
            <a:schemeClr val="accent2"/>
          </a:effectRef>
          <a:fontRef idx="minor">
            <a:schemeClr val="tx1"/>
          </a:fontRef>
        </p:style>
        <p:txBody>
          <a:bodyPr lIns="91412" tIns="45705" rIns="91412" bIns="45705"/>
          <a:lstStyle/>
          <a:p>
            <a:pPr>
              <a:defRPr/>
            </a:pPr>
            <a:endParaRPr lang="en-US" sz="4400"/>
          </a:p>
        </p:txBody>
      </p:sp>
      <p:sp>
        <p:nvSpPr>
          <p:cNvPr id="35" name="Line 18">
            <a:extLst>
              <a:ext uri="{FF2B5EF4-FFF2-40B4-BE49-F238E27FC236}">
                <a16:creationId xmlns:a16="http://schemas.microsoft.com/office/drawing/2014/main" id="{6A6F1186-189E-4662-913B-D5D2E4B45175}"/>
              </a:ext>
            </a:extLst>
          </p:cNvPr>
          <p:cNvSpPr>
            <a:spLocks noChangeShapeType="1"/>
          </p:cNvSpPr>
          <p:nvPr/>
        </p:nvSpPr>
        <p:spPr bwMode="auto">
          <a:xfrm flipH="1">
            <a:off x="7322932" y="3604984"/>
            <a:ext cx="82851" cy="355600"/>
          </a:xfrm>
          <a:prstGeom prst="line">
            <a:avLst/>
          </a:prstGeom>
          <a:ln w="38100">
            <a:solidFill>
              <a:srgbClr val="FF0000"/>
            </a:solidFill>
            <a:headEnd/>
            <a:tailEnd/>
          </a:ln>
        </p:spPr>
        <p:style>
          <a:lnRef idx="3">
            <a:schemeClr val="accent2"/>
          </a:lnRef>
          <a:fillRef idx="0">
            <a:schemeClr val="accent2"/>
          </a:fillRef>
          <a:effectRef idx="2">
            <a:schemeClr val="accent2"/>
          </a:effectRef>
          <a:fontRef idx="minor">
            <a:schemeClr val="tx1"/>
          </a:fontRef>
        </p:style>
        <p:txBody>
          <a:bodyPr lIns="91412" tIns="45705" rIns="91412" bIns="45705"/>
          <a:lstStyle/>
          <a:p>
            <a:pPr>
              <a:defRPr/>
            </a:pPr>
            <a:endParaRPr lang="en-US" sz="4400"/>
          </a:p>
        </p:txBody>
      </p:sp>
    </p:spTree>
    <p:extLst>
      <p:ext uri="{BB962C8B-B14F-4D97-AF65-F5344CB8AC3E}">
        <p14:creationId xmlns:p14="http://schemas.microsoft.com/office/powerpoint/2010/main" val="2142336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barn(inVertical)">
                                      <p:cBhvr>
                                        <p:cTn id="14" dur="500"/>
                                        <p:tgtEl>
                                          <p:spTgt spid="18"/>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down)">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down)">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wipe(down)">
                                      <p:cBhvr>
                                        <p:cTn id="32" dur="500"/>
                                        <p:tgtEl>
                                          <p:spTgt spid="30"/>
                                        </p:tgtEl>
                                      </p:cBhvr>
                                    </p:animEffect>
                                  </p:childTnLst>
                                </p:cTn>
                              </p:par>
                              <p:par>
                                <p:cTn id="33" presetID="22" presetClass="entr" presetSubtype="4" fill="hold" nodeType="with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wipe(down)">
                                      <p:cBhvr>
                                        <p:cTn id="35" dur="500"/>
                                        <p:tgtEl>
                                          <p:spTgt spid="31"/>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barn(inVertical)">
                                      <p:cBhvr>
                                        <p:cTn id="40" dur="500"/>
                                        <p:tgtEl>
                                          <p:spTgt spid="2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wipe(down)">
                                      <p:cBhvr>
                                        <p:cTn id="45" dur="500"/>
                                        <p:tgtEl>
                                          <p:spTgt spid="32"/>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wipe(down)">
                                      <p:cBhvr>
                                        <p:cTn id="50" dur="500"/>
                                        <p:tgtEl>
                                          <p:spTgt spid="3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wipe(down)">
                                      <p:cBhvr>
                                        <p:cTn id="55" dur="500"/>
                                        <p:tgtEl>
                                          <p:spTgt spid="34"/>
                                        </p:tgtEl>
                                      </p:cBhvr>
                                    </p:animEffect>
                                  </p:childTnLst>
                                </p:cTn>
                              </p:par>
                              <p:par>
                                <p:cTn id="56" presetID="22" presetClass="entr" presetSubtype="4" fill="hold" nodeType="with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wipe(down)">
                                      <p:cBhvr>
                                        <p:cTn id="5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73990" y="359410"/>
            <a:ext cx="8836660" cy="4445635"/>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9" name="组合 8"/>
          <p:cNvGrpSpPr/>
          <p:nvPr userDrawn="1"/>
        </p:nvGrpSpPr>
        <p:grpSpPr>
          <a:xfrm>
            <a:off x="0" y="3383235"/>
            <a:ext cx="9144000" cy="1771960"/>
            <a:chOff x="0" y="4495800"/>
            <a:chExt cx="12192000" cy="2362200"/>
          </a:xfrm>
        </p:grpSpPr>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t="79486"/>
            <a:stretch>
              <a:fillRect/>
            </a:stretch>
          </p:blipFill>
          <p:spPr>
            <a:xfrm>
              <a:off x="0" y="5607583"/>
              <a:ext cx="12192000" cy="1250417"/>
            </a:xfrm>
            <a:prstGeom prst="rect">
              <a:avLst/>
            </a:prstGeom>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t="73753"/>
            <a:stretch>
              <a:fillRect/>
            </a:stretch>
          </p:blipFill>
          <p:spPr>
            <a:xfrm>
              <a:off x="0" y="5258230"/>
              <a:ext cx="12192000" cy="1599770"/>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61245"/>
            <a:stretch>
              <a:fillRect/>
            </a:stretch>
          </p:blipFill>
          <p:spPr>
            <a:xfrm>
              <a:off x="0" y="4495800"/>
              <a:ext cx="12192000" cy="2362200"/>
            </a:xfrm>
            <a:prstGeom prst="rect">
              <a:avLst/>
            </a:prstGeom>
          </p:spPr>
        </p:pic>
      </p:grpSp>
      <p:pic>
        <p:nvPicPr>
          <p:cNvPr id="13" name="图片 12" descr="图片包含 玩具, 玩偶, 室内&#10;&#10;已生成极高可信度的说明"/>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240011" y="4223409"/>
            <a:ext cx="2647193" cy="834537"/>
          </a:xfrm>
          <a:prstGeom prst="rect">
            <a:avLst/>
          </a:prstGeom>
        </p:spPr>
      </p:pic>
      <p:pic>
        <p:nvPicPr>
          <p:cNvPr id="17" name="图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435" y="108546"/>
            <a:ext cx="1137573" cy="1137573"/>
          </a:xfrm>
          <a:prstGeom prst="rect">
            <a:avLst/>
          </a:prstGeom>
        </p:spPr>
      </p:pic>
      <p:pic>
        <p:nvPicPr>
          <p:cNvPr id="16" name="图片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7150735" y="108585"/>
            <a:ext cx="1993265" cy="1444625"/>
          </a:xfrm>
          <a:prstGeom prst="rect">
            <a:avLst/>
          </a:prstGeom>
        </p:spPr>
      </p:pic>
      <p:pic>
        <p:nvPicPr>
          <p:cNvPr id="14" name="Picture 13" descr="Shape&#10;&#10;Description automatically generated">
            <a:extLst>
              <a:ext uri="{FF2B5EF4-FFF2-40B4-BE49-F238E27FC236}">
                <a16:creationId xmlns:a16="http://schemas.microsoft.com/office/drawing/2014/main" id="{BD43D014-A780-46E7-8E1F-059FB8B71C9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22556"/>
          <a:stretch/>
        </p:blipFill>
        <p:spPr>
          <a:xfrm>
            <a:off x="1388497" y="0"/>
            <a:ext cx="6063712" cy="1402568"/>
          </a:xfrm>
          <a:prstGeom prst="rect">
            <a:avLst/>
          </a:prstGeom>
        </p:spPr>
      </p:pic>
      <p:sp>
        <p:nvSpPr>
          <p:cNvPr id="15" name="TextBox 14">
            <a:extLst>
              <a:ext uri="{FF2B5EF4-FFF2-40B4-BE49-F238E27FC236}">
                <a16:creationId xmlns:a16="http://schemas.microsoft.com/office/drawing/2014/main" id="{662E9844-6254-4C4F-9132-166502C806DB}"/>
              </a:ext>
            </a:extLst>
          </p:cNvPr>
          <p:cNvSpPr txBox="1"/>
          <p:nvPr/>
        </p:nvSpPr>
        <p:spPr>
          <a:xfrm>
            <a:off x="2485515" y="446176"/>
            <a:ext cx="3779731" cy="769441"/>
          </a:xfrm>
          <a:prstGeom prst="rect">
            <a:avLst/>
          </a:prstGeom>
          <a:noFill/>
        </p:spPr>
        <p:txBody>
          <a:bodyPr wrap="square">
            <a:spAutoFit/>
          </a:bodyPr>
          <a:lstStyle/>
          <a:p>
            <a:r>
              <a:rPr lang="en-US" sz="4400" dirty="0">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rPr>
              <a:t>GIẢI NGHĨA TỪ</a:t>
            </a:r>
          </a:p>
        </p:txBody>
      </p:sp>
      <p:sp>
        <p:nvSpPr>
          <p:cNvPr id="18" name="TextBox 17">
            <a:extLst>
              <a:ext uri="{FF2B5EF4-FFF2-40B4-BE49-F238E27FC236}">
                <a16:creationId xmlns:a16="http://schemas.microsoft.com/office/drawing/2014/main" id="{4C4313E4-4D94-4C28-8EFC-DD28821CE9A8}"/>
              </a:ext>
            </a:extLst>
          </p:cNvPr>
          <p:cNvSpPr txBox="1"/>
          <p:nvPr/>
        </p:nvSpPr>
        <p:spPr>
          <a:xfrm>
            <a:off x="702221" y="1504158"/>
            <a:ext cx="8036426" cy="2246769"/>
          </a:xfrm>
          <a:prstGeom prst="rect">
            <a:avLst/>
          </a:prstGeom>
          <a:noFill/>
        </p:spPr>
        <p:txBody>
          <a:bodyPr wrap="square">
            <a:spAutoFit/>
          </a:bodyPr>
          <a:lstStyle/>
          <a:p>
            <a:pPr algn="just"/>
            <a:r>
              <a:rPr lang="vi-VN" sz="2800" b="1" i="0" dirty="0">
                <a:solidFill>
                  <a:srgbClr val="000000"/>
                </a:solidFill>
                <a:effectLst/>
                <a:latin typeface="OpenSans"/>
              </a:rPr>
              <a:t>- </a:t>
            </a:r>
            <a:r>
              <a:rPr lang="vi-VN" sz="2800" b="1" i="0" dirty="0">
                <a:solidFill>
                  <a:srgbClr val="C00000"/>
                </a:solidFill>
                <a:effectLst/>
                <a:latin typeface="OpenSans"/>
              </a:rPr>
              <a:t>Cẩu Khây (tiếng Tày): </a:t>
            </a:r>
            <a:r>
              <a:rPr lang="vi-VN" sz="2800" b="1" i="0" dirty="0">
                <a:solidFill>
                  <a:srgbClr val="000000"/>
                </a:solidFill>
                <a:effectLst/>
                <a:latin typeface="OpenSans"/>
              </a:rPr>
              <a:t>chín chõ xôi.</a:t>
            </a:r>
          </a:p>
          <a:p>
            <a:pPr algn="just"/>
            <a:r>
              <a:rPr lang="vi-VN" sz="2800" b="1" i="0" dirty="0">
                <a:solidFill>
                  <a:srgbClr val="000000"/>
                </a:solidFill>
                <a:effectLst/>
                <a:latin typeface="OpenSans"/>
              </a:rPr>
              <a:t>- </a:t>
            </a:r>
            <a:r>
              <a:rPr lang="vi-VN" sz="2800" b="1" i="0" dirty="0">
                <a:solidFill>
                  <a:srgbClr val="C00000"/>
                </a:solidFill>
                <a:effectLst/>
                <a:latin typeface="OpenSans"/>
              </a:rPr>
              <a:t>Tinh thông: </a:t>
            </a:r>
            <a:r>
              <a:rPr lang="vi-VN" sz="2800" b="1" i="0" dirty="0">
                <a:solidFill>
                  <a:srgbClr val="000000"/>
                </a:solidFill>
                <a:effectLst/>
                <a:latin typeface="OpenSans"/>
              </a:rPr>
              <a:t>hiểu biết thấu đáo, có khả năng vận dụng thành thạo.</a:t>
            </a:r>
          </a:p>
          <a:p>
            <a:pPr algn="just"/>
            <a:r>
              <a:rPr lang="vi-VN" sz="2800" b="1" i="0" dirty="0">
                <a:solidFill>
                  <a:srgbClr val="000000"/>
                </a:solidFill>
                <a:effectLst/>
                <a:latin typeface="OpenSans"/>
              </a:rPr>
              <a:t>- </a:t>
            </a:r>
            <a:r>
              <a:rPr lang="vi-VN" sz="2800" b="1" i="0" dirty="0">
                <a:solidFill>
                  <a:srgbClr val="C00000"/>
                </a:solidFill>
                <a:effectLst/>
                <a:latin typeface="OpenSans"/>
              </a:rPr>
              <a:t>Yêu tinh: </a:t>
            </a:r>
            <a:r>
              <a:rPr lang="vi-VN" sz="2800" b="1" i="0" dirty="0">
                <a:solidFill>
                  <a:srgbClr val="000000"/>
                </a:solidFill>
                <a:effectLst/>
                <a:latin typeface="OpenSans"/>
              </a:rPr>
              <a:t>con vật tưởng tượng, có nhiều phép thuật và rất độc ác.</a:t>
            </a:r>
          </a:p>
        </p:txBody>
      </p:sp>
    </p:spTree>
    <p:extLst>
      <p:ext uri="{BB962C8B-B14F-4D97-AF65-F5344CB8AC3E}">
        <p14:creationId xmlns:p14="http://schemas.microsoft.com/office/powerpoint/2010/main" val="38376660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8">
                                            <p:txEl>
                                              <p:pRg st="0" end="0"/>
                                            </p:txEl>
                                          </p:spTgt>
                                        </p:tgtEl>
                                        <p:attrNameLst>
                                          <p:attrName>style.visibility</p:attrName>
                                        </p:attrNameLst>
                                      </p:cBhvr>
                                      <p:to>
                                        <p:strVal val="visible"/>
                                      </p:to>
                                    </p:set>
                                    <p:animEffect transition="in" filter="barn(inVertical)">
                                      <p:cBhvr>
                                        <p:cTn id="14" dur="500"/>
                                        <p:tgtEl>
                                          <p:spTgt spid="18">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8">
                                            <p:txEl>
                                              <p:pRg st="1" end="1"/>
                                            </p:txEl>
                                          </p:spTgt>
                                        </p:tgtEl>
                                        <p:attrNameLst>
                                          <p:attrName>style.visibility</p:attrName>
                                        </p:attrNameLst>
                                      </p:cBhvr>
                                      <p:to>
                                        <p:strVal val="visible"/>
                                      </p:to>
                                    </p:set>
                                    <p:animEffect transition="in" filter="barn(inVertical)">
                                      <p:cBhvr>
                                        <p:cTn id="19" dur="500"/>
                                        <p:tgtEl>
                                          <p:spTgt spid="18">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8">
                                            <p:txEl>
                                              <p:pRg st="2" end="2"/>
                                            </p:txEl>
                                          </p:spTgt>
                                        </p:tgtEl>
                                        <p:attrNameLst>
                                          <p:attrName>style.visibility</p:attrName>
                                        </p:attrNameLst>
                                      </p:cBhvr>
                                      <p:to>
                                        <p:strVal val="visible"/>
                                      </p:to>
                                    </p:set>
                                    <p:animEffect transition="in" filter="barn(inVertical)">
                                      <p:cBhvr>
                                        <p:cTn id="24"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9" name="图片 323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 y="141"/>
            <a:ext cx="9143499" cy="5143218"/>
          </a:xfrm>
          <a:prstGeom prst="rect">
            <a:avLst/>
          </a:prstGeom>
        </p:spPr>
      </p:pic>
      <p:pic>
        <p:nvPicPr>
          <p:cNvPr id="2" name="图片 1"/>
          <p:cNvPicPr>
            <a:picLocks noChangeAspect="1"/>
          </p:cNvPicPr>
          <p:nvPr/>
        </p:nvPicPr>
        <p:blipFill rotWithShape="1">
          <a:blip r:embed="rId6" cstate="print">
            <a:extLst>
              <a:ext uri="{28A0092B-C50C-407E-A947-70E740481C1C}">
                <a14:useLocalDpi xmlns:a14="http://schemas.microsoft.com/office/drawing/2010/main" val="0"/>
              </a:ext>
            </a:extLst>
          </a:blip>
          <a:srcRect t="48009"/>
          <a:stretch/>
        </p:blipFill>
        <p:spPr>
          <a:xfrm>
            <a:off x="251" y="2469338"/>
            <a:ext cx="9143499" cy="2674020"/>
          </a:xfrm>
          <a:prstGeom prst="rect">
            <a:avLst/>
          </a:prstGeom>
        </p:spPr>
      </p:pic>
      <p:pic>
        <p:nvPicPr>
          <p:cNvPr id="3" name="可爱背景音乐">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55254" y="-641296"/>
            <a:ext cx="433493" cy="433493"/>
          </a:xfrm>
          <a:prstGeom prst="rect">
            <a:avLst/>
          </a:prstGeom>
        </p:spPr>
      </p:pic>
      <p:sp>
        <p:nvSpPr>
          <p:cNvPr id="9" name="TextBox 8">
            <a:extLst>
              <a:ext uri="{FF2B5EF4-FFF2-40B4-BE49-F238E27FC236}">
                <a16:creationId xmlns:a16="http://schemas.microsoft.com/office/drawing/2014/main" id="{A2D061C4-0CEA-46FE-8CF7-C42BBC48E1CA}"/>
              </a:ext>
            </a:extLst>
          </p:cNvPr>
          <p:cNvSpPr txBox="1"/>
          <p:nvPr/>
        </p:nvSpPr>
        <p:spPr>
          <a:xfrm>
            <a:off x="2620883" y="1848735"/>
            <a:ext cx="4335727" cy="923330"/>
          </a:xfrm>
          <a:prstGeom prst="rect">
            <a:avLst/>
          </a:prstGeom>
          <a:noFill/>
        </p:spPr>
        <p:txBody>
          <a:bodyPr wrap="square">
            <a:spAutoFit/>
          </a:bodyPr>
          <a:lstStyle/>
          <a:p>
            <a:r>
              <a:rPr lang="en-US" sz="5400" dirty="0">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rPr>
              <a:t>TÌM HIỂU BÀI</a:t>
            </a:r>
          </a:p>
        </p:txBody>
      </p:sp>
      <p:sp>
        <p:nvSpPr>
          <p:cNvPr id="10" name="椭圆 15">
            <a:extLst>
              <a:ext uri="{FF2B5EF4-FFF2-40B4-BE49-F238E27FC236}">
                <a16:creationId xmlns:a16="http://schemas.microsoft.com/office/drawing/2014/main" id="{0E4A229C-AECF-4105-BAC2-8B2FE1DAD3DB}"/>
              </a:ext>
            </a:extLst>
          </p:cNvPr>
          <p:cNvSpPr/>
          <p:nvPr/>
        </p:nvSpPr>
        <p:spPr>
          <a:xfrm>
            <a:off x="3979241" y="560671"/>
            <a:ext cx="1619010" cy="108012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5400" dirty="0">
                <a:latin typeface="UTM Cookies" panose="02040603050506020204" pitchFamily="18" charset="0"/>
              </a:rPr>
              <a:t>02</a:t>
            </a:r>
            <a:endParaRPr lang="zh-CN" altLang="en-US" sz="5400" dirty="0">
              <a:latin typeface="UTM Cookies" panose="02040603050506020204" pitchFamily="18" charset="0"/>
            </a:endParaRPr>
          </a:p>
        </p:txBody>
      </p:sp>
    </p:spTree>
    <p:extLst>
      <p:ext uri="{BB962C8B-B14F-4D97-AF65-F5344CB8AC3E}">
        <p14:creationId xmlns:p14="http://schemas.microsoft.com/office/powerpoint/2010/main" val="103277149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2" presetClass="entr" presetSubtype="4" fill="hold" nodeType="afterEffect">
                                  <p:stCondLst>
                                    <p:cond delay="0"/>
                                  </p:stCondLst>
                                  <p:childTnLst>
                                    <p:set>
                                      <p:cBhvr>
                                        <p:cTn id="9" dur="1" fill="hold">
                                          <p:stCondLst>
                                            <p:cond delay="0"/>
                                          </p:stCondLst>
                                        </p:cTn>
                                        <p:tgtEl>
                                          <p:spTgt spid="3239"/>
                                        </p:tgtEl>
                                        <p:attrNameLst>
                                          <p:attrName>style.visibility</p:attrName>
                                        </p:attrNameLst>
                                      </p:cBhvr>
                                      <p:to>
                                        <p:strVal val="visible"/>
                                      </p:to>
                                    </p:set>
                                    <p:anim calcmode="lin" valueType="num">
                                      <p:cBhvr additive="base">
                                        <p:cTn id="10" dur="500" fill="hold"/>
                                        <p:tgtEl>
                                          <p:spTgt spid="3239"/>
                                        </p:tgtEl>
                                        <p:attrNameLst>
                                          <p:attrName>ppt_x</p:attrName>
                                        </p:attrNameLst>
                                      </p:cBhvr>
                                      <p:tavLst>
                                        <p:tav tm="0">
                                          <p:val>
                                            <p:strVal val="#ppt_x"/>
                                          </p:val>
                                        </p:tav>
                                        <p:tav tm="100000">
                                          <p:val>
                                            <p:strVal val="#ppt_x"/>
                                          </p:val>
                                        </p:tav>
                                      </p:tavLst>
                                    </p:anim>
                                    <p:anim calcmode="lin" valueType="num">
                                      <p:cBhvr additive="base">
                                        <p:cTn id="11" dur="500" fill="hold"/>
                                        <p:tgtEl>
                                          <p:spTgt spid="3239"/>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42"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2" presetClass="entr" presetSubtype="8"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0-#ppt_w/2"/>
                                          </p:val>
                                        </p:tav>
                                        <p:tav tm="100000">
                                          <p:val>
                                            <p:strVal val="#ppt_x"/>
                                          </p:val>
                                        </p:tav>
                                      </p:tavLst>
                                    </p:anim>
                                    <p:anim calcmode="lin" valueType="num">
                                      <p:cBhvr additive="base">
                                        <p:cTn id="2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0" repeatCount="indefinite" fill="remove" display="0">
                  <p:stCondLst>
                    <p:cond delay="indefinite"/>
                  </p:stCondLst>
                  <p:endCondLst>
                    <p:cond evt="onStopAudio" delay="0">
                      <p:tgtEl>
                        <p:sldTgt/>
                      </p:tgtEl>
                    </p:cond>
                  </p:endCondLst>
                </p:cTn>
                <p:tgtEl>
                  <p:spTgt spid="3"/>
                </p:tgtEl>
              </p:cMediaNode>
            </p:audio>
          </p:childTnLst>
        </p:cTn>
      </p:par>
    </p:tnLst>
    <p:bldLst>
      <p:bldP spid="9" grpId="0"/>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73990" y="359410"/>
            <a:ext cx="8836660" cy="4445635"/>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9" name="组合 8"/>
          <p:cNvGrpSpPr/>
          <p:nvPr userDrawn="1"/>
        </p:nvGrpSpPr>
        <p:grpSpPr>
          <a:xfrm>
            <a:off x="0" y="3372440"/>
            <a:ext cx="9144000" cy="1771960"/>
            <a:chOff x="0" y="4495800"/>
            <a:chExt cx="12192000" cy="2362200"/>
          </a:xfrm>
        </p:grpSpPr>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t="79486"/>
            <a:stretch>
              <a:fillRect/>
            </a:stretch>
          </p:blipFill>
          <p:spPr>
            <a:xfrm>
              <a:off x="0" y="5607583"/>
              <a:ext cx="12192000" cy="1250417"/>
            </a:xfrm>
            <a:prstGeom prst="rect">
              <a:avLst/>
            </a:prstGeom>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t="73753"/>
            <a:stretch>
              <a:fillRect/>
            </a:stretch>
          </p:blipFill>
          <p:spPr>
            <a:xfrm>
              <a:off x="0" y="5258230"/>
              <a:ext cx="12192000" cy="1599770"/>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61245"/>
            <a:stretch>
              <a:fillRect/>
            </a:stretch>
          </p:blipFill>
          <p:spPr>
            <a:xfrm>
              <a:off x="0" y="4495800"/>
              <a:ext cx="12192000" cy="2362200"/>
            </a:xfrm>
            <a:prstGeom prst="rect">
              <a:avLst/>
            </a:prstGeom>
          </p:spPr>
        </p:pic>
      </p:grpSp>
      <p:pic>
        <p:nvPicPr>
          <p:cNvPr id="17" name="图片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3435" y="108546"/>
            <a:ext cx="1137573" cy="1137573"/>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7150735" y="257810"/>
            <a:ext cx="1993265" cy="1444625"/>
          </a:xfrm>
          <a:prstGeom prst="rect">
            <a:avLst/>
          </a:prstGeom>
        </p:spPr>
      </p:pic>
      <p:pic>
        <p:nvPicPr>
          <p:cNvPr id="7" name="Picture 6" descr="A group of people in clothing&#10;&#10;Description automatically generated with low confidence">
            <a:extLst>
              <a:ext uri="{FF2B5EF4-FFF2-40B4-BE49-F238E27FC236}">
                <a16:creationId xmlns:a16="http://schemas.microsoft.com/office/drawing/2014/main" id="{D6CDEA3F-4A43-4AF8-A51F-5DCA3AB76AA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21115" y="3355988"/>
            <a:ext cx="3089536" cy="1892397"/>
          </a:xfrm>
          <a:prstGeom prst="rect">
            <a:avLst/>
          </a:prstGeom>
        </p:spPr>
      </p:pic>
      <p:sp>
        <p:nvSpPr>
          <p:cNvPr id="20" name="Rectangle: Rounded Corners 19">
            <a:extLst>
              <a:ext uri="{FF2B5EF4-FFF2-40B4-BE49-F238E27FC236}">
                <a16:creationId xmlns:a16="http://schemas.microsoft.com/office/drawing/2014/main" id="{728B74A0-0276-42F8-AC13-8D5256DB01E2}"/>
              </a:ext>
            </a:extLst>
          </p:cNvPr>
          <p:cNvSpPr/>
          <p:nvPr/>
        </p:nvSpPr>
        <p:spPr>
          <a:xfrm>
            <a:off x="3994879" y="1720782"/>
            <a:ext cx="4975131" cy="1558348"/>
          </a:xfrm>
          <a:prstGeom prst="roundRect">
            <a:avLst/>
          </a:prstGeom>
          <a:solidFill>
            <a:schemeClr val="accent6">
              <a:lumMod val="20000"/>
              <a:lumOff val="80000"/>
              <a:alpha val="42000"/>
            </a:schemeClr>
          </a:solidFill>
          <a:ln w="28575">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err="1">
                <a:latin typeface="UTM Androgyne" panose="02040603050506020204" pitchFamily="18" charset="0"/>
                <a:cs typeface="Times New Roman" panose="02020603050405020304" pitchFamily="18" charset="0"/>
              </a:rPr>
              <a:t>Truyện</a:t>
            </a:r>
            <a:r>
              <a:rPr lang="en-US" sz="2400" dirty="0">
                <a:latin typeface="UTM Androgyne" panose="02040603050506020204" pitchFamily="18" charset="0"/>
                <a:cs typeface="Times New Roman" panose="02020603050405020304" pitchFamily="18" charset="0"/>
              </a:rPr>
              <a:t> có </a:t>
            </a:r>
            <a:r>
              <a:rPr lang="en-US" sz="2400" dirty="0" err="1">
                <a:latin typeface="UTM Androgyne" panose="02040603050506020204" pitchFamily="18" charset="0"/>
                <a:cs typeface="Times New Roman" panose="02020603050405020304" pitchFamily="18" charset="0"/>
              </a:rPr>
              <a:t>nhân</a:t>
            </a:r>
            <a:r>
              <a:rPr lang="en-US" sz="2400" dirty="0">
                <a:latin typeface="UTM Androgyne" panose="02040603050506020204" pitchFamily="18" charset="0"/>
                <a:cs typeface="Times New Roman" panose="02020603050405020304" pitchFamily="18" charset="0"/>
              </a:rPr>
              <a:t> </a:t>
            </a:r>
            <a:r>
              <a:rPr lang="en-US" sz="2400" dirty="0" err="1">
                <a:latin typeface="UTM Androgyne" panose="02040603050506020204" pitchFamily="18" charset="0"/>
                <a:cs typeface="Times New Roman" panose="02020603050405020304" pitchFamily="18" charset="0"/>
              </a:rPr>
              <a:t>vật</a:t>
            </a:r>
            <a:r>
              <a:rPr lang="en-US" sz="2400" dirty="0">
                <a:latin typeface="UTM Androgyne" panose="02040603050506020204" pitchFamily="18" charset="0"/>
                <a:cs typeface="Times New Roman" panose="02020603050405020304" pitchFamily="18" charset="0"/>
              </a:rPr>
              <a:t> </a:t>
            </a:r>
            <a:r>
              <a:rPr lang="en-US" sz="2400" dirty="0" err="1">
                <a:latin typeface="UTM Androgyne" panose="02040603050506020204" pitchFamily="18" charset="0"/>
                <a:cs typeface="Times New Roman" panose="02020603050405020304" pitchFamily="18" charset="0"/>
              </a:rPr>
              <a:t>chính</a:t>
            </a:r>
            <a:r>
              <a:rPr lang="en-US" sz="2400" dirty="0">
                <a:latin typeface="UTM Androgyne" panose="02040603050506020204" pitchFamily="18" charset="0"/>
                <a:cs typeface="Times New Roman" panose="02020603050405020304" pitchFamily="18" charset="0"/>
              </a:rPr>
              <a:t>: </a:t>
            </a:r>
            <a:r>
              <a:rPr lang="en-US" sz="2400" dirty="0" err="1">
                <a:latin typeface="UTM Androgyne" panose="02040603050506020204" pitchFamily="18" charset="0"/>
                <a:cs typeface="Times New Roman" panose="02020603050405020304" pitchFamily="18" charset="0"/>
              </a:rPr>
              <a:t>Cẩu</a:t>
            </a:r>
            <a:r>
              <a:rPr lang="en-US" sz="2400" dirty="0">
                <a:latin typeface="UTM Androgyne" panose="02040603050506020204" pitchFamily="18" charset="0"/>
                <a:cs typeface="Times New Roman" panose="02020603050405020304" pitchFamily="18" charset="0"/>
              </a:rPr>
              <a:t> </a:t>
            </a:r>
            <a:r>
              <a:rPr lang="en-US" sz="2400" dirty="0" err="1">
                <a:latin typeface="UTM Androgyne" panose="02040603050506020204" pitchFamily="18" charset="0"/>
                <a:cs typeface="Times New Roman" panose="02020603050405020304" pitchFamily="18" charset="0"/>
              </a:rPr>
              <a:t>Khây</a:t>
            </a:r>
            <a:r>
              <a:rPr lang="en-US" sz="2400" dirty="0">
                <a:latin typeface="UTM Androgyne" panose="02040603050506020204" pitchFamily="18" charset="0"/>
                <a:cs typeface="Times New Roman" panose="02020603050405020304" pitchFamily="18" charset="0"/>
              </a:rPr>
              <a:t>, </a:t>
            </a:r>
            <a:r>
              <a:rPr lang="en-US" sz="2400" dirty="0" err="1">
                <a:latin typeface="UTM Androgyne" panose="02040603050506020204" pitchFamily="18" charset="0"/>
                <a:cs typeface="Times New Roman" panose="02020603050405020304" pitchFamily="18" charset="0"/>
              </a:rPr>
              <a:t>Nắm</a:t>
            </a:r>
            <a:r>
              <a:rPr lang="en-US" sz="2400" dirty="0">
                <a:latin typeface="UTM Androgyne" panose="02040603050506020204" pitchFamily="18" charset="0"/>
                <a:cs typeface="Times New Roman" panose="02020603050405020304" pitchFamily="18" charset="0"/>
              </a:rPr>
              <a:t> Tay </a:t>
            </a:r>
            <a:r>
              <a:rPr lang="en-US" sz="2400" dirty="0" err="1">
                <a:latin typeface="UTM Androgyne" panose="02040603050506020204" pitchFamily="18" charset="0"/>
                <a:cs typeface="Times New Roman" panose="02020603050405020304" pitchFamily="18" charset="0"/>
              </a:rPr>
              <a:t>Đóng</a:t>
            </a:r>
            <a:r>
              <a:rPr lang="en-US" sz="2400" dirty="0">
                <a:latin typeface="UTM Androgyne" panose="02040603050506020204" pitchFamily="18" charset="0"/>
                <a:cs typeface="Times New Roman" panose="02020603050405020304" pitchFamily="18" charset="0"/>
              </a:rPr>
              <a:t> </a:t>
            </a:r>
            <a:r>
              <a:rPr lang="en-US" sz="2400" dirty="0" err="1">
                <a:latin typeface="UTM Androgyne" panose="02040603050506020204" pitchFamily="18" charset="0"/>
                <a:cs typeface="Times New Roman" panose="02020603050405020304" pitchFamily="18" charset="0"/>
              </a:rPr>
              <a:t>Cọc</a:t>
            </a:r>
            <a:r>
              <a:rPr lang="en-US" sz="2400" dirty="0">
                <a:latin typeface="UTM Androgyne" panose="02040603050506020204" pitchFamily="18" charset="0"/>
                <a:cs typeface="Times New Roman" panose="02020603050405020304" pitchFamily="18" charset="0"/>
              </a:rPr>
              <a:t>, </a:t>
            </a:r>
            <a:r>
              <a:rPr lang="en-US" sz="2400" dirty="0" err="1">
                <a:latin typeface="UTM Androgyne" panose="02040603050506020204" pitchFamily="18" charset="0"/>
                <a:cs typeface="Times New Roman" panose="02020603050405020304" pitchFamily="18" charset="0"/>
              </a:rPr>
              <a:t>Lấy</a:t>
            </a:r>
            <a:r>
              <a:rPr lang="en-US" sz="2400" dirty="0">
                <a:latin typeface="UTM Androgyne" panose="02040603050506020204" pitchFamily="18" charset="0"/>
                <a:cs typeface="Times New Roman" panose="02020603050405020304" pitchFamily="18" charset="0"/>
              </a:rPr>
              <a:t> Tai </a:t>
            </a:r>
            <a:r>
              <a:rPr lang="en-US" sz="2400" dirty="0" err="1">
                <a:latin typeface="UTM Androgyne" panose="02040603050506020204" pitchFamily="18" charset="0"/>
                <a:cs typeface="Times New Roman" panose="02020603050405020304" pitchFamily="18" charset="0"/>
              </a:rPr>
              <a:t>Tát</a:t>
            </a:r>
            <a:r>
              <a:rPr lang="en-US" sz="2400" dirty="0">
                <a:latin typeface="UTM Androgyne" panose="02040603050506020204" pitchFamily="18" charset="0"/>
                <a:cs typeface="Times New Roman" panose="02020603050405020304" pitchFamily="18" charset="0"/>
              </a:rPr>
              <a:t> </a:t>
            </a:r>
            <a:r>
              <a:rPr lang="en-US" sz="2400" dirty="0" err="1">
                <a:latin typeface="UTM Androgyne" panose="02040603050506020204" pitchFamily="18" charset="0"/>
                <a:cs typeface="Times New Roman" panose="02020603050405020304" pitchFamily="18" charset="0"/>
              </a:rPr>
              <a:t>Nước</a:t>
            </a:r>
            <a:r>
              <a:rPr lang="en-US" sz="2400" dirty="0">
                <a:latin typeface="UTM Androgyne" panose="02040603050506020204" pitchFamily="18" charset="0"/>
                <a:cs typeface="Times New Roman" panose="02020603050405020304" pitchFamily="18" charset="0"/>
              </a:rPr>
              <a:t>, </a:t>
            </a:r>
            <a:r>
              <a:rPr lang="en-US" sz="2400" dirty="0" err="1">
                <a:latin typeface="UTM Androgyne" panose="02040603050506020204" pitchFamily="18" charset="0"/>
                <a:cs typeface="Times New Roman" panose="02020603050405020304" pitchFamily="18" charset="0"/>
              </a:rPr>
              <a:t>Móng</a:t>
            </a:r>
            <a:r>
              <a:rPr lang="en-US" sz="2400" dirty="0">
                <a:latin typeface="UTM Androgyne" panose="02040603050506020204" pitchFamily="18" charset="0"/>
                <a:cs typeface="Times New Roman" panose="02020603050405020304" pitchFamily="18" charset="0"/>
              </a:rPr>
              <a:t> Tay </a:t>
            </a:r>
            <a:r>
              <a:rPr lang="en-US" sz="2400" dirty="0" err="1">
                <a:latin typeface="UTM Androgyne" panose="02040603050506020204" pitchFamily="18" charset="0"/>
                <a:cs typeface="Times New Roman" panose="02020603050405020304" pitchFamily="18" charset="0"/>
              </a:rPr>
              <a:t>Đục</a:t>
            </a:r>
            <a:r>
              <a:rPr lang="en-US" sz="2400" dirty="0">
                <a:latin typeface="UTM Androgyne" panose="02040603050506020204" pitchFamily="18" charset="0"/>
                <a:cs typeface="Times New Roman" panose="02020603050405020304" pitchFamily="18" charset="0"/>
              </a:rPr>
              <a:t> </a:t>
            </a:r>
            <a:r>
              <a:rPr lang="en-US" sz="2400" dirty="0" err="1">
                <a:latin typeface="UTM Androgyne" panose="02040603050506020204" pitchFamily="18" charset="0"/>
                <a:cs typeface="Times New Roman" panose="02020603050405020304" pitchFamily="18" charset="0"/>
              </a:rPr>
              <a:t>Máng</a:t>
            </a:r>
            <a:r>
              <a:rPr lang="en-US" sz="2400" dirty="0">
                <a:latin typeface="UTM Androgyne" panose="02040603050506020204" pitchFamily="18" charset="0"/>
                <a:cs typeface="Times New Roman" panose="02020603050405020304" pitchFamily="18" charset="0"/>
              </a:rPr>
              <a:t>.</a:t>
            </a:r>
          </a:p>
        </p:txBody>
      </p:sp>
      <p:pic>
        <p:nvPicPr>
          <p:cNvPr id="24" name="Picture 23">
            <a:extLst>
              <a:ext uri="{FF2B5EF4-FFF2-40B4-BE49-F238E27FC236}">
                <a16:creationId xmlns:a16="http://schemas.microsoft.com/office/drawing/2014/main" id="{A92809F5-DA53-4C0C-B03E-57C6E887C73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8018" y="228934"/>
            <a:ext cx="4101758" cy="2237570"/>
          </a:xfrm>
          <a:prstGeom prst="rect">
            <a:avLst/>
          </a:prstGeom>
        </p:spPr>
      </p:pic>
      <p:sp>
        <p:nvSpPr>
          <p:cNvPr id="26" name="TextBox 25">
            <a:extLst>
              <a:ext uri="{FF2B5EF4-FFF2-40B4-BE49-F238E27FC236}">
                <a16:creationId xmlns:a16="http://schemas.microsoft.com/office/drawing/2014/main" id="{2CB382F7-E4A0-47B7-87F5-E9CD9BB599CC}"/>
              </a:ext>
            </a:extLst>
          </p:cNvPr>
          <p:cNvSpPr txBox="1"/>
          <p:nvPr/>
        </p:nvSpPr>
        <p:spPr>
          <a:xfrm>
            <a:off x="1224259" y="518482"/>
            <a:ext cx="2905531" cy="1569660"/>
          </a:xfrm>
          <a:prstGeom prst="rect">
            <a:avLst/>
          </a:prstGeom>
          <a:noFill/>
        </p:spPr>
        <p:txBody>
          <a:bodyPr wrap="square">
            <a:spAutoFit/>
          </a:bodyPr>
          <a:lstStyle/>
          <a:p>
            <a:pPr algn="ctr"/>
            <a:r>
              <a:rPr lang="en-US" sz="3200" dirty="0" err="1">
                <a:latin typeface="UTM Androgyne" panose="02040603050506020204" pitchFamily="18" charset="0"/>
              </a:rPr>
              <a:t>Truyện</a:t>
            </a:r>
            <a:r>
              <a:rPr lang="en-US" sz="3200" dirty="0">
                <a:latin typeface="UTM Androgyne" panose="02040603050506020204" pitchFamily="18" charset="0"/>
              </a:rPr>
              <a:t> có </a:t>
            </a:r>
            <a:r>
              <a:rPr lang="en-US" sz="3200" dirty="0" err="1">
                <a:latin typeface="UTM Androgyne" panose="02040603050506020204" pitchFamily="18" charset="0"/>
              </a:rPr>
              <a:t>những</a:t>
            </a:r>
            <a:r>
              <a:rPr lang="en-US" sz="3200" dirty="0">
                <a:latin typeface="UTM Androgyne" panose="02040603050506020204" pitchFamily="18" charset="0"/>
              </a:rPr>
              <a:t> </a:t>
            </a:r>
            <a:r>
              <a:rPr lang="en-US" sz="3200" dirty="0" err="1">
                <a:latin typeface="UTM Androgyne" panose="02040603050506020204" pitchFamily="18" charset="0"/>
              </a:rPr>
              <a:t>nhân</a:t>
            </a:r>
            <a:r>
              <a:rPr lang="en-US" sz="3200" dirty="0">
                <a:latin typeface="UTM Androgyne" panose="02040603050506020204" pitchFamily="18" charset="0"/>
              </a:rPr>
              <a:t> </a:t>
            </a:r>
            <a:r>
              <a:rPr lang="en-US" sz="3200" dirty="0" err="1">
                <a:latin typeface="UTM Androgyne" panose="02040603050506020204" pitchFamily="18" charset="0"/>
              </a:rPr>
              <a:t>vật</a:t>
            </a:r>
            <a:r>
              <a:rPr lang="en-US" sz="3200" dirty="0">
                <a:latin typeface="UTM Androgyne" panose="02040603050506020204" pitchFamily="18" charset="0"/>
              </a:rPr>
              <a:t> </a:t>
            </a:r>
            <a:r>
              <a:rPr lang="en-US" sz="3200" dirty="0" err="1">
                <a:latin typeface="UTM Androgyne" panose="02040603050506020204" pitchFamily="18" charset="0"/>
              </a:rPr>
              <a:t>nào</a:t>
            </a:r>
            <a:r>
              <a:rPr lang="en-US" sz="3200" dirty="0">
                <a:latin typeface="UTM Androgyne" panose="02040603050506020204" pitchFamily="18"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down)">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500" fill="hold"/>
                                        <p:tgtEl>
                                          <p:spTgt spid="20"/>
                                        </p:tgtEl>
                                        <p:attrNameLst>
                                          <p:attrName>ppt_x</p:attrName>
                                        </p:attrNameLst>
                                      </p:cBhvr>
                                      <p:tavLst>
                                        <p:tav tm="0">
                                          <p:val>
                                            <p:strVal val="#ppt_x"/>
                                          </p:val>
                                        </p:tav>
                                        <p:tav tm="100000">
                                          <p:val>
                                            <p:strVal val="#ppt_x"/>
                                          </p:val>
                                        </p:tav>
                                      </p:tavLst>
                                    </p:anim>
                                    <p:anim calcmode="lin" valueType="num">
                                      <p:cBhvr additive="base">
                                        <p:cTn id="1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userDrawn="1"/>
        </p:nvSpPr>
        <p:spPr>
          <a:xfrm>
            <a:off x="173990" y="359410"/>
            <a:ext cx="8836660" cy="4445635"/>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pic>
        <p:nvPicPr>
          <p:cNvPr id="16" name="图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150735" y="108585"/>
            <a:ext cx="1993265" cy="1444625"/>
          </a:xfrm>
          <a:prstGeom prst="rect">
            <a:avLst/>
          </a:prstGeom>
        </p:spPr>
      </p:pic>
      <p:pic>
        <p:nvPicPr>
          <p:cNvPr id="17"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3435" y="108546"/>
            <a:ext cx="1137573" cy="1137573"/>
          </a:xfrm>
          <a:prstGeom prst="rect">
            <a:avLst/>
          </a:prstGeom>
        </p:spPr>
      </p:pic>
      <p:grpSp>
        <p:nvGrpSpPr>
          <p:cNvPr id="9" name="组合 8"/>
          <p:cNvGrpSpPr/>
          <p:nvPr userDrawn="1"/>
        </p:nvGrpSpPr>
        <p:grpSpPr>
          <a:xfrm>
            <a:off x="0" y="3372440"/>
            <a:ext cx="9144000" cy="1771960"/>
            <a:chOff x="0" y="4495800"/>
            <a:chExt cx="12192000" cy="2362200"/>
          </a:xfrm>
        </p:grpSpPr>
        <p:pic>
          <p:nvPicPr>
            <p:cNvPr id="10" name="图片 9"/>
            <p:cNvPicPr>
              <a:picLocks noChangeAspect="1"/>
            </p:cNvPicPr>
            <p:nvPr/>
          </p:nvPicPr>
          <p:blipFill rotWithShape="1">
            <a:blip r:embed="rId5" cstate="print">
              <a:extLst>
                <a:ext uri="{28A0092B-C50C-407E-A947-70E740481C1C}">
                  <a14:useLocalDpi xmlns:a14="http://schemas.microsoft.com/office/drawing/2010/main" val="0"/>
                </a:ext>
              </a:extLst>
            </a:blip>
            <a:srcRect t="79486"/>
            <a:stretch>
              <a:fillRect/>
            </a:stretch>
          </p:blipFill>
          <p:spPr>
            <a:xfrm>
              <a:off x="0" y="5607583"/>
              <a:ext cx="12192000" cy="1250417"/>
            </a:xfrm>
            <a:prstGeom prst="rect">
              <a:avLst/>
            </a:prstGeom>
          </p:spPr>
        </p:pic>
        <p:pic>
          <p:nvPicPr>
            <p:cNvPr id="11" name="图片 10"/>
            <p:cNvPicPr>
              <a:picLocks noChangeAspect="1"/>
            </p:cNvPicPr>
            <p:nvPr/>
          </p:nvPicPr>
          <p:blipFill rotWithShape="1">
            <a:blip r:embed="rId6" cstate="print">
              <a:extLst>
                <a:ext uri="{28A0092B-C50C-407E-A947-70E740481C1C}">
                  <a14:useLocalDpi xmlns:a14="http://schemas.microsoft.com/office/drawing/2010/main" val="0"/>
                </a:ext>
              </a:extLst>
            </a:blip>
            <a:srcRect t="73753"/>
            <a:stretch>
              <a:fillRect/>
            </a:stretch>
          </p:blipFill>
          <p:spPr>
            <a:xfrm>
              <a:off x="0" y="5258230"/>
              <a:ext cx="12192000" cy="1599770"/>
            </a:xfrm>
            <a:prstGeom prst="rect">
              <a:avLst/>
            </a:prstGeom>
          </p:spPr>
        </p:pic>
        <p:pic>
          <p:nvPicPr>
            <p:cNvPr id="12" name="图片 11"/>
            <p:cNvPicPr>
              <a:picLocks noChangeAspect="1"/>
            </p:cNvPicPr>
            <p:nvPr/>
          </p:nvPicPr>
          <p:blipFill rotWithShape="1">
            <a:blip r:embed="rId7" cstate="print">
              <a:extLst>
                <a:ext uri="{28A0092B-C50C-407E-A947-70E740481C1C}">
                  <a14:useLocalDpi xmlns:a14="http://schemas.microsoft.com/office/drawing/2010/main" val="0"/>
                </a:ext>
              </a:extLst>
            </a:blip>
            <a:srcRect t="61245"/>
            <a:stretch>
              <a:fillRect/>
            </a:stretch>
          </p:blipFill>
          <p:spPr>
            <a:xfrm>
              <a:off x="0" y="4495800"/>
              <a:ext cx="12192000" cy="2362200"/>
            </a:xfrm>
            <a:prstGeom prst="rect">
              <a:avLst/>
            </a:prstGeom>
          </p:spPr>
        </p:pic>
      </p:grpSp>
      <p:sp>
        <p:nvSpPr>
          <p:cNvPr id="19" name="Rectangle: Rounded Corners 18">
            <a:extLst>
              <a:ext uri="{FF2B5EF4-FFF2-40B4-BE49-F238E27FC236}">
                <a16:creationId xmlns:a16="http://schemas.microsoft.com/office/drawing/2014/main" id="{21AC0486-18CD-4EA1-A10A-FFF744DB3507}"/>
              </a:ext>
            </a:extLst>
          </p:cNvPr>
          <p:cNvSpPr/>
          <p:nvPr/>
        </p:nvSpPr>
        <p:spPr>
          <a:xfrm>
            <a:off x="477811" y="549375"/>
            <a:ext cx="8216484" cy="1558348"/>
          </a:xfrm>
          <a:prstGeom prst="roundRect">
            <a:avLst/>
          </a:prstGeom>
          <a:solidFill>
            <a:schemeClr val="accent6">
              <a:lumMod val="20000"/>
              <a:lumOff val="80000"/>
              <a:alpha val="42000"/>
            </a:schemeClr>
          </a:solidFill>
          <a:ln w="28575">
            <a:prstDash val="dash"/>
          </a:ln>
        </p:spPr>
        <p:style>
          <a:lnRef idx="2">
            <a:schemeClr val="accent6"/>
          </a:lnRef>
          <a:fillRef idx="1">
            <a:schemeClr val="lt1"/>
          </a:fillRef>
          <a:effectRef idx="0">
            <a:schemeClr val="accent6"/>
          </a:effectRef>
          <a:fontRef idx="minor">
            <a:schemeClr val="dk1"/>
          </a:fontRef>
        </p:style>
        <p:txBody>
          <a:bodyPr rtlCol="0" anchor="ctr"/>
          <a:lstStyle/>
          <a:p>
            <a:pPr algn="just"/>
            <a:r>
              <a:rPr lang="vi-VN" sz="2400" dirty="0">
                <a:solidFill>
                  <a:srgbClr val="000000"/>
                </a:solidFill>
                <a:latin typeface="OpenSans"/>
              </a:rPr>
              <a:t> </a:t>
            </a:r>
            <a:r>
              <a:rPr lang="en-US" sz="2400" dirty="0">
                <a:solidFill>
                  <a:srgbClr val="000000"/>
                </a:solidFill>
                <a:latin typeface="UTM Androgyne" panose="02040603050506020204" pitchFamily="18" charset="0"/>
              </a:rPr>
              <a:t>   </a:t>
            </a:r>
            <a:r>
              <a:rPr lang="vi-VN" sz="2400" dirty="0">
                <a:solidFill>
                  <a:srgbClr val="C00000"/>
                </a:solidFill>
                <a:latin typeface="OpenSans"/>
              </a:rPr>
              <a:t>Ngày xưa, ở bản kia có một chú bé tuy nhỏ người nhưng ăn một lúc hết chín chõ xôi. Dân bản đặt tên cho chú là Cẩu Khây. Cẩu Khây lên mười tuổi, sức đã bằng trai mười tám; mười lăm tuổi đã tinh thông võ nghệ.</a:t>
            </a:r>
          </a:p>
        </p:txBody>
      </p:sp>
      <p:sp>
        <p:nvSpPr>
          <p:cNvPr id="20" name="TextBox 19">
            <a:extLst>
              <a:ext uri="{FF2B5EF4-FFF2-40B4-BE49-F238E27FC236}">
                <a16:creationId xmlns:a16="http://schemas.microsoft.com/office/drawing/2014/main" id="{EA4C6438-55FD-4FAB-9C87-AACF6030E73B}"/>
              </a:ext>
            </a:extLst>
          </p:cNvPr>
          <p:cNvSpPr txBox="1"/>
          <p:nvPr/>
        </p:nvSpPr>
        <p:spPr>
          <a:xfrm>
            <a:off x="499446" y="2225081"/>
            <a:ext cx="8333295" cy="954107"/>
          </a:xfrm>
          <a:prstGeom prst="rect">
            <a:avLst/>
          </a:prstGeom>
          <a:noFill/>
        </p:spPr>
        <p:txBody>
          <a:bodyPr wrap="square">
            <a:spAutoFit/>
          </a:bodyPr>
          <a:lstStyle/>
          <a:p>
            <a:pPr algn="just">
              <a:defRPr/>
            </a:pPr>
            <a:r>
              <a:rPr lang="en-US" sz="2800" b="1" dirty="0">
                <a:solidFill>
                  <a:srgbClr val="C00000"/>
                </a:solidFill>
                <a:latin typeface="Cambria" panose="02040503050406030204" pitchFamily="18" charset="0"/>
                <a:ea typeface="Cambria" panose="02040503050406030204" pitchFamily="18" charset="0"/>
              </a:rPr>
              <a:t>Đ</a:t>
            </a:r>
            <a:r>
              <a:rPr lang="vi-VN" sz="2800" b="1" dirty="0">
                <a:solidFill>
                  <a:srgbClr val="C00000"/>
                </a:solidFill>
                <a:latin typeface="Cambria" panose="02040503050406030204" pitchFamily="18" charset="0"/>
                <a:ea typeface="Cambria" panose="02040503050406030204" pitchFamily="18" charset="0"/>
              </a:rPr>
              <a:t>ọc thầm đoạn 1 và trả lời: </a:t>
            </a:r>
            <a:endParaRPr lang="en-US" sz="2800" b="1" dirty="0">
              <a:solidFill>
                <a:srgbClr val="C00000"/>
              </a:solidFill>
              <a:latin typeface="Cambria" panose="02040503050406030204" pitchFamily="18" charset="0"/>
              <a:ea typeface="Cambria" panose="02040503050406030204" pitchFamily="18" charset="0"/>
            </a:endParaRPr>
          </a:p>
          <a:p>
            <a:pPr algn="just">
              <a:defRPr/>
            </a:pPr>
            <a:r>
              <a:rPr lang="en-US" sz="2800" b="1" dirty="0">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1. </a:t>
            </a:r>
            <a:r>
              <a:rPr lang="en-US" sz="2800" b="1" dirty="0" err="1">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Cẩu</a:t>
            </a:r>
            <a:r>
              <a:rPr lang="en-US" sz="2800" b="1" dirty="0">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 </a:t>
            </a:r>
            <a:r>
              <a:rPr lang="en-US" sz="2800" b="1" dirty="0" err="1">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Khây</a:t>
            </a:r>
            <a:r>
              <a:rPr lang="en-US" sz="2800" b="1" dirty="0">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 có </a:t>
            </a:r>
            <a:r>
              <a:rPr lang="en-US" sz="2800" b="1" dirty="0" err="1">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sức</a:t>
            </a:r>
            <a:r>
              <a:rPr lang="en-US" sz="2800" b="1" dirty="0">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 </a:t>
            </a:r>
            <a:r>
              <a:rPr lang="en-US" sz="2800" b="1" dirty="0" err="1">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khỏe</a:t>
            </a:r>
            <a:r>
              <a:rPr lang="en-US" sz="2800" b="1" dirty="0">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 </a:t>
            </a:r>
            <a:r>
              <a:rPr lang="en-US" sz="2800" b="1" dirty="0" err="1">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và</a:t>
            </a:r>
            <a:r>
              <a:rPr lang="en-US" sz="2800" b="1" dirty="0">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 </a:t>
            </a:r>
            <a:r>
              <a:rPr lang="en-US" sz="2800" b="1" dirty="0" err="1">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tài</a:t>
            </a:r>
            <a:r>
              <a:rPr lang="en-US" sz="2800" b="1" dirty="0">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 </a:t>
            </a:r>
            <a:r>
              <a:rPr lang="en-US" sz="2800" b="1" dirty="0" err="1">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năng</a:t>
            </a:r>
            <a:r>
              <a:rPr lang="en-US" sz="2800" b="1" dirty="0">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 </a:t>
            </a:r>
            <a:r>
              <a:rPr lang="en-US" sz="2800" b="1" dirty="0" err="1">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như</a:t>
            </a:r>
            <a:r>
              <a:rPr lang="en-US" sz="2800" b="1" dirty="0">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 </a:t>
            </a:r>
            <a:r>
              <a:rPr lang="en-US" sz="2800" b="1" dirty="0" err="1">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thế</a:t>
            </a:r>
            <a:r>
              <a:rPr lang="en-US" sz="2800" b="1" dirty="0">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 </a:t>
            </a:r>
            <a:r>
              <a:rPr lang="en-US" sz="2800" b="1" dirty="0" err="1">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nào</a:t>
            </a:r>
            <a:r>
              <a:rPr lang="en-US" sz="2800" b="1" dirty="0">
                <a:solidFill>
                  <a:schemeClr val="accent6">
                    <a:lumMod val="50000"/>
                  </a:schemeClr>
                </a:solidFill>
                <a:effectLst>
                  <a:outerShdw blurRad="38100" dist="38100" dir="2700000" algn="tl">
                    <a:srgbClr val="000000">
                      <a:alpha val="43137"/>
                    </a:srgbClr>
                  </a:outerShdw>
                </a:effectLst>
                <a:latin typeface="UTM Androgyne" panose="02040603050506020204" pitchFamily="18" charset="0"/>
              </a:rPr>
              <a:t>?</a:t>
            </a:r>
          </a:p>
        </p:txBody>
      </p:sp>
      <p:sp>
        <p:nvSpPr>
          <p:cNvPr id="21" name="TextBox 20">
            <a:extLst>
              <a:ext uri="{FF2B5EF4-FFF2-40B4-BE49-F238E27FC236}">
                <a16:creationId xmlns:a16="http://schemas.microsoft.com/office/drawing/2014/main" id="{2D782E23-2585-4A78-9ABA-38D19365FD06}"/>
              </a:ext>
            </a:extLst>
          </p:cNvPr>
          <p:cNvSpPr txBox="1">
            <a:spLocks noChangeArrowheads="1"/>
          </p:cNvSpPr>
          <p:nvPr/>
        </p:nvSpPr>
        <p:spPr bwMode="auto">
          <a:xfrm>
            <a:off x="499446" y="3348934"/>
            <a:ext cx="6694691" cy="1569660"/>
          </a:xfrm>
          <a:prstGeom prst="rect">
            <a:avLst/>
          </a:prstGeom>
          <a:ln w="57150">
            <a:solidFill>
              <a:schemeClr val="accent6">
                <a:lumMod val="50000"/>
              </a:schemeClr>
            </a:solidFill>
            <a:prstDash val="dashDot"/>
          </a:ln>
          <a:effectLst>
            <a:outerShdw blurRad="50800" dist="38100" dir="2700000" algn="t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wrap="square">
            <a:spAutoFit/>
          </a:bodyPr>
          <a:lstStyle/>
          <a:p>
            <a:pPr marL="285750" indent="-285750">
              <a:buFont typeface="Arial" panose="020B0604020202020204" pitchFamily="34" charset="0"/>
              <a:buChar char="•"/>
            </a:pPr>
            <a:r>
              <a:rPr lang="en-US" sz="2400" dirty="0" err="1">
                <a:solidFill>
                  <a:srgbClr val="C00000"/>
                </a:solidFill>
                <a:latin typeface="UTM Androgyne" panose="02040603050506020204" pitchFamily="18" charset="0"/>
              </a:rPr>
              <a:t>Về</a:t>
            </a:r>
            <a:r>
              <a:rPr lang="en-US" sz="2400" dirty="0">
                <a:solidFill>
                  <a:srgbClr val="C00000"/>
                </a:solidFill>
                <a:latin typeface="UTM Androgyne" panose="02040603050506020204" pitchFamily="18" charset="0"/>
              </a:rPr>
              <a:t> </a:t>
            </a:r>
            <a:r>
              <a:rPr lang="en-US" sz="2400" dirty="0" err="1">
                <a:solidFill>
                  <a:srgbClr val="C00000"/>
                </a:solidFill>
                <a:latin typeface="UTM Androgyne" panose="02040603050506020204" pitchFamily="18" charset="0"/>
              </a:rPr>
              <a:t>sức</a:t>
            </a:r>
            <a:r>
              <a:rPr lang="en-US" sz="2400" dirty="0">
                <a:solidFill>
                  <a:srgbClr val="C00000"/>
                </a:solidFill>
                <a:latin typeface="UTM Androgyne" panose="02040603050506020204" pitchFamily="18" charset="0"/>
              </a:rPr>
              <a:t> </a:t>
            </a:r>
            <a:r>
              <a:rPr lang="en-US" sz="2400" dirty="0" err="1">
                <a:solidFill>
                  <a:srgbClr val="C00000"/>
                </a:solidFill>
                <a:latin typeface="UTM Androgyne" panose="02040603050506020204" pitchFamily="18" charset="0"/>
              </a:rPr>
              <a:t>khỏe</a:t>
            </a:r>
            <a:r>
              <a:rPr lang="en-US" sz="2400" dirty="0">
                <a:solidFill>
                  <a:srgbClr val="C00000"/>
                </a:solidFill>
                <a:latin typeface="UTM Androgyne" panose="02040603050506020204" pitchFamily="18" charset="0"/>
              </a:rPr>
              <a:t>: </a:t>
            </a:r>
            <a:r>
              <a:rPr lang="en-US" sz="2400" dirty="0" err="1">
                <a:solidFill>
                  <a:srgbClr val="538241"/>
                </a:solidFill>
                <a:latin typeface="UTM Androgyne" panose="02040603050506020204" pitchFamily="18" charset="0"/>
              </a:rPr>
              <a:t>nhỏ</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người</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nhưng</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ăn</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một</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lúc</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hết</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chín</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chõ</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xôi</a:t>
            </a:r>
            <a:r>
              <a:rPr lang="en-US" sz="2400" dirty="0">
                <a:solidFill>
                  <a:srgbClr val="538241"/>
                </a:solidFill>
                <a:latin typeface="UTM Androgyne" panose="02040603050506020204" pitchFamily="18" charset="0"/>
              </a:rPr>
              <a:t>, 10 </a:t>
            </a:r>
            <a:r>
              <a:rPr lang="en-US" sz="2400" dirty="0" err="1">
                <a:solidFill>
                  <a:srgbClr val="538241"/>
                </a:solidFill>
                <a:latin typeface="UTM Androgyne" panose="02040603050506020204" pitchFamily="18" charset="0"/>
              </a:rPr>
              <a:t>tuổi</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sức</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đã</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bằng</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trai</a:t>
            </a:r>
            <a:r>
              <a:rPr lang="en-US" sz="2400" dirty="0">
                <a:solidFill>
                  <a:srgbClr val="538241"/>
                </a:solidFill>
                <a:latin typeface="UTM Androgyne" panose="02040603050506020204" pitchFamily="18" charset="0"/>
              </a:rPr>
              <a:t> 18.</a:t>
            </a:r>
          </a:p>
          <a:p>
            <a:pPr marL="285750" indent="-285750">
              <a:buFont typeface="Arial" panose="020B0604020202020204" pitchFamily="34" charset="0"/>
              <a:buChar char="•"/>
            </a:pPr>
            <a:r>
              <a:rPr lang="en-US" sz="2400" dirty="0" err="1">
                <a:solidFill>
                  <a:srgbClr val="C00000"/>
                </a:solidFill>
                <a:latin typeface="UTM Androgyne" panose="02040603050506020204" pitchFamily="18" charset="0"/>
              </a:rPr>
              <a:t>Về</a:t>
            </a:r>
            <a:r>
              <a:rPr lang="en-US" sz="2400" dirty="0">
                <a:solidFill>
                  <a:srgbClr val="C00000"/>
                </a:solidFill>
                <a:latin typeface="UTM Androgyne" panose="02040603050506020204" pitchFamily="18" charset="0"/>
              </a:rPr>
              <a:t> </a:t>
            </a:r>
            <a:r>
              <a:rPr lang="en-US" sz="2400" dirty="0" err="1">
                <a:solidFill>
                  <a:srgbClr val="C00000"/>
                </a:solidFill>
                <a:latin typeface="UTM Androgyne" panose="02040603050506020204" pitchFamily="18" charset="0"/>
              </a:rPr>
              <a:t>tài</a:t>
            </a:r>
            <a:r>
              <a:rPr lang="en-US" sz="2400" dirty="0">
                <a:solidFill>
                  <a:srgbClr val="C00000"/>
                </a:solidFill>
                <a:latin typeface="UTM Androgyne" panose="02040603050506020204" pitchFamily="18" charset="0"/>
              </a:rPr>
              <a:t> </a:t>
            </a:r>
            <a:r>
              <a:rPr lang="en-US" sz="2400" dirty="0" err="1">
                <a:solidFill>
                  <a:srgbClr val="C00000"/>
                </a:solidFill>
                <a:latin typeface="UTM Androgyne" panose="02040603050506020204" pitchFamily="18" charset="0"/>
              </a:rPr>
              <a:t>năng</a:t>
            </a:r>
            <a:r>
              <a:rPr lang="en-US" sz="2400" dirty="0">
                <a:solidFill>
                  <a:srgbClr val="C00000"/>
                </a:solidFill>
                <a:latin typeface="UTM Androgyne" panose="02040603050506020204" pitchFamily="18" charset="0"/>
              </a:rPr>
              <a:t>: </a:t>
            </a:r>
            <a:r>
              <a:rPr lang="en-US" sz="2400" dirty="0">
                <a:solidFill>
                  <a:srgbClr val="538241"/>
                </a:solidFill>
                <a:latin typeface="UTM Androgyne" panose="02040603050506020204" pitchFamily="18" charset="0"/>
              </a:rPr>
              <a:t>15 </a:t>
            </a:r>
            <a:r>
              <a:rPr lang="en-US" sz="2400" dirty="0" err="1">
                <a:solidFill>
                  <a:srgbClr val="538241"/>
                </a:solidFill>
                <a:latin typeface="UTM Androgyne" panose="02040603050506020204" pitchFamily="18" charset="0"/>
              </a:rPr>
              <a:t>tuổi</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đã</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tinh</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thông</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võ</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nghệ</a:t>
            </a:r>
            <a:r>
              <a:rPr lang="en-US" sz="2400" dirty="0">
                <a:solidFill>
                  <a:srgbClr val="538241"/>
                </a:solidFill>
                <a:latin typeface="UTM Androgyne" panose="02040603050506020204" pitchFamily="18" charset="0"/>
              </a:rPr>
              <a:t>, có </a:t>
            </a:r>
            <a:r>
              <a:rPr lang="en-US" sz="2400" dirty="0" err="1">
                <a:solidFill>
                  <a:srgbClr val="538241"/>
                </a:solidFill>
                <a:latin typeface="UTM Androgyne" panose="02040603050506020204" pitchFamily="18" charset="0"/>
              </a:rPr>
              <a:t>chí</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lớn</a:t>
            </a:r>
            <a:r>
              <a:rPr lang="en-US" sz="2400" dirty="0">
                <a:solidFill>
                  <a:srgbClr val="538241"/>
                </a:solidFill>
                <a:latin typeface="UTM Androgyne" panose="02040603050506020204" pitchFamily="18" charset="0"/>
              </a:rPr>
              <a:t> – </a:t>
            </a:r>
            <a:r>
              <a:rPr lang="en-US" sz="2400" dirty="0" err="1">
                <a:solidFill>
                  <a:srgbClr val="538241"/>
                </a:solidFill>
                <a:latin typeface="UTM Androgyne" panose="02040603050506020204" pitchFamily="18" charset="0"/>
              </a:rPr>
              <a:t>quyết</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diệt</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trừ</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cái</a:t>
            </a:r>
            <a:r>
              <a:rPr lang="en-US" sz="2400" dirty="0">
                <a:solidFill>
                  <a:srgbClr val="538241"/>
                </a:solidFill>
                <a:latin typeface="UTM Androgyne" panose="02040603050506020204" pitchFamily="18" charset="0"/>
              </a:rPr>
              <a:t> </a:t>
            </a:r>
            <a:r>
              <a:rPr lang="en-US" sz="2400" dirty="0" err="1">
                <a:solidFill>
                  <a:srgbClr val="538241"/>
                </a:solidFill>
                <a:latin typeface="UTM Androgyne" panose="02040603050506020204" pitchFamily="18" charset="0"/>
              </a:rPr>
              <a:t>ác</a:t>
            </a:r>
            <a:r>
              <a:rPr lang="en-US" sz="2400" dirty="0">
                <a:solidFill>
                  <a:srgbClr val="538241"/>
                </a:solidFill>
                <a:latin typeface="UTM Androgyne" panose="02040603050506020204" pitchFamily="18" charset="0"/>
              </a:rPr>
              <a:t>.</a:t>
            </a:r>
          </a:p>
        </p:txBody>
      </p:sp>
      <p:pic>
        <p:nvPicPr>
          <p:cNvPr id="23" name="图片 14">
            <a:extLst>
              <a:ext uri="{FF2B5EF4-FFF2-40B4-BE49-F238E27FC236}">
                <a16:creationId xmlns:a16="http://schemas.microsoft.com/office/drawing/2014/main" id="{A498B632-2C52-43EB-A042-E8D75977883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55740" y="3010252"/>
            <a:ext cx="3383254" cy="2130282"/>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down)">
                                      <p:cBhvr>
                                        <p:cTn id="13" dur="5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000"/>
                                        <p:tgtEl>
                                          <p:spTgt spid="21"/>
                                        </p:tgtEl>
                                      </p:cBhvr>
                                    </p:animEffect>
                                    <p:anim calcmode="lin" valueType="num">
                                      <p:cBhvr>
                                        <p:cTn id="19" dur="1000" fill="hold"/>
                                        <p:tgtEl>
                                          <p:spTgt spid="21"/>
                                        </p:tgtEl>
                                        <p:attrNameLst>
                                          <p:attrName>ppt_x</p:attrName>
                                        </p:attrNameLst>
                                      </p:cBhvr>
                                      <p:tavLst>
                                        <p:tav tm="0">
                                          <p:val>
                                            <p:strVal val="#ppt_x"/>
                                          </p:val>
                                        </p:tav>
                                        <p:tav tm="100000">
                                          <p:val>
                                            <p:strVal val="#ppt_x"/>
                                          </p:val>
                                        </p:tav>
                                      </p:tavLst>
                                    </p:anim>
                                    <p:anim calcmode="lin" valueType="num">
                                      <p:cBhvr>
                                        <p:cTn id="2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1">
                                            <p:txEl>
                                              <p:pRg st="0" end="0"/>
                                            </p:txEl>
                                          </p:spTgt>
                                        </p:tgtEl>
                                        <p:attrNameLst>
                                          <p:attrName>style.visibility</p:attrName>
                                        </p:attrNameLst>
                                      </p:cBhvr>
                                      <p:to>
                                        <p:strVal val="visible"/>
                                      </p:to>
                                    </p:set>
                                    <p:animEffect transition="in" filter="barn(inVertical)">
                                      <p:cBhvr>
                                        <p:cTn id="25" dur="500"/>
                                        <p:tgtEl>
                                          <p:spTgt spid="21">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1">
                                            <p:txEl>
                                              <p:pRg st="1" end="1"/>
                                            </p:txEl>
                                          </p:spTgt>
                                        </p:tgtEl>
                                        <p:attrNameLst>
                                          <p:attrName>style.visibility</p:attrName>
                                        </p:attrNameLst>
                                      </p:cBhvr>
                                      <p:to>
                                        <p:strVal val="visible"/>
                                      </p:to>
                                    </p:set>
                                    <p:animEffect transition="in" filter="barn(inVertical)">
                                      <p:cBhvr>
                                        <p:cTn id="30" dur="500"/>
                                        <p:tgtEl>
                                          <p:spTgt spid="2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userDrawn="1"/>
        </p:nvSpPr>
        <p:spPr>
          <a:xfrm>
            <a:off x="173990" y="359410"/>
            <a:ext cx="8836660" cy="4445635"/>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pic>
        <p:nvPicPr>
          <p:cNvPr id="16" name="图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150735" y="108585"/>
            <a:ext cx="1993265" cy="1444625"/>
          </a:xfrm>
          <a:prstGeom prst="rect">
            <a:avLst/>
          </a:prstGeom>
        </p:spPr>
      </p:pic>
      <p:pic>
        <p:nvPicPr>
          <p:cNvPr id="17"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3435" y="108546"/>
            <a:ext cx="1137573" cy="1137573"/>
          </a:xfrm>
          <a:prstGeom prst="rect">
            <a:avLst/>
          </a:prstGeom>
        </p:spPr>
      </p:pic>
      <p:grpSp>
        <p:nvGrpSpPr>
          <p:cNvPr id="9" name="组合 8"/>
          <p:cNvGrpSpPr/>
          <p:nvPr userDrawn="1"/>
        </p:nvGrpSpPr>
        <p:grpSpPr>
          <a:xfrm>
            <a:off x="0" y="3372440"/>
            <a:ext cx="9144000" cy="1771960"/>
            <a:chOff x="0" y="4495800"/>
            <a:chExt cx="12192000" cy="2362200"/>
          </a:xfrm>
        </p:grpSpPr>
        <p:pic>
          <p:nvPicPr>
            <p:cNvPr id="10" name="图片 9"/>
            <p:cNvPicPr>
              <a:picLocks noChangeAspect="1"/>
            </p:cNvPicPr>
            <p:nvPr/>
          </p:nvPicPr>
          <p:blipFill rotWithShape="1">
            <a:blip r:embed="rId5" cstate="print">
              <a:extLst>
                <a:ext uri="{28A0092B-C50C-407E-A947-70E740481C1C}">
                  <a14:useLocalDpi xmlns:a14="http://schemas.microsoft.com/office/drawing/2010/main" val="0"/>
                </a:ext>
              </a:extLst>
            </a:blip>
            <a:srcRect t="79486"/>
            <a:stretch>
              <a:fillRect/>
            </a:stretch>
          </p:blipFill>
          <p:spPr>
            <a:xfrm>
              <a:off x="0" y="5607583"/>
              <a:ext cx="12192000" cy="1250417"/>
            </a:xfrm>
            <a:prstGeom prst="rect">
              <a:avLst/>
            </a:prstGeom>
          </p:spPr>
        </p:pic>
        <p:pic>
          <p:nvPicPr>
            <p:cNvPr id="11" name="图片 10"/>
            <p:cNvPicPr>
              <a:picLocks noChangeAspect="1"/>
            </p:cNvPicPr>
            <p:nvPr/>
          </p:nvPicPr>
          <p:blipFill rotWithShape="1">
            <a:blip r:embed="rId6" cstate="print">
              <a:extLst>
                <a:ext uri="{28A0092B-C50C-407E-A947-70E740481C1C}">
                  <a14:useLocalDpi xmlns:a14="http://schemas.microsoft.com/office/drawing/2010/main" val="0"/>
                </a:ext>
              </a:extLst>
            </a:blip>
            <a:srcRect t="73753"/>
            <a:stretch>
              <a:fillRect/>
            </a:stretch>
          </p:blipFill>
          <p:spPr>
            <a:xfrm>
              <a:off x="0" y="5258230"/>
              <a:ext cx="12192000" cy="1599770"/>
            </a:xfrm>
            <a:prstGeom prst="rect">
              <a:avLst/>
            </a:prstGeom>
          </p:spPr>
        </p:pic>
        <p:pic>
          <p:nvPicPr>
            <p:cNvPr id="12" name="图片 11"/>
            <p:cNvPicPr>
              <a:picLocks noChangeAspect="1"/>
            </p:cNvPicPr>
            <p:nvPr/>
          </p:nvPicPr>
          <p:blipFill rotWithShape="1">
            <a:blip r:embed="rId7" cstate="print">
              <a:extLst>
                <a:ext uri="{28A0092B-C50C-407E-A947-70E740481C1C}">
                  <a14:useLocalDpi xmlns:a14="http://schemas.microsoft.com/office/drawing/2010/main" val="0"/>
                </a:ext>
              </a:extLst>
            </a:blip>
            <a:srcRect t="61245"/>
            <a:stretch>
              <a:fillRect/>
            </a:stretch>
          </p:blipFill>
          <p:spPr>
            <a:xfrm>
              <a:off x="0" y="4495800"/>
              <a:ext cx="12192000" cy="2362200"/>
            </a:xfrm>
            <a:prstGeom prst="rect">
              <a:avLst/>
            </a:prstGeom>
          </p:spPr>
        </p:pic>
      </p:grpSp>
      <p:sp>
        <p:nvSpPr>
          <p:cNvPr id="19" name="Rectangle: Rounded Corners 18">
            <a:extLst>
              <a:ext uri="{FF2B5EF4-FFF2-40B4-BE49-F238E27FC236}">
                <a16:creationId xmlns:a16="http://schemas.microsoft.com/office/drawing/2014/main" id="{21AC0486-18CD-4EA1-A10A-FFF744DB3507}"/>
              </a:ext>
            </a:extLst>
          </p:cNvPr>
          <p:cNvSpPr/>
          <p:nvPr/>
        </p:nvSpPr>
        <p:spPr>
          <a:xfrm>
            <a:off x="477811" y="549375"/>
            <a:ext cx="8216484" cy="1558348"/>
          </a:xfrm>
          <a:prstGeom prst="roundRect">
            <a:avLst/>
          </a:prstGeom>
          <a:solidFill>
            <a:schemeClr val="accent6">
              <a:lumMod val="20000"/>
              <a:lumOff val="80000"/>
              <a:alpha val="42000"/>
            </a:schemeClr>
          </a:solidFill>
          <a:ln w="28575">
            <a:prstDash val="dash"/>
          </a:ln>
        </p:spPr>
        <p:style>
          <a:lnRef idx="2">
            <a:schemeClr val="accent6"/>
          </a:lnRef>
          <a:fillRef idx="1">
            <a:schemeClr val="lt1"/>
          </a:fillRef>
          <a:effectRef idx="0">
            <a:schemeClr val="accent6"/>
          </a:effectRef>
          <a:fontRef idx="minor">
            <a:schemeClr val="dk1"/>
          </a:fontRef>
        </p:style>
        <p:txBody>
          <a:bodyPr rtlCol="0" anchor="ctr"/>
          <a:lstStyle/>
          <a:p>
            <a:pPr algn="just"/>
            <a:r>
              <a:rPr lang="vi-VN" sz="2400" dirty="0">
                <a:solidFill>
                  <a:srgbClr val="000000"/>
                </a:solidFill>
                <a:latin typeface="OpenSans"/>
              </a:rPr>
              <a:t> </a:t>
            </a:r>
            <a:r>
              <a:rPr lang="en-US" sz="2400" dirty="0">
                <a:solidFill>
                  <a:srgbClr val="000000"/>
                </a:solidFill>
                <a:latin typeface="UTM Androgyne" panose="02040603050506020204" pitchFamily="18" charset="0"/>
              </a:rPr>
              <a:t>   </a:t>
            </a:r>
            <a:r>
              <a:rPr lang="vi-VN" sz="2400" dirty="0">
                <a:solidFill>
                  <a:srgbClr val="C00000"/>
                </a:solidFill>
                <a:latin typeface="OpenSans"/>
              </a:rPr>
              <a:t>Ngày xưa, ở bản kia có một chú bé tuy nhỏ người nhưng ăn một lúc hết chín chõ xôi. Dân bản đặt tên cho chú là Cẩu Khây. Cẩu Khây lên mười tuổi, sức đã bằng trai mười tám; mười lăm tuổi đã tinh thông võ nghệ.</a:t>
            </a:r>
          </a:p>
        </p:txBody>
      </p:sp>
      <p:pic>
        <p:nvPicPr>
          <p:cNvPr id="23" name="图片 14">
            <a:extLst>
              <a:ext uri="{FF2B5EF4-FFF2-40B4-BE49-F238E27FC236}">
                <a16:creationId xmlns:a16="http://schemas.microsoft.com/office/drawing/2014/main" id="{A498B632-2C52-43EB-A042-E8D75977883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55740" y="3010252"/>
            <a:ext cx="3383254" cy="2130282"/>
          </a:xfrm>
          <a:prstGeom prst="rect">
            <a:avLst/>
          </a:prstGeom>
        </p:spPr>
      </p:pic>
      <p:grpSp>
        <p:nvGrpSpPr>
          <p:cNvPr id="13" name="组合 12">
            <a:extLst>
              <a:ext uri="{FF2B5EF4-FFF2-40B4-BE49-F238E27FC236}">
                <a16:creationId xmlns:a16="http://schemas.microsoft.com/office/drawing/2014/main" id="{451C303F-9DAF-4581-99BE-E2CEB013739B}"/>
              </a:ext>
            </a:extLst>
          </p:cNvPr>
          <p:cNvGrpSpPr/>
          <p:nvPr/>
        </p:nvGrpSpPr>
        <p:grpSpPr>
          <a:xfrm>
            <a:off x="377144" y="2762054"/>
            <a:ext cx="6985189" cy="2169442"/>
            <a:chOff x="1032801" y="2488604"/>
            <a:chExt cx="4467456" cy="2960726"/>
          </a:xfrm>
          <a:effectLst>
            <a:outerShdw blurRad="190500" dist="63500" dir="2700000" algn="tl" rotWithShape="0">
              <a:prstClr val="black">
                <a:alpha val="20000"/>
              </a:prstClr>
            </a:outerShdw>
          </a:effectLst>
        </p:grpSpPr>
        <p:sp>
          <p:nvSpPr>
            <p:cNvPr id="14" name="矩形 15">
              <a:extLst>
                <a:ext uri="{FF2B5EF4-FFF2-40B4-BE49-F238E27FC236}">
                  <a16:creationId xmlns:a16="http://schemas.microsoft.com/office/drawing/2014/main" id="{3177D9F9-C7FF-4F5D-9D3A-C1714ED84067}"/>
                </a:ext>
              </a:extLst>
            </p:cNvPr>
            <p:cNvSpPr/>
            <p:nvPr/>
          </p:nvSpPr>
          <p:spPr>
            <a:xfrm>
              <a:off x="1619489" y="2749767"/>
              <a:ext cx="3616036" cy="243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500"/>
            </a:p>
          </p:txBody>
        </p:sp>
        <p:pic>
          <p:nvPicPr>
            <p:cNvPr id="15" name="图片 16">
              <a:extLst>
                <a:ext uri="{FF2B5EF4-FFF2-40B4-BE49-F238E27FC236}">
                  <a16:creationId xmlns:a16="http://schemas.microsoft.com/office/drawing/2014/main" id="{D5F58E11-6616-467A-B3D3-B6C68CF7CB7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2801" y="2488604"/>
              <a:ext cx="4467456" cy="2960726"/>
            </a:xfrm>
            <a:prstGeom prst="rect">
              <a:avLst/>
            </a:prstGeom>
          </p:spPr>
        </p:pic>
      </p:grpSp>
      <p:sp>
        <p:nvSpPr>
          <p:cNvPr id="18" name="TextBox 17">
            <a:extLst>
              <a:ext uri="{FF2B5EF4-FFF2-40B4-BE49-F238E27FC236}">
                <a16:creationId xmlns:a16="http://schemas.microsoft.com/office/drawing/2014/main" id="{03508911-3864-4747-AFE4-6639D376205F}"/>
              </a:ext>
            </a:extLst>
          </p:cNvPr>
          <p:cNvSpPr txBox="1"/>
          <p:nvPr/>
        </p:nvSpPr>
        <p:spPr>
          <a:xfrm>
            <a:off x="1428535" y="3241329"/>
            <a:ext cx="5424751" cy="1077218"/>
          </a:xfrm>
          <a:prstGeom prst="rect">
            <a:avLst/>
          </a:prstGeom>
          <a:noFill/>
        </p:spPr>
        <p:txBody>
          <a:bodyPr wrap="square" rtlCol="0">
            <a:spAutoFit/>
          </a:bodyPr>
          <a:lstStyle/>
          <a:p>
            <a:r>
              <a:rPr lang="en-US" sz="3200" dirty="0" err="1">
                <a:solidFill>
                  <a:srgbClr val="C00000"/>
                </a:solidFill>
                <a:latin typeface="UTM Androgyne" panose="02040603050506020204" pitchFamily="18" charset="0"/>
              </a:rPr>
              <a:t>Đoạn</a:t>
            </a:r>
            <a:r>
              <a:rPr lang="en-US" sz="3200" dirty="0">
                <a:solidFill>
                  <a:srgbClr val="C00000"/>
                </a:solidFill>
                <a:latin typeface="UTM Androgyne" panose="02040603050506020204" pitchFamily="18" charset="0"/>
              </a:rPr>
              <a:t> 1: </a:t>
            </a:r>
            <a:r>
              <a:rPr lang="en-US" sz="3200" dirty="0" err="1">
                <a:latin typeface="UTM Androgyne" panose="02040603050506020204" pitchFamily="18" charset="0"/>
              </a:rPr>
              <a:t>Sức</a:t>
            </a:r>
            <a:r>
              <a:rPr lang="en-US" sz="3200" dirty="0">
                <a:latin typeface="UTM Androgyne" panose="02040603050506020204" pitchFamily="18" charset="0"/>
              </a:rPr>
              <a:t> </a:t>
            </a:r>
            <a:r>
              <a:rPr lang="en-US" sz="3200" dirty="0" err="1">
                <a:latin typeface="UTM Androgyne" panose="02040603050506020204" pitchFamily="18" charset="0"/>
              </a:rPr>
              <a:t>khỏe</a:t>
            </a:r>
            <a:r>
              <a:rPr lang="en-US" sz="3200" dirty="0">
                <a:latin typeface="UTM Androgyne" panose="02040603050506020204" pitchFamily="18" charset="0"/>
              </a:rPr>
              <a:t> </a:t>
            </a:r>
            <a:r>
              <a:rPr lang="en-US" sz="3200" dirty="0" err="1">
                <a:latin typeface="UTM Androgyne" panose="02040603050506020204" pitchFamily="18" charset="0"/>
              </a:rPr>
              <a:t>và</a:t>
            </a:r>
            <a:r>
              <a:rPr lang="en-US" sz="3200" dirty="0">
                <a:latin typeface="UTM Androgyne" panose="02040603050506020204" pitchFamily="18" charset="0"/>
              </a:rPr>
              <a:t> </a:t>
            </a:r>
            <a:r>
              <a:rPr lang="en-US" sz="3200" dirty="0" err="1">
                <a:latin typeface="UTM Androgyne" panose="02040603050506020204" pitchFamily="18" charset="0"/>
              </a:rPr>
              <a:t>tài</a:t>
            </a:r>
            <a:r>
              <a:rPr lang="en-US" sz="3200" dirty="0">
                <a:latin typeface="UTM Androgyne" panose="02040603050506020204" pitchFamily="18" charset="0"/>
              </a:rPr>
              <a:t> </a:t>
            </a:r>
            <a:r>
              <a:rPr lang="en-US" sz="3200" dirty="0" err="1">
                <a:latin typeface="UTM Androgyne" panose="02040603050506020204" pitchFamily="18" charset="0"/>
              </a:rPr>
              <a:t>năng</a:t>
            </a:r>
            <a:r>
              <a:rPr lang="en-US" sz="3200" dirty="0">
                <a:latin typeface="UTM Androgyne" panose="02040603050506020204" pitchFamily="18" charset="0"/>
              </a:rPr>
              <a:t> </a:t>
            </a:r>
            <a:r>
              <a:rPr lang="en-US" sz="3200" dirty="0" err="1">
                <a:latin typeface="UTM Androgyne" panose="02040603050506020204" pitchFamily="18" charset="0"/>
              </a:rPr>
              <a:t>đặc</a:t>
            </a:r>
            <a:r>
              <a:rPr lang="en-US" sz="3200" dirty="0">
                <a:latin typeface="UTM Androgyne" panose="02040603050506020204" pitchFamily="18" charset="0"/>
              </a:rPr>
              <a:t> </a:t>
            </a:r>
            <a:r>
              <a:rPr lang="en-US" sz="3200" dirty="0" err="1">
                <a:latin typeface="UTM Androgyne" panose="02040603050506020204" pitchFamily="18" charset="0"/>
              </a:rPr>
              <a:t>biệt</a:t>
            </a:r>
            <a:r>
              <a:rPr lang="en-US" sz="3200" dirty="0">
                <a:latin typeface="UTM Androgyne" panose="02040603050506020204" pitchFamily="18" charset="0"/>
              </a:rPr>
              <a:t> </a:t>
            </a:r>
            <a:r>
              <a:rPr lang="en-US" sz="3200" dirty="0" err="1">
                <a:latin typeface="UTM Androgyne" panose="02040603050506020204" pitchFamily="18" charset="0"/>
              </a:rPr>
              <a:t>của</a:t>
            </a:r>
            <a:r>
              <a:rPr lang="en-US" sz="3200" dirty="0">
                <a:latin typeface="UTM Androgyne" panose="02040603050506020204" pitchFamily="18" charset="0"/>
              </a:rPr>
              <a:t> </a:t>
            </a:r>
            <a:r>
              <a:rPr lang="en-US" sz="3200" dirty="0" err="1">
                <a:latin typeface="UTM Androgyne" panose="02040603050506020204" pitchFamily="18" charset="0"/>
              </a:rPr>
              <a:t>Cẩu</a:t>
            </a:r>
            <a:r>
              <a:rPr lang="en-US" sz="3200" dirty="0">
                <a:latin typeface="UTM Androgyne" panose="02040603050506020204" pitchFamily="18" charset="0"/>
              </a:rPr>
              <a:t> </a:t>
            </a:r>
            <a:r>
              <a:rPr lang="en-US" sz="3200" dirty="0" err="1">
                <a:latin typeface="UTM Androgyne" panose="02040603050506020204" pitchFamily="18" charset="0"/>
              </a:rPr>
              <a:t>Khây</a:t>
            </a:r>
            <a:endParaRPr lang="en-US" sz="3200" dirty="0">
              <a:latin typeface="UTM Androgyne" panose="02040603050506020204" pitchFamily="18" charset="0"/>
            </a:endParaRPr>
          </a:p>
        </p:txBody>
      </p:sp>
      <p:sp>
        <p:nvSpPr>
          <p:cNvPr id="22" name="Rectangle 3">
            <a:extLst>
              <a:ext uri="{FF2B5EF4-FFF2-40B4-BE49-F238E27FC236}">
                <a16:creationId xmlns:a16="http://schemas.microsoft.com/office/drawing/2014/main" id="{86E52AE9-49C5-48F1-93DB-C55997B0C0C4}"/>
              </a:ext>
            </a:extLst>
          </p:cNvPr>
          <p:cNvSpPr>
            <a:spLocks noChangeArrowheads="1"/>
          </p:cNvSpPr>
          <p:nvPr/>
        </p:nvSpPr>
        <p:spPr bwMode="auto">
          <a:xfrm>
            <a:off x="636692" y="2196004"/>
            <a:ext cx="4387795" cy="523220"/>
          </a:xfrm>
          <a:prstGeom prst="rect">
            <a:avLst/>
          </a:prstGeom>
          <a:noFill/>
          <a:ln>
            <a:noFill/>
          </a:ln>
        </p:spPr>
        <p:txBody>
          <a:bodyPr wrap="square">
            <a:spAutoFit/>
          </a:bodyPr>
          <a:lstStyle/>
          <a:p>
            <a:pPr>
              <a:defRPr/>
            </a:pP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Đoạn</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 1 </a:t>
            </a: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nói</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 </a:t>
            </a: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lên</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 </a:t>
            </a: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điều</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 </a:t>
            </a: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gì</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a:t>
            </a:r>
          </a:p>
        </p:txBody>
      </p:sp>
    </p:spTree>
    <p:extLst>
      <p:ext uri="{BB962C8B-B14F-4D97-AF65-F5344CB8AC3E}">
        <p14:creationId xmlns:p14="http://schemas.microsoft.com/office/powerpoint/2010/main" val="320199006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barn(inVertical)">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barn(inVertical)">
                                      <p:cBhvr>
                                        <p:cTn id="2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userDrawn="1"/>
        </p:nvSpPr>
        <p:spPr>
          <a:xfrm>
            <a:off x="173990" y="359410"/>
            <a:ext cx="8836660" cy="4445635"/>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9" name="组合 8"/>
          <p:cNvGrpSpPr/>
          <p:nvPr userDrawn="1"/>
        </p:nvGrpSpPr>
        <p:grpSpPr>
          <a:xfrm>
            <a:off x="0" y="3372440"/>
            <a:ext cx="9144000" cy="1771960"/>
            <a:chOff x="0" y="4495800"/>
            <a:chExt cx="12192000" cy="2362200"/>
          </a:xfrm>
        </p:grpSpPr>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t="79486"/>
            <a:stretch>
              <a:fillRect/>
            </a:stretch>
          </p:blipFill>
          <p:spPr>
            <a:xfrm>
              <a:off x="0" y="5607583"/>
              <a:ext cx="12192000" cy="1250417"/>
            </a:xfrm>
            <a:prstGeom prst="rect">
              <a:avLst/>
            </a:prstGeom>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t="73753"/>
            <a:stretch>
              <a:fillRect/>
            </a:stretch>
          </p:blipFill>
          <p:spPr>
            <a:xfrm>
              <a:off x="0" y="5258230"/>
              <a:ext cx="12192000" cy="1599770"/>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61245"/>
            <a:stretch>
              <a:fillRect/>
            </a:stretch>
          </p:blipFill>
          <p:spPr>
            <a:xfrm>
              <a:off x="0" y="4495800"/>
              <a:ext cx="12192000" cy="2362200"/>
            </a:xfrm>
            <a:prstGeom prst="rect">
              <a:avLst/>
            </a:prstGeom>
          </p:spPr>
        </p:pic>
      </p:grpSp>
      <p:pic>
        <p:nvPicPr>
          <p:cNvPr id="16" name="图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150735" y="108585"/>
            <a:ext cx="1993265" cy="1444625"/>
          </a:xfrm>
          <a:prstGeom prst="rect">
            <a:avLst/>
          </a:prstGeom>
        </p:spPr>
      </p:pic>
      <p:pic>
        <p:nvPicPr>
          <p:cNvPr id="17" name="图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435" y="108546"/>
            <a:ext cx="1137573" cy="1137573"/>
          </a:xfrm>
          <a:prstGeom prst="rect">
            <a:avLst/>
          </a:prstGeom>
        </p:spPr>
      </p:pic>
      <p:sp>
        <p:nvSpPr>
          <p:cNvPr id="14" name="Rectangle: Rounded Corners 13">
            <a:extLst>
              <a:ext uri="{FF2B5EF4-FFF2-40B4-BE49-F238E27FC236}">
                <a16:creationId xmlns:a16="http://schemas.microsoft.com/office/drawing/2014/main" id="{1BAF748D-7233-4F25-9CFA-134AE90380AF}"/>
              </a:ext>
            </a:extLst>
          </p:cNvPr>
          <p:cNvSpPr/>
          <p:nvPr/>
        </p:nvSpPr>
        <p:spPr>
          <a:xfrm>
            <a:off x="477811" y="549375"/>
            <a:ext cx="8216484" cy="1558348"/>
          </a:xfrm>
          <a:prstGeom prst="roundRect">
            <a:avLst/>
          </a:prstGeom>
          <a:solidFill>
            <a:schemeClr val="accent6">
              <a:lumMod val="20000"/>
              <a:lumOff val="80000"/>
              <a:alpha val="42000"/>
            </a:schemeClr>
          </a:solidFill>
          <a:ln w="28575">
            <a:prstDash val="dash"/>
          </a:ln>
        </p:spPr>
        <p:style>
          <a:lnRef idx="2">
            <a:schemeClr val="accent6"/>
          </a:lnRef>
          <a:fillRef idx="1">
            <a:schemeClr val="lt1"/>
          </a:fillRef>
          <a:effectRef idx="0">
            <a:schemeClr val="accent6"/>
          </a:effectRef>
          <a:fontRef idx="minor">
            <a:schemeClr val="dk1"/>
          </a:fontRef>
        </p:style>
        <p:txBody>
          <a:bodyPr rtlCol="0" anchor="ctr"/>
          <a:lstStyle/>
          <a:p>
            <a:pPr algn="just"/>
            <a:r>
              <a:rPr lang="vi-VN" sz="2400" dirty="0">
                <a:solidFill>
                  <a:srgbClr val="000000"/>
                </a:solidFill>
                <a:latin typeface="OpenSans"/>
              </a:rPr>
              <a:t> </a:t>
            </a:r>
            <a:r>
              <a:rPr lang="en-US" sz="2400" dirty="0">
                <a:solidFill>
                  <a:srgbClr val="000000"/>
                </a:solidFill>
                <a:latin typeface="UTM Androgyne" panose="02040603050506020204" pitchFamily="18" charset="0"/>
              </a:rPr>
              <a:t>   </a:t>
            </a:r>
            <a:r>
              <a:rPr lang="vi-VN" sz="2400" dirty="0">
                <a:solidFill>
                  <a:srgbClr val="0070C0"/>
                </a:solidFill>
                <a:latin typeface="OpenSans"/>
              </a:rPr>
              <a:t>Hồi ấy, trong vùng xuất hiện một con yêu tinh chuyên bắt người và súc vật. Chẳng mấy chốc, làng bản tan hoang, nhiều nơi không còn ai sống sót. Thương dân bản, Cẩu Khây quyết chí lên đường diệt trừ yêu tinh.</a:t>
            </a:r>
          </a:p>
        </p:txBody>
      </p:sp>
      <p:sp>
        <p:nvSpPr>
          <p:cNvPr id="15" name="Rectangle 3">
            <a:extLst>
              <a:ext uri="{FF2B5EF4-FFF2-40B4-BE49-F238E27FC236}">
                <a16:creationId xmlns:a16="http://schemas.microsoft.com/office/drawing/2014/main" id="{89420DAB-42EA-4E23-ACE8-44CAB629B202}"/>
              </a:ext>
            </a:extLst>
          </p:cNvPr>
          <p:cNvSpPr>
            <a:spLocks noChangeArrowheads="1"/>
          </p:cNvSpPr>
          <p:nvPr/>
        </p:nvSpPr>
        <p:spPr bwMode="auto">
          <a:xfrm>
            <a:off x="477811" y="2183785"/>
            <a:ext cx="10515600" cy="954107"/>
          </a:xfrm>
          <a:prstGeom prst="rect">
            <a:avLst/>
          </a:prstGeom>
          <a:noFill/>
          <a:ln>
            <a:noFill/>
          </a:ln>
        </p:spPr>
        <p:txBody>
          <a:bodyPr>
            <a:spAutoFit/>
          </a:bodyPr>
          <a:lstStyle/>
          <a:p>
            <a:pPr>
              <a:defRPr/>
            </a:pPr>
            <a:r>
              <a:rPr lang="en-US" sz="2800" b="1" dirty="0" err="1">
                <a:solidFill>
                  <a:srgbClr val="FF0000"/>
                </a:solidFill>
              </a:rPr>
              <a:t>Đọc</a:t>
            </a:r>
            <a:r>
              <a:rPr lang="en-US" sz="2800" b="1" dirty="0">
                <a:solidFill>
                  <a:srgbClr val="FF0000"/>
                </a:solidFill>
              </a:rPr>
              <a:t> </a:t>
            </a:r>
            <a:r>
              <a:rPr lang="en-US" sz="2800" b="1" dirty="0" err="1">
                <a:solidFill>
                  <a:srgbClr val="FF0000"/>
                </a:solidFill>
              </a:rPr>
              <a:t>thầm</a:t>
            </a:r>
            <a:r>
              <a:rPr lang="en-US" sz="2800" b="1" dirty="0">
                <a:solidFill>
                  <a:srgbClr val="FF0000"/>
                </a:solidFill>
              </a:rPr>
              <a:t> </a:t>
            </a:r>
            <a:r>
              <a:rPr lang="en-US" sz="2800" b="1" dirty="0" err="1">
                <a:solidFill>
                  <a:srgbClr val="FF0000"/>
                </a:solidFill>
              </a:rPr>
              <a:t>đoạn</a:t>
            </a:r>
            <a:r>
              <a:rPr lang="en-US" sz="2800" b="1" dirty="0">
                <a:solidFill>
                  <a:srgbClr val="FF0000"/>
                </a:solidFill>
              </a:rPr>
              <a:t> 2 </a:t>
            </a:r>
            <a:r>
              <a:rPr lang="en-US" sz="2800" b="1" dirty="0" err="1">
                <a:solidFill>
                  <a:srgbClr val="FF0000"/>
                </a:solidFill>
              </a:rPr>
              <a:t>và</a:t>
            </a:r>
            <a:r>
              <a:rPr lang="en-US" sz="2800" b="1" dirty="0">
                <a:solidFill>
                  <a:srgbClr val="FF0000"/>
                </a:solidFill>
              </a:rPr>
              <a:t> </a:t>
            </a:r>
            <a:r>
              <a:rPr lang="en-US" sz="2800" b="1" dirty="0" err="1">
                <a:solidFill>
                  <a:srgbClr val="FF0000"/>
                </a:solidFill>
              </a:rPr>
              <a:t>trả</a:t>
            </a:r>
            <a:r>
              <a:rPr lang="en-US" sz="2800" b="1" dirty="0">
                <a:solidFill>
                  <a:srgbClr val="FF0000"/>
                </a:solidFill>
              </a:rPr>
              <a:t> </a:t>
            </a:r>
            <a:r>
              <a:rPr lang="en-US" sz="2800" b="1" dirty="0" err="1">
                <a:solidFill>
                  <a:srgbClr val="FF0000"/>
                </a:solidFill>
              </a:rPr>
              <a:t>lời</a:t>
            </a:r>
            <a:r>
              <a:rPr lang="en-US" sz="2800" b="1" dirty="0">
                <a:solidFill>
                  <a:srgbClr val="FF0000"/>
                </a:solidFill>
              </a:rPr>
              <a:t> </a:t>
            </a:r>
            <a:r>
              <a:rPr lang="en-US" sz="2800" b="1" dirty="0" err="1">
                <a:solidFill>
                  <a:srgbClr val="FF0000"/>
                </a:solidFill>
              </a:rPr>
              <a:t>câu</a:t>
            </a:r>
            <a:r>
              <a:rPr lang="en-US" sz="2800" b="1" dirty="0">
                <a:solidFill>
                  <a:srgbClr val="FF0000"/>
                </a:solidFill>
              </a:rPr>
              <a:t> </a:t>
            </a:r>
            <a:r>
              <a:rPr lang="en-US" sz="2800" b="1" dirty="0" err="1">
                <a:solidFill>
                  <a:srgbClr val="FF0000"/>
                </a:solidFill>
              </a:rPr>
              <a:t>hỏi</a:t>
            </a:r>
            <a:r>
              <a:rPr lang="en-US" sz="2800" b="1" dirty="0">
                <a:solidFill>
                  <a:srgbClr val="FF0000"/>
                </a:solidFill>
              </a:rPr>
              <a:t>:</a:t>
            </a:r>
          </a:p>
          <a:p>
            <a:pPr>
              <a:defRPr/>
            </a:pPr>
            <a:r>
              <a:rPr lang="en-US" sz="2800" b="1" i="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rPr>
              <a:t>2. </a:t>
            </a:r>
            <a:r>
              <a:rPr lang="en-US" sz="2800" b="1" i="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rPr>
              <a:t>Chuyện</a:t>
            </a:r>
            <a:r>
              <a:rPr lang="en-US" sz="2800" b="1" i="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rPr>
              <a:t> </a:t>
            </a:r>
            <a:r>
              <a:rPr lang="en-US" sz="2800" b="1" i="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rPr>
              <a:t>gì</a:t>
            </a:r>
            <a:r>
              <a:rPr lang="en-US" sz="2800" b="1" i="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rPr>
              <a:t> </a:t>
            </a:r>
            <a:r>
              <a:rPr lang="en-US" sz="2800" b="1" i="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rPr>
              <a:t>xảy</a:t>
            </a:r>
            <a:r>
              <a:rPr lang="en-US" sz="2800" b="1" i="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rPr>
              <a:t> ra </a:t>
            </a:r>
            <a:r>
              <a:rPr lang="en-US" sz="2800" b="1" i="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rPr>
              <a:t>với</a:t>
            </a:r>
            <a:r>
              <a:rPr lang="en-US" sz="2800" b="1" i="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rPr>
              <a:t> </a:t>
            </a:r>
            <a:r>
              <a:rPr lang="en-US" sz="2800" b="1" i="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rPr>
              <a:t>quê</a:t>
            </a:r>
            <a:r>
              <a:rPr lang="en-US" sz="2800" b="1" i="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rPr>
              <a:t> </a:t>
            </a:r>
            <a:r>
              <a:rPr lang="en-US" sz="2800" b="1" i="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rPr>
              <a:t>hương</a:t>
            </a:r>
            <a:r>
              <a:rPr lang="en-US" sz="2800" b="1" i="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rPr>
              <a:t> </a:t>
            </a:r>
            <a:r>
              <a:rPr lang="en-US" sz="2800" b="1" i="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rPr>
              <a:t>của</a:t>
            </a:r>
            <a:r>
              <a:rPr lang="en-US" sz="2800" b="1" i="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rPr>
              <a:t> </a:t>
            </a:r>
            <a:r>
              <a:rPr lang="en-US" sz="2800" b="1" i="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rPr>
              <a:t>Cẩu</a:t>
            </a:r>
            <a:r>
              <a:rPr lang="en-US" sz="2800" b="1" i="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rPr>
              <a:t> </a:t>
            </a:r>
            <a:r>
              <a:rPr lang="en-US" sz="2800" b="1" i="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rPr>
              <a:t>Khây</a:t>
            </a:r>
            <a:r>
              <a:rPr lang="en-US" sz="2800" b="1" i="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rPr>
              <a:t>? </a:t>
            </a:r>
          </a:p>
        </p:txBody>
      </p:sp>
      <p:pic>
        <p:nvPicPr>
          <p:cNvPr id="20" name="图片 14">
            <a:extLst>
              <a:ext uri="{FF2B5EF4-FFF2-40B4-BE49-F238E27FC236}">
                <a16:creationId xmlns:a16="http://schemas.microsoft.com/office/drawing/2014/main" id="{07774426-0EFE-4327-854D-B80EB7DA97A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44911" y="3064715"/>
            <a:ext cx="3416376" cy="2143565"/>
          </a:xfrm>
          <a:prstGeom prst="rect">
            <a:avLst/>
          </a:prstGeom>
        </p:spPr>
      </p:pic>
      <p:sp>
        <p:nvSpPr>
          <p:cNvPr id="21" name="矩形: 圆角 30">
            <a:extLst>
              <a:ext uri="{FF2B5EF4-FFF2-40B4-BE49-F238E27FC236}">
                <a16:creationId xmlns:a16="http://schemas.microsoft.com/office/drawing/2014/main" id="{7241A951-9E3D-495A-98D5-EBBEF2D61CDA}"/>
              </a:ext>
            </a:extLst>
          </p:cNvPr>
          <p:cNvSpPr/>
          <p:nvPr/>
        </p:nvSpPr>
        <p:spPr>
          <a:xfrm>
            <a:off x="354327" y="3135384"/>
            <a:ext cx="6755745" cy="198978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2800" b="1" dirty="0" err="1">
                <a:solidFill>
                  <a:schemeClr val="accent5">
                    <a:lumMod val="75000"/>
                  </a:schemeClr>
                </a:solidFill>
                <a:latin typeface="UTM Androgyne" panose="02040603050506020204" pitchFamily="18" charset="0"/>
              </a:rPr>
              <a:t>Quê</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hương</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Cẩu</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Khây</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xuất</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hiện</a:t>
            </a:r>
            <a:r>
              <a:rPr lang="en-US" altLang="en-US" sz="2800" b="1" dirty="0">
                <a:solidFill>
                  <a:schemeClr val="accent5">
                    <a:lumMod val="75000"/>
                  </a:schemeClr>
                </a:solidFill>
                <a:latin typeface="UTM Androgyne" panose="02040603050506020204" pitchFamily="18" charset="0"/>
              </a:rPr>
              <a:t> 1 con </a:t>
            </a:r>
            <a:r>
              <a:rPr lang="en-US" altLang="en-US" sz="2800" b="1" dirty="0" err="1">
                <a:solidFill>
                  <a:schemeClr val="accent5">
                    <a:lumMod val="75000"/>
                  </a:schemeClr>
                </a:solidFill>
                <a:latin typeface="UTM Androgyne" panose="02040603050506020204" pitchFamily="18" charset="0"/>
              </a:rPr>
              <a:t>yêu</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tinh</a:t>
            </a:r>
            <a:r>
              <a:rPr lang="en-US" altLang="en-US" sz="2800" b="1" dirty="0">
                <a:solidFill>
                  <a:schemeClr val="accent5">
                    <a:lumMod val="75000"/>
                  </a:schemeClr>
                </a:solidFill>
                <a:latin typeface="UTM Androgyne" panose="02040603050506020204" pitchFamily="18" charset="0"/>
              </a:rPr>
              <a:t>, </a:t>
            </a:r>
            <a:r>
              <a:rPr lang="vi-VN" altLang="en-US" sz="2800" b="1" dirty="0">
                <a:solidFill>
                  <a:schemeClr val="accent5">
                    <a:lumMod val="75000"/>
                  </a:schemeClr>
                </a:solidFill>
              </a:rPr>
              <a:t>nó </a:t>
            </a:r>
            <a:r>
              <a:rPr lang="en-US" altLang="en-US" sz="2800" b="1" dirty="0" err="1">
                <a:solidFill>
                  <a:schemeClr val="accent5">
                    <a:lumMod val="75000"/>
                  </a:schemeClr>
                </a:solidFill>
                <a:latin typeface="UTM Androgyne" panose="02040603050506020204" pitchFamily="18" charset="0"/>
              </a:rPr>
              <a:t>bắt</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người</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và</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súc</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vật</a:t>
            </a:r>
            <a:r>
              <a:rPr lang="en-US" altLang="en-US" sz="2800" b="1" dirty="0">
                <a:solidFill>
                  <a:schemeClr val="accent5">
                    <a:lumMod val="75000"/>
                  </a:schemeClr>
                </a:solidFill>
                <a:latin typeface="UTM Androgyne" panose="02040603050506020204" pitchFamily="18" charset="0"/>
              </a:rPr>
              <a:t> làm </a:t>
            </a:r>
            <a:r>
              <a:rPr lang="en-US" altLang="en-US" sz="2800" b="1" dirty="0" err="1">
                <a:solidFill>
                  <a:schemeClr val="accent5">
                    <a:lumMod val="75000"/>
                  </a:schemeClr>
                </a:solidFill>
                <a:latin typeface="UTM Androgyne" panose="02040603050506020204" pitchFamily="18" charset="0"/>
              </a:rPr>
              <a:t>cho</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bản</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làng</a:t>
            </a:r>
            <a:r>
              <a:rPr lang="en-US" altLang="en-US" sz="2800" b="1" dirty="0">
                <a:solidFill>
                  <a:schemeClr val="accent5">
                    <a:lumMod val="75000"/>
                  </a:schemeClr>
                </a:solidFill>
                <a:latin typeface="UTM Androgyne" panose="02040603050506020204" pitchFamily="18" charset="0"/>
              </a:rPr>
              <a:t> tan </a:t>
            </a:r>
            <a:r>
              <a:rPr lang="en-US" altLang="en-US" sz="2800" b="1" dirty="0" err="1">
                <a:solidFill>
                  <a:schemeClr val="accent5">
                    <a:lumMod val="75000"/>
                  </a:schemeClr>
                </a:solidFill>
                <a:latin typeface="UTM Androgyne" panose="02040603050506020204" pitchFamily="18" charset="0"/>
              </a:rPr>
              <a:t>hoang</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nhiều</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nơi</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không</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còn</a:t>
            </a:r>
            <a:r>
              <a:rPr lang="en-US" altLang="en-US" sz="2800" b="1" dirty="0">
                <a:solidFill>
                  <a:schemeClr val="accent5">
                    <a:lumMod val="75000"/>
                  </a:schemeClr>
                </a:solidFill>
                <a:latin typeface="UTM Androgyne" panose="02040603050506020204" pitchFamily="18" charset="0"/>
              </a:rPr>
              <a:t> ai </a:t>
            </a:r>
            <a:r>
              <a:rPr lang="en-US" altLang="en-US" sz="2800" b="1" dirty="0" err="1">
                <a:solidFill>
                  <a:schemeClr val="accent5">
                    <a:lumMod val="75000"/>
                  </a:schemeClr>
                </a:solidFill>
                <a:latin typeface="UTM Androgyne" panose="02040603050506020204" pitchFamily="18" charset="0"/>
              </a:rPr>
              <a:t>sống</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sót</a:t>
            </a:r>
            <a:r>
              <a:rPr lang="en-US" altLang="en-US" sz="2800" b="1" dirty="0">
                <a:solidFill>
                  <a:schemeClr val="accent5">
                    <a:lumMod val="75000"/>
                  </a:schemeClr>
                </a:solidFill>
                <a:latin typeface="UTM Androgyne" panose="02040603050506020204" pitchFamily="18" charset="0"/>
              </a:rPr>
              <a:t>.</a:t>
            </a:r>
          </a:p>
        </p:txBody>
      </p:sp>
      <p:sp>
        <p:nvSpPr>
          <p:cNvPr id="22" name="矩形: 圆角 31">
            <a:extLst>
              <a:ext uri="{FF2B5EF4-FFF2-40B4-BE49-F238E27FC236}">
                <a16:creationId xmlns:a16="http://schemas.microsoft.com/office/drawing/2014/main" id="{6DE0EC35-91FD-49D3-9D15-535488348D99}"/>
              </a:ext>
            </a:extLst>
          </p:cNvPr>
          <p:cNvSpPr/>
          <p:nvPr/>
        </p:nvSpPr>
        <p:spPr>
          <a:xfrm>
            <a:off x="477811" y="3204677"/>
            <a:ext cx="6545157" cy="1851193"/>
          </a:xfrm>
          <a:prstGeom prst="roundRect">
            <a:avLst>
              <a:gd name="adj" fmla="val 13815"/>
            </a:avLst>
          </a:prstGeom>
          <a:noFill/>
          <a:ln w="57150" cap="rnd">
            <a:solidFill>
              <a:schemeClr val="accent1">
                <a:lumMod val="7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p:cTn id="18" dur="500" fill="hold"/>
                                        <p:tgtEl>
                                          <p:spTgt spid="21"/>
                                        </p:tgtEl>
                                        <p:attrNameLst>
                                          <p:attrName>ppt_w</p:attrName>
                                        </p:attrNameLst>
                                      </p:cBhvr>
                                      <p:tavLst>
                                        <p:tav tm="0">
                                          <p:val>
                                            <p:fltVal val="0"/>
                                          </p:val>
                                        </p:tav>
                                        <p:tav tm="100000">
                                          <p:val>
                                            <p:strVal val="#ppt_w"/>
                                          </p:val>
                                        </p:tav>
                                      </p:tavLst>
                                    </p:anim>
                                    <p:anim calcmode="lin" valueType="num">
                                      <p:cBhvr>
                                        <p:cTn id="19" dur="500" fill="hold"/>
                                        <p:tgtEl>
                                          <p:spTgt spid="21"/>
                                        </p:tgtEl>
                                        <p:attrNameLst>
                                          <p:attrName>ppt_h</p:attrName>
                                        </p:attrNameLst>
                                      </p:cBhvr>
                                      <p:tavLst>
                                        <p:tav tm="0">
                                          <p:val>
                                            <p:fltVal val="0"/>
                                          </p:val>
                                        </p:tav>
                                        <p:tav tm="100000">
                                          <p:val>
                                            <p:strVal val="#ppt_h"/>
                                          </p:val>
                                        </p:tav>
                                      </p:tavLst>
                                    </p:anim>
                                    <p:animEffect transition="in" filter="fade">
                                      <p:cBhvr>
                                        <p:cTn id="20" dur="500"/>
                                        <p:tgtEl>
                                          <p:spTgt spid="21"/>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p:cTn id="23" dur="500" fill="hold"/>
                                        <p:tgtEl>
                                          <p:spTgt spid="22"/>
                                        </p:tgtEl>
                                        <p:attrNameLst>
                                          <p:attrName>ppt_w</p:attrName>
                                        </p:attrNameLst>
                                      </p:cBhvr>
                                      <p:tavLst>
                                        <p:tav tm="0">
                                          <p:val>
                                            <p:fltVal val="0"/>
                                          </p:val>
                                        </p:tav>
                                        <p:tav tm="100000">
                                          <p:val>
                                            <p:strVal val="#ppt_w"/>
                                          </p:val>
                                        </p:tav>
                                      </p:tavLst>
                                    </p:anim>
                                    <p:anim calcmode="lin" valueType="num">
                                      <p:cBhvr>
                                        <p:cTn id="24" dur="500" fill="hold"/>
                                        <p:tgtEl>
                                          <p:spTgt spid="22"/>
                                        </p:tgtEl>
                                        <p:attrNameLst>
                                          <p:attrName>ppt_h</p:attrName>
                                        </p:attrNameLst>
                                      </p:cBhvr>
                                      <p:tavLst>
                                        <p:tav tm="0">
                                          <p:val>
                                            <p:fltVal val="0"/>
                                          </p:val>
                                        </p:tav>
                                        <p:tav tm="100000">
                                          <p:val>
                                            <p:strVal val="#ppt_h"/>
                                          </p:val>
                                        </p:tav>
                                      </p:tavLst>
                                    </p:anim>
                                    <p:animEffect transition="in" filter="fade">
                                      <p:cBhvr>
                                        <p:cTn id="2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21" grpId="0" animBg="1"/>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userDrawn="1"/>
        </p:nvSpPr>
        <p:spPr>
          <a:xfrm>
            <a:off x="173990" y="359410"/>
            <a:ext cx="8836660" cy="4445635"/>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9" name="组合 8"/>
          <p:cNvGrpSpPr/>
          <p:nvPr userDrawn="1"/>
        </p:nvGrpSpPr>
        <p:grpSpPr>
          <a:xfrm>
            <a:off x="0" y="3372440"/>
            <a:ext cx="9144000" cy="1771960"/>
            <a:chOff x="0" y="4495800"/>
            <a:chExt cx="12192000" cy="2362200"/>
          </a:xfrm>
        </p:grpSpPr>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t="79486"/>
            <a:stretch>
              <a:fillRect/>
            </a:stretch>
          </p:blipFill>
          <p:spPr>
            <a:xfrm>
              <a:off x="0" y="5607583"/>
              <a:ext cx="12192000" cy="1250417"/>
            </a:xfrm>
            <a:prstGeom prst="rect">
              <a:avLst/>
            </a:prstGeom>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t="73753"/>
            <a:stretch>
              <a:fillRect/>
            </a:stretch>
          </p:blipFill>
          <p:spPr>
            <a:xfrm>
              <a:off x="0" y="5258230"/>
              <a:ext cx="12192000" cy="1599770"/>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61245"/>
            <a:stretch>
              <a:fillRect/>
            </a:stretch>
          </p:blipFill>
          <p:spPr>
            <a:xfrm>
              <a:off x="0" y="4495800"/>
              <a:ext cx="12192000" cy="2362200"/>
            </a:xfrm>
            <a:prstGeom prst="rect">
              <a:avLst/>
            </a:prstGeom>
          </p:spPr>
        </p:pic>
      </p:grpSp>
      <p:pic>
        <p:nvPicPr>
          <p:cNvPr id="16" name="图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150735" y="108585"/>
            <a:ext cx="1993265" cy="1444625"/>
          </a:xfrm>
          <a:prstGeom prst="rect">
            <a:avLst/>
          </a:prstGeom>
        </p:spPr>
      </p:pic>
      <p:pic>
        <p:nvPicPr>
          <p:cNvPr id="17" name="图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435" y="108546"/>
            <a:ext cx="1137573" cy="1137573"/>
          </a:xfrm>
          <a:prstGeom prst="rect">
            <a:avLst/>
          </a:prstGeom>
        </p:spPr>
      </p:pic>
      <p:sp>
        <p:nvSpPr>
          <p:cNvPr id="14" name="Rectangle: Rounded Corners 13">
            <a:extLst>
              <a:ext uri="{FF2B5EF4-FFF2-40B4-BE49-F238E27FC236}">
                <a16:creationId xmlns:a16="http://schemas.microsoft.com/office/drawing/2014/main" id="{1BAF748D-7233-4F25-9CFA-134AE90380AF}"/>
              </a:ext>
            </a:extLst>
          </p:cNvPr>
          <p:cNvSpPr/>
          <p:nvPr/>
        </p:nvSpPr>
        <p:spPr>
          <a:xfrm>
            <a:off x="477811" y="549375"/>
            <a:ext cx="8216484" cy="1558348"/>
          </a:xfrm>
          <a:prstGeom prst="roundRect">
            <a:avLst/>
          </a:prstGeom>
          <a:solidFill>
            <a:schemeClr val="accent6">
              <a:lumMod val="20000"/>
              <a:lumOff val="80000"/>
              <a:alpha val="42000"/>
            </a:schemeClr>
          </a:solidFill>
          <a:ln w="28575">
            <a:prstDash val="dash"/>
          </a:ln>
        </p:spPr>
        <p:style>
          <a:lnRef idx="2">
            <a:schemeClr val="accent6"/>
          </a:lnRef>
          <a:fillRef idx="1">
            <a:schemeClr val="lt1"/>
          </a:fillRef>
          <a:effectRef idx="0">
            <a:schemeClr val="accent6"/>
          </a:effectRef>
          <a:fontRef idx="minor">
            <a:schemeClr val="dk1"/>
          </a:fontRef>
        </p:style>
        <p:txBody>
          <a:bodyPr rtlCol="0" anchor="ctr"/>
          <a:lstStyle/>
          <a:p>
            <a:pPr algn="just"/>
            <a:r>
              <a:rPr lang="vi-VN" sz="2400" dirty="0">
                <a:solidFill>
                  <a:srgbClr val="000000"/>
                </a:solidFill>
                <a:latin typeface="OpenSans"/>
              </a:rPr>
              <a:t> </a:t>
            </a:r>
            <a:r>
              <a:rPr lang="en-US" sz="2400" dirty="0">
                <a:solidFill>
                  <a:srgbClr val="000000"/>
                </a:solidFill>
                <a:latin typeface="UTM Androgyne" panose="02040603050506020204" pitchFamily="18" charset="0"/>
              </a:rPr>
              <a:t>   </a:t>
            </a:r>
            <a:r>
              <a:rPr lang="vi-VN" sz="2400" dirty="0">
                <a:solidFill>
                  <a:srgbClr val="0070C0"/>
                </a:solidFill>
                <a:latin typeface="OpenSans"/>
              </a:rPr>
              <a:t>Hồi ấy, trong vùng xuất hiện một con yêu tinh chuyên bắt người và súc vật. Chẳng mấy chốc, làng bản tan hoang, nhiều nơi không còn ai sống sót. Thương dân bản, Cẩu Khây quyết chí lên đường diệt trừ yêu tinh.</a:t>
            </a:r>
          </a:p>
        </p:txBody>
      </p:sp>
      <p:sp>
        <p:nvSpPr>
          <p:cNvPr id="15" name="Rectangle 3">
            <a:extLst>
              <a:ext uri="{FF2B5EF4-FFF2-40B4-BE49-F238E27FC236}">
                <a16:creationId xmlns:a16="http://schemas.microsoft.com/office/drawing/2014/main" id="{89420DAB-42EA-4E23-ACE8-44CAB629B202}"/>
              </a:ext>
            </a:extLst>
          </p:cNvPr>
          <p:cNvSpPr>
            <a:spLocks noChangeArrowheads="1"/>
          </p:cNvSpPr>
          <p:nvPr/>
        </p:nvSpPr>
        <p:spPr bwMode="auto">
          <a:xfrm>
            <a:off x="636692" y="2196004"/>
            <a:ext cx="8373958" cy="523220"/>
          </a:xfrm>
          <a:prstGeom prst="rect">
            <a:avLst/>
          </a:prstGeom>
          <a:noFill/>
          <a:ln>
            <a:noFill/>
          </a:ln>
        </p:spPr>
        <p:txBody>
          <a:bodyPr wrap="square">
            <a:spAutoFit/>
          </a:bodyPr>
          <a:lstStyle/>
          <a:p>
            <a:pPr>
              <a:defRPr/>
            </a:pP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Thương</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 </a:t>
            </a: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dân</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 </a:t>
            </a: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bản</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 </a:t>
            </a: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Cẩu</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 </a:t>
            </a: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Khây</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 làm </a:t>
            </a: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gì</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a:t>
            </a:r>
          </a:p>
        </p:txBody>
      </p:sp>
      <p:pic>
        <p:nvPicPr>
          <p:cNvPr id="20" name="图片 14">
            <a:extLst>
              <a:ext uri="{FF2B5EF4-FFF2-40B4-BE49-F238E27FC236}">
                <a16:creationId xmlns:a16="http://schemas.microsoft.com/office/drawing/2014/main" id="{07774426-0EFE-4327-854D-B80EB7DA97A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44911" y="3064715"/>
            <a:ext cx="3416376" cy="2143565"/>
          </a:xfrm>
          <a:prstGeom prst="rect">
            <a:avLst/>
          </a:prstGeom>
        </p:spPr>
      </p:pic>
      <p:grpSp>
        <p:nvGrpSpPr>
          <p:cNvPr id="18" name="组合 1">
            <a:extLst>
              <a:ext uri="{FF2B5EF4-FFF2-40B4-BE49-F238E27FC236}">
                <a16:creationId xmlns:a16="http://schemas.microsoft.com/office/drawing/2014/main" id="{D914AA70-FEED-4F55-B31B-F90DC6DC0B12}"/>
              </a:ext>
            </a:extLst>
          </p:cNvPr>
          <p:cNvGrpSpPr/>
          <p:nvPr/>
        </p:nvGrpSpPr>
        <p:grpSpPr>
          <a:xfrm rot="998306">
            <a:off x="1899192" y="2720542"/>
            <a:ext cx="5223068" cy="2243119"/>
            <a:chOff x="370944" y="2282963"/>
            <a:chExt cx="3240000" cy="2520000"/>
          </a:xfrm>
          <a:solidFill>
            <a:schemeClr val="accent1">
              <a:lumMod val="40000"/>
              <a:lumOff val="60000"/>
            </a:schemeClr>
          </a:solidFill>
        </p:grpSpPr>
        <p:sp>
          <p:nvSpPr>
            <p:cNvPr id="19" name="云形 13">
              <a:extLst>
                <a:ext uri="{FF2B5EF4-FFF2-40B4-BE49-F238E27FC236}">
                  <a16:creationId xmlns:a16="http://schemas.microsoft.com/office/drawing/2014/main" id="{0E09558C-49C4-4DFC-8B5F-374E8E75243D}"/>
                </a:ext>
              </a:extLst>
            </p:cNvPr>
            <p:cNvSpPr/>
            <p:nvPr/>
          </p:nvSpPr>
          <p:spPr>
            <a:xfrm rot="20935289">
              <a:off x="370944" y="2282963"/>
              <a:ext cx="3240000" cy="2520000"/>
            </a:xfrm>
            <a:prstGeom prst="clou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dirty="0">
                <a:solidFill>
                  <a:schemeClr val="accent1">
                    <a:lumMod val="75000"/>
                  </a:schemeClr>
                </a:solidFill>
              </a:endParaRPr>
            </a:p>
          </p:txBody>
        </p:sp>
        <p:sp>
          <p:nvSpPr>
            <p:cNvPr id="23" name="云形 11">
              <a:extLst>
                <a:ext uri="{FF2B5EF4-FFF2-40B4-BE49-F238E27FC236}">
                  <a16:creationId xmlns:a16="http://schemas.microsoft.com/office/drawing/2014/main" id="{400C5FD7-28ED-4C63-9521-77F88FACE6B4}"/>
                </a:ext>
              </a:extLst>
            </p:cNvPr>
            <p:cNvSpPr/>
            <p:nvPr/>
          </p:nvSpPr>
          <p:spPr>
            <a:xfrm rot="20935289">
              <a:off x="578516" y="2441967"/>
              <a:ext cx="2880000" cy="2160000"/>
            </a:xfrm>
            <a:prstGeom prst="cloud">
              <a:avLst/>
            </a:prstGeom>
            <a:grp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4" name="TextBox 23">
            <a:extLst>
              <a:ext uri="{FF2B5EF4-FFF2-40B4-BE49-F238E27FC236}">
                <a16:creationId xmlns:a16="http://schemas.microsoft.com/office/drawing/2014/main" id="{47169B1A-718B-4707-8078-775C913DD55D}"/>
              </a:ext>
            </a:extLst>
          </p:cNvPr>
          <p:cNvSpPr txBox="1"/>
          <p:nvPr/>
        </p:nvSpPr>
        <p:spPr>
          <a:xfrm>
            <a:off x="2670864" y="3249188"/>
            <a:ext cx="3679724" cy="954107"/>
          </a:xfrm>
          <a:prstGeom prst="rect">
            <a:avLst/>
          </a:prstGeom>
          <a:noFill/>
        </p:spPr>
        <p:txBody>
          <a:bodyPr wrap="square">
            <a:spAutoFit/>
          </a:bodyPr>
          <a:lstStyle/>
          <a:p>
            <a:pPr algn="ctr"/>
            <a:r>
              <a:rPr lang="en-US" altLang="en-US" sz="2800" b="1" dirty="0" err="1">
                <a:solidFill>
                  <a:schemeClr val="accent5">
                    <a:lumMod val="75000"/>
                  </a:schemeClr>
                </a:solidFill>
                <a:latin typeface="UTM Androgyne" panose="02040603050506020204" pitchFamily="18" charset="0"/>
              </a:rPr>
              <a:t>Quyết</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chí</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lên</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đường</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diệt</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trừ</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yêu</a:t>
            </a:r>
            <a:r>
              <a:rPr lang="en-US" altLang="en-US" sz="2800" b="1" dirty="0">
                <a:solidFill>
                  <a:schemeClr val="accent5">
                    <a:lumMod val="75000"/>
                  </a:schemeClr>
                </a:solidFill>
                <a:latin typeface="UTM Androgyne" panose="02040603050506020204" pitchFamily="18" charset="0"/>
              </a:rPr>
              <a:t> </a:t>
            </a:r>
            <a:r>
              <a:rPr lang="en-US" altLang="en-US" sz="2800" b="1" dirty="0" err="1">
                <a:solidFill>
                  <a:schemeClr val="accent5">
                    <a:lumMod val="75000"/>
                  </a:schemeClr>
                </a:solidFill>
                <a:latin typeface="UTM Androgyne" panose="02040603050506020204" pitchFamily="18" charset="0"/>
              </a:rPr>
              <a:t>tinh</a:t>
            </a:r>
            <a:r>
              <a:rPr lang="en-US" altLang="en-US" sz="2800" b="1" dirty="0">
                <a:solidFill>
                  <a:schemeClr val="accent5">
                    <a:lumMod val="75000"/>
                  </a:schemeClr>
                </a:solidFill>
                <a:latin typeface="UTM Androgyne" panose="02040603050506020204" pitchFamily="18" charset="0"/>
              </a:rPr>
              <a:t>.</a:t>
            </a:r>
          </a:p>
        </p:txBody>
      </p:sp>
    </p:spTree>
    <p:extLst>
      <p:ext uri="{BB962C8B-B14F-4D97-AF65-F5344CB8AC3E}">
        <p14:creationId xmlns:p14="http://schemas.microsoft.com/office/powerpoint/2010/main" val="5253204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heel(1)">
                                      <p:cBhvr>
                                        <p:cTn id="12" dur="2000"/>
                                        <p:tgtEl>
                                          <p:spTgt spid="18"/>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heel(1)">
                                      <p:cBhvr>
                                        <p:cTn id="15"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73990" y="359410"/>
            <a:ext cx="8836660" cy="4445635"/>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9" name="组合 8"/>
          <p:cNvGrpSpPr/>
          <p:nvPr userDrawn="1"/>
        </p:nvGrpSpPr>
        <p:grpSpPr>
          <a:xfrm>
            <a:off x="0" y="3372440"/>
            <a:ext cx="9144000" cy="1771960"/>
            <a:chOff x="0" y="4495800"/>
            <a:chExt cx="12192000" cy="2362200"/>
          </a:xfrm>
        </p:grpSpPr>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t="79486"/>
            <a:stretch>
              <a:fillRect/>
            </a:stretch>
          </p:blipFill>
          <p:spPr>
            <a:xfrm>
              <a:off x="0" y="5607583"/>
              <a:ext cx="12192000" cy="1250417"/>
            </a:xfrm>
            <a:prstGeom prst="rect">
              <a:avLst/>
            </a:prstGeom>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t="73753"/>
            <a:stretch>
              <a:fillRect/>
            </a:stretch>
          </p:blipFill>
          <p:spPr>
            <a:xfrm>
              <a:off x="0" y="5258230"/>
              <a:ext cx="12192000" cy="1599770"/>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61245"/>
            <a:stretch>
              <a:fillRect/>
            </a:stretch>
          </p:blipFill>
          <p:spPr>
            <a:xfrm>
              <a:off x="0" y="4495800"/>
              <a:ext cx="12192000" cy="2362200"/>
            </a:xfrm>
            <a:prstGeom prst="rect">
              <a:avLst/>
            </a:prstGeom>
          </p:spPr>
        </p:pic>
      </p:grpSp>
      <p:pic>
        <p:nvPicPr>
          <p:cNvPr id="13" name="图片 12" descr="图片包含 玩具, 玩偶, 室内&#10;&#10;已生成极高可信度的说明"/>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240011" y="4223409"/>
            <a:ext cx="2647193" cy="83453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7150735" y="108585"/>
            <a:ext cx="1993265" cy="1444625"/>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3435" y="108546"/>
            <a:ext cx="1137573" cy="1137573"/>
          </a:xfrm>
          <a:prstGeom prst="rect">
            <a:avLst/>
          </a:prstGeom>
        </p:spPr>
      </p:pic>
      <p:grpSp>
        <p:nvGrpSpPr>
          <p:cNvPr id="18" name="组合 12">
            <a:extLst>
              <a:ext uri="{FF2B5EF4-FFF2-40B4-BE49-F238E27FC236}">
                <a16:creationId xmlns:a16="http://schemas.microsoft.com/office/drawing/2014/main" id="{004C1334-0D4B-4E01-A2F0-2E8198A619E1}"/>
              </a:ext>
            </a:extLst>
          </p:cNvPr>
          <p:cNvGrpSpPr/>
          <p:nvPr/>
        </p:nvGrpSpPr>
        <p:grpSpPr>
          <a:xfrm>
            <a:off x="377145" y="2762054"/>
            <a:ext cx="5986312" cy="2169442"/>
            <a:chOff x="1032801" y="2488604"/>
            <a:chExt cx="4467456" cy="2960726"/>
          </a:xfrm>
          <a:effectLst>
            <a:outerShdw blurRad="190500" dist="63500" dir="2700000" algn="tl" rotWithShape="0">
              <a:prstClr val="black">
                <a:alpha val="20000"/>
              </a:prstClr>
            </a:outerShdw>
          </a:effectLst>
        </p:grpSpPr>
        <p:sp>
          <p:nvSpPr>
            <p:cNvPr id="20" name="矩形 15">
              <a:extLst>
                <a:ext uri="{FF2B5EF4-FFF2-40B4-BE49-F238E27FC236}">
                  <a16:creationId xmlns:a16="http://schemas.microsoft.com/office/drawing/2014/main" id="{A9040400-6754-480B-A9F6-D3A1CC1049C0}"/>
                </a:ext>
              </a:extLst>
            </p:cNvPr>
            <p:cNvSpPr/>
            <p:nvPr/>
          </p:nvSpPr>
          <p:spPr>
            <a:xfrm>
              <a:off x="1619489" y="2749767"/>
              <a:ext cx="3616036" cy="243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500"/>
            </a:p>
          </p:txBody>
        </p:sp>
        <p:pic>
          <p:nvPicPr>
            <p:cNvPr id="21" name="图片 16">
              <a:extLst>
                <a:ext uri="{FF2B5EF4-FFF2-40B4-BE49-F238E27FC236}">
                  <a16:creationId xmlns:a16="http://schemas.microsoft.com/office/drawing/2014/main" id="{1BCDF377-8869-4A47-B927-B74D4C4AA6A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2801" y="2488604"/>
              <a:ext cx="4467456" cy="2960726"/>
            </a:xfrm>
            <a:prstGeom prst="rect">
              <a:avLst/>
            </a:prstGeom>
          </p:spPr>
        </p:pic>
      </p:grpSp>
      <p:sp>
        <p:nvSpPr>
          <p:cNvPr id="22" name="Rectangle: Rounded Corners 21">
            <a:extLst>
              <a:ext uri="{FF2B5EF4-FFF2-40B4-BE49-F238E27FC236}">
                <a16:creationId xmlns:a16="http://schemas.microsoft.com/office/drawing/2014/main" id="{6F798CA3-82C8-47AD-B87F-D8B5A9DE10DA}"/>
              </a:ext>
            </a:extLst>
          </p:cNvPr>
          <p:cNvSpPr/>
          <p:nvPr/>
        </p:nvSpPr>
        <p:spPr>
          <a:xfrm>
            <a:off x="477811" y="549375"/>
            <a:ext cx="8216484" cy="1558348"/>
          </a:xfrm>
          <a:prstGeom prst="roundRect">
            <a:avLst/>
          </a:prstGeom>
          <a:solidFill>
            <a:schemeClr val="accent6">
              <a:lumMod val="20000"/>
              <a:lumOff val="80000"/>
              <a:alpha val="42000"/>
            </a:schemeClr>
          </a:solidFill>
          <a:ln w="28575">
            <a:prstDash val="dash"/>
          </a:ln>
        </p:spPr>
        <p:style>
          <a:lnRef idx="2">
            <a:schemeClr val="accent6"/>
          </a:lnRef>
          <a:fillRef idx="1">
            <a:schemeClr val="lt1"/>
          </a:fillRef>
          <a:effectRef idx="0">
            <a:schemeClr val="accent6"/>
          </a:effectRef>
          <a:fontRef idx="minor">
            <a:schemeClr val="dk1"/>
          </a:fontRef>
        </p:style>
        <p:txBody>
          <a:bodyPr rtlCol="0" anchor="ctr"/>
          <a:lstStyle/>
          <a:p>
            <a:pPr algn="just"/>
            <a:r>
              <a:rPr lang="vi-VN" sz="2400" dirty="0">
                <a:solidFill>
                  <a:srgbClr val="000000"/>
                </a:solidFill>
                <a:latin typeface="OpenSans"/>
              </a:rPr>
              <a:t> </a:t>
            </a:r>
            <a:r>
              <a:rPr lang="en-US" sz="2400" dirty="0">
                <a:solidFill>
                  <a:srgbClr val="000000"/>
                </a:solidFill>
                <a:latin typeface="UTM Androgyne" panose="02040603050506020204" pitchFamily="18" charset="0"/>
              </a:rPr>
              <a:t>   </a:t>
            </a:r>
            <a:r>
              <a:rPr lang="vi-VN" sz="2400" dirty="0">
                <a:solidFill>
                  <a:srgbClr val="0070C0"/>
                </a:solidFill>
                <a:latin typeface="OpenSans"/>
              </a:rPr>
              <a:t>Hồi ấy, trong vùng xuất hiện một con yêu tinh chuyên bắt người và súc vật. Chẳng mấy chốc, làng bản tan hoang, nhiều nơi không còn ai sống sót. Thương dân bản, Cẩu Khây quyết chí lên đường diệt trừ yêu tinh.</a:t>
            </a:r>
          </a:p>
        </p:txBody>
      </p:sp>
      <p:sp>
        <p:nvSpPr>
          <p:cNvPr id="4" name="TextBox 3">
            <a:extLst>
              <a:ext uri="{FF2B5EF4-FFF2-40B4-BE49-F238E27FC236}">
                <a16:creationId xmlns:a16="http://schemas.microsoft.com/office/drawing/2014/main" id="{E5840C6F-3FBB-43C8-97E3-B029EE636DF0}"/>
              </a:ext>
            </a:extLst>
          </p:cNvPr>
          <p:cNvSpPr txBox="1"/>
          <p:nvPr/>
        </p:nvSpPr>
        <p:spPr>
          <a:xfrm>
            <a:off x="1400256" y="3250756"/>
            <a:ext cx="4385124" cy="1077218"/>
          </a:xfrm>
          <a:prstGeom prst="rect">
            <a:avLst/>
          </a:prstGeom>
          <a:noFill/>
        </p:spPr>
        <p:txBody>
          <a:bodyPr wrap="square" rtlCol="0">
            <a:spAutoFit/>
          </a:bodyPr>
          <a:lstStyle/>
          <a:p>
            <a:r>
              <a:rPr lang="en-US" sz="3200" dirty="0" err="1">
                <a:solidFill>
                  <a:srgbClr val="C00000"/>
                </a:solidFill>
                <a:latin typeface="UTM Androgyne" panose="02040603050506020204" pitchFamily="18" charset="0"/>
              </a:rPr>
              <a:t>Đoạn</a:t>
            </a:r>
            <a:r>
              <a:rPr lang="en-US" sz="3200" dirty="0">
                <a:solidFill>
                  <a:srgbClr val="C00000"/>
                </a:solidFill>
                <a:latin typeface="UTM Androgyne" panose="02040603050506020204" pitchFamily="18" charset="0"/>
              </a:rPr>
              <a:t> 2: </a:t>
            </a:r>
            <a:r>
              <a:rPr lang="en-US" sz="3200" dirty="0">
                <a:latin typeface="UTM Androgyne" panose="02040603050506020204" pitchFamily="18" charset="0"/>
              </a:rPr>
              <a:t>Ý </a:t>
            </a:r>
            <a:r>
              <a:rPr lang="en-US" sz="3200" dirty="0" err="1">
                <a:latin typeface="UTM Androgyne" panose="02040603050506020204" pitchFamily="18" charset="0"/>
              </a:rPr>
              <a:t>chí</a:t>
            </a:r>
            <a:r>
              <a:rPr lang="en-US" sz="3200" dirty="0">
                <a:latin typeface="UTM Androgyne" panose="02040603050506020204" pitchFamily="18" charset="0"/>
              </a:rPr>
              <a:t> </a:t>
            </a:r>
            <a:r>
              <a:rPr lang="en-US" sz="3200" dirty="0" err="1">
                <a:latin typeface="UTM Androgyne" panose="02040603050506020204" pitchFamily="18" charset="0"/>
              </a:rPr>
              <a:t>diệt</a:t>
            </a:r>
            <a:r>
              <a:rPr lang="en-US" sz="3200" dirty="0">
                <a:latin typeface="UTM Androgyne" panose="02040603050506020204" pitchFamily="18" charset="0"/>
              </a:rPr>
              <a:t> </a:t>
            </a:r>
            <a:r>
              <a:rPr lang="en-US" sz="3200" dirty="0" err="1">
                <a:latin typeface="UTM Androgyne" panose="02040603050506020204" pitchFamily="18" charset="0"/>
              </a:rPr>
              <a:t>trừ</a:t>
            </a:r>
            <a:r>
              <a:rPr lang="en-US" sz="3200" dirty="0">
                <a:latin typeface="UTM Androgyne" panose="02040603050506020204" pitchFamily="18" charset="0"/>
              </a:rPr>
              <a:t> </a:t>
            </a:r>
            <a:r>
              <a:rPr lang="en-US" sz="3200" dirty="0" err="1">
                <a:latin typeface="UTM Androgyne" panose="02040603050506020204" pitchFamily="18" charset="0"/>
              </a:rPr>
              <a:t>yêu</a:t>
            </a:r>
            <a:r>
              <a:rPr lang="en-US" sz="3200" dirty="0">
                <a:latin typeface="UTM Androgyne" panose="02040603050506020204" pitchFamily="18" charset="0"/>
              </a:rPr>
              <a:t> </a:t>
            </a:r>
            <a:r>
              <a:rPr lang="en-US" sz="3200" dirty="0" err="1">
                <a:latin typeface="UTM Androgyne" panose="02040603050506020204" pitchFamily="18" charset="0"/>
              </a:rPr>
              <a:t>tinh</a:t>
            </a:r>
            <a:r>
              <a:rPr lang="en-US" sz="3200" dirty="0">
                <a:latin typeface="UTM Androgyne" panose="02040603050506020204" pitchFamily="18" charset="0"/>
              </a:rPr>
              <a:t> </a:t>
            </a:r>
            <a:r>
              <a:rPr lang="en-US" sz="3200" dirty="0" err="1">
                <a:latin typeface="UTM Androgyne" panose="02040603050506020204" pitchFamily="18" charset="0"/>
              </a:rPr>
              <a:t>của</a:t>
            </a:r>
            <a:r>
              <a:rPr lang="en-US" sz="3200" dirty="0">
                <a:latin typeface="UTM Androgyne" panose="02040603050506020204" pitchFamily="18" charset="0"/>
              </a:rPr>
              <a:t> </a:t>
            </a:r>
            <a:r>
              <a:rPr lang="en-US" sz="3200" dirty="0" err="1">
                <a:latin typeface="UTM Androgyne" panose="02040603050506020204" pitchFamily="18" charset="0"/>
              </a:rPr>
              <a:t>Cẩu</a:t>
            </a:r>
            <a:r>
              <a:rPr lang="en-US" sz="3200" dirty="0">
                <a:latin typeface="UTM Androgyne" panose="02040603050506020204" pitchFamily="18" charset="0"/>
              </a:rPr>
              <a:t> </a:t>
            </a:r>
            <a:r>
              <a:rPr lang="en-US" sz="3200" dirty="0" err="1">
                <a:latin typeface="UTM Androgyne" panose="02040603050506020204" pitchFamily="18" charset="0"/>
              </a:rPr>
              <a:t>Khây</a:t>
            </a:r>
            <a:endParaRPr lang="en-US" sz="3200" dirty="0">
              <a:latin typeface="UTM Androgyne" panose="02040603050506020204" pitchFamily="18" charset="0"/>
            </a:endParaRPr>
          </a:p>
        </p:txBody>
      </p:sp>
      <p:sp>
        <p:nvSpPr>
          <p:cNvPr id="23" name="Rectangle 3">
            <a:extLst>
              <a:ext uri="{FF2B5EF4-FFF2-40B4-BE49-F238E27FC236}">
                <a16:creationId xmlns:a16="http://schemas.microsoft.com/office/drawing/2014/main" id="{D8300938-CC33-4EDD-AD46-2A2B587A68F5}"/>
              </a:ext>
            </a:extLst>
          </p:cNvPr>
          <p:cNvSpPr>
            <a:spLocks noChangeArrowheads="1"/>
          </p:cNvSpPr>
          <p:nvPr/>
        </p:nvSpPr>
        <p:spPr bwMode="auto">
          <a:xfrm>
            <a:off x="636692" y="2196004"/>
            <a:ext cx="4387795" cy="523220"/>
          </a:xfrm>
          <a:prstGeom prst="rect">
            <a:avLst/>
          </a:prstGeom>
          <a:noFill/>
          <a:ln>
            <a:noFill/>
          </a:ln>
        </p:spPr>
        <p:txBody>
          <a:bodyPr wrap="square">
            <a:spAutoFit/>
          </a:bodyPr>
          <a:lstStyle/>
          <a:p>
            <a:pPr>
              <a:defRPr/>
            </a:pP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Đoạn</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 2 </a:t>
            </a: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nói</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 </a:t>
            </a: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lên</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 </a:t>
            </a: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điều</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 </a:t>
            </a: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gì</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a:t>
            </a:r>
          </a:p>
        </p:txBody>
      </p:sp>
    </p:spTree>
    <p:extLst>
      <p:ext uri="{BB962C8B-B14F-4D97-AF65-F5344CB8AC3E}">
        <p14:creationId xmlns:p14="http://schemas.microsoft.com/office/powerpoint/2010/main" val="21118568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8">
            <a:extLst>
              <a:ext uri="{FF2B5EF4-FFF2-40B4-BE49-F238E27FC236}">
                <a16:creationId xmlns:a16="http://schemas.microsoft.com/office/drawing/2014/main" id="{E2195135-D3A9-402E-AD96-C72A811C5723}"/>
              </a:ext>
            </a:extLst>
          </p:cNvPr>
          <p:cNvGrpSpPr/>
          <p:nvPr/>
        </p:nvGrpSpPr>
        <p:grpSpPr>
          <a:xfrm>
            <a:off x="0" y="3372440"/>
            <a:ext cx="9144000" cy="1771960"/>
            <a:chOff x="0" y="4495800"/>
            <a:chExt cx="12192000" cy="2362200"/>
          </a:xfrm>
        </p:grpSpPr>
        <p:pic>
          <p:nvPicPr>
            <p:cNvPr id="20" name="图片 9">
              <a:extLst>
                <a:ext uri="{FF2B5EF4-FFF2-40B4-BE49-F238E27FC236}">
                  <a16:creationId xmlns:a16="http://schemas.microsoft.com/office/drawing/2014/main" id="{2CF85161-095A-41D9-AA7D-AFBBF7ADB84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9486"/>
            <a:stretch>
              <a:fillRect/>
            </a:stretch>
          </p:blipFill>
          <p:spPr>
            <a:xfrm>
              <a:off x="0" y="5607583"/>
              <a:ext cx="12192000" cy="1250417"/>
            </a:xfrm>
            <a:prstGeom prst="rect">
              <a:avLst/>
            </a:prstGeom>
          </p:spPr>
        </p:pic>
        <p:pic>
          <p:nvPicPr>
            <p:cNvPr id="21" name="图片 10">
              <a:extLst>
                <a:ext uri="{FF2B5EF4-FFF2-40B4-BE49-F238E27FC236}">
                  <a16:creationId xmlns:a16="http://schemas.microsoft.com/office/drawing/2014/main" id="{1FE2A9E3-CCDB-4185-A49D-96BF80ED7EA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3753"/>
            <a:stretch>
              <a:fillRect/>
            </a:stretch>
          </p:blipFill>
          <p:spPr>
            <a:xfrm>
              <a:off x="0" y="5258230"/>
              <a:ext cx="12192000" cy="1599770"/>
            </a:xfrm>
            <a:prstGeom prst="rect">
              <a:avLst/>
            </a:prstGeom>
          </p:spPr>
        </p:pic>
        <p:pic>
          <p:nvPicPr>
            <p:cNvPr id="22" name="图片 11">
              <a:extLst>
                <a:ext uri="{FF2B5EF4-FFF2-40B4-BE49-F238E27FC236}">
                  <a16:creationId xmlns:a16="http://schemas.microsoft.com/office/drawing/2014/main" id="{11428582-4BDC-4530-B8E3-52D3D69857A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61245"/>
            <a:stretch>
              <a:fillRect/>
            </a:stretch>
          </p:blipFill>
          <p:spPr>
            <a:xfrm>
              <a:off x="0" y="4495800"/>
              <a:ext cx="12192000" cy="2362200"/>
            </a:xfrm>
            <a:prstGeom prst="rect">
              <a:avLst/>
            </a:prstGeom>
          </p:spPr>
        </p:pic>
      </p:grpSp>
      <p:sp>
        <p:nvSpPr>
          <p:cNvPr id="6" name="矩形 5"/>
          <p:cNvSpPr/>
          <p:nvPr userDrawn="1"/>
        </p:nvSpPr>
        <p:spPr>
          <a:xfrm>
            <a:off x="173990" y="387691"/>
            <a:ext cx="8836660" cy="4445635"/>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400" dirty="0">
              <a:solidFill>
                <a:srgbClr val="00B050"/>
              </a:solidFill>
              <a:latin typeface="OpenSans"/>
            </a:endParaRPr>
          </a:p>
        </p:txBody>
      </p:sp>
      <p:pic>
        <p:nvPicPr>
          <p:cNvPr id="16" name="图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329844" y="18853"/>
            <a:ext cx="1993265" cy="1444625"/>
          </a:xfrm>
          <a:prstGeom prst="rect">
            <a:avLst/>
          </a:prstGeom>
        </p:spPr>
      </p:pic>
      <p:pic>
        <p:nvPicPr>
          <p:cNvPr id="17" name="图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7378" y="0"/>
            <a:ext cx="1137573" cy="1137573"/>
          </a:xfrm>
          <a:prstGeom prst="rect">
            <a:avLst/>
          </a:prstGeom>
        </p:spPr>
      </p:pic>
      <p:sp>
        <p:nvSpPr>
          <p:cNvPr id="15" name="Rectangle: Rounded Corners 14">
            <a:extLst>
              <a:ext uri="{FF2B5EF4-FFF2-40B4-BE49-F238E27FC236}">
                <a16:creationId xmlns:a16="http://schemas.microsoft.com/office/drawing/2014/main" id="{40FBEFAD-1E89-4AA6-AB82-500E8439AD12}"/>
              </a:ext>
            </a:extLst>
          </p:cNvPr>
          <p:cNvSpPr/>
          <p:nvPr/>
        </p:nvSpPr>
        <p:spPr>
          <a:xfrm>
            <a:off x="133350" y="461913"/>
            <a:ext cx="8526572" cy="4134557"/>
          </a:xfrm>
          <a:prstGeom prst="roundRect">
            <a:avLst/>
          </a:prstGeom>
          <a:solidFill>
            <a:schemeClr val="accent6">
              <a:lumMod val="20000"/>
              <a:lumOff val="80000"/>
              <a:alpha val="42000"/>
            </a:schemeClr>
          </a:solidFill>
          <a:ln w="28575">
            <a:prstDash val="dash"/>
          </a:ln>
        </p:spPr>
        <p:style>
          <a:lnRef idx="2">
            <a:schemeClr val="accent6"/>
          </a:lnRef>
          <a:fillRef idx="1">
            <a:schemeClr val="lt1"/>
          </a:fillRef>
          <a:effectRef idx="0">
            <a:schemeClr val="accent6"/>
          </a:effectRef>
          <a:fontRef idx="minor">
            <a:schemeClr val="dk1"/>
          </a:fontRef>
        </p:style>
        <p:txBody>
          <a:bodyPr rtlCol="0" anchor="ctr"/>
          <a:lstStyle/>
          <a:p>
            <a:pPr algn="just"/>
            <a:r>
              <a:rPr lang="vi-VN" sz="2000" dirty="0">
                <a:solidFill>
                  <a:schemeClr val="accent4"/>
                </a:solidFill>
                <a:latin typeface="OpenSans"/>
              </a:rPr>
              <a:t>Đến một cánh đồng khô cạn, Cẩu Khây thấy một cậu bé vạm vỡ đang dùng tay làm vồ đóng cọc để đắp đập dẫn nước vào ruộng. Mỗi quả đấm của cậu giáng xuống, cọc tre thụt sâu hàng gang tay. Hỏi chuyện, Cẩu Khây biết tên cậu là Nắm Tay Đóng Cọc. Nắm Tay Đóng Cọc sốt sắng xin được cùng Cẩu Khây đi diệt trừ yêu tinh.</a:t>
            </a:r>
          </a:p>
          <a:p>
            <a:pPr algn="just"/>
            <a:r>
              <a:rPr lang="vi-VN" sz="2000" dirty="0">
                <a:solidFill>
                  <a:srgbClr val="000000"/>
                </a:solidFill>
                <a:latin typeface="OpenSans"/>
              </a:rPr>
              <a:t>   </a:t>
            </a:r>
            <a:r>
              <a:rPr lang="vi-VN" sz="2000" dirty="0">
                <a:solidFill>
                  <a:srgbClr val="7030A0"/>
                </a:solidFill>
                <a:latin typeface="OpenSans"/>
              </a:rPr>
              <a:t>Đến một vùng khác, hai người nghe có tiếng tát nước ầm ầm. Họ ngạc nhiên thấy một cậu bé đang lấy vành tai tát nước suối lên một thửa ruộng cao bằng mái nhà. Nghe Cẩu Khây nói chuyện, Lấy Tai Tát Nước hăm hở cùng hai bạn lên đường.</a:t>
            </a:r>
          </a:p>
          <a:p>
            <a:pPr algn="just"/>
            <a:r>
              <a:rPr lang="vi-VN" sz="2000" dirty="0">
                <a:solidFill>
                  <a:srgbClr val="000000"/>
                </a:solidFill>
                <a:latin typeface="OpenSans"/>
              </a:rPr>
              <a:t>   </a:t>
            </a:r>
            <a:r>
              <a:rPr lang="vi-VN" sz="2000" dirty="0">
                <a:solidFill>
                  <a:srgbClr val="00B050"/>
                </a:solidFill>
                <a:latin typeface="OpenSans"/>
              </a:rPr>
              <a:t>Đi được ít lâu, ba người lại gặp một cậu bé đang ngồi dưới gốc cây, lấy móng tay đục gỗ thành lòng máng dẫn nước vào ruộng. Cẩu Khây cùng các bạn đến làm quen và nói rõ chí hướng của ba người. Móng Tay Đục Máng hăng hái xin được làm em út đi theo.</a:t>
            </a:r>
            <a:endParaRPr lang="en-US" sz="2000" dirty="0">
              <a:solidFill>
                <a:srgbClr val="00B050"/>
              </a:solidFill>
              <a:latin typeface="OpenSan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5">
            <a:extLst>
              <a:ext uri="{FF2B5EF4-FFF2-40B4-BE49-F238E27FC236}">
                <a16:creationId xmlns:a16="http://schemas.microsoft.com/office/drawing/2014/main" id="{8C390A91-D9FC-42E3-BE19-F0036E937CBF}"/>
              </a:ext>
            </a:extLst>
          </p:cNvPr>
          <p:cNvSpPr/>
          <p:nvPr/>
        </p:nvSpPr>
        <p:spPr>
          <a:xfrm>
            <a:off x="0" y="0"/>
            <a:ext cx="9144000" cy="5143500"/>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5" name="图片 12" descr="图片包含 玩具, 玩偶, 室内&#10;&#10;已生成极高可信度的说明">
            <a:extLst>
              <a:ext uri="{FF2B5EF4-FFF2-40B4-BE49-F238E27FC236}">
                <a16:creationId xmlns:a16="http://schemas.microsoft.com/office/drawing/2014/main" id="{DE2C6B5C-4B2B-4437-AAA2-75452DE0415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0011" y="4223409"/>
            <a:ext cx="2647193" cy="834537"/>
          </a:xfrm>
          <a:prstGeom prst="rect">
            <a:avLst/>
          </a:prstGeom>
        </p:spPr>
      </p:pic>
      <p:pic>
        <p:nvPicPr>
          <p:cNvPr id="6" name="图片 16">
            <a:extLst>
              <a:ext uri="{FF2B5EF4-FFF2-40B4-BE49-F238E27FC236}">
                <a16:creationId xmlns:a16="http://schemas.microsoft.com/office/drawing/2014/main" id="{FBD5A18C-BE6F-4A88-8802-1762176B39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435" y="108546"/>
            <a:ext cx="1137573" cy="1137573"/>
          </a:xfrm>
          <a:prstGeom prst="rect">
            <a:avLst/>
          </a:prstGeom>
        </p:spPr>
      </p:pic>
      <p:pic>
        <p:nvPicPr>
          <p:cNvPr id="13" name="图片 15">
            <a:extLst>
              <a:ext uri="{FF2B5EF4-FFF2-40B4-BE49-F238E27FC236}">
                <a16:creationId xmlns:a16="http://schemas.microsoft.com/office/drawing/2014/main" id="{F123531F-1E06-4A3D-BAFC-AF34CD0B6F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150735" y="108585"/>
            <a:ext cx="1993265" cy="1444625"/>
          </a:xfrm>
          <a:prstGeom prst="rect">
            <a:avLst/>
          </a:prstGeom>
        </p:spPr>
      </p:pic>
      <p:pic>
        <p:nvPicPr>
          <p:cNvPr id="25" name="Picture 24" descr="A poster of a group of people dancing&#10;&#10;Description automatically generated with low confidence">
            <a:extLst>
              <a:ext uri="{FF2B5EF4-FFF2-40B4-BE49-F238E27FC236}">
                <a16:creationId xmlns:a16="http://schemas.microsoft.com/office/drawing/2014/main" id="{9179AE14-C70C-434D-BD92-6C58586851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2457" y="1190171"/>
            <a:ext cx="4251530" cy="3827293"/>
          </a:xfrm>
          <a:prstGeom prst="rect">
            <a:avLst/>
          </a:prstGeom>
        </p:spPr>
      </p:pic>
      <p:sp>
        <p:nvSpPr>
          <p:cNvPr id="14" name="isḻîḓè">
            <a:extLst>
              <a:ext uri="{FF2B5EF4-FFF2-40B4-BE49-F238E27FC236}">
                <a16:creationId xmlns:a16="http://schemas.microsoft.com/office/drawing/2014/main" id="{9482146B-D305-418C-ABA2-7C2058F14340}"/>
              </a:ext>
            </a:extLst>
          </p:cNvPr>
          <p:cNvSpPr/>
          <p:nvPr/>
        </p:nvSpPr>
        <p:spPr bwMode="auto">
          <a:xfrm>
            <a:off x="2173514" y="327454"/>
            <a:ext cx="4796971" cy="699755"/>
          </a:xfrm>
          <a:prstGeom prst="roundRect">
            <a:avLst>
              <a:gd name="adj" fmla="val 46371"/>
            </a:avLst>
          </a:prstGeom>
          <a:solidFill>
            <a:srgbClr val="FFD2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altLang="zh-CN" sz="4000" dirty="0" err="1">
                <a:solidFill>
                  <a:schemeClr val="tx1">
                    <a:lumMod val="50000"/>
                    <a:lumOff val="50000"/>
                  </a:schemeClr>
                </a:solidFill>
                <a:effectLst>
                  <a:outerShdw blurRad="38100" dist="38100" dir="2700000" algn="tl">
                    <a:srgbClr val="000000">
                      <a:alpha val="43137"/>
                    </a:srgbClr>
                  </a:outerShdw>
                </a:effectLst>
                <a:latin typeface="UTM Flamenco" panose="02040603050506020204" pitchFamily="18" charset="0"/>
                <a:ea typeface="仓耳玄三M W05" panose="02020400000000000000" pitchFamily="18" charset="-122"/>
              </a:rPr>
              <a:t>Các</a:t>
            </a:r>
            <a:r>
              <a:rPr lang="en-US" altLang="zh-CN" sz="4000" dirty="0">
                <a:solidFill>
                  <a:schemeClr val="tx1">
                    <a:lumMod val="50000"/>
                    <a:lumOff val="50000"/>
                  </a:schemeClr>
                </a:solidFill>
                <a:effectLst>
                  <a:outerShdw blurRad="38100" dist="38100" dir="2700000" algn="tl">
                    <a:srgbClr val="000000">
                      <a:alpha val="43137"/>
                    </a:srgbClr>
                  </a:outerShdw>
                </a:effectLst>
                <a:latin typeface="UTM Flamenco" panose="02040603050506020204" pitchFamily="18" charset="0"/>
                <a:ea typeface="仓耳玄三M W05" panose="02020400000000000000" pitchFamily="18" charset="-122"/>
              </a:rPr>
              <a:t> </a:t>
            </a:r>
            <a:r>
              <a:rPr lang="en-US" altLang="zh-CN" sz="4000" dirty="0" err="1">
                <a:solidFill>
                  <a:schemeClr val="tx1">
                    <a:lumMod val="50000"/>
                    <a:lumOff val="50000"/>
                  </a:schemeClr>
                </a:solidFill>
                <a:effectLst>
                  <a:outerShdw blurRad="38100" dist="38100" dir="2700000" algn="tl">
                    <a:srgbClr val="000000">
                      <a:alpha val="43137"/>
                    </a:srgbClr>
                  </a:outerShdw>
                </a:effectLst>
                <a:latin typeface="UTM Flamenco" panose="02040603050506020204" pitchFamily="18" charset="0"/>
                <a:ea typeface="仓耳玄三M W05" panose="02020400000000000000" pitchFamily="18" charset="-122"/>
              </a:rPr>
              <a:t>chủ</a:t>
            </a:r>
            <a:r>
              <a:rPr lang="en-US" altLang="zh-CN" sz="4000" dirty="0">
                <a:solidFill>
                  <a:schemeClr val="tx1">
                    <a:lumMod val="50000"/>
                    <a:lumOff val="50000"/>
                  </a:schemeClr>
                </a:solidFill>
                <a:effectLst>
                  <a:outerShdw blurRad="38100" dist="38100" dir="2700000" algn="tl">
                    <a:srgbClr val="000000">
                      <a:alpha val="43137"/>
                    </a:srgbClr>
                  </a:outerShdw>
                </a:effectLst>
                <a:latin typeface="UTM Flamenco" panose="02040603050506020204" pitchFamily="18" charset="0"/>
                <a:ea typeface="仓耳玄三M W05" panose="02020400000000000000" pitchFamily="18" charset="-122"/>
              </a:rPr>
              <a:t> </a:t>
            </a:r>
            <a:r>
              <a:rPr lang="en-US" altLang="zh-CN" sz="4000" dirty="0" err="1">
                <a:solidFill>
                  <a:schemeClr val="tx1">
                    <a:lumMod val="50000"/>
                    <a:lumOff val="50000"/>
                  </a:schemeClr>
                </a:solidFill>
                <a:effectLst>
                  <a:outerShdw blurRad="38100" dist="38100" dir="2700000" algn="tl">
                    <a:srgbClr val="000000">
                      <a:alpha val="43137"/>
                    </a:srgbClr>
                  </a:outerShdw>
                </a:effectLst>
                <a:latin typeface="UTM Flamenco" panose="02040603050506020204" pitchFamily="18" charset="0"/>
                <a:ea typeface="仓耳玄三M W05" panose="02020400000000000000" pitchFamily="18" charset="-122"/>
              </a:rPr>
              <a:t>điểm</a:t>
            </a:r>
            <a:r>
              <a:rPr lang="en-US" altLang="zh-CN" sz="4000" dirty="0">
                <a:solidFill>
                  <a:schemeClr val="tx1">
                    <a:lumMod val="50000"/>
                    <a:lumOff val="50000"/>
                  </a:schemeClr>
                </a:solidFill>
                <a:effectLst>
                  <a:outerShdw blurRad="38100" dist="38100" dir="2700000" algn="tl">
                    <a:srgbClr val="000000">
                      <a:alpha val="43137"/>
                    </a:srgbClr>
                  </a:outerShdw>
                </a:effectLst>
                <a:latin typeface="UTM Flamenco" panose="02040603050506020204" pitchFamily="18" charset="0"/>
                <a:ea typeface="仓耳玄三M W05" panose="02020400000000000000" pitchFamily="18" charset="-122"/>
              </a:rPr>
              <a:t> học </a:t>
            </a:r>
            <a:r>
              <a:rPr lang="en-US" altLang="zh-CN" sz="4000" dirty="0" err="1">
                <a:solidFill>
                  <a:schemeClr val="tx1">
                    <a:lumMod val="50000"/>
                    <a:lumOff val="50000"/>
                  </a:schemeClr>
                </a:solidFill>
                <a:effectLst>
                  <a:outerShdw blurRad="38100" dist="38100" dir="2700000" algn="tl">
                    <a:srgbClr val="000000">
                      <a:alpha val="43137"/>
                    </a:srgbClr>
                  </a:outerShdw>
                </a:effectLst>
                <a:latin typeface="UTM Flamenco" panose="02040603050506020204" pitchFamily="18" charset="0"/>
                <a:ea typeface="仓耳玄三M W05" panose="02020400000000000000" pitchFamily="18" charset="-122"/>
              </a:rPr>
              <a:t>kì</a:t>
            </a:r>
            <a:r>
              <a:rPr lang="en-US" altLang="zh-CN" sz="4000" dirty="0">
                <a:solidFill>
                  <a:schemeClr val="tx1">
                    <a:lumMod val="50000"/>
                    <a:lumOff val="50000"/>
                  </a:schemeClr>
                </a:solidFill>
                <a:effectLst>
                  <a:outerShdw blurRad="38100" dist="38100" dir="2700000" algn="tl">
                    <a:srgbClr val="000000">
                      <a:alpha val="43137"/>
                    </a:srgbClr>
                  </a:outerShdw>
                </a:effectLst>
                <a:latin typeface="UTM Flamenco" panose="02040603050506020204" pitchFamily="18" charset="0"/>
                <a:ea typeface="仓耳玄三M W05" panose="02020400000000000000" pitchFamily="18" charset="-122"/>
              </a:rPr>
              <a:t> II</a:t>
            </a:r>
            <a:endParaRPr lang="zh-CN" altLang="en-US" sz="4000" dirty="0">
              <a:solidFill>
                <a:schemeClr val="tx1">
                  <a:lumMod val="50000"/>
                  <a:lumOff val="50000"/>
                </a:schemeClr>
              </a:solidFill>
              <a:effectLst>
                <a:outerShdw blurRad="38100" dist="38100" dir="2700000" algn="tl">
                  <a:srgbClr val="000000">
                    <a:alpha val="43137"/>
                  </a:srgbClr>
                </a:outerShdw>
              </a:effectLst>
              <a:latin typeface="UTM Flamenco" panose="02040603050506020204" pitchFamily="18" charset="0"/>
              <a:ea typeface="仓耳玄三M W05" panose="02020400000000000000" pitchFamily="18" charset="-122"/>
            </a:endParaRPr>
          </a:p>
        </p:txBody>
      </p:sp>
      <p:pic>
        <p:nvPicPr>
          <p:cNvPr id="15" name="Picture 14">
            <a:extLst>
              <a:ext uri="{FF2B5EF4-FFF2-40B4-BE49-F238E27FC236}">
                <a16:creationId xmlns:a16="http://schemas.microsoft.com/office/drawing/2014/main" id="{8596D71E-0C28-4D76-A692-D07639EB15A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94229" y="1246119"/>
            <a:ext cx="4318001" cy="3771345"/>
          </a:xfrm>
          <a:prstGeom prst="rect">
            <a:avLst/>
          </a:prstGeom>
        </p:spPr>
      </p:pic>
      <p:pic>
        <p:nvPicPr>
          <p:cNvPr id="16" name="Picture 15">
            <a:extLst>
              <a:ext uri="{FF2B5EF4-FFF2-40B4-BE49-F238E27FC236}">
                <a16:creationId xmlns:a16="http://schemas.microsoft.com/office/drawing/2014/main" id="{4950900A-B901-4CA0-A0EF-58A2CB71186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994228" y="1218144"/>
            <a:ext cx="4318001" cy="3771345"/>
          </a:xfrm>
          <a:prstGeom prst="rect">
            <a:avLst/>
          </a:prstGeom>
        </p:spPr>
      </p:pic>
      <p:pic>
        <p:nvPicPr>
          <p:cNvPr id="17" name="Picture 16">
            <a:extLst>
              <a:ext uri="{FF2B5EF4-FFF2-40B4-BE49-F238E27FC236}">
                <a16:creationId xmlns:a16="http://schemas.microsoft.com/office/drawing/2014/main" id="{5250DF75-46AE-4596-900E-CFFE9049981B}"/>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994226" y="1246119"/>
            <a:ext cx="4339773" cy="3771345"/>
          </a:xfrm>
          <a:prstGeom prst="rect">
            <a:avLst/>
          </a:prstGeom>
        </p:spPr>
      </p:pic>
      <p:pic>
        <p:nvPicPr>
          <p:cNvPr id="18" name="Picture 17">
            <a:extLst>
              <a:ext uri="{FF2B5EF4-FFF2-40B4-BE49-F238E27FC236}">
                <a16:creationId xmlns:a16="http://schemas.microsoft.com/office/drawing/2014/main" id="{24A0CEDB-405C-4C37-99CF-693A58C52A0F}"/>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928914" y="1246119"/>
            <a:ext cx="4405085" cy="3771345"/>
          </a:xfrm>
          <a:prstGeom prst="rect">
            <a:avLst/>
          </a:prstGeom>
        </p:spPr>
      </p:pic>
    </p:spTree>
    <p:extLst>
      <p:ext uri="{BB962C8B-B14F-4D97-AF65-F5344CB8AC3E}">
        <p14:creationId xmlns:p14="http://schemas.microsoft.com/office/powerpoint/2010/main" val="2507668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inVertical)">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arn(inVertical)">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barn(inVertical)">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barn(inVertical)">
                                      <p:cBhvr>
                                        <p:cTn id="3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userDrawn="1"/>
        </p:nvSpPr>
        <p:spPr>
          <a:xfrm>
            <a:off x="173990" y="359410"/>
            <a:ext cx="8836660" cy="4445635"/>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9" name="组合 8"/>
          <p:cNvGrpSpPr/>
          <p:nvPr userDrawn="1"/>
        </p:nvGrpSpPr>
        <p:grpSpPr>
          <a:xfrm>
            <a:off x="0" y="3372440"/>
            <a:ext cx="9144000" cy="1771960"/>
            <a:chOff x="0" y="4495800"/>
            <a:chExt cx="12192000" cy="2362200"/>
          </a:xfrm>
        </p:grpSpPr>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t="79486"/>
            <a:stretch>
              <a:fillRect/>
            </a:stretch>
          </p:blipFill>
          <p:spPr>
            <a:xfrm>
              <a:off x="0" y="5607583"/>
              <a:ext cx="12192000" cy="1250417"/>
            </a:xfrm>
            <a:prstGeom prst="rect">
              <a:avLst/>
            </a:prstGeom>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t="73753"/>
            <a:stretch>
              <a:fillRect/>
            </a:stretch>
          </p:blipFill>
          <p:spPr>
            <a:xfrm>
              <a:off x="0" y="5258230"/>
              <a:ext cx="12192000" cy="1599770"/>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61245"/>
            <a:stretch>
              <a:fillRect/>
            </a:stretch>
          </p:blipFill>
          <p:spPr>
            <a:xfrm>
              <a:off x="0" y="4495800"/>
              <a:ext cx="12192000" cy="2362200"/>
            </a:xfrm>
            <a:prstGeom prst="rect">
              <a:avLst/>
            </a:prstGeom>
          </p:spPr>
        </p:pic>
      </p:grpSp>
      <p:pic>
        <p:nvPicPr>
          <p:cNvPr id="16" name="图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150735" y="108585"/>
            <a:ext cx="1993265" cy="1444625"/>
          </a:xfrm>
          <a:prstGeom prst="rect">
            <a:avLst/>
          </a:prstGeom>
        </p:spPr>
      </p:pic>
      <p:pic>
        <p:nvPicPr>
          <p:cNvPr id="17" name="图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435" y="108546"/>
            <a:ext cx="1137573" cy="1137573"/>
          </a:xfrm>
          <a:prstGeom prst="rect">
            <a:avLst/>
          </a:prstGeom>
        </p:spPr>
      </p:pic>
      <p:pic>
        <p:nvPicPr>
          <p:cNvPr id="18" name="Picture 17" descr="A group of people in clothing&#10;&#10;Description automatically generated with low confidence">
            <a:extLst>
              <a:ext uri="{FF2B5EF4-FFF2-40B4-BE49-F238E27FC236}">
                <a16:creationId xmlns:a16="http://schemas.microsoft.com/office/drawing/2014/main" id="{4938FEAE-4E0C-4A8A-9664-D3C2C5FDCC7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41825" y="3312221"/>
            <a:ext cx="3552531" cy="1892397"/>
          </a:xfrm>
          <a:prstGeom prst="rect">
            <a:avLst/>
          </a:prstGeom>
        </p:spPr>
      </p:pic>
      <p:pic>
        <p:nvPicPr>
          <p:cNvPr id="20" name="Picture 19">
            <a:extLst>
              <a:ext uri="{FF2B5EF4-FFF2-40B4-BE49-F238E27FC236}">
                <a16:creationId xmlns:a16="http://schemas.microsoft.com/office/drawing/2014/main" id="{74E9FD94-6F62-42AB-9AA1-31AD2460C91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1126328"/>
            <a:ext cx="4101758" cy="2570827"/>
          </a:xfrm>
          <a:prstGeom prst="rect">
            <a:avLst/>
          </a:prstGeom>
        </p:spPr>
      </p:pic>
      <p:sp>
        <p:nvSpPr>
          <p:cNvPr id="21" name="TextBox 20">
            <a:extLst>
              <a:ext uri="{FF2B5EF4-FFF2-40B4-BE49-F238E27FC236}">
                <a16:creationId xmlns:a16="http://schemas.microsoft.com/office/drawing/2014/main" id="{1D97AF4F-81F1-4416-B131-33B5CE6DAB15}"/>
              </a:ext>
            </a:extLst>
          </p:cNvPr>
          <p:cNvSpPr txBox="1"/>
          <p:nvPr/>
        </p:nvSpPr>
        <p:spPr>
          <a:xfrm>
            <a:off x="382456" y="1746113"/>
            <a:ext cx="3336846" cy="1384995"/>
          </a:xfrm>
          <a:prstGeom prst="rect">
            <a:avLst/>
          </a:prstGeom>
          <a:noFill/>
        </p:spPr>
        <p:txBody>
          <a:bodyPr wrap="square" rtlCol="0">
            <a:spAutoFit/>
          </a:bodyPr>
          <a:lstStyle/>
          <a:p>
            <a:pPr algn="ctr"/>
            <a:r>
              <a:rPr lang="en-US" sz="2800" dirty="0" err="1">
                <a:latin typeface="UTM Androgyne" panose="02040603050506020204" pitchFamily="18" charset="0"/>
              </a:rPr>
              <a:t>Cẩu</a:t>
            </a:r>
            <a:r>
              <a:rPr lang="en-US" sz="2800" dirty="0">
                <a:latin typeface="UTM Androgyne" panose="02040603050506020204" pitchFamily="18" charset="0"/>
              </a:rPr>
              <a:t> </a:t>
            </a:r>
            <a:r>
              <a:rPr lang="en-US" sz="2800" dirty="0" err="1">
                <a:latin typeface="UTM Androgyne" panose="02040603050506020204" pitchFamily="18" charset="0"/>
              </a:rPr>
              <a:t>Khây</a:t>
            </a:r>
            <a:r>
              <a:rPr lang="en-US" sz="2800" dirty="0">
                <a:latin typeface="UTM Androgyne" panose="02040603050506020204" pitchFamily="18" charset="0"/>
              </a:rPr>
              <a:t> đi </a:t>
            </a:r>
            <a:r>
              <a:rPr lang="en-US" sz="2800" dirty="0" err="1">
                <a:latin typeface="UTM Androgyne" panose="02040603050506020204" pitchFamily="18" charset="0"/>
              </a:rPr>
              <a:t>diệt</a:t>
            </a:r>
            <a:r>
              <a:rPr lang="en-US" sz="2800" dirty="0">
                <a:latin typeface="UTM Androgyne" panose="02040603050506020204" pitchFamily="18" charset="0"/>
              </a:rPr>
              <a:t> </a:t>
            </a:r>
            <a:r>
              <a:rPr lang="en-US" sz="2800" dirty="0" err="1">
                <a:latin typeface="UTM Androgyne" panose="02040603050506020204" pitchFamily="18" charset="0"/>
              </a:rPr>
              <a:t>trừ</a:t>
            </a:r>
            <a:r>
              <a:rPr lang="en-US" sz="2800" dirty="0">
                <a:latin typeface="UTM Androgyne" panose="02040603050506020204" pitchFamily="18" charset="0"/>
              </a:rPr>
              <a:t> </a:t>
            </a:r>
            <a:r>
              <a:rPr lang="en-US" sz="2800" dirty="0" err="1">
                <a:latin typeface="UTM Androgyne" panose="02040603050506020204" pitchFamily="18" charset="0"/>
              </a:rPr>
              <a:t>yêu</a:t>
            </a:r>
            <a:r>
              <a:rPr lang="en-US" sz="2800" dirty="0">
                <a:latin typeface="UTM Androgyne" panose="02040603050506020204" pitchFamily="18" charset="0"/>
              </a:rPr>
              <a:t> </a:t>
            </a:r>
            <a:r>
              <a:rPr lang="en-US" sz="2800" dirty="0" err="1">
                <a:latin typeface="UTM Androgyne" panose="02040603050506020204" pitchFamily="18" charset="0"/>
              </a:rPr>
              <a:t>tinh</a:t>
            </a:r>
            <a:r>
              <a:rPr lang="en-US" sz="2800" dirty="0">
                <a:latin typeface="UTM Androgyne" panose="02040603050506020204" pitchFamily="18" charset="0"/>
              </a:rPr>
              <a:t> </a:t>
            </a:r>
            <a:r>
              <a:rPr lang="en-US" sz="2800" dirty="0" err="1">
                <a:latin typeface="UTM Androgyne" panose="02040603050506020204" pitchFamily="18" charset="0"/>
              </a:rPr>
              <a:t>gồm</a:t>
            </a:r>
            <a:r>
              <a:rPr lang="en-US" sz="2800" dirty="0">
                <a:latin typeface="UTM Androgyne" panose="02040603050506020204" pitchFamily="18" charset="0"/>
              </a:rPr>
              <a:t> </a:t>
            </a:r>
            <a:r>
              <a:rPr lang="en-US" sz="2800" dirty="0" err="1">
                <a:latin typeface="UTM Androgyne" panose="02040603050506020204" pitchFamily="18" charset="0"/>
              </a:rPr>
              <a:t>những</a:t>
            </a:r>
            <a:r>
              <a:rPr lang="en-US" sz="2800" dirty="0">
                <a:latin typeface="UTM Androgyne" panose="02040603050506020204" pitchFamily="18" charset="0"/>
              </a:rPr>
              <a:t> ai?</a:t>
            </a:r>
          </a:p>
        </p:txBody>
      </p:sp>
      <p:cxnSp>
        <p:nvCxnSpPr>
          <p:cNvPr id="7" name="Straight Arrow Connector 6">
            <a:extLst>
              <a:ext uri="{FF2B5EF4-FFF2-40B4-BE49-F238E27FC236}">
                <a16:creationId xmlns:a16="http://schemas.microsoft.com/office/drawing/2014/main" id="{7087461C-F046-4906-9294-D44858232045}"/>
              </a:ext>
            </a:extLst>
          </p:cNvPr>
          <p:cNvCxnSpPr>
            <a:cxnSpLocks/>
          </p:cNvCxnSpPr>
          <p:nvPr/>
        </p:nvCxnSpPr>
        <p:spPr>
          <a:xfrm flipV="1">
            <a:off x="4064066" y="1188077"/>
            <a:ext cx="1130103" cy="903494"/>
          </a:xfrm>
          <a:prstGeom prst="straightConnector1">
            <a:avLst/>
          </a:prstGeom>
          <a:ln w="57150">
            <a:solidFill>
              <a:srgbClr val="53824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D28D2A1-C1CC-42B2-92CA-94B472E1F37A}"/>
              </a:ext>
            </a:extLst>
          </p:cNvPr>
          <p:cNvCxnSpPr>
            <a:cxnSpLocks/>
          </p:cNvCxnSpPr>
          <p:nvPr/>
        </p:nvCxnSpPr>
        <p:spPr>
          <a:xfrm>
            <a:off x="4073493" y="2129339"/>
            <a:ext cx="1252651" cy="0"/>
          </a:xfrm>
          <a:prstGeom prst="straightConnector1">
            <a:avLst/>
          </a:prstGeom>
          <a:ln w="57150">
            <a:solidFill>
              <a:srgbClr val="53824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F6E3B807-7BE4-4335-AD12-D838AC1486BD}"/>
              </a:ext>
            </a:extLst>
          </p:cNvPr>
          <p:cNvCxnSpPr>
            <a:cxnSpLocks/>
          </p:cNvCxnSpPr>
          <p:nvPr/>
        </p:nvCxnSpPr>
        <p:spPr>
          <a:xfrm>
            <a:off x="4028753" y="2140007"/>
            <a:ext cx="1165416" cy="772875"/>
          </a:xfrm>
          <a:prstGeom prst="straightConnector1">
            <a:avLst/>
          </a:prstGeom>
          <a:ln w="57150">
            <a:solidFill>
              <a:srgbClr val="538241"/>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FE87A080-6351-411B-BAEB-1A8E9F7F7EF4}"/>
              </a:ext>
            </a:extLst>
          </p:cNvPr>
          <p:cNvSpPr/>
          <p:nvPr/>
        </p:nvSpPr>
        <p:spPr>
          <a:xfrm>
            <a:off x="5326144" y="844136"/>
            <a:ext cx="3552531" cy="622169"/>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UTM Androgyne" panose="02040603050506020204" pitchFamily="18" charset="0"/>
              </a:rPr>
              <a:t>Móng</a:t>
            </a:r>
            <a:r>
              <a:rPr lang="en-US" sz="2800" dirty="0">
                <a:latin typeface="UTM Androgyne" panose="02040603050506020204" pitchFamily="18" charset="0"/>
              </a:rPr>
              <a:t> Tay </a:t>
            </a:r>
            <a:r>
              <a:rPr lang="en-US" sz="2800" dirty="0" err="1">
                <a:latin typeface="UTM Androgyne" panose="02040603050506020204" pitchFamily="18" charset="0"/>
              </a:rPr>
              <a:t>Đóng</a:t>
            </a:r>
            <a:r>
              <a:rPr lang="en-US" sz="2800" dirty="0">
                <a:latin typeface="UTM Androgyne" panose="02040603050506020204" pitchFamily="18" charset="0"/>
              </a:rPr>
              <a:t> </a:t>
            </a:r>
            <a:r>
              <a:rPr lang="en-US" sz="2800" dirty="0" err="1">
                <a:latin typeface="UTM Androgyne" panose="02040603050506020204" pitchFamily="18" charset="0"/>
              </a:rPr>
              <a:t>Cọc</a:t>
            </a:r>
            <a:endParaRPr lang="en-US" sz="2800" dirty="0">
              <a:latin typeface="UTM Androgyne" panose="02040603050506020204" pitchFamily="18" charset="0"/>
            </a:endParaRPr>
          </a:p>
        </p:txBody>
      </p:sp>
      <p:sp>
        <p:nvSpPr>
          <p:cNvPr id="31" name="Rectangle: Rounded Corners 30">
            <a:extLst>
              <a:ext uri="{FF2B5EF4-FFF2-40B4-BE49-F238E27FC236}">
                <a16:creationId xmlns:a16="http://schemas.microsoft.com/office/drawing/2014/main" id="{BE6BD729-5D8F-4564-9E6B-49245CB4FAD6}"/>
              </a:ext>
            </a:extLst>
          </p:cNvPr>
          <p:cNvSpPr/>
          <p:nvPr/>
        </p:nvSpPr>
        <p:spPr>
          <a:xfrm>
            <a:off x="5366699" y="1736984"/>
            <a:ext cx="3552531" cy="622169"/>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UTM Androgyne" panose="02040603050506020204" pitchFamily="18" charset="0"/>
              </a:rPr>
              <a:t>Lấy</a:t>
            </a:r>
            <a:r>
              <a:rPr lang="en-US" sz="2800" dirty="0">
                <a:latin typeface="UTM Androgyne" panose="02040603050506020204" pitchFamily="18" charset="0"/>
              </a:rPr>
              <a:t> Tai </a:t>
            </a:r>
            <a:r>
              <a:rPr lang="en-US" sz="2800" dirty="0" err="1">
                <a:latin typeface="UTM Androgyne" panose="02040603050506020204" pitchFamily="18" charset="0"/>
              </a:rPr>
              <a:t>Tát</a:t>
            </a:r>
            <a:r>
              <a:rPr lang="en-US" sz="2800" dirty="0">
                <a:latin typeface="UTM Androgyne" panose="02040603050506020204" pitchFamily="18" charset="0"/>
              </a:rPr>
              <a:t> </a:t>
            </a:r>
            <a:r>
              <a:rPr lang="en-US" sz="2800" dirty="0" err="1">
                <a:latin typeface="UTM Androgyne" panose="02040603050506020204" pitchFamily="18" charset="0"/>
              </a:rPr>
              <a:t>Nước</a:t>
            </a:r>
            <a:endParaRPr lang="en-US" sz="2800" dirty="0">
              <a:latin typeface="UTM Androgyne" panose="02040603050506020204" pitchFamily="18" charset="0"/>
            </a:endParaRPr>
          </a:p>
        </p:txBody>
      </p:sp>
      <p:sp>
        <p:nvSpPr>
          <p:cNvPr id="33" name="Rectangle: Rounded Corners 32">
            <a:extLst>
              <a:ext uri="{FF2B5EF4-FFF2-40B4-BE49-F238E27FC236}">
                <a16:creationId xmlns:a16="http://schemas.microsoft.com/office/drawing/2014/main" id="{3BA426F9-C569-47E6-BAB3-9122B5563E6A}"/>
              </a:ext>
            </a:extLst>
          </p:cNvPr>
          <p:cNvSpPr/>
          <p:nvPr/>
        </p:nvSpPr>
        <p:spPr>
          <a:xfrm>
            <a:off x="5366699" y="2600485"/>
            <a:ext cx="3552531" cy="622169"/>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UTM Androgyne" panose="02040603050506020204" pitchFamily="18" charset="0"/>
              </a:rPr>
              <a:t>Móng</a:t>
            </a:r>
            <a:r>
              <a:rPr lang="en-US" sz="2800" dirty="0">
                <a:latin typeface="UTM Androgyne" panose="02040603050506020204" pitchFamily="18" charset="0"/>
              </a:rPr>
              <a:t> Tay </a:t>
            </a:r>
            <a:r>
              <a:rPr lang="en-US" sz="2800" dirty="0" err="1">
                <a:latin typeface="UTM Androgyne" panose="02040603050506020204" pitchFamily="18" charset="0"/>
              </a:rPr>
              <a:t>Đục</a:t>
            </a:r>
            <a:r>
              <a:rPr lang="en-US" sz="2800" dirty="0">
                <a:latin typeface="UTM Androgyne" panose="02040603050506020204" pitchFamily="18" charset="0"/>
              </a:rPr>
              <a:t> </a:t>
            </a:r>
            <a:r>
              <a:rPr lang="en-US" sz="2800" dirty="0" err="1">
                <a:latin typeface="UTM Androgyne" panose="02040603050506020204" pitchFamily="18" charset="0"/>
              </a:rPr>
              <a:t>Máng</a:t>
            </a:r>
            <a:endParaRPr lang="en-US" sz="2800" dirty="0">
              <a:latin typeface="UTM Androgyne" panose="020406030505060202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down)">
                                      <p:cBhvr>
                                        <p:cTn id="14" dur="500"/>
                                        <p:tgtEl>
                                          <p:spTgt spid="20"/>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barn(inVertical)">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down)">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barn(inVertical)">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wipe(down)">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barn(inVertical)">
                                      <p:cBhvr>
                                        <p:cTn id="4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7" grpId="0" animBg="1"/>
      <p:bldP spid="31" grpId="0" animBg="1"/>
      <p:bldP spid="3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userDrawn="1"/>
        </p:nvSpPr>
        <p:spPr>
          <a:xfrm>
            <a:off x="173990" y="197964"/>
            <a:ext cx="8836660" cy="4607082"/>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9" name="组合 8"/>
          <p:cNvGrpSpPr/>
          <p:nvPr userDrawn="1"/>
        </p:nvGrpSpPr>
        <p:grpSpPr>
          <a:xfrm>
            <a:off x="0" y="3698874"/>
            <a:ext cx="9144000" cy="1444625"/>
            <a:chOff x="0" y="4495800"/>
            <a:chExt cx="12192000" cy="2362200"/>
          </a:xfrm>
        </p:grpSpPr>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t="79486"/>
            <a:stretch>
              <a:fillRect/>
            </a:stretch>
          </p:blipFill>
          <p:spPr>
            <a:xfrm>
              <a:off x="0" y="5607583"/>
              <a:ext cx="12192000" cy="1250417"/>
            </a:xfrm>
            <a:prstGeom prst="rect">
              <a:avLst/>
            </a:prstGeom>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t="73753"/>
            <a:stretch>
              <a:fillRect/>
            </a:stretch>
          </p:blipFill>
          <p:spPr>
            <a:xfrm>
              <a:off x="0" y="5258230"/>
              <a:ext cx="12192000" cy="1599770"/>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61245"/>
            <a:stretch>
              <a:fillRect/>
            </a:stretch>
          </p:blipFill>
          <p:spPr>
            <a:xfrm>
              <a:off x="0" y="4495800"/>
              <a:ext cx="12192000" cy="2362200"/>
            </a:xfrm>
            <a:prstGeom prst="rect">
              <a:avLst/>
            </a:prstGeom>
          </p:spPr>
        </p:pic>
      </p:grpSp>
      <p:pic>
        <p:nvPicPr>
          <p:cNvPr id="13" name="图片 12" descr="图片包含 玩具, 玩偶, 室内&#10;&#10;已生成极高可信度的说明"/>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240011" y="4223409"/>
            <a:ext cx="2647193" cy="83453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7316724" y="127491"/>
            <a:ext cx="1993265" cy="1444625"/>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5349" y="78843"/>
            <a:ext cx="1137573" cy="1137573"/>
          </a:xfrm>
          <a:prstGeom prst="rect">
            <a:avLst/>
          </a:prstGeom>
        </p:spPr>
      </p:pic>
      <p:sp>
        <p:nvSpPr>
          <p:cNvPr id="15" name="Rectangle: Rounded Corners 14">
            <a:extLst>
              <a:ext uri="{FF2B5EF4-FFF2-40B4-BE49-F238E27FC236}">
                <a16:creationId xmlns:a16="http://schemas.microsoft.com/office/drawing/2014/main" id="{2A01C6B3-C51C-4515-AF79-26DE30725031}"/>
              </a:ext>
            </a:extLst>
          </p:cNvPr>
          <p:cNvSpPr/>
          <p:nvPr/>
        </p:nvSpPr>
        <p:spPr>
          <a:xfrm>
            <a:off x="443437" y="417337"/>
            <a:ext cx="8526572" cy="2824073"/>
          </a:xfrm>
          <a:prstGeom prst="roundRect">
            <a:avLst/>
          </a:prstGeom>
          <a:solidFill>
            <a:schemeClr val="accent6">
              <a:lumMod val="20000"/>
              <a:lumOff val="80000"/>
              <a:alpha val="42000"/>
            </a:schemeClr>
          </a:solidFill>
          <a:ln w="28575">
            <a:prstDash val="dash"/>
          </a:ln>
        </p:spPr>
        <p:style>
          <a:lnRef idx="2">
            <a:schemeClr val="accent6"/>
          </a:lnRef>
          <a:fillRef idx="1">
            <a:schemeClr val="lt1"/>
          </a:fillRef>
          <a:effectRef idx="0">
            <a:schemeClr val="accent6"/>
          </a:effectRef>
          <a:fontRef idx="minor">
            <a:schemeClr val="dk1"/>
          </a:fontRef>
        </p:style>
        <p:txBody>
          <a:bodyPr rtlCol="0" anchor="ctr"/>
          <a:lstStyle/>
          <a:p>
            <a:pPr algn="just"/>
            <a:r>
              <a:rPr lang="vi-VN" sz="2800" dirty="0">
                <a:solidFill>
                  <a:schemeClr val="accent6">
                    <a:lumMod val="50000"/>
                  </a:schemeClr>
                </a:solidFill>
                <a:latin typeface="+mj-lt"/>
              </a:rPr>
              <a:t>Đến một cánh đồng khô cạn, Cẩu Khây thấy một cậu bé </a:t>
            </a:r>
            <a:r>
              <a:rPr lang="vi-VN" sz="2800" b="1" dirty="0">
                <a:solidFill>
                  <a:srgbClr val="C00000"/>
                </a:solidFill>
                <a:latin typeface="+mj-lt"/>
              </a:rPr>
              <a:t>vạm vỡ </a:t>
            </a:r>
            <a:r>
              <a:rPr lang="vi-VN" sz="2800" dirty="0">
                <a:solidFill>
                  <a:schemeClr val="accent6">
                    <a:lumMod val="50000"/>
                  </a:schemeClr>
                </a:solidFill>
                <a:latin typeface="+mj-lt"/>
              </a:rPr>
              <a:t>đang dùng tay làm vồ đóng cọc để đắp đập dẫn nước vào ruộng. Mỗi quả đấm của cậu giáng xuống, cọc tre thụt sâu hàng gang tay. Hỏi chuyện, Cẩu Khây biết tên cậu là Nắm Tay Đóng Cọc. Nắm Tay Đóng Cọc sốt sắng xin được cùng Cẩu Khây đi diệt trừ yêu tinh.</a:t>
            </a:r>
          </a:p>
        </p:txBody>
      </p:sp>
      <p:sp>
        <p:nvSpPr>
          <p:cNvPr id="4" name="TextBox 3">
            <a:extLst>
              <a:ext uri="{FF2B5EF4-FFF2-40B4-BE49-F238E27FC236}">
                <a16:creationId xmlns:a16="http://schemas.microsoft.com/office/drawing/2014/main" id="{E34AAF4D-F8E5-4FB4-AD80-EA25D4D5CC17}"/>
              </a:ext>
            </a:extLst>
          </p:cNvPr>
          <p:cNvSpPr txBox="1"/>
          <p:nvPr/>
        </p:nvSpPr>
        <p:spPr>
          <a:xfrm>
            <a:off x="443437" y="3389025"/>
            <a:ext cx="8524578" cy="523220"/>
          </a:xfrm>
          <a:prstGeom prst="rect">
            <a:avLst/>
          </a:prstGeom>
          <a:noFill/>
        </p:spPr>
        <p:txBody>
          <a:bodyPr wrap="none" rtlCol="0">
            <a:spAutoFit/>
          </a:bodyPr>
          <a:lstStyle/>
          <a:p>
            <a:r>
              <a:rPr lang="en-US" sz="2800" b="1" dirty="0" err="1">
                <a:solidFill>
                  <a:srgbClr val="C00000"/>
                </a:solidFill>
              </a:rPr>
              <a:t>Vạm</a:t>
            </a:r>
            <a:r>
              <a:rPr lang="en-US" sz="2800" b="1" dirty="0">
                <a:solidFill>
                  <a:srgbClr val="C00000"/>
                </a:solidFill>
              </a:rPr>
              <a:t> </a:t>
            </a:r>
            <a:r>
              <a:rPr lang="en-US" sz="2800" b="1" dirty="0" err="1">
                <a:solidFill>
                  <a:srgbClr val="C00000"/>
                </a:solidFill>
              </a:rPr>
              <a:t>vỡ</a:t>
            </a:r>
            <a:r>
              <a:rPr lang="en-US" sz="2800" b="1" dirty="0">
                <a:solidFill>
                  <a:srgbClr val="C00000"/>
                </a:solidFill>
              </a:rPr>
              <a:t>: </a:t>
            </a:r>
            <a:r>
              <a:rPr lang="en-US" sz="2800" dirty="0"/>
              <a:t>to </a:t>
            </a:r>
            <a:r>
              <a:rPr lang="en-US" sz="2800" dirty="0" err="1"/>
              <a:t>lớn</a:t>
            </a:r>
            <a:r>
              <a:rPr lang="en-US" sz="2800" dirty="0"/>
              <a:t>, </a:t>
            </a:r>
            <a:r>
              <a:rPr lang="en-US" sz="2800" dirty="0" err="1"/>
              <a:t>nở</a:t>
            </a:r>
            <a:r>
              <a:rPr lang="en-US" sz="2800" dirty="0"/>
              <a:t> </a:t>
            </a:r>
            <a:r>
              <a:rPr lang="en-US" sz="2800" dirty="0" err="1"/>
              <a:t>nang</a:t>
            </a:r>
            <a:r>
              <a:rPr lang="en-US" sz="2800" dirty="0"/>
              <a:t>, </a:t>
            </a:r>
            <a:r>
              <a:rPr lang="en-US" sz="2800" dirty="0" err="1"/>
              <a:t>rắn</a:t>
            </a:r>
            <a:r>
              <a:rPr lang="en-US" sz="2800" dirty="0"/>
              <a:t> </a:t>
            </a:r>
            <a:r>
              <a:rPr lang="en-US" sz="2800" dirty="0" err="1"/>
              <a:t>chắc</a:t>
            </a:r>
            <a:r>
              <a:rPr lang="en-US" sz="2800" dirty="0"/>
              <a:t>, </a:t>
            </a:r>
            <a:r>
              <a:rPr lang="en-US" sz="2800" dirty="0" err="1"/>
              <a:t>toát</a:t>
            </a:r>
            <a:r>
              <a:rPr lang="en-US" sz="2800" dirty="0"/>
              <a:t> </a:t>
            </a:r>
            <a:r>
              <a:rPr lang="en-US" sz="2800" dirty="0" err="1"/>
              <a:t>lên</a:t>
            </a:r>
            <a:r>
              <a:rPr lang="en-US" sz="2800" dirty="0"/>
              <a:t> </a:t>
            </a:r>
            <a:r>
              <a:rPr lang="en-US" sz="2800" dirty="0" err="1"/>
              <a:t>vẻ</a:t>
            </a:r>
            <a:r>
              <a:rPr lang="en-US" sz="2800" dirty="0"/>
              <a:t> </a:t>
            </a:r>
            <a:r>
              <a:rPr lang="en-US" sz="2800" dirty="0" err="1"/>
              <a:t>khỏe</a:t>
            </a:r>
            <a:r>
              <a:rPr lang="en-US" sz="2800" dirty="0"/>
              <a:t> </a:t>
            </a:r>
            <a:r>
              <a:rPr lang="en-US" sz="2800" dirty="0" err="1"/>
              <a:t>mạnh</a:t>
            </a:r>
            <a:endParaRPr lang="en-US"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additive="base">
                                        <p:cTn id="14" dur="500" fill="hold"/>
                                        <p:tgtEl>
                                          <p:spTgt spid="15"/>
                                        </p:tgtEl>
                                        <p:attrNameLst>
                                          <p:attrName>ppt_x</p:attrName>
                                        </p:attrNameLst>
                                      </p:cBhvr>
                                      <p:tavLst>
                                        <p:tav tm="0">
                                          <p:val>
                                            <p:strVal val="#ppt_x"/>
                                          </p:val>
                                        </p:tav>
                                        <p:tav tm="100000">
                                          <p:val>
                                            <p:strVal val="#ppt_x"/>
                                          </p:val>
                                        </p:tav>
                                      </p:tavLst>
                                    </p:anim>
                                    <p:anim calcmode="lin" valueType="num">
                                      <p:cBhvr additive="base">
                                        <p:cTn id="1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userDrawn="1"/>
        </p:nvSpPr>
        <p:spPr>
          <a:xfrm>
            <a:off x="173990" y="197964"/>
            <a:ext cx="8836660" cy="4607082"/>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9" name="组合 8"/>
          <p:cNvGrpSpPr/>
          <p:nvPr userDrawn="1"/>
        </p:nvGrpSpPr>
        <p:grpSpPr>
          <a:xfrm>
            <a:off x="0" y="3698874"/>
            <a:ext cx="9144000" cy="1444625"/>
            <a:chOff x="0" y="4495800"/>
            <a:chExt cx="12192000" cy="2362200"/>
          </a:xfrm>
        </p:grpSpPr>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t="79486"/>
            <a:stretch>
              <a:fillRect/>
            </a:stretch>
          </p:blipFill>
          <p:spPr>
            <a:xfrm>
              <a:off x="0" y="5607583"/>
              <a:ext cx="12192000" cy="1250417"/>
            </a:xfrm>
            <a:prstGeom prst="rect">
              <a:avLst/>
            </a:prstGeom>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t="73753"/>
            <a:stretch>
              <a:fillRect/>
            </a:stretch>
          </p:blipFill>
          <p:spPr>
            <a:xfrm>
              <a:off x="0" y="5258230"/>
              <a:ext cx="12192000" cy="1599770"/>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61245"/>
            <a:stretch>
              <a:fillRect/>
            </a:stretch>
          </p:blipFill>
          <p:spPr>
            <a:xfrm>
              <a:off x="0" y="4495800"/>
              <a:ext cx="12192000" cy="2362200"/>
            </a:xfrm>
            <a:prstGeom prst="rect">
              <a:avLst/>
            </a:prstGeom>
          </p:spPr>
        </p:pic>
      </p:grpSp>
      <p:pic>
        <p:nvPicPr>
          <p:cNvPr id="13" name="图片 12" descr="图片包含 玩具, 玩偶, 室内&#10;&#10;已生成极高可信度的说明"/>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240011" y="4223409"/>
            <a:ext cx="2647193" cy="83453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7316724" y="127491"/>
            <a:ext cx="1993265" cy="1444625"/>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5349" y="78843"/>
            <a:ext cx="1137573" cy="1137573"/>
          </a:xfrm>
          <a:prstGeom prst="rect">
            <a:avLst/>
          </a:prstGeom>
        </p:spPr>
      </p:pic>
      <p:sp>
        <p:nvSpPr>
          <p:cNvPr id="15" name="Rectangle: Rounded Corners 14">
            <a:extLst>
              <a:ext uri="{FF2B5EF4-FFF2-40B4-BE49-F238E27FC236}">
                <a16:creationId xmlns:a16="http://schemas.microsoft.com/office/drawing/2014/main" id="{2A01C6B3-C51C-4515-AF79-26DE30725031}"/>
              </a:ext>
            </a:extLst>
          </p:cNvPr>
          <p:cNvSpPr/>
          <p:nvPr/>
        </p:nvSpPr>
        <p:spPr>
          <a:xfrm>
            <a:off x="443437" y="417337"/>
            <a:ext cx="8526572" cy="2448411"/>
          </a:xfrm>
          <a:prstGeom prst="roundRect">
            <a:avLst/>
          </a:prstGeom>
          <a:solidFill>
            <a:schemeClr val="accent6">
              <a:lumMod val="20000"/>
              <a:lumOff val="80000"/>
              <a:alpha val="42000"/>
            </a:schemeClr>
          </a:solidFill>
          <a:ln w="28575">
            <a:prstDash val="dash"/>
          </a:ln>
        </p:spPr>
        <p:style>
          <a:lnRef idx="2">
            <a:schemeClr val="accent6"/>
          </a:lnRef>
          <a:fillRef idx="1">
            <a:schemeClr val="lt1"/>
          </a:fillRef>
          <a:effectRef idx="0">
            <a:schemeClr val="accent6"/>
          </a:effectRef>
          <a:fontRef idx="minor">
            <a:schemeClr val="dk1"/>
          </a:fontRef>
        </p:style>
        <p:txBody>
          <a:bodyPr rtlCol="0" anchor="ctr"/>
          <a:lstStyle/>
          <a:p>
            <a:pPr algn="just"/>
            <a:r>
              <a:rPr lang="vi-VN" sz="2800" dirty="0">
                <a:solidFill>
                  <a:srgbClr val="00B050"/>
                </a:solidFill>
                <a:latin typeface="OpenSans"/>
              </a:rPr>
              <a:t>Đi được ít lâu, ba người lại gặp một cậu bé đang ngồi dưới gốc cây, lấy móng tay đục gỗ thành lòng máng dẫn nước vào ruộng. Cẩu Khây cùng các bạn đến làm quen và nói rõ </a:t>
            </a:r>
            <a:r>
              <a:rPr lang="vi-VN" sz="2800" b="1" dirty="0">
                <a:solidFill>
                  <a:srgbClr val="C00000"/>
                </a:solidFill>
                <a:latin typeface="OpenSans"/>
              </a:rPr>
              <a:t>chí hướng </a:t>
            </a:r>
            <a:r>
              <a:rPr lang="vi-VN" sz="2800" dirty="0">
                <a:solidFill>
                  <a:srgbClr val="00B050"/>
                </a:solidFill>
                <a:latin typeface="OpenSans"/>
              </a:rPr>
              <a:t>của ba người. Móng Tay Đục Máng hăng hái xin được làm em út đi theo.</a:t>
            </a:r>
            <a:endParaRPr lang="vi-VN" sz="2800" dirty="0">
              <a:solidFill>
                <a:schemeClr val="accent6">
                  <a:lumMod val="50000"/>
                </a:schemeClr>
              </a:solidFill>
              <a:latin typeface="+mj-lt"/>
            </a:endParaRPr>
          </a:p>
        </p:txBody>
      </p:sp>
      <p:sp>
        <p:nvSpPr>
          <p:cNvPr id="4" name="TextBox 3">
            <a:extLst>
              <a:ext uri="{FF2B5EF4-FFF2-40B4-BE49-F238E27FC236}">
                <a16:creationId xmlns:a16="http://schemas.microsoft.com/office/drawing/2014/main" id="{E34AAF4D-F8E5-4FB4-AD80-EA25D4D5CC17}"/>
              </a:ext>
            </a:extLst>
          </p:cNvPr>
          <p:cNvSpPr txBox="1"/>
          <p:nvPr/>
        </p:nvSpPr>
        <p:spPr>
          <a:xfrm>
            <a:off x="752249" y="3046269"/>
            <a:ext cx="8134955" cy="1077218"/>
          </a:xfrm>
          <a:prstGeom prst="rect">
            <a:avLst/>
          </a:prstGeom>
          <a:noFill/>
        </p:spPr>
        <p:txBody>
          <a:bodyPr wrap="square" rtlCol="0">
            <a:spAutoFit/>
          </a:bodyPr>
          <a:lstStyle/>
          <a:p>
            <a:r>
              <a:rPr lang="en-US" sz="3200" b="1" dirty="0" err="1">
                <a:solidFill>
                  <a:srgbClr val="C00000"/>
                </a:solidFill>
              </a:rPr>
              <a:t>Chí</a:t>
            </a:r>
            <a:r>
              <a:rPr lang="en-US" sz="3200" b="1" dirty="0">
                <a:solidFill>
                  <a:srgbClr val="C00000"/>
                </a:solidFill>
              </a:rPr>
              <a:t> </a:t>
            </a:r>
            <a:r>
              <a:rPr lang="en-US" sz="3200" b="1" dirty="0" err="1">
                <a:solidFill>
                  <a:srgbClr val="C00000"/>
                </a:solidFill>
              </a:rPr>
              <a:t>hướng</a:t>
            </a:r>
            <a:r>
              <a:rPr lang="en-US" sz="3200" b="1" dirty="0">
                <a:solidFill>
                  <a:srgbClr val="C00000"/>
                </a:solidFill>
              </a:rPr>
              <a:t>: </a:t>
            </a:r>
            <a:r>
              <a:rPr lang="en-US" sz="3200" dirty="0"/>
              <a:t>ý </a:t>
            </a:r>
            <a:r>
              <a:rPr lang="en-US" sz="3200" dirty="0" err="1"/>
              <a:t>muốn</a:t>
            </a:r>
            <a:r>
              <a:rPr lang="en-US" sz="3200" dirty="0"/>
              <a:t> </a:t>
            </a:r>
            <a:r>
              <a:rPr lang="en-US" sz="3200" dirty="0" err="1"/>
              <a:t>bền</a:t>
            </a:r>
            <a:r>
              <a:rPr lang="en-US" sz="3200" dirty="0"/>
              <a:t> </a:t>
            </a:r>
            <a:r>
              <a:rPr lang="en-US" sz="3200" dirty="0" err="1"/>
              <a:t>bỉ</a:t>
            </a:r>
            <a:r>
              <a:rPr lang="en-US" sz="3200" dirty="0"/>
              <a:t> </a:t>
            </a:r>
            <a:r>
              <a:rPr lang="en-US" sz="3200" dirty="0" err="1"/>
              <a:t>quyết</a:t>
            </a:r>
            <a:r>
              <a:rPr lang="en-US" sz="3200" dirty="0"/>
              <a:t> </a:t>
            </a:r>
            <a:r>
              <a:rPr lang="en-US" sz="3200" dirty="0" err="1"/>
              <a:t>đạt</a:t>
            </a:r>
            <a:r>
              <a:rPr lang="en-US" sz="3200" dirty="0"/>
              <a:t> </a:t>
            </a:r>
            <a:r>
              <a:rPr lang="en-US" sz="3200" dirty="0" err="1"/>
              <a:t>tới</a:t>
            </a:r>
            <a:r>
              <a:rPr lang="en-US" sz="3200" dirty="0"/>
              <a:t> </a:t>
            </a:r>
            <a:r>
              <a:rPr lang="en-US" sz="3200" dirty="0" err="1"/>
              <a:t>một</a:t>
            </a:r>
            <a:r>
              <a:rPr lang="en-US" sz="3200" dirty="0"/>
              <a:t> </a:t>
            </a:r>
            <a:r>
              <a:rPr lang="en-US" sz="3200" dirty="0" err="1"/>
              <a:t>mục</a:t>
            </a:r>
            <a:r>
              <a:rPr lang="en-US" sz="3200" dirty="0"/>
              <a:t> </a:t>
            </a:r>
            <a:r>
              <a:rPr lang="en-US" sz="3200" dirty="0" err="1"/>
              <a:t>tiêu</a:t>
            </a:r>
            <a:r>
              <a:rPr lang="en-US" sz="3200" dirty="0"/>
              <a:t> </a:t>
            </a:r>
            <a:r>
              <a:rPr lang="en-US" sz="3200" dirty="0" err="1"/>
              <a:t>cao</a:t>
            </a:r>
            <a:r>
              <a:rPr lang="en-US" sz="3200" dirty="0"/>
              <a:t> </a:t>
            </a:r>
            <a:r>
              <a:rPr lang="en-US" sz="3200" dirty="0" err="1"/>
              <a:t>đẹp</a:t>
            </a:r>
            <a:r>
              <a:rPr lang="en-US" sz="3200" dirty="0"/>
              <a:t> </a:t>
            </a:r>
            <a:r>
              <a:rPr lang="en-US" sz="3200" dirty="0" err="1"/>
              <a:t>trong</a:t>
            </a:r>
            <a:r>
              <a:rPr lang="en-US" sz="3200" dirty="0"/>
              <a:t> </a:t>
            </a:r>
            <a:r>
              <a:rPr lang="en-US" sz="3200" dirty="0" err="1"/>
              <a:t>cuộc</a:t>
            </a:r>
            <a:r>
              <a:rPr lang="en-US" sz="3200" dirty="0"/>
              <a:t> </a:t>
            </a:r>
            <a:r>
              <a:rPr lang="en-US" sz="3200" dirty="0" err="1"/>
              <a:t>sống</a:t>
            </a:r>
            <a:r>
              <a:rPr lang="en-US" sz="3200" dirty="0"/>
              <a:t>.</a:t>
            </a:r>
          </a:p>
        </p:txBody>
      </p:sp>
    </p:spTree>
    <p:extLst>
      <p:ext uri="{BB962C8B-B14F-4D97-AF65-F5344CB8AC3E}">
        <p14:creationId xmlns:p14="http://schemas.microsoft.com/office/powerpoint/2010/main" val="52672207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additive="base">
                                        <p:cTn id="14" dur="500" fill="hold"/>
                                        <p:tgtEl>
                                          <p:spTgt spid="15"/>
                                        </p:tgtEl>
                                        <p:attrNameLst>
                                          <p:attrName>ppt_x</p:attrName>
                                        </p:attrNameLst>
                                      </p:cBhvr>
                                      <p:tavLst>
                                        <p:tav tm="0">
                                          <p:val>
                                            <p:strVal val="#ppt_x"/>
                                          </p:val>
                                        </p:tav>
                                        <p:tav tm="100000">
                                          <p:val>
                                            <p:strVal val="#ppt_x"/>
                                          </p:val>
                                        </p:tav>
                                      </p:tavLst>
                                    </p:anim>
                                    <p:anim calcmode="lin" valueType="num">
                                      <p:cBhvr additive="base">
                                        <p:cTn id="1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userDrawn="1"/>
        </p:nvSpPr>
        <p:spPr>
          <a:xfrm>
            <a:off x="173990" y="141402"/>
            <a:ext cx="8836660" cy="4663643"/>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9" name="组合 8"/>
          <p:cNvGrpSpPr/>
          <p:nvPr userDrawn="1"/>
        </p:nvGrpSpPr>
        <p:grpSpPr>
          <a:xfrm>
            <a:off x="0" y="3372440"/>
            <a:ext cx="9144000" cy="1771960"/>
            <a:chOff x="0" y="4495800"/>
            <a:chExt cx="12192000" cy="2362200"/>
          </a:xfrm>
        </p:grpSpPr>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t="79486"/>
            <a:stretch>
              <a:fillRect/>
            </a:stretch>
          </p:blipFill>
          <p:spPr>
            <a:xfrm>
              <a:off x="0" y="5607583"/>
              <a:ext cx="12192000" cy="1250417"/>
            </a:xfrm>
            <a:prstGeom prst="rect">
              <a:avLst/>
            </a:prstGeom>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t="73753"/>
            <a:stretch>
              <a:fillRect/>
            </a:stretch>
          </p:blipFill>
          <p:spPr>
            <a:xfrm>
              <a:off x="0" y="5258230"/>
              <a:ext cx="12192000" cy="1599770"/>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61245"/>
            <a:stretch>
              <a:fillRect/>
            </a:stretch>
          </p:blipFill>
          <p:spPr>
            <a:xfrm>
              <a:off x="0" y="4495800"/>
              <a:ext cx="12192000" cy="2362200"/>
            </a:xfrm>
            <a:prstGeom prst="rect">
              <a:avLst/>
            </a:prstGeom>
          </p:spPr>
        </p:pic>
      </p:grpSp>
      <p:pic>
        <p:nvPicPr>
          <p:cNvPr id="18" name="Picture 17" descr="A group of people in clothing&#10;&#10;Description automatically generated with low confidence">
            <a:extLst>
              <a:ext uri="{FF2B5EF4-FFF2-40B4-BE49-F238E27FC236}">
                <a16:creationId xmlns:a16="http://schemas.microsoft.com/office/drawing/2014/main" id="{4938FEAE-4E0C-4A8A-9664-D3C2C5FDCC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41825" y="3630362"/>
            <a:ext cx="3552531" cy="1574256"/>
          </a:xfrm>
          <a:prstGeom prst="rect">
            <a:avLst/>
          </a:prstGeom>
        </p:spPr>
      </p:pic>
      <p:sp>
        <p:nvSpPr>
          <p:cNvPr id="21" name="TextBox 20">
            <a:extLst>
              <a:ext uri="{FF2B5EF4-FFF2-40B4-BE49-F238E27FC236}">
                <a16:creationId xmlns:a16="http://schemas.microsoft.com/office/drawing/2014/main" id="{1D97AF4F-81F1-4416-B131-33B5CE6DAB15}"/>
              </a:ext>
            </a:extLst>
          </p:cNvPr>
          <p:cNvSpPr txBox="1"/>
          <p:nvPr/>
        </p:nvSpPr>
        <p:spPr>
          <a:xfrm>
            <a:off x="496953" y="141402"/>
            <a:ext cx="7864622" cy="523220"/>
          </a:xfrm>
          <a:prstGeom prst="rect">
            <a:avLst/>
          </a:prstGeom>
          <a:noFill/>
        </p:spPr>
        <p:txBody>
          <a:bodyPr wrap="square" rtlCol="0">
            <a:spAutoFit/>
          </a:bodyPr>
          <a:lstStyle/>
          <a:p>
            <a:pPr algn="ctr"/>
            <a:r>
              <a:rPr lang="en-US" sz="2800" dirty="0">
                <a:latin typeface="UTM Androgyne" panose="02040603050506020204" pitchFamily="18" charset="0"/>
              </a:rPr>
              <a:t>3. </a:t>
            </a:r>
            <a:r>
              <a:rPr lang="en-US" sz="2800" dirty="0" err="1">
                <a:latin typeface="UTM Androgyne" panose="02040603050506020204" pitchFamily="18" charset="0"/>
              </a:rPr>
              <a:t>Mỗi</a:t>
            </a:r>
            <a:r>
              <a:rPr lang="en-US" sz="2800" dirty="0">
                <a:latin typeface="UTM Androgyne" panose="02040603050506020204" pitchFamily="18" charset="0"/>
              </a:rPr>
              <a:t> </a:t>
            </a:r>
            <a:r>
              <a:rPr lang="en-US" sz="2800" dirty="0" err="1">
                <a:latin typeface="UTM Androgyne" panose="02040603050506020204" pitchFamily="18" charset="0"/>
              </a:rPr>
              <a:t>người</a:t>
            </a:r>
            <a:r>
              <a:rPr lang="en-US" sz="2800" dirty="0">
                <a:latin typeface="UTM Androgyne" panose="02040603050506020204" pitchFamily="18" charset="0"/>
              </a:rPr>
              <a:t> </a:t>
            </a:r>
            <a:r>
              <a:rPr lang="en-US" sz="2800" dirty="0" err="1">
                <a:latin typeface="UTM Androgyne" panose="02040603050506020204" pitchFamily="18" charset="0"/>
              </a:rPr>
              <a:t>bạn</a:t>
            </a:r>
            <a:r>
              <a:rPr lang="en-US" sz="2800" dirty="0">
                <a:latin typeface="UTM Androgyne" panose="02040603050506020204" pitchFamily="18" charset="0"/>
              </a:rPr>
              <a:t> </a:t>
            </a:r>
            <a:r>
              <a:rPr lang="en-US" sz="2800" dirty="0" err="1">
                <a:latin typeface="UTM Androgyne" panose="02040603050506020204" pitchFamily="18" charset="0"/>
              </a:rPr>
              <a:t>của</a:t>
            </a:r>
            <a:r>
              <a:rPr lang="en-US" sz="2800" dirty="0">
                <a:latin typeface="UTM Androgyne" panose="02040603050506020204" pitchFamily="18" charset="0"/>
              </a:rPr>
              <a:t> </a:t>
            </a:r>
            <a:r>
              <a:rPr lang="en-US" sz="2800" dirty="0" err="1">
                <a:latin typeface="UTM Androgyne" panose="02040603050506020204" pitchFamily="18" charset="0"/>
              </a:rPr>
              <a:t>Cẩu</a:t>
            </a:r>
            <a:r>
              <a:rPr lang="en-US" sz="2800" dirty="0">
                <a:latin typeface="UTM Androgyne" panose="02040603050506020204" pitchFamily="18" charset="0"/>
              </a:rPr>
              <a:t> </a:t>
            </a:r>
            <a:r>
              <a:rPr lang="en-US" sz="2800" dirty="0" err="1">
                <a:latin typeface="UTM Androgyne" panose="02040603050506020204" pitchFamily="18" charset="0"/>
              </a:rPr>
              <a:t>Khây</a:t>
            </a:r>
            <a:r>
              <a:rPr lang="en-US" sz="2800" dirty="0">
                <a:latin typeface="UTM Androgyne" panose="02040603050506020204" pitchFamily="18" charset="0"/>
              </a:rPr>
              <a:t> có </a:t>
            </a:r>
            <a:r>
              <a:rPr lang="en-US" sz="2800" dirty="0" err="1">
                <a:latin typeface="UTM Androgyne" panose="02040603050506020204" pitchFamily="18" charset="0"/>
              </a:rPr>
              <a:t>tài</a:t>
            </a:r>
            <a:r>
              <a:rPr lang="en-US" sz="2800" dirty="0">
                <a:latin typeface="UTM Androgyne" panose="02040603050506020204" pitchFamily="18" charset="0"/>
              </a:rPr>
              <a:t> </a:t>
            </a:r>
            <a:r>
              <a:rPr lang="en-US" sz="2800" dirty="0" err="1">
                <a:latin typeface="UTM Androgyne" panose="02040603050506020204" pitchFamily="18" charset="0"/>
              </a:rPr>
              <a:t>năng</a:t>
            </a:r>
            <a:r>
              <a:rPr lang="en-US" sz="2800" dirty="0">
                <a:latin typeface="UTM Androgyne" panose="02040603050506020204" pitchFamily="18" charset="0"/>
              </a:rPr>
              <a:t> </a:t>
            </a:r>
            <a:r>
              <a:rPr lang="en-US" sz="2800" dirty="0" err="1">
                <a:latin typeface="UTM Androgyne" panose="02040603050506020204" pitchFamily="18" charset="0"/>
              </a:rPr>
              <a:t>gì</a:t>
            </a:r>
            <a:r>
              <a:rPr lang="en-US" sz="2800" dirty="0">
                <a:latin typeface="UTM Androgyne" panose="02040603050506020204" pitchFamily="18" charset="0"/>
              </a:rPr>
              <a:t>?</a:t>
            </a:r>
          </a:p>
        </p:txBody>
      </p:sp>
      <p:sp>
        <p:nvSpPr>
          <p:cNvPr id="15" name="Rectangle: Rounded Corners 14">
            <a:extLst>
              <a:ext uri="{FF2B5EF4-FFF2-40B4-BE49-F238E27FC236}">
                <a16:creationId xmlns:a16="http://schemas.microsoft.com/office/drawing/2014/main" id="{CC0C95F9-60BF-4E49-90DC-8509DD50A2D2}"/>
              </a:ext>
            </a:extLst>
          </p:cNvPr>
          <p:cNvSpPr/>
          <p:nvPr/>
        </p:nvSpPr>
        <p:spPr>
          <a:xfrm>
            <a:off x="329937" y="993922"/>
            <a:ext cx="3552531" cy="622169"/>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UTM Androgyne" panose="02040603050506020204" pitchFamily="18" charset="0"/>
              </a:rPr>
              <a:t>Móng</a:t>
            </a:r>
            <a:r>
              <a:rPr lang="en-US" sz="2800" dirty="0">
                <a:latin typeface="UTM Androgyne" panose="02040603050506020204" pitchFamily="18" charset="0"/>
              </a:rPr>
              <a:t> Tay </a:t>
            </a:r>
            <a:r>
              <a:rPr lang="en-US" sz="2800" dirty="0" err="1">
                <a:latin typeface="UTM Androgyne" panose="02040603050506020204" pitchFamily="18" charset="0"/>
              </a:rPr>
              <a:t>Đóng</a:t>
            </a:r>
            <a:r>
              <a:rPr lang="en-US" sz="2800" dirty="0">
                <a:latin typeface="UTM Androgyne" panose="02040603050506020204" pitchFamily="18" charset="0"/>
              </a:rPr>
              <a:t> </a:t>
            </a:r>
            <a:r>
              <a:rPr lang="en-US" sz="2800" dirty="0" err="1">
                <a:latin typeface="UTM Androgyne" panose="02040603050506020204" pitchFamily="18" charset="0"/>
              </a:rPr>
              <a:t>Cọc</a:t>
            </a:r>
            <a:endParaRPr lang="en-US" sz="2800" dirty="0">
              <a:latin typeface="UTM Androgyne" panose="02040603050506020204" pitchFamily="18" charset="0"/>
            </a:endParaRPr>
          </a:p>
        </p:txBody>
      </p:sp>
      <p:sp>
        <p:nvSpPr>
          <p:cNvPr id="22" name="Rectangle: Rounded Corners 21">
            <a:extLst>
              <a:ext uri="{FF2B5EF4-FFF2-40B4-BE49-F238E27FC236}">
                <a16:creationId xmlns:a16="http://schemas.microsoft.com/office/drawing/2014/main" id="{0756B5C1-3AEC-46F0-B104-4BEDECF808A5}"/>
              </a:ext>
            </a:extLst>
          </p:cNvPr>
          <p:cNvSpPr/>
          <p:nvPr/>
        </p:nvSpPr>
        <p:spPr>
          <a:xfrm>
            <a:off x="370492" y="1886770"/>
            <a:ext cx="3552531" cy="622169"/>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UTM Androgyne" panose="02040603050506020204" pitchFamily="18" charset="0"/>
              </a:rPr>
              <a:t>Lấy</a:t>
            </a:r>
            <a:r>
              <a:rPr lang="en-US" sz="2800" dirty="0">
                <a:latin typeface="UTM Androgyne" panose="02040603050506020204" pitchFamily="18" charset="0"/>
              </a:rPr>
              <a:t> Tai </a:t>
            </a:r>
            <a:r>
              <a:rPr lang="en-US" sz="2800" dirty="0" err="1">
                <a:latin typeface="UTM Androgyne" panose="02040603050506020204" pitchFamily="18" charset="0"/>
              </a:rPr>
              <a:t>Tát</a:t>
            </a:r>
            <a:r>
              <a:rPr lang="en-US" sz="2800" dirty="0">
                <a:latin typeface="UTM Androgyne" panose="02040603050506020204" pitchFamily="18" charset="0"/>
              </a:rPr>
              <a:t> </a:t>
            </a:r>
            <a:r>
              <a:rPr lang="en-US" sz="2800" dirty="0" err="1">
                <a:latin typeface="UTM Androgyne" panose="02040603050506020204" pitchFamily="18" charset="0"/>
              </a:rPr>
              <a:t>Nước</a:t>
            </a:r>
            <a:endParaRPr lang="en-US" sz="2800" dirty="0">
              <a:latin typeface="UTM Androgyne" panose="02040603050506020204" pitchFamily="18" charset="0"/>
            </a:endParaRPr>
          </a:p>
        </p:txBody>
      </p:sp>
      <p:sp>
        <p:nvSpPr>
          <p:cNvPr id="23" name="Rectangle: Rounded Corners 22">
            <a:extLst>
              <a:ext uri="{FF2B5EF4-FFF2-40B4-BE49-F238E27FC236}">
                <a16:creationId xmlns:a16="http://schemas.microsoft.com/office/drawing/2014/main" id="{9005DED2-5BA2-41BD-A57B-58D35A0E2A87}"/>
              </a:ext>
            </a:extLst>
          </p:cNvPr>
          <p:cNvSpPr/>
          <p:nvPr/>
        </p:nvSpPr>
        <p:spPr>
          <a:xfrm>
            <a:off x="370492" y="2750271"/>
            <a:ext cx="3552531" cy="622169"/>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UTM Androgyne" panose="02040603050506020204" pitchFamily="18" charset="0"/>
              </a:rPr>
              <a:t>Móng</a:t>
            </a:r>
            <a:r>
              <a:rPr lang="en-US" sz="2800" dirty="0">
                <a:latin typeface="UTM Androgyne" panose="02040603050506020204" pitchFamily="18" charset="0"/>
              </a:rPr>
              <a:t> Tay </a:t>
            </a:r>
            <a:r>
              <a:rPr lang="en-US" sz="2800" dirty="0" err="1">
                <a:latin typeface="UTM Androgyne" panose="02040603050506020204" pitchFamily="18" charset="0"/>
              </a:rPr>
              <a:t>Đục</a:t>
            </a:r>
            <a:r>
              <a:rPr lang="en-US" sz="2800" dirty="0">
                <a:latin typeface="UTM Androgyne" panose="02040603050506020204" pitchFamily="18" charset="0"/>
              </a:rPr>
              <a:t> </a:t>
            </a:r>
            <a:r>
              <a:rPr lang="en-US" sz="2800" dirty="0" err="1">
                <a:latin typeface="UTM Androgyne" panose="02040603050506020204" pitchFamily="18" charset="0"/>
              </a:rPr>
              <a:t>Máng</a:t>
            </a:r>
            <a:endParaRPr lang="en-US" sz="2800" dirty="0">
              <a:latin typeface="UTM Androgyne" panose="02040603050506020204" pitchFamily="18" charset="0"/>
            </a:endParaRPr>
          </a:p>
        </p:txBody>
      </p:sp>
      <p:cxnSp>
        <p:nvCxnSpPr>
          <p:cNvPr id="3" name="Straight Arrow Connector 2">
            <a:extLst>
              <a:ext uri="{FF2B5EF4-FFF2-40B4-BE49-F238E27FC236}">
                <a16:creationId xmlns:a16="http://schemas.microsoft.com/office/drawing/2014/main" id="{07C73101-557E-4F3C-9819-573CAE662F23}"/>
              </a:ext>
            </a:extLst>
          </p:cNvPr>
          <p:cNvCxnSpPr>
            <a:cxnSpLocks/>
          </p:cNvCxnSpPr>
          <p:nvPr/>
        </p:nvCxnSpPr>
        <p:spPr>
          <a:xfrm>
            <a:off x="4053526" y="1301457"/>
            <a:ext cx="763571" cy="0"/>
          </a:xfrm>
          <a:prstGeom prst="straightConnector1">
            <a:avLst/>
          </a:prstGeom>
          <a:ln w="57150">
            <a:solidFill>
              <a:srgbClr val="538241"/>
            </a:solidFill>
            <a:prstDash val="lgDashDot"/>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5D312CA-0BF5-4E6A-AF6D-79CB92F9C2EF}"/>
              </a:ext>
            </a:extLst>
          </p:cNvPr>
          <p:cNvCxnSpPr>
            <a:cxnSpLocks/>
          </p:cNvCxnSpPr>
          <p:nvPr/>
        </p:nvCxnSpPr>
        <p:spPr>
          <a:xfrm>
            <a:off x="4053526" y="2189148"/>
            <a:ext cx="763571" cy="0"/>
          </a:xfrm>
          <a:prstGeom prst="straightConnector1">
            <a:avLst/>
          </a:prstGeom>
          <a:ln w="57150">
            <a:solidFill>
              <a:schemeClr val="accent2">
                <a:lumMod val="75000"/>
              </a:schemeClr>
            </a:solidFill>
            <a:prstDash val="lgDashDot"/>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5DC5915-2763-4622-A1B1-44CB5A8C95FB}"/>
              </a:ext>
            </a:extLst>
          </p:cNvPr>
          <p:cNvCxnSpPr>
            <a:cxnSpLocks/>
          </p:cNvCxnSpPr>
          <p:nvPr/>
        </p:nvCxnSpPr>
        <p:spPr>
          <a:xfrm>
            <a:off x="4053526" y="3094121"/>
            <a:ext cx="763571" cy="0"/>
          </a:xfrm>
          <a:prstGeom prst="straightConnector1">
            <a:avLst/>
          </a:prstGeom>
          <a:ln w="57150">
            <a:solidFill>
              <a:srgbClr val="C00000"/>
            </a:solidFill>
            <a:prstDash val="lgDashDot"/>
            <a:tailEnd type="triangle"/>
          </a:ln>
        </p:spPr>
        <p:style>
          <a:lnRef idx="1">
            <a:schemeClr val="accent1"/>
          </a:lnRef>
          <a:fillRef idx="0">
            <a:schemeClr val="accent1"/>
          </a:fillRef>
          <a:effectRef idx="0">
            <a:schemeClr val="accent1"/>
          </a:effectRef>
          <a:fontRef idx="minor">
            <a:schemeClr val="tx1"/>
          </a:fontRef>
        </p:style>
      </p:cxnSp>
      <p:sp>
        <p:nvSpPr>
          <p:cNvPr id="4" name="Arrow: Pentagon 3">
            <a:extLst>
              <a:ext uri="{FF2B5EF4-FFF2-40B4-BE49-F238E27FC236}">
                <a16:creationId xmlns:a16="http://schemas.microsoft.com/office/drawing/2014/main" id="{41046B8F-0730-4B23-BC4F-4168BBC872DB}"/>
              </a:ext>
            </a:extLst>
          </p:cNvPr>
          <p:cNvSpPr/>
          <p:nvPr/>
        </p:nvSpPr>
        <p:spPr>
          <a:xfrm>
            <a:off x="4892511" y="1002708"/>
            <a:ext cx="4118139" cy="605579"/>
          </a:xfrm>
          <a:prstGeom prst="homePlat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C00000"/>
                </a:solidFill>
                <a:latin typeface="UTM Androgyne" panose="02040603050506020204" pitchFamily="18" charset="0"/>
                <a:cs typeface="Times New Roman" panose="02020603050405020304" pitchFamily="18" charset="0"/>
              </a:rPr>
              <a:t>Dùng</a:t>
            </a:r>
            <a:r>
              <a:rPr lang="en-US" sz="2400" dirty="0">
                <a:solidFill>
                  <a:srgbClr val="C00000"/>
                </a:solidFill>
                <a:latin typeface="UTM Androgyne" panose="02040603050506020204" pitchFamily="18" charset="0"/>
                <a:cs typeface="Times New Roman" panose="02020603050405020304" pitchFamily="18" charset="0"/>
              </a:rPr>
              <a:t> </a:t>
            </a:r>
            <a:r>
              <a:rPr lang="en-US" sz="2400" dirty="0" err="1">
                <a:solidFill>
                  <a:srgbClr val="C00000"/>
                </a:solidFill>
                <a:latin typeface="UTM Androgyne" panose="02040603050506020204" pitchFamily="18" charset="0"/>
                <a:cs typeface="Times New Roman" panose="02020603050405020304" pitchFamily="18" charset="0"/>
              </a:rPr>
              <a:t>tay</a:t>
            </a:r>
            <a:r>
              <a:rPr lang="en-US" sz="2400" dirty="0">
                <a:solidFill>
                  <a:srgbClr val="C00000"/>
                </a:solidFill>
                <a:latin typeface="UTM Androgyne" panose="02040603050506020204" pitchFamily="18" charset="0"/>
                <a:cs typeface="Times New Roman" panose="02020603050405020304" pitchFamily="18" charset="0"/>
              </a:rPr>
              <a:t> làm </a:t>
            </a:r>
            <a:r>
              <a:rPr lang="en-US" sz="2400" dirty="0" err="1">
                <a:solidFill>
                  <a:srgbClr val="C00000"/>
                </a:solidFill>
                <a:latin typeface="UTM Androgyne" panose="02040603050506020204" pitchFamily="18" charset="0"/>
                <a:cs typeface="Times New Roman" panose="02020603050405020304" pitchFamily="18" charset="0"/>
              </a:rPr>
              <a:t>vồ</a:t>
            </a:r>
            <a:r>
              <a:rPr lang="en-US" sz="2400" dirty="0">
                <a:solidFill>
                  <a:srgbClr val="C00000"/>
                </a:solidFill>
                <a:latin typeface="UTM Androgyne" panose="02040603050506020204" pitchFamily="18" charset="0"/>
                <a:cs typeface="Times New Roman" panose="02020603050405020304" pitchFamily="18" charset="0"/>
              </a:rPr>
              <a:t> </a:t>
            </a:r>
            <a:r>
              <a:rPr lang="en-US" sz="2400" dirty="0" err="1">
                <a:solidFill>
                  <a:srgbClr val="C00000"/>
                </a:solidFill>
                <a:latin typeface="UTM Androgyne" panose="02040603050506020204" pitchFamily="18" charset="0"/>
                <a:cs typeface="Times New Roman" panose="02020603050405020304" pitchFamily="18" charset="0"/>
              </a:rPr>
              <a:t>đóng</a:t>
            </a:r>
            <a:r>
              <a:rPr lang="en-US" sz="2400" dirty="0">
                <a:solidFill>
                  <a:srgbClr val="C00000"/>
                </a:solidFill>
                <a:latin typeface="UTM Androgyne" panose="02040603050506020204" pitchFamily="18" charset="0"/>
                <a:cs typeface="Times New Roman" panose="02020603050405020304" pitchFamily="18" charset="0"/>
              </a:rPr>
              <a:t> </a:t>
            </a:r>
            <a:r>
              <a:rPr lang="en-US" sz="2400" dirty="0" err="1">
                <a:solidFill>
                  <a:srgbClr val="C00000"/>
                </a:solidFill>
                <a:latin typeface="UTM Androgyne" panose="02040603050506020204" pitchFamily="18" charset="0"/>
                <a:cs typeface="Times New Roman" panose="02020603050405020304" pitchFamily="18" charset="0"/>
              </a:rPr>
              <a:t>cọc</a:t>
            </a:r>
            <a:endParaRPr lang="en-US" sz="2400" dirty="0">
              <a:solidFill>
                <a:srgbClr val="C00000"/>
              </a:solidFill>
              <a:latin typeface="UTM Androgyne" panose="02040603050506020204" pitchFamily="18" charset="0"/>
              <a:cs typeface="Times New Roman" panose="02020603050405020304" pitchFamily="18" charset="0"/>
            </a:endParaRPr>
          </a:p>
        </p:txBody>
      </p:sp>
      <p:sp>
        <p:nvSpPr>
          <p:cNvPr id="26" name="Arrow: Pentagon 25">
            <a:extLst>
              <a:ext uri="{FF2B5EF4-FFF2-40B4-BE49-F238E27FC236}">
                <a16:creationId xmlns:a16="http://schemas.microsoft.com/office/drawing/2014/main" id="{8B73E4DC-D0E7-4E20-A33D-EB6525827B69}"/>
              </a:ext>
            </a:extLst>
          </p:cNvPr>
          <p:cNvSpPr/>
          <p:nvPr/>
        </p:nvSpPr>
        <p:spPr>
          <a:xfrm>
            <a:off x="4876217" y="1903360"/>
            <a:ext cx="4118139" cy="605579"/>
          </a:xfrm>
          <a:prstGeom prst="homePlat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C00000"/>
                </a:solidFill>
                <a:latin typeface="UTM Androgyne" panose="02040603050506020204" pitchFamily="18" charset="0"/>
                <a:cs typeface="Times New Roman" panose="02020603050405020304" pitchFamily="18" charset="0"/>
              </a:rPr>
              <a:t>Dùng</a:t>
            </a:r>
            <a:r>
              <a:rPr lang="en-US" sz="2400" dirty="0">
                <a:solidFill>
                  <a:srgbClr val="C00000"/>
                </a:solidFill>
                <a:latin typeface="UTM Androgyne" panose="02040603050506020204" pitchFamily="18" charset="0"/>
                <a:cs typeface="Times New Roman" panose="02020603050405020304" pitchFamily="18" charset="0"/>
              </a:rPr>
              <a:t> tai để </a:t>
            </a:r>
            <a:r>
              <a:rPr lang="en-US" sz="2400" dirty="0" err="1">
                <a:solidFill>
                  <a:srgbClr val="C00000"/>
                </a:solidFill>
                <a:latin typeface="UTM Androgyne" panose="02040603050506020204" pitchFamily="18" charset="0"/>
                <a:cs typeface="Times New Roman" panose="02020603050405020304" pitchFamily="18" charset="0"/>
              </a:rPr>
              <a:t>tát</a:t>
            </a:r>
            <a:r>
              <a:rPr lang="en-US" sz="2400" dirty="0">
                <a:solidFill>
                  <a:srgbClr val="C00000"/>
                </a:solidFill>
                <a:latin typeface="UTM Androgyne" panose="02040603050506020204" pitchFamily="18" charset="0"/>
                <a:cs typeface="Times New Roman" panose="02020603050405020304" pitchFamily="18" charset="0"/>
              </a:rPr>
              <a:t> </a:t>
            </a:r>
            <a:r>
              <a:rPr lang="en-US" sz="2400" dirty="0" err="1">
                <a:solidFill>
                  <a:srgbClr val="C00000"/>
                </a:solidFill>
                <a:latin typeface="UTM Androgyne" panose="02040603050506020204" pitchFamily="18" charset="0"/>
                <a:cs typeface="Times New Roman" panose="02020603050405020304" pitchFamily="18" charset="0"/>
              </a:rPr>
              <a:t>nước</a:t>
            </a:r>
            <a:endParaRPr lang="en-US" sz="2400" dirty="0">
              <a:solidFill>
                <a:srgbClr val="C00000"/>
              </a:solidFill>
              <a:latin typeface="UTM Androgyne" panose="02040603050506020204" pitchFamily="18" charset="0"/>
              <a:cs typeface="Times New Roman" panose="02020603050405020304" pitchFamily="18" charset="0"/>
            </a:endParaRPr>
          </a:p>
        </p:txBody>
      </p:sp>
      <p:sp>
        <p:nvSpPr>
          <p:cNvPr id="27" name="Arrow: Pentagon 26">
            <a:extLst>
              <a:ext uri="{FF2B5EF4-FFF2-40B4-BE49-F238E27FC236}">
                <a16:creationId xmlns:a16="http://schemas.microsoft.com/office/drawing/2014/main" id="{62B9A054-77E1-4CDD-9AE5-AD3E136AE892}"/>
              </a:ext>
            </a:extLst>
          </p:cNvPr>
          <p:cNvSpPr/>
          <p:nvPr/>
        </p:nvSpPr>
        <p:spPr>
          <a:xfrm>
            <a:off x="4853705" y="2725182"/>
            <a:ext cx="4156945" cy="737878"/>
          </a:xfrm>
          <a:prstGeom prst="homePlat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C00000"/>
                </a:solidFill>
                <a:latin typeface="UTM Androgyne" panose="02040603050506020204" pitchFamily="18" charset="0"/>
                <a:cs typeface="Times New Roman" panose="02020603050405020304" pitchFamily="18" charset="0"/>
              </a:rPr>
              <a:t>Dùng</a:t>
            </a:r>
            <a:r>
              <a:rPr lang="en-US" sz="2400" dirty="0">
                <a:solidFill>
                  <a:srgbClr val="C00000"/>
                </a:solidFill>
                <a:latin typeface="UTM Androgyne" panose="02040603050506020204" pitchFamily="18" charset="0"/>
                <a:cs typeface="Times New Roman" panose="02020603050405020304" pitchFamily="18" charset="0"/>
              </a:rPr>
              <a:t> </a:t>
            </a:r>
            <a:r>
              <a:rPr lang="en-US" sz="2400" dirty="0" err="1">
                <a:solidFill>
                  <a:srgbClr val="C00000"/>
                </a:solidFill>
                <a:latin typeface="UTM Androgyne" panose="02040603050506020204" pitchFamily="18" charset="0"/>
                <a:cs typeface="Times New Roman" panose="02020603050405020304" pitchFamily="18" charset="0"/>
              </a:rPr>
              <a:t>tay</a:t>
            </a:r>
            <a:r>
              <a:rPr lang="en-US" sz="2400" dirty="0">
                <a:solidFill>
                  <a:srgbClr val="C00000"/>
                </a:solidFill>
                <a:latin typeface="UTM Androgyne" panose="02040603050506020204" pitchFamily="18" charset="0"/>
                <a:cs typeface="Times New Roman" panose="02020603050405020304" pitchFamily="18" charset="0"/>
              </a:rPr>
              <a:t> </a:t>
            </a:r>
            <a:r>
              <a:rPr lang="en-US" sz="2400" dirty="0" err="1">
                <a:solidFill>
                  <a:srgbClr val="C00000"/>
                </a:solidFill>
                <a:latin typeface="UTM Androgyne" panose="02040603050506020204" pitchFamily="18" charset="0"/>
                <a:cs typeface="Times New Roman" panose="02020603050405020304" pitchFamily="18" charset="0"/>
              </a:rPr>
              <a:t>đục</a:t>
            </a:r>
            <a:r>
              <a:rPr lang="en-US" sz="2400" dirty="0">
                <a:solidFill>
                  <a:srgbClr val="C00000"/>
                </a:solidFill>
                <a:latin typeface="UTM Androgyne" panose="02040603050506020204" pitchFamily="18" charset="0"/>
                <a:cs typeface="Times New Roman" panose="02020603050405020304" pitchFamily="18" charset="0"/>
              </a:rPr>
              <a:t> </a:t>
            </a:r>
            <a:r>
              <a:rPr lang="en-US" sz="2400" dirty="0" err="1">
                <a:solidFill>
                  <a:srgbClr val="C00000"/>
                </a:solidFill>
                <a:latin typeface="UTM Androgyne" panose="02040603050506020204" pitchFamily="18" charset="0"/>
                <a:cs typeface="Times New Roman" panose="02020603050405020304" pitchFamily="18" charset="0"/>
              </a:rPr>
              <a:t>gỗ</a:t>
            </a:r>
            <a:r>
              <a:rPr lang="en-US" sz="2400" dirty="0">
                <a:solidFill>
                  <a:srgbClr val="C00000"/>
                </a:solidFill>
                <a:latin typeface="UTM Androgyne" panose="02040603050506020204" pitchFamily="18" charset="0"/>
                <a:cs typeface="Times New Roman" panose="02020603050405020304" pitchFamily="18" charset="0"/>
              </a:rPr>
              <a:t> </a:t>
            </a:r>
            <a:r>
              <a:rPr lang="en-US" sz="2400" dirty="0" err="1">
                <a:solidFill>
                  <a:srgbClr val="C00000"/>
                </a:solidFill>
                <a:latin typeface="UTM Androgyne" panose="02040603050506020204" pitchFamily="18" charset="0"/>
                <a:cs typeface="Times New Roman" panose="02020603050405020304" pitchFamily="18" charset="0"/>
              </a:rPr>
              <a:t>thành</a:t>
            </a:r>
            <a:r>
              <a:rPr lang="en-US" sz="2400" dirty="0">
                <a:solidFill>
                  <a:srgbClr val="C00000"/>
                </a:solidFill>
                <a:latin typeface="UTM Androgyne" panose="02040603050506020204" pitchFamily="18" charset="0"/>
                <a:cs typeface="Times New Roman" panose="02020603050405020304" pitchFamily="18" charset="0"/>
              </a:rPr>
              <a:t> </a:t>
            </a:r>
            <a:r>
              <a:rPr lang="en-US" sz="2400" dirty="0" err="1">
                <a:solidFill>
                  <a:srgbClr val="C00000"/>
                </a:solidFill>
                <a:latin typeface="UTM Androgyne" panose="02040603050506020204" pitchFamily="18" charset="0"/>
                <a:cs typeface="Times New Roman" panose="02020603050405020304" pitchFamily="18" charset="0"/>
              </a:rPr>
              <a:t>máng</a:t>
            </a:r>
            <a:endParaRPr lang="en-US" sz="2400" dirty="0">
              <a:solidFill>
                <a:srgbClr val="C00000"/>
              </a:solidFill>
              <a:latin typeface="UTM Androgyne"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7217724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barn(inVertical)">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barn(inVertical)">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p:cTn id="43" dur="500" fill="hold"/>
                                        <p:tgtEl>
                                          <p:spTgt spid="27"/>
                                        </p:tgtEl>
                                        <p:attrNameLst>
                                          <p:attrName>ppt_w</p:attrName>
                                        </p:attrNameLst>
                                      </p:cBhvr>
                                      <p:tavLst>
                                        <p:tav tm="0">
                                          <p:val>
                                            <p:fltVal val="0"/>
                                          </p:val>
                                        </p:tav>
                                        <p:tav tm="100000">
                                          <p:val>
                                            <p:strVal val="#ppt_w"/>
                                          </p:val>
                                        </p:tav>
                                      </p:tavLst>
                                    </p:anim>
                                    <p:anim calcmode="lin" valueType="num">
                                      <p:cBhvr>
                                        <p:cTn id="44" dur="500" fill="hold"/>
                                        <p:tgtEl>
                                          <p:spTgt spid="27"/>
                                        </p:tgtEl>
                                        <p:attrNameLst>
                                          <p:attrName>ppt_h</p:attrName>
                                        </p:attrNameLst>
                                      </p:cBhvr>
                                      <p:tavLst>
                                        <p:tav tm="0">
                                          <p:val>
                                            <p:fltVal val="0"/>
                                          </p:val>
                                        </p:tav>
                                        <p:tav tm="100000">
                                          <p:val>
                                            <p:strVal val="#ppt_h"/>
                                          </p:val>
                                        </p:tav>
                                      </p:tavLst>
                                    </p:anim>
                                    <p:animEffect transition="in" filter="fade">
                                      <p:cBhvr>
                                        <p:cTn id="4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6" grpId="0" animBg="1"/>
      <p:bldP spid="2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73990" y="359410"/>
            <a:ext cx="8836660" cy="4445635"/>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9" name="组合 8"/>
          <p:cNvGrpSpPr/>
          <p:nvPr userDrawn="1"/>
        </p:nvGrpSpPr>
        <p:grpSpPr>
          <a:xfrm>
            <a:off x="0" y="3372440"/>
            <a:ext cx="9144000" cy="1771960"/>
            <a:chOff x="0" y="4495800"/>
            <a:chExt cx="12192000" cy="2362200"/>
          </a:xfrm>
        </p:grpSpPr>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t="79486"/>
            <a:stretch>
              <a:fillRect/>
            </a:stretch>
          </p:blipFill>
          <p:spPr>
            <a:xfrm>
              <a:off x="0" y="5607583"/>
              <a:ext cx="12192000" cy="1250417"/>
            </a:xfrm>
            <a:prstGeom prst="rect">
              <a:avLst/>
            </a:prstGeom>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t="73753"/>
            <a:stretch>
              <a:fillRect/>
            </a:stretch>
          </p:blipFill>
          <p:spPr>
            <a:xfrm>
              <a:off x="0" y="5258230"/>
              <a:ext cx="12192000" cy="1599770"/>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61245"/>
            <a:stretch>
              <a:fillRect/>
            </a:stretch>
          </p:blipFill>
          <p:spPr>
            <a:xfrm>
              <a:off x="0" y="4495800"/>
              <a:ext cx="12192000" cy="2362200"/>
            </a:xfrm>
            <a:prstGeom prst="rect">
              <a:avLst/>
            </a:prstGeom>
          </p:spPr>
        </p:pic>
      </p:grpSp>
      <p:pic>
        <p:nvPicPr>
          <p:cNvPr id="13" name="图片 12" descr="图片包含 玩具, 玩偶, 室内&#10;&#10;已生成极高可信度的说明"/>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240011" y="4223409"/>
            <a:ext cx="2647193" cy="83453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7150735" y="108585"/>
            <a:ext cx="1993265" cy="1444625"/>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3435" y="108546"/>
            <a:ext cx="1137573" cy="1137573"/>
          </a:xfrm>
          <a:prstGeom prst="rect">
            <a:avLst/>
          </a:prstGeom>
        </p:spPr>
      </p:pic>
      <p:pic>
        <p:nvPicPr>
          <p:cNvPr id="18" name="Picture 17">
            <a:extLst>
              <a:ext uri="{FF2B5EF4-FFF2-40B4-BE49-F238E27FC236}">
                <a16:creationId xmlns:a16="http://schemas.microsoft.com/office/drawing/2014/main" id="{91F2B301-879D-4339-9959-C75037F5674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1126328"/>
            <a:ext cx="4101758" cy="2570827"/>
          </a:xfrm>
          <a:prstGeom prst="rect">
            <a:avLst/>
          </a:prstGeom>
        </p:spPr>
      </p:pic>
      <p:sp>
        <p:nvSpPr>
          <p:cNvPr id="19" name="TextBox 18">
            <a:extLst>
              <a:ext uri="{FF2B5EF4-FFF2-40B4-BE49-F238E27FC236}">
                <a16:creationId xmlns:a16="http://schemas.microsoft.com/office/drawing/2014/main" id="{E06798A8-3F59-432D-9A0A-798937A69809}"/>
              </a:ext>
            </a:extLst>
          </p:cNvPr>
          <p:cNvSpPr txBox="1"/>
          <p:nvPr/>
        </p:nvSpPr>
        <p:spPr>
          <a:xfrm>
            <a:off x="382456" y="1746113"/>
            <a:ext cx="3336846" cy="1384995"/>
          </a:xfrm>
          <a:prstGeom prst="rect">
            <a:avLst/>
          </a:prstGeom>
          <a:noFill/>
        </p:spPr>
        <p:txBody>
          <a:bodyPr wrap="square" rtlCol="0">
            <a:spAutoFit/>
          </a:bodyPr>
          <a:lstStyle/>
          <a:p>
            <a:pPr algn="ctr"/>
            <a:r>
              <a:rPr lang="en-US" sz="2800" dirty="0" err="1">
                <a:latin typeface="UTM Androgyne" panose="02040603050506020204" pitchFamily="18" charset="0"/>
              </a:rPr>
              <a:t>Em</a:t>
            </a:r>
            <a:r>
              <a:rPr lang="en-US" sz="2800" dirty="0">
                <a:latin typeface="UTM Androgyne" panose="02040603050506020204" pitchFamily="18" charset="0"/>
              </a:rPr>
              <a:t> có </a:t>
            </a:r>
            <a:r>
              <a:rPr lang="en-US" sz="2800" dirty="0" err="1">
                <a:latin typeface="UTM Androgyne" panose="02040603050506020204" pitchFamily="18" charset="0"/>
              </a:rPr>
              <a:t>nhận</a:t>
            </a:r>
            <a:r>
              <a:rPr lang="en-US" sz="2800" dirty="0">
                <a:latin typeface="UTM Androgyne" panose="02040603050506020204" pitchFamily="18" charset="0"/>
              </a:rPr>
              <a:t> </a:t>
            </a:r>
            <a:r>
              <a:rPr lang="en-US" sz="2800" dirty="0" err="1">
                <a:latin typeface="UTM Androgyne" panose="02040603050506020204" pitchFamily="18" charset="0"/>
              </a:rPr>
              <a:t>xét</a:t>
            </a:r>
            <a:r>
              <a:rPr lang="en-US" sz="2800" dirty="0">
                <a:latin typeface="UTM Androgyne" panose="02040603050506020204" pitchFamily="18" charset="0"/>
              </a:rPr>
              <a:t> </a:t>
            </a:r>
            <a:r>
              <a:rPr lang="en-US" sz="2800" dirty="0" err="1">
                <a:latin typeface="UTM Androgyne" panose="02040603050506020204" pitchFamily="18" charset="0"/>
              </a:rPr>
              <a:t>gì</a:t>
            </a:r>
            <a:r>
              <a:rPr lang="en-US" sz="2800" dirty="0">
                <a:latin typeface="UTM Androgyne" panose="02040603050506020204" pitchFamily="18" charset="0"/>
              </a:rPr>
              <a:t> </a:t>
            </a:r>
            <a:r>
              <a:rPr lang="en-US" sz="2800" dirty="0" err="1">
                <a:latin typeface="UTM Androgyne" panose="02040603050506020204" pitchFamily="18" charset="0"/>
              </a:rPr>
              <a:t>tên</a:t>
            </a:r>
            <a:r>
              <a:rPr lang="en-US" sz="2800" dirty="0">
                <a:latin typeface="UTM Androgyne" panose="02040603050506020204" pitchFamily="18" charset="0"/>
              </a:rPr>
              <a:t> </a:t>
            </a:r>
            <a:r>
              <a:rPr lang="en-US" sz="2800" dirty="0" err="1">
                <a:latin typeface="UTM Androgyne" panose="02040603050506020204" pitchFamily="18" charset="0"/>
              </a:rPr>
              <a:t>của</a:t>
            </a:r>
            <a:r>
              <a:rPr lang="en-US" sz="2800" dirty="0">
                <a:latin typeface="UTM Androgyne" panose="02040603050506020204" pitchFamily="18" charset="0"/>
              </a:rPr>
              <a:t> </a:t>
            </a:r>
            <a:r>
              <a:rPr lang="en-US" sz="2800" dirty="0" err="1">
                <a:latin typeface="UTM Androgyne" panose="02040603050506020204" pitchFamily="18" charset="0"/>
              </a:rPr>
              <a:t>các</a:t>
            </a:r>
            <a:r>
              <a:rPr lang="en-US" sz="2800" dirty="0">
                <a:latin typeface="UTM Androgyne" panose="02040603050506020204" pitchFamily="18" charset="0"/>
              </a:rPr>
              <a:t> </a:t>
            </a:r>
            <a:r>
              <a:rPr lang="en-US" sz="2800" dirty="0" err="1">
                <a:latin typeface="UTM Androgyne" panose="02040603050506020204" pitchFamily="18" charset="0"/>
              </a:rPr>
              <a:t>nhân</a:t>
            </a:r>
            <a:r>
              <a:rPr lang="en-US" sz="2800" dirty="0">
                <a:latin typeface="UTM Androgyne" panose="02040603050506020204" pitchFamily="18" charset="0"/>
              </a:rPr>
              <a:t> </a:t>
            </a:r>
            <a:r>
              <a:rPr lang="en-US" sz="2800" dirty="0" err="1">
                <a:latin typeface="UTM Androgyne" panose="02040603050506020204" pitchFamily="18" charset="0"/>
              </a:rPr>
              <a:t>vật</a:t>
            </a:r>
            <a:r>
              <a:rPr lang="en-US" sz="2800" dirty="0">
                <a:latin typeface="UTM Androgyne" panose="02040603050506020204" pitchFamily="18" charset="0"/>
              </a:rPr>
              <a:t> </a:t>
            </a:r>
            <a:r>
              <a:rPr lang="en-US" sz="2800" dirty="0" err="1">
                <a:latin typeface="UTM Androgyne" panose="02040603050506020204" pitchFamily="18" charset="0"/>
              </a:rPr>
              <a:t>trong</a:t>
            </a:r>
            <a:r>
              <a:rPr lang="en-US" sz="2800" dirty="0">
                <a:latin typeface="UTM Androgyne" panose="02040603050506020204" pitchFamily="18" charset="0"/>
              </a:rPr>
              <a:t> </a:t>
            </a:r>
            <a:r>
              <a:rPr lang="en-US" sz="2800" dirty="0" err="1">
                <a:latin typeface="UTM Androgyne" panose="02040603050506020204" pitchFamily="18" charset="0"/>
              </a:rPr>
              <a:t>truyện</a:t>
            </a:r>
            <a:r>
              <a:rPr lang="en-US" sz="2800" dirty="0">
                <a:latin typeface="UTM Androgyne" panose="02040603050506020204" pitchFamily="18" charset="0"/>
              </a:rPr>
              <a:t>?</a:t>
            </a:r>
          </a:p>
        </p:txBody>
      </p:sp>
      <p:sp>
        <p:nvSpPr>
          <p:cNvPr id="20" name="Rounded Rectangle 1">
            <a:extLst>
              <a:ext uri="{FF2B5EF4-FFF2-40B4-BE49-F238E27FC236}">
                <a16:creationId xmlns:a16="http://schemas.microsoft.com/office/drawing/2014/main" id="{C72CEF70-AD50-4F01-A61D-186A1F8D3C9B}"/>
              </a:ext>
            </a:extLst>
          </p:cNvPr>
          <p:cNvSpPr/>
          <p:nvPr/>
        </p:nvSpPr>
        <p:spPr>
          <a:xfrm>
            <a:off x="4101759" y="820132"/>
            <a:ext cx="4659786" cy="3309480"/>
          </a:xfrm>
          <a:prstGeom prst="roundRect">
            <a:avLst/>
          </a:prstGeom>
          <a:solidFill>
            <a:schemeClr val="accent6">
              <a:lumMod val="20000"/>
              <a:lumOff val="80000"/>
              <a:alpha val="61000"/>
            </a:schemeClr>
          </a:solidFill>
          <a:ln w="38100">
            <a:solidFill>
              <a:srgbClr val="C0000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000" b="1" dirty="0" err="1">
                <a:solidFill>
                  <a:srgbClr val="002060"/>
                </a:solidFill>
                <a:latin typeface="UTM Khuccamta" panose="02040603050506020204" pitchFamily="18" charset="0"/>
                <a:cs typeface="Times New Roman" pitchFamily="18" charset="0"/>
              </a:rPr>
              <a:t>Mỗi</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người</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bạn</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của</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Cẩu</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Khây</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lại</a:t>
            </a:r>
            <a:r>
              <a:rPr lang="en-US" sz="3000" b="1" dirty="0">
                <a:solidFill>
                  <a:srgbClr val="002060"/>
                </a:solidFill>
                <a:latin typeface="UTM Khuccamta" panose="02040603050506020204" pitchFamily="18" charset="0"/>
                <a:cs typeface="Times New Roman" pitchFamily="18" charset="0"/>
              </a:rPr>
              <a:t> có </a:t>
            </a:r>
            <a:r>
              <a:rPr lang="en-US" sz="3000" b="1" dirty="0" err="1">
                <a:solidFill>
                  <a:srgbClr val="002060"/>
                </a:solidFill>
                <a:latin typeface="UTM Khuccamta" panose="02040603050506020204" pitchFamily="18" charset="0"/>
                <a:cs typeface="Times New Roman" pitchFamily="18" charset="0"/>
              </a:rPr>
              <a:t>một</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tài</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năng</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sức</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mạnh</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đặc</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biệt</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riêng</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lại</a:t>
            </a:r>
            <a:r>
              <a:rPr lang="en-US" sz="3000" b="1" dirty="0">
                <a:solidFill>
                  <a:srgbClr val="002060"/>
                </a:solidFill>
                <a:latin typeface="UTM Khuccamta" panose="02040603050506020204" pitchFamily="18" charset="0"/>
                <a:cs typeface="Times New Roman" pitchFamily="18" charset="0"/>
              </a:rPr>
              <a:t> có </a:t>
            </a:r>
            <a:r>
              <a:rPr lang="en-US" sz="3000" b="1" dirty="0" err="1">
                <a:solidFill>
                  <a:srgbClr val="002060"/>
                </a:solidFill>
                <a:latin typeface="UTM Khuccamta" panose="02040603050506020204" pitchFamily="18" charset="0"/>
                <a:cs typeface="Times New Roman" pitchFamily="18" charset="0"/>
              </a:rPr>
              <a:t>lòng</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nhiệt</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tình</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và</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hăng</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hái</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muốn</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trừ</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họa</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giúp</a:t>
            </a:r>
            <a:r>
              <a:rPr lang="en-US" sz="3000" b="1" dirty="0">
                <a:solidFill>
                  <a:srgbClr val="002060"/>
                </a:solidFill>
                <a:latin typeface="UTM Khuccamta" panose="02040603050506020204" pitchFamily="18" charset="0"/>
                <a:cs typeface="Times New Roman" pitchFamily="18" charset="0"/>
              </a:rPr>
              <a:t> </a:t>
            </a:r>
            <a:r>
              <a:rPr lang="en-US" sz="3000" b="1" dirty="0" err="1">
                <a:solidFill>
                  <a:srgbClr val="002060"/>
                </a:solidFill>
                <a:latin typeface="UTM Khuccamta" panose="02040603050506020204" pitchFamily="18" charset="0"/>
                <a:cs typeface="Times New Roman" pitchFamily="18" charset="0"/>
              </a:rPr>
              <a:t>dân</a:t>
            </a:r>
            <a:r>
              <a:rPr lang="en-US" sz="3000" b="1" dirty="0">
                <a:solidFill>
                  <a:srgbClr val="002060"/>
                </a:solidFill>
                <a:latin typeface="UTM Khuccamta" panose="02040603050506020204" pitchFamily="18" charset="0"/>
                <a:cs typeface="Times New Roman" pitchFamily="18"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down)">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par>
                                <p:cTn id="21" presetID="22" presetClass="entr" presetSubtype="4"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down)">
                                      <p:cBhvr>
                                        <p:cTn id="2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73990" y="359410"/>
            <a:ext cx="8836660" cy="4445635"/>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9" name="组合 8"/>
          <p:cNvGrpSpPr/>
          <p:nvPr userDrawn="1"/>
        </p:nvGrpSpPr>
        <p:grpSpPr>
          <a:xfrm>
            <a:off x="0" y="3372440"/>
            <a:ext cx="9144000" cy="1771960"/>
            <a:chOff x="0" y="4495800"/>
            <a:chExt cx="12192000" cy="2362200"/>
          </a:xfrm>
        </p:grpSpPr>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t="79486"/>
            <a:stretch>
              <a:fillRect/>
            </a:stretch>
          </p:blipFill>
          <p:spPr>
            <a:xfrm>
              <a:off x="0" y="5607583"/>
              <a:ext cx="12192000" cy="1250417"/>
            </a:xfrm>
            <a:prstGeom prst="rect">
              <a:avLst/>
            </a:prstGeom>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t="73753"/>
            <a:stretch>
              <a:fillRect/>
            </a:stretch>
          </p:blipFill>
          <p:spPr>
            <a:xfrm>
              <a:off x="0" y="5258230"/>
              <a:ext cx="12192000" cy="1599770"/>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61245"/>
            <a:stretch>
              <a:fillRect/>
            </a:stretch>
          </p:blipFill>
          <p:spPr>
            <a:xfrm>
              <a:off x="0" y="4495800"/>
              <a:ext cx="12192000" cy="2362200"/>
            </a:xfrm>
            <a:prstGeom prst="rect">
              <a:avLst/>
            </a:prstGeom>
          </p:spPr>
        </p:pic>
      </p:grpSp>
      <p:pic>
        <p:nvPicPr>
          <p:cNvPr id="13" name="图片 12" descr="图片包含 玩具, 玩偶, 室内&#10;&#10;已生成极高可信度的说明"/>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957921" y="4453623"/>
            <a:ext cx="2093284" cy="604323"/>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7150735" y="108585"/>
            <a:ext cx="1993265" cy="1444625"/>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3435" y="108546"/>
            <a:ext cx="1137573" cy="1137573"/>
          </a:xfrm>
          <a:prstGeom prst="rect">
            <a:avLst/>
          </a:prstGeom>
        </p:spPr>
      </p:pic>
      <p:sp>
        <p:nvSpPr>
          <p:cNvPr id="23" name="Rectangle 3">
            <a:extLst>
              <a:ext uri="{FF2B5EF4-FFF2-40B4-BE49-F238E27FC236}">
                <a16:creationId xmlns:a16="http://schemas.microsoft.com/office/drawing/2014/main" id="{D8300938-CC33-4EDD-AD46-2A2B587A68F5}"/>
              </a:ext>
            </a:extLst>
          </p:cNvPr>
          <p:cNvSpPr>
            <a:spLocks noChangeArrowheads="1"/>
          </p:cNvSpPr>
          <p:nvPr/>
        </p:nvSpPr>
        <p:spPr bwMode="auto">
          <a:xfrm>
            <a:off x="1012468" y="626949"/>
            <a:ext cx="5148688" cy="523220"/>
          </a:xfrm>
          <a:prstGeom prst="rect">
            <a:avLst/>
          </a:prstGeom>
          <a:noFill/>
          <a:ln>
            <a:noFill/>
          </a:ln>
        </p:spPr>
        <p:txBody>
          <a:bodyPr wrap="square">
            <a:spAutoFit/>
          </a:bodyPr>
          <a:lstStyle/>
          <a:p>
            <a:pPr>
              <a:defRPr/>
            </a:pP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Đoạn</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 3, 4, 5 </a:t>
            </a: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nói</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 </a:t>
            </a: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lên</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 </a:t>
            </a: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điều</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 </a:t>
            </a:r>
            <a:r>
              <a:rPr lang="en-US" sz="2800" b="1" i="1" dirty="0" err="1">
                <a:solidFill>
                  <a:srgbClr val="FF0000"/>
                </a:solidFill>
                <a:effectLst>
                  <a:outerShdw blurRad="38100" dist="38100" dir="2700000" algn="tl">
                    <a:srgbClr val="000000">
                      <a:alpha val="43137"/>
                    </a:srgbClr>
                  </a:outerShdw>
                </a:effectLst>
                <a:latin typeface="UTM Androgyne" panose="02040603050506020204" pitchFamily="18" charset="0"/>
              </a:rPr>
              <a:t>gì</a:t>
            </a:r>
            <a:r>
              <a:rPr lang="en-US" sz="2800" b="1" i="1" dirty="0">
                <a:solidFill>
                  <a:srgbClr val="FF0000"/>
                </a:solidFill>
                <a:effectLst>
                  <a:outerShdw blurRad="38100" dist="38100" dir="2700000" algn="tl">
                    <a:srgbClr val="000000">
                      <a:alpha val="43137"/>
                    </a:srgbClr>
                  </a:outerShdw>
                </a:effectLst>
                <a:latin typeface="UTM Androgyne" panose="02040603050506020204" pitchFamily="18" charset="0"/>
              </a:rPr>
              <a:t>?</a:t>
            </a:r>
          </a:p>
        </p:txBody>
      </p:sp>
      <p:sp>
        <p:nvSpPr>
          <p:cNvPr id="19" name="Rectangle: Rounded Corners 18">
            <a:extLst>
              <a:ext uri="{FF2B5EF4-FFF2-40B4-BE49-F238E27FC236}">
                <a16:creationId xmlns:a16="http://schemas.microsoft.com/office/drawing/2014/main" id="{AB3D36F5-E6B0-4CB5-80C4-E4295F867223}"/>
              </a:ext>
            </a:extLst>
          </p:cNvPr>
          <p:cNvSpPr/>
          <p:nvPr/>
        </p:nvSpPr>
        <p:spPr>
          <a:xfrm>
            <a:off x="1415443" y="1308762"/>
            <a:ext cx="6070863" cy="1018540"/>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UTM Androgyne" panose="02040603050506020204" pitchFamily="18" charset="0"/>
              </a:rPr>
              <a:t>Đoạn</a:t>
            </a:r>
            <a:r>
              <a:rPr lang="en-US" sz="2800" dirty="0">
                <a:latin typeface="UTM Androgyne" panose="02040603050506020204" pitchFamily="18" charset="0"/>
              </a:rPr>
              <a:t> 3: Ca </a:t>
            </a:r>
            <a:r>
              <a:rPr lang="en-US" sz="2800" dirty="0" err="1">
                <a:latin typeface="UTM Androgyne" panose="02040603050506020204" pitchFamily="18" charset="0"/>
              </a:rPr>
              <a:t>ngợi</a:t>
            </a:r>
            <a:r>
              <a:rPr lang="en-US" sz="2800" dirty="0">
                <a:latin typeface="UTM Androgyne" panose="02040603050506020204" pitchFamily="18" charset="0"/>
              </a:rPr>
              <a:t> </a:t>
            </a:r>
            <a:r>
              <a:rPr lang="en-US" sz="2800" dirty="0" err="1">
                <a:latin typeface="UTM Androgyne" panose="02040603050506020204" pitchFamily="18" charset="0"/>
              </a:rPr>
              <a:t>tài</a:t>
            </a:r>
            <a:r>
              <a:rPr lang="en-US" sz="2800" dirty="0">
                <a:latin typeface="UTM Androgyne" panose="02040603050506020204" pitchFamily="18" charset="0"/>
              </a:rPr>
              <a:t> </a:t>
            </a:r>
            <a:r>
              <a:rPr lang="en-US" sz="2800" dirty="0" err="1">
                <a:latin typeface="UTM Androgyne" panose="02040603050506020204" pitchFamily="18" charset="0"/>
              </a:rPr>
              <a:t>năng</a:t>
            </a:r>
            <a:r>
              <a:rPr lang="en-US" sz="2800" dirty="0">
                <a:latin typeface="UTM Androgyne" panose="02040603050506020204" pitchFamily="18" charset="0"/>
              </a:rPr>
              <a:t> </a:t>
            </a:r>
            <a:r>
              <a:rPr lang="en-US" sz="2800" dirty="0" err="1">
                <a:latin typeface="UTM Androgyne" panose="02040603050506020204" pitchFamily="18" charset="0"/>
              </a:rPr>
              <a:t>của</a:t>
            </a:r>
            <a:r>
              <a:rPr lang="en-US" sz="2800" dirty="0">
                <a:latin typeface="UTM Androgyne" panose="02040603050506020204" pitchFamily="18" charset="0"/>
              </a:rPr>
              <a:t> </a:t>
            </a:r>
            <a:r>
              <a:rPr lang="en-US" sz="2800" dirty="0" err="1">
                <a:latin typeface="UTM Androgyne" panose="02040603050506020204" pitchFamily="18" charset="0"/>
              </a:rPr>
              <a:t>Nắm</a:t>
            </a:r>
            <a:r>
              <a:rPr lang="en-US" sz="2800" dirty="0">
                <a:latin typeface="UTM Androgyne" panose="02040603050506020204" pitchFamily="18" charset="0"/>
              </a:rPr>
              <a:t> Tay </a:t>
            </a:r>
            <a:r>
              <a:rPr lang="en-US" sz="2800" dirty="0" err="1">
                <a:latin typeface="UTM Androgyne" panose="02040603050506020204" pitchFamily="18" charset="0"/>
              </a:rPr>
              <a:t>Đóng</a:t>
            </a:r>
            <a:r>
              <a:rPr lang="en-US" sz="2800" dirty="0">
                <a:latin typeface="UTM Androgyne" panose="02040603050506020204" pitchFamily="18" charset="0"/>
              </a:rPr>
              <a:t> </a:t>
            </a:r>
            <a:r>
              <a:rPr lang="en-US" sz="2800" dirty="0" err="1">
                <a:latin typeface="UTM Androgyne" panose="02040603050506020204" pitchFamily="18" charset="0"/>
              </a:rPr>
              <a:t>Cọc</a:t>
            </a:r>
            <a:r>
              <a:rPr lang="en-US" sz="2800" dirty="0">
                <a:latin typeface="UTM Androgyne" panose="02040603050506020204" pitchFamily="18" charset="0"/>
              </a:rPr>
              <a:t>.</a:t>
            </a:r>
          </a:p>
        </p:txBody>
      </p:sp>
      <p:sp>
        <p:nvSpPr>
          <p:cNvPr id="24" name="Rectangle: Rounded Corners 23">
            <a:extLst>
              <a:ext uri="{FF2B5EF4-FFF2-40B4-BE49-F238E27FC236}">
                <a16:creationId xmlns:a16="http://schemas.microsoft.com/office/drawing/2014/main" id="{DDFFBC1E-9EBB-462A-B99A-C4D59A5351DB}"/>
              </a:ext>
            </a:extLst>
          </p:cNvPr>
          <p:cNvSpPr/>
          <p:nvPr/>
        </p:nvSpPr>
        <p:spPr>
          <a:xfrm>
            <a:off x="1415442" y="2395074"/>
            <a:ext cx="6070863" cy="935802"/>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UTM Androgyne" panose="02040603050506020204" pitchFamily="18" charset="0"/>
              </a:rPr>
              <a:t>Đoạn</a:t>
            </a:r>
            <a:r>
              <a:rPr lang="en-US" sz="2800" dirty="0">
                <a:latin typeface="UTM Androgyne" panose="02040603050506020204" pitchFamily="18" charset="0"/>
              </a:rPr>
              <a:t> 4: Ca </a:t>
            </a:r>
            <a:r>
              <a:rPr lang="en-US" sz="2800" dirty="0" err="1">
                <a:latin typeface="UTM Androgyne" panose="02040603050506020204" pitchFamily="18" charset="0"/>
              </a:rPr>
              <a:t>ngợi</a:t>
            </a:r>
            <a:r>
              <a:rPr lang="en-US" sz="2800" dirty="0">
                <a:latin typeface="UTM Androgyne" panose="02040603050506020204" pitchFamily="18" charset="0"/>
              </a:rPr>
              <a:t> </a:t>
            </a:r>
            <a:r>
              <a:rPr lang="en-US" sz="2800" dirty="0" err="1">
                <a:latin typeface="UTM Androgyne" panose="02040603050506020204" pitchFamily="18" charset="0"/>
              </a:rPr>
              <a:t>tài</a:t>
            </a:r>
            <a:r>
              <a:rPr lang="en-US" sz="2800" dirty="0">
                <a:latin typeface="UTM Androgyne" panose="02040603050506020204" pitchFamily="18" charset="0"/>
              </a:rPr>
              <a:t> </a:t>
            </a:r>
            <a:r>
              <a:rPr lang="en-US" sz="2800" dirty="0" err="1">
                <a:latin typeface="UTM Androgyne" panose="02040603050506020204" pitchFamily="18" charset="0"/>
              </a:rPr>
              <a:t>năng</a:t>
            </a:r>
            <a:r>
              <a:rPr lang="en-US" sz="2800" dirty="0">
                <a:latin typeface="UTM Androgyne" panose="02040603050506020204" pitchFamily="18" charset="0"/>
              </a:rPr>
              <a:t> </a:t>
            </a:r>
            <a:r>
              <a:rPr lang="en-US" sz="2800" dirty="0" err="1">
                <a:latin typeface="UTM Androgyne" panose="02040603050506020204" pitchFamily="18" charset="0"/>
              </a:rPr>
              <a:t>của</a:t>
            </a:r>
            <a:r>
              <a:rPr lang="en-US" sz="2800" dirty="0">
                <a:latin typeface="UTM Androgyne" panose="02040603050506020204" pitchFamily="18" charset="0"/>
              </a:rPr>
              <a:t> </a:t>
            </a:r>
            <a:r>
              <a:rPr lang="en-US" sz="2800" dirty="0" err="1">
                <a:latin typeface="UTM Androgyne" panose="02040603050506020204" pitchFamily="18" charset="0"/>
              </a:rPr>
              <a:t>Lấy</a:t>
            </a:r>
            <a:r>
              <a:rPr lang="en-US" sz="2800" dirty="0">
                <a:latin typeface="UTM Androgyne" panose="02040603050506020204" pitchFamily="18" charset="0"/>
              </a:rPr>
              <a:t> Tai </a:t>
            </a:r>
            <a:r>
              <a:rPr lang="en-US" sz="2800" dirty="0" err="1">
                <a:latin typeface="UTM Androgyne" panose="02040603050506020204" pitchFamily="18" charset="0"/>
              </a:rPr>
              <a:t>Tát</a:t>
            </a:r>
            <a:r>
              <a:rPr lang="en-US" sz="2800" dirty="0">
                <a:latin typeface="UTM Androgyne" panose="02040603050506020204" pitchFamily="18" charset="0"/>
              </a:rPr>
              <a:t> </a:t>
            </a:r>
            <a:r>
              <a:rPr lang="en-US" sz="2800" dirty="0" err="1">
                <a:latin typeface="UTM Androgyne" panose="02040603050506020204" pitchFamily="18" charset="0"/>
              </a:rPr>
              <a:t>Nước</a:t>
            </a:r>
            <a:r>
              <a:rPr lang="en-US" sz="2800" dirty="0">
                <a:latin typeface="UTM Androgyne" panose="02040603050506020204" pitchFamily="18" charset="0"/>
              </a:rPr>
              <a:t>.</a:t>
            </a:r>
          </a:p>
        </p:txBody>
      </p:sp>
      <p:sp>
        <p:nvSpPr>
          <p:cNvPr id="25" name="Rectangle: Rounded Corners 24">
            <a:extLst>
              <a:ext uri="{FF2B5EF4-FFF2-40B4-BE49-F238E27FC236}">
                <a16:creationId xmlns:a16="http://schemas.microsoft.com/office/drawing/2014/main" id="{754266DD-357F-4A97-B1B1-928281F889C9}"/>
              </a:ext>
            </a:extLst>
          </p:cNvPr>
          <p:cNvSpPr/>
          <p:nvPr/>
        </p:nvSpPr>
        <p:spPr>
          <a:xfrm>
            <a:off x="1415442" y="3415243"/>
            <a:ext cx="6052831" cy="944295"/>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UTM Androgyne" panose="02040603050506020204" pitchFamily="18" charset="0"/>
              </a:rPr>
              <a:t>Đoạn</a:t>
            </a:r>
            <a:r>
              <a:rPr lang="en-US" sz="2800" dirty="0">
                <a:latin typeface="UTM Androgyne" panose="02040603050506020204" pitchFamily="18" charset="0"/>
              </a:rPr>
              <a:t> 5: Ca </a:t>
            </a:r>
            <a:r>
              <a:rPr lang="en-US" sz="2800" dirty="0" err="1">
                <a:latin typeface="UTM Androgyne" panose="02040603050506020204" pitchFamily="18" charset="0"/>
              </a:rPr>
              <a:t>ngợi</a:t>
            </a:r>
            <a:r>
              <a:rPr lang="en-US" sz="2800" dirty="0">
                <a:latin typeface="UTM Androgyne" panose="02040603050506020204" pitchFamily="18" charset="0"/>
              </a:rPr>
              <a:t> </a:t>
            </a:r>
            <a:r>
              <a:rPr lang="en-US" sz="2800" dirty="0" err="1">
                <a:latin typeface="UTM Androgyne" panose="02040603050506020204" pitchFamily="18" charset="0"/>
              </a:rPr>
              <a:t>tài</a:t>
            </a:r>
            <a:r>
              <a:rPr lang="en-US" sz="2800" dirty="0">
                <a:latin typeface="UTM Androgyne" panose="02040603050506020204" pitchFamily="18" charset="0"/>
              </a:rPr>
              <a:t> </a:t>
            </a:r>
            <a:r>
              <a:rPr lang="en-US" sz="2800" dirty="0" err="1">
                <a:latin typeface="UTM Androgyne" panose="02040603050506020204" pitchFamily="18" charset="0"/>
              </a:rPr>
              <a:t>năng</a:t>
            </a:r>
            <a:r>
              <a:rPr lang="en-US" sz="2800" dirty="0">
                <a:latin typeface="UTM Androgyne" panose="02040603050506020204" pitchFamily="18" charset="0"/>
              </a:rPr>
              <a:t> </a:t>
            </a:r>
            <a:r>
              <a:rPr lang="en-US" sz="2800" dirty="0" err="1">
                <a:latin typeface="UTM Androgyne" panose="02040603050506020204" pitchFamily="18" charset="0"/>
              </a:rPr>
              <a:t>của</a:t>
            </a:r>
            <a:r>
              <a:rPr lang="en-US" sz="2800" dirty="0">
                <a:latin typeface="UTM Androgyne" panose="02040603050506020204" pitchFamily="18" charset="0"/>
              </a:rPr>
              <a:t> </a:t>
            </a:r>
            <a:r>
              <a:rPr lang="en-US" sz="2800" dirty="0" err="1">
                <a:latin typeface="UTM Androgyne" panose="02040603050506020204" pitchFamily="18" charset="0"/>
              </a:rPr>
              <a:t>Móng</a:t>
            </a:r>
            <a:r>
              <a:rPr lang="en-US" sz="2800" dirty="0">
                <a:latin typeface="UTM Androgyne" panose="02040603050506020204" pitchFamily="18" charset="0"/>
              </a:rPr>
              <a:t> Tay </a:t>
            </a:r>
            <a:r>
              <a:rPr lang="en-US" sz="2800" dirty="0" err="1">
                <a:latin typeface="UTM Androgyne" panose="02040603050506020204" pitchFamily="18" charset="0"/>
              </a:rPr>
              <a:t>Đục</a:t>
            </a:r>
            <a:r>
              <a:rPr lang="en-US" sz="2800" dirty="0">
                <a:latin typeface="UTM Androgyne" panose="02040603050506020204" pitchFamily="18" charset="0"/>
              </a:rPr>
              <a:t> </a:t>
            </a:r>
            <a:r>
              <a:rPr lang="en-US" sz="2800" dirty="0" err="1">
                <a:latin typeface="UTM Androgyne" panose="02040603050506020204" pitchFamily="18" charset="0"/>
              </a:rPr>
              <a:t>Máng</a:t>
            </a:r>
            <a:endParaRPr lang="en-US" sz="2800" dirty="0">
              <a:latin typeface="UTM Androgyne" panose="02040603050506020204" pitchFamily="18" charset="0"/>
            </a:endParaRPr>
          </a:p>
        </p:txBody>
      </p:sp>
    </p:spTree>
    <p:extLst>
      <p:ext uri="{BB962C8B-B14F-4D97-AF65-F5344CB8AC3E}">
        <p14:creationId xmlns:p14="http://schemas.microsoft.com/office/powerpoint/2010/main" val="29827785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barn(inVertical)">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9" grpId="0" animBg="1"/>
      <p:bldP spid="24" grpId="0" animBg="1"/>
      <p:bldP spid="2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userDrawn="1"/>
        </p:nvSpPr>
        <p:spPr>
          <a:xfrm>
            <a:off x="173990" y="359410"/>
            <a:ext cx="8836660" cy="4445635"/>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9" name="组合 8"/>
          <p:cNvGrpSpPr/>
          <p:nvPr userDrawn="1"/>
        </p:nvGrpSpPr>
        <p:grpSpPr>
          <a:xfrm>
            <a:off x="0" y="3372440"/>
            <a:ext cx="9144000" cy="1771960"/>
            <a:chOff x="0" y="4495800"/>
            <a:chExt cx="12192000" cy="2362200"/>
          </a:xfrm>
        </p:grpSpPr>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t="79486"/>
            <a:stretch>
              <a:fillRect/>
            </a:stretch>
          </p:blipFill>
          <p:spPr>
            <a:xfrm>
              <a:off x="0" y="5607583"/>
              <a:ext cx="12192000" cy="1250417"/>
            </a:xfrm>
            <a:prstGeom prst="rect">
              <a:avLst/>
            </a:prstGeom>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t="73753"/>
            <a:stretch>
              <a:fillRect/>
            </a:stretch>
          </p:blipFill>
          <p:spPr>
            <a:xfrm>
              <a:off x="0" y="5258230"/>
              <a:ext cx="12192000" cy="1599770"/>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61245"/>
            <a:stretch>
              <a:fillRect/>
            </a:stretch>
          </p:blipFill>
          <p:spPr>
            <a:xfrm>
              <a:off x="0" y="4495800"/>
              <a:ext cx="12192000" cy="2362200"/>
            </a:xfrm>
            <a:prstGeom prst="rect">
              <a:avLst/>
            </a:prstGeom>
          </p:spPr>
        </p:pic>
      </p:grpSp>
      <p:pic>
        <p:nvPicPr>
          <p:cNvPr id="16" name="图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150735" y="108585"/>
            <a:ext cx="1993265" cy="1444625"/>
          </a:xfrm>
          <a:prstGeom prst="rect">
            <a:avLst/>
          </a:prstGeom>
        </p:spPr>
      </p:pic>
      <p:pic>
        <p:nvPicPr>
          <p:cNvPr id="17" name="图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435" y="108546"/>
            <a:ext cx="1137573" cy="1137573"/>
          </a:xfrm>
          <a:prstGeom prst="rect">
            <a:avLst/>
          </a:prstGeom>
        </p:spPr>
      </p:pic>
      <p:pic>
        <p:nvPicPr>
          <p:cNvPr id="15" name="图片 76803">
            <a:extLst>
              <a:ext uri="{FF2B5EF4-FFF2-40B4-BE49-F238E27FC236}">
                <a16:creationId xmlns:a16="http://schemas.microsoft.com/office/drawing/2014/main" id="{FD521CC1-183C-45DA-8CBA-A26F5C015AA8}"/>
              </a:ext>
            </a:extLst>
          </p:cNvPr>
          <p:cNvPicPr>
            <a:picLocks noChangeAspect="1"/>
          </p:cNvPicPr>
          <p:nvPr/>
        </p:nvPicPr>
        <p:blipFill>
          <a:blip r:embed="rId8"/>
          <a:stretch>
            <a:fillRect/>
          </a:stretch>
        </p:blipFill>
        <p:spPr>
          <a:xfrm>
            <a:off x="-162088" y="812276"/>
            <a:ext cx="6372519" cy="3669230"/>
          </a:xfrm>
          <a:prstGeom prst="rect">
            <a:avLst/>
          </a:prstGeom>
          <a:noFill/>
          <a:ln w="9525">
            <a:noFill/>
          </a:ln>
        </p:spPr>
      </p:pic>
      <p:sp>
        <p:nvSpPr>
          <p:cNvPr id="18" name="TextBox 17">
            <a:extLst>
              <a:ext uri="{FF2B5EF4-FFF2-40B4-BE49-F238E27FC236}">
                <a16:creationId xmlns:a16="http://schemas.microsoft.com/office/drawing/2014/main" id="{F5A7F6E0-BEED-4E16-A0A2-43D221835A73}"/>
              </a:ext>
            </a:extLst>
          </p:cNvPr>
          <p:cNvSpPr txBox="1"/>
          <p:nvPr/>
        </p:nvSpPr>
        <p:spPr>
          <a:xfrm>
            <a:off x="985180" y="1801594"/>
            <a:ext cx="4772765" cy="2062103"/>
          </a:xfrm>
          <a:prstGeom prst="rect">
            <a:avLst/>
          </a:prstGeom>
          <a:noFill/>
        </p:spPr>
        <p:txBody>
          <a:bodyPr wrap="square">
            <a:spAutoFit/>
          </a:bodyPr>
          <a:lstStyle/>
          <a:p>
            <a:pPr fontAlgn="auto">
              <a:spcBef>
                <a:spcPts val="0"/>
              </a:spcBef>
              <a:spcAft>
                <a:spcPts val="0"/>
              </a:spcAft>
              <a:defRPr/>
            </a:pPr>
            <a:r>
              <a:rPr lang="en-US" altLang="en-US" sz="3200" b="1" dirty="0">
                <a:solidFill>
                  <a:srgbClr val="538241"/>
                </a:solidFill>
                <a:latin typeface="UTM Androgyne" panose="02040603050506020204" pitchFamily="18" charset="0"/>
                <a:cs typeface="Times New Roman" panose="02020603050405020304" pitchFamily="18" charset="0"/>
              </a:rPr>
              <a:t>Ca </a:t>
            </a:r>
            <a:r>
              <a:rPr lang="en-US" altLang="en-US" sz="3200" b="1" dirty="0" err="1">
                <a:solidFill>
                  <a:srgbClr val="538241"/>
                </a:solidFill>
                <a:latin typeface="UTM Androgyne" panose="02040603050506020204" pitchFamily="18" charset="0"/>
                <a:cs typeface="Times New Roman" panose="02020603050405020304" pitchFamily="18" charset="0"/>
              </a:rPr>
              <a:t>ngợi</a:t>
            </a:r>
            <a:r>
              <a:rPr lang="en-US" altLang="en-US" sz="3200" b="1" dirty="0">
                <a:solidFill>
                  <a:srgbClr val="538241"/>
                </a:solidFill>
                <a:latin typeface="UTM Androgyne" panose="02040603050506020204" pitchFamily="18" charset="0"/>
                <a:cs typeface="Times New Roman" panose="02020603050405020304" pitchFamily="18" charset="0"/>
              </a:rPr>
              <a:t> </a:t>
            </a:r>
            <a:r>
              <a:rPr lang="en-US" altLang="en-US" sz="3200" b="1" dirty="0" err="1">
                <a:solidFill>
                  <a:srgbClr val="538241"/>
                </a:solidFill>
                <a:latin typeface="UTM Androgyne" panose="02040603050506020204" pitchFamily="18" charset="0"/>
                <a:cs typeface="Times New Roman" panose="02020603050405020304" pitchFamily="18" charset="0"/>
              </a:rPr>
              <a:t>sức</a:t>
            </a:r>
            <a:r>
              <a:rPr lang="en-US" altLang="en-US" sz="3200" b="1" dirty="0">
                <a:solidFill>
                  <a:srgbClr val="538241"/>
                </a:solidFill>
                <a:latin typeface="UTM Androgyne" panose="02040603050506020204" pitchFamily="18" charset="0"/>
                <a:cs typeface="Times New Roman" panose="02020603050405020304" pitchFamily="18" charset="0"/>
              </a:rPr>
              <a:t> </a:t>
            </a:r>
            <a:r>
              <a:rPr lang="en-US" altLang="en-US" sz="3200" b="1" dirty="0" err="1">
                <a:solidFill>
                  <a:srgbClr val="538241"/>
                </a:solidFill>
                <a:latin typeface="UTM Androgyne" panose="02040603050506020204" pitchFamily="18" charset="0"/>
                <a:cs typeface="Times New Roman" panose="02020603050405020304" pitchFamily="18" charset="0"/>
              </a:rPr>
              <a:t>khoẻ</a:t>
            </a:r>
            <a:r>
              <a:rPr lang="en-US" altLang="en-US" sz="3200" b="1" dirty="0">
                <a:solidFill>
                  <a:srgbClr val="538241"/>
                </a:solidFill>
                <a:latin typeface="UTM Androgyne" panose="02040603050506020204" pitchFamily="18" charset="0"/>
                <a:cs typeface="Times New Roman" panose="02020603050405020304" pitchFamily="18" charset="0"/>
              </a:rPr>
              <a:t>, </a:t>
            </a:r>
            <a:r>
              <a:rPr lang="en-US" altLang="en-US" sz="3200" b="1" dirty="0" err="1">
                <a:solidFill>
                  <a:srgbClr val="538241"/>
                </a:solidFill>
                <a:latin typeface="UTM Androgyne" panose="02040603050506020204" pitchFamily="18" charset="0"/>
                <a:cs typeface="Times New Roman" panose="02020603050405020304" pitchFamily="18" charset="0"/>
              </a:rPr>
              <a:t>tài</a:t>
            </a:r>
            <a:r>
              <a:rPr lang="en-US" altLang="en-US" sz="3200" b="1" dirty="0">
                <a:solidFill>
                  <a:srgbClr val="538241"/>
                </a:solidFill>
                <a:latin typeface="UTM Androgyne" panose="02040603050506020204" pitchFamily="18" charset="0"/>
                <a:cs typeface="Times New Roman" panose="02020603050405020304" pitchFamily="18" charset="0"/>
              </a:rPr>
              <a:t> </a:t>
            </a:r>
            <a:r>
              <a:rPr lang="en-US" altLang="en-US" sz="3200" b="1" dirty="0" err="1">
                <a:solidFill>
                  <a:srgbClr val="538241"/>
                </a:solidFill>
                <a:latin typeface="UTM Androgyne" panose="02040603050506020204" pitchFamily="18" charset="0"/>
                <a:cs typeface="Times New Roman" panose="02020603050405020304" pitchFamily="18" charset="0"/>
              </a:rPr>
              <a:t>năng</a:t>
            </a:r>
            <a:r>
              <a:rPr lang="en-US" altLang="en-US" sz="3200" b="1" dirty="0">
                <a:solidFill>
                  <a:srgbClr val="538241"/>
                </a:solidFill>
                <a:latin typeface="UTM Androgyne" panose="02040603050506020204" pitchFamily="18" charset="0"/>
                <a:cs typeface="Times New Roman" panose="02020603050405020304" pitchFamily="18" charset="0"/>
              </a:rPr>
              <a:t>, </a:t>
            </a:r>
            <a:r>
              <a:rPr lang="en-US" altLang="en-US" sz="3200" b="1" dirty="0" err="1">
                <a:solidFill>
                  <a:srgbClr val="538241"/>
                </a:solidFill>
                <a:latin typeface="UTM Androgyne" panose="02040603050506020204" pitchFamily="18" charset="0"/>
                <a:cs typeface="Times New Roman" panose="02020603050405020304" pitchFamily="18" charset="0"/>
              </a:rPr>
              <a:t>lòng</a:t>
            </a:r>
            <a:r>
              <a:rPr lang="en-US" altLang="en-US" sz="3200" b="1" dirty="0">
                <a:solidFill>
                  <a:srgbClr val="538241"/>
                </a:solidFill>
                <a:latin typeface="UTM Androgyne" panose="02040603050506020204" pitchFamily="18" charset="0"/>
                <a:cs typeface="Times New Roman" panose="02020603050405020304" pitchFamily="18" charset="0"/>
              </a:rPr>
              <a:t> </a:t>
            </a:r>
            <a:r>
              <a:rPr lang="en-US" altLang="en-US" sz="3200" b="1" dirty="0" err="1">
                <a:solidFill>
                  <a:srgbClr val="538241"/>
                </a:solidFill>
                <a:latin typeface="UTM Androgyne" panose="02040603050506020204" pitchFamily="18" charset="0"/>
                <a:cs typeface="Times New Roman" panose="02020603050405020304" pitchFamily="18" charset="0"/>
              </a:rPr>
              <a:t>nhiệt</a:t>
            </a:r>
            <a:r>
              <a:rPr lang="en-US" altLang="en-US" sz="3200" b="1" dirty="0">
                <a:solidFill>
                  <a:srgbClr val="538241"/>
                </a:solidFill>
                <a:latin typeface="UTM Androgyne" panose="02040603050506020204" pitchFamily="18" charset="0"/>
                <a:cs typeface="Times New Roman" panose="02020603050405020304" pitchFamily="18" charset="0"/>
              </a:rPr>
              <a:t> </a:t>
            </a:r>
            <a:r>
              <a:rPr lang="en-US" altLang="en-US" sz="3200" b="1" dirty="0" err="1">
                <a:solidFill>
                  <a:srgbClr val="538241"/>
                </a:solidFill>
                <a:latin typeface="UTM Androgyne" panose="02040603050506020204" pitchFamily="18" charset="0"/>
                <a:cs typeface="Times New Roman" panose="02020603050405020304" pitchFamily="18" charset="0"/>
              </a:rPr>
              <a:t>thành</a:t>
            </a:r>
            <a:r>
              <a:rPr lang="en-US" altLang="en-US" sz="3200" b="1" dirty="0">
                <a:solidFill>
                  <a:srgbClr val="538241"/>
                </a:solidFill>
                <a:latin typeface="UTM Androgyne" panose="02040603050506020204" pitchFamily="18" charset="0"/>
                <a:cs typeface="Times New Roman" panose="02020603050405020304" pitchFamily="18" charset="0"/>
              </a:rPr>
              <a:t> làm </a:t>
            </a:r>
            <a:r>
              <a:rPr lang="en-US" altLang="en-US" sz="3200" b="1" dirty="0" err="1">
                <a:solidFill>
                  <a:srgbClr val="538241"/>
                </a:solidFill>
                <a:latin typeface="UTM Androgyne" panose="02040603050506020204" pitchFamily="18" charset="0"/>
                <a:cs typeface="Times New Roman" panose="02020603050405020304" pitchFamily="18" charset="0"/>
              </a:rPr>
              <a:t>việc</a:t>
            </a:r>
            <a:r>
              <a:rPr lang="en-US" altLang="en-US" sz="3200" b="1" dirty="0">
                <a:solidFill>
                  <a:srgbClr val="538241"/>
                </a:solidFill>
                <a:latin typeface="UTM Androgyne" panose="02040603050506020204" pitchFamily="18" charset="0"/>
                <a:cs typeface="Times New Roman" panose="02020603050405020304" pitchFamily="18" charset="0"/>
              </a:rPr>
              <a:t> </a:t>
            </a:r>
            <a:r>
              <a:rPr lang="en-US" altLang="en-US" sz="3200" b="1" dirty="0" err="1">
                <a:solidFill>
                  <a:srgbClr val="538241"/>
                </a:solidFill>
                <a:latin typeface="UTM Androgyne" panose="02040603050506020204" pitchFamily="18" charset="0"/>
                <a:cs typeface="Times New Roman" panose="02020603050405020304" pitchFamily="18" charset="0"/>
              </a:rPr>
              <a:t>nghĩa</a:t>
            </a:r>
            <a:r>
              <a:rPr lang="en-US" altLang="en-US" sz="3200" b="1" dirty="0">
                <a:solidFill>
                  <a:srgbClr val="538241"/>
                </a:solidFill>
                <a:latin typeface="UTM Androgyne" panose="02040603050506020204" pitchFamily="18" charset="0"/>
                <a:cs typeface="Times New Roman" panose="02020603050405020304" pitchFamily="18" charset="0"/>
              </a:rPr>
              <a:t> </a:t>
            </a:r>
            <a:r>
              <a:rPr lang="en-US" altLang="en-US" sz="3200" b="1" dirty="0" err="1">
                <a:solidFill>
                  <a:srgbClr val="538241"/>
                </a:solidFill>
                <a:latin typeface="UTM Androgyne" panose="02040603050506020204" pitchFamily="18" charset="0"/>
                <a:cs typeface="Times New Roman" panose="02020603050405020304" pitchFamily="18" charset="0"/>
              </a:rPr>
              <a:t>của</a:t>
            </a:r>
            <a:r>
              <a:rPr lang="en-US" altLang="en-US" sz="3200" b="1" dirty="0">
                <a:solidFill>
                  <a:srgbClr val="538241"/>
                </a:solidFill>
                <a:latin typeface="UTM Androgyne" panose="02040603050506020204" pitchFamily="18" charset="0"/>
                <a:cs typeface="Times New Roman" panose="02020603050405020304" pitchFamily="18" charset="0"/>
              </a:rPr>
              <a:t> </a:t>
            </a:r>
            <a:r>
              <a:rPr lang="en-US" altLang="en-US" sz="3200" b="1" dirty="0" err="1">
                <a:solidFill>
                  <a:srgbClr val="538241"/>
                </a:solidFill>
                <a:latin typeface="UTM Androgyne" panose="02040603050506020204" pitchFamily="18" charset="0"/>
                <a:cs typeface="Times New Roman" panose="02020603050405020304" pitchFamily="18" charset="0"/>
              </a:rPr>
              <a:t>bốn</a:t>
            </a:r>
            <a:r>
              <a:rPr lang="en-US" altLang="en-US" sz="3200" b="1" dirty="0">
                <a:solidFill>
                  <a:srgbClr val="538241"/>
                </a:solidFill>
                <a:latin typeface="UTM Androgyne" panose="02040603050506020204" pitchFamily="18" charset="0"/>
                <a:cs typeface="Times New Roman" panose="02020603050405020304" pitchFamily="18" charset="0"/>
              </a:rPr>
              <a:t> </a:t>
            </a:r>
            <a:r>
              <a:rPr lang="en-US" altLang="en-US" sz="3200" b="1" dirty="0" err="1">
                <a:solidFill>
                  <a:srgbClr val="538241"/>
                </a:solidFill>
                <a:latin typeface="UTM Androgyne" panose="02040603050506020204" pitchFamily="18" charset="0"/>
                <a:cs typeface="Times New Roman" panose="02020603050405020304" pitchFamily="18" charset="0"/>
              </a:rPr>
              <a:t>anh</a:t>
            </a:r>
            <a:r>
              <a:rPr lang="en-US" altLang="en-US" sz="3200" b="1" dirty="0">
                <a:solidFill>
                  <a:srgbClr val="538241"/>
                </a:solidFill>
                <a:latin typeface="UTM Androgyne" panose="02040603050506020204" pitchFamily="18" charset="0"/>
                <a:cs typeface="Times New Roman" panose="02020603050405020304" pitchFamily="18" charset="0"/>
              </a:rPr>
              <a:t> </a:t>
            </a:r>
            <a:r>
              <a:rPr lang="en-US" altLang="en-US" sz="3200" b="1" dirty="0" err="1">
                <a:solidFill>
                  <a:srgbClr val="538241"/>
                </a:solidFill>
                <a:latin typeface="UTM Androgyne" panose="02040603050506020204" pitchFamily="18" charset="0"/>
                <a:cs typeface="Times New Roman" panose="02020603050405020304" pitchFamily="18" charset="0"/>
              </a:rPr>
              <a:t>em</a:t>
            </a:r>
            <a:r>
              <a:rPr lang="en-US" altLang="en-US" sz="3200" b="1" dirty="0">
                <a:solidFill>
                  <a:srgbClr val="538241"/>
                </a:solidFill>
                <a:latin typeface="UTM Androgyne" panose="02040603050506020204" pitchFamily="18" charset="0"/>
                <a:cs typeface="Times New Roman" panose="02020603050405020304" pitchFamily="18" charset="0"/>
              </a:rPr>
              <a:t> </a:t>
            </a:r>
            <a:r>
              <a:rPr lang="en-US" altLang="en-US" sz="3200" b="1" dirty="0" err="1">
                <a:solidFill>
                  <a:srgbClr val="538241"/>
                </a:solidFill>
                <a:latin typeface="UTM Androgyne" panose="02040603050506020204" pitchFamily="18" charset="0"/>
                <a:cs typeface="Times New Roman" panose="02020603050405020304" pitchFamily="18" charset="0"/>
              </a:rPr>
              <a:t>Cẩu</a:t>
            </a:r>
            <a:r>
              <a:rPr lang="en-US" altLang="en-US" sz="3200" b="1" dirty="0">
                <a:solidFill>
                  <a:srgbClr val="538241"/>
                </a:solidFill>
                <a:latin typeface="UTM Androgyne" panose="02040603050506020204" pitchFamily="18" charset="0"/>
                <a:cs typeface="Times New Roman" panose="02020603050405020304" pitchFamily="18" charset="0"/>
              </a:rPr>
              <a:t> </a:t>
            </a:r>
            <a:r>
              <a:rPr lang="en-US" altLang="en-US" sz="3200" b="1" dirty="0" err="1">
                <a:solidFill>
                  <a:srgbClr val="538241"/>
                </a:solidFill>
                <a:latin typeface="UTM Androgyne" panose="02040603050506020204" pitchFamily="18" charset="0"/>
                <a:cs typeface="Times New Roman" panose="02020603050405020304" pitchFamily="18" charset="0"/>
              </a:rPr>
              <a:t>Khây</a:t>
            </a:r>
            <a:r>
              <a:rPr lang="en-US" altLang="en-US" sz="3200" b="1" dirty="0">
                <a:solidFill>
                  <a:srgbClr val="538241"/>
                </a:solidFill>
                <a:latin typeface="UTM Androgyne" panose="02040603050506020204" pitchFamily="18" charset="0"/>
                <a:cs typeface="Times New Roman" panose="02020603050405020304" pitchFamily="18" charset="0"/>
              </a:rPr>
              <a:t>.</a:t>
            </a:r>
            <a:endParaRPr lang="en-US" sz="3200" b="1" dirty="0">
              <a:solidFill>
                <a:srgbClr val="538241"/>
              </a:solidFill>
              <a:latin typeface="UTM Androgyne" panose="02040603050506020204" pitchFamily="18" charset="0"/>
              <a:cs typeface="Times New Roman" pitchFamily="18" charset="0"/>
            </a:endParaRPr>
          </a:p>
        </p:txBody>
      </p:sp>
      <p:sp>
        <p:nvSpPr>
          <p:cNvPr id="5" name="Arrow: Pentagon 4">
            <a:extLst>
              <a:ext uri="{FF2B5EF4-FFF2-40B4-BE49-F238E27FC236}">
                <a16:creationId xmlns:a16="http://schemas.microsoft.com/office/drawing/2014/main" id="{CB140468-D616-4925-A45F-40FEAAA10472}"/>
              </a:ext>
            </a:extLst>
          </p:cNvPr>
          <p:cNvSpPr/>
          <p:nvPr/>
        </p:nvSpPr>
        <p:spPr>
          <a:xfrm>
            <a:off x="2211312" y="400459"/>
            <a:ext cx="2149311" cy="641022"/>
          </a:xfrm>
          <a:prstGeom prst="homePlat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C00000"/>
                </a:solidFill>
                <a:latin typeface="UTM Androgyne" panose="02040603050506020204" pitchFamily="18" charset="0"/>
              </a:rPr>
              <a:t>Nội</a:t>
            </a:r>
            <a:r>
              <a:rPr lang="en-US" sz="3200" dirty="0">
                <a:solidFill>
                  <a:srgbClr val="C00000"/>
                </a:solidFill>
                <a:latin typeface="UTM Androgyne" panose="02040603050506020204" pitchFamily="18" charset="0"/>
              </a:rPr>
              <a:t> dung</a:t>
            </a:r>
          </a:p>
        </p:txBody>
      </p:sp>
      <p:pic>
        <p:nvPicPr>
          <p:cNvPr id="21" name="图片 12" descr="图片包含 玩具, 玩偶, 室内&#10;&#10;已生成极高可信度的说明">
            <a:extLst>
              <a:ext uri="{FF2B5EF4-FFF2-40B4-BE49-F238E27FC236}">
                <a16:creationId xmlns:a16="http://schemas.microsoft.com/office/drawing/2014/main" id="{CDC1D2A5-0432-4C90-8D03-4491D509C20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240011" y="4223409"/>
            <a:ext cx="2647193" cy="834537"/>
          </a:xfrm>
          <a:prstGeom prst="rect">
            <a:avLst/>
          </a:prstGeom>
        </p:spPr>
      </p:pic>
      <p:pic>
        <p:nvPicPr>
          <p:cNvPr id="22" name="图片 2">
            <a:extLst>
              <a:ext uri="{FF2B5EF4-FFF2-40B4-BE49-F238E27FC236}">
                <a16:creationId xmlns:a16="http://schemas.microsoft.com/office/drawing/2014/main" id="{92085AA4-F2D1-4A16-A54A-E9EF0075B4F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98500" y="1443300"/>
            <a:ext cx="2779395" cy="183642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50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fill="hold"/>
                                        <p:tgtEl>
                                          <p:spTgt spid="22"/>
                                        </p:tgtEl>
                                        <p:attrNameLst>
                                          <p:attrName>ppt_x</p:attrName>
                                        </p:attrNameLst>
                                      </p:cBhvr>
                                      <p:tavLst>
                                        <p:tav tm="0">
                                          <p:val>
                                            <p:strVal val="#ppt_x"/>
                                          </p:val>
                                        </p:tav>
                                        <p:tav tm="100000">
                                          <p:val>
                                            <p:strVal val="#ppt_x"/>
                                          </p:val>
                                        </p:tav>
                                      </p:tavLst>
                                    </p:anim>
                                    <p:anim calcmode="lin" valueType="num">
                                      <p:cBhvr additive="base">
                                        <p:cTn id="13" dur="500" fill="hold"/>
                                        <p:tgtEl>
                                          <p:spTgt spid="22"/>
                                        </p:tgtEl>
                                        <p:attrNameLst>
                                          <p:attrName>ppt_y</p:attrName>
                                        </p:attrNameLst>
                                      </p:cBhvr>
                                      <p:tavLst>
                                        <p:tav tm="0">
                                          <p:val>
                                            <p:strVal val="1+#ppt_h/2"/>
                                          </p:val>
                                        </p:tav>
                                        <p:tav tm="100000">
                                          <p:val>
                                            <p:strVal val="#ppt_y"/>
                                          </p:val>
                                        </p:tav>
                                      </p:tavLst>
                                    </p:anim>
                                  </p:childTnLst>
                                </p:cTn>
                              </p:par>
                              <p:par>
                                <p:cTn id="14" presetID="16" presetClass="entr" presetSubtype="37"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arn(outVertical)">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fade">
                                      <p:cBhvr>
                                        <p:cTn id="21" dur="1000"/>
                                        <p:tgtEl>
                                          <p:spTgt spid="18">
                                            <p:txEl>
                                              <p:pRg st="0" end="0"/>
                                            </p:txEl>
                                          </p:spTgt>
                                        </p:tgtEl>
                                      </p:cBhvr>
                                    </p:animEffect>
                                    <p:anim calcmode="lin" valueType="num">
                                      <p:cBhvr>
                                        <p:cTn id="22"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9" name="图片 323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 y="141"/>
            <a:ext cx="9143499" cy="5143218"/>
          </a:xfrm>
          <a:prstGeom prst="rect">
            <a:avLst/>
          </a:prstGeom>
        </p:spPr>
      </p:pic>
      <p:pic>
        <p:nvPicPr>
          <p:cNvPr id="2" name="图片 1"/>
          <p:cNvPicPr>
            <a:picLocks noChangeAspect="1"/>
          </p:cNvPicPr>
          <p:nvPr/>
        </p:nvPicPr>
        <p:blipFill rotWithShape="1">
          <a:blip r:embed="rId6" cstate="print">
            <a:extLst>
              <a:ext uri="{28A0092B-C50C-407E-A947-70E740481C1C}">
                <a14:useLocalDpi xmlns:a14="http://schemas.microsoft.com/office/drawing/2010/main" val="0"/>
              </a:ext>
            </a:extLst>
          </a:blip>
          <a:srcRect t="48009"/>
          <a:stretch/>
        </p:blipFill>
        <p:spPr>
          <a:xfrm>
            <a:off x="251" y="2752626"/>
            <a:ext cx="9143499" cy="2390731"/>
          </a:xfrm>
          <a:prstGeom prst="rect">
            <a:avLst/>
          </a:prstGeom>
        </p:spPr>
      </p:pic>
      <p:pic>
        <p:nvPicPr>
          <p:cNvPr id="3" name="可爱背景音乐">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55254" y="-641296"/>
            <a:ext cx="433493" cy="433493"/>
          </a:xfrm>
          <a:prstGeom prst="rect">
            <a:avLst/>
          </a:prstGeom>
        </p:spPr>
      </p:pic>
      <p:sp>
        <p:nvSpPr>
          <p:cNvPr id="9" name="TextBox 8">
            <a:extLst>
              <a:ext uri="{FF2B5EF4-FFF2-40B4-BE49-F238E27FC236}">
                <a16:creationId xmlns:a16="http://schemas.microsoft.com/office/drawing/2014/main" id="{A2D061C4-0CEA-46FE-8CF7-C42BBC48E1CA}"/>
              </a:ext>
            </a:extLst>
          </p:cNvPr>
          <p:cNvSpPr txBox="1"/>
          <p:nvPr/>
        </p:nvSpPr>
        <p:spPr>
          <a:xfrm>
            <a:off x="2526615" y="1515005"/>
            <a:ext cx="4335727" cy="1754326"/>
          </a:xfrm>
          <a:prstGeom prst="rect">
            <a:avLst/>
          </a:prstGeom>
          <a:noFill/>
        </p:spPr>
        <p:txBody>
          <a:bodyPr wrap="square">
            <a:spAutoFit/>
          </a:bodyPr>
          <a:lstStyle/>
          <a:p>
            <a:pPr algn="ctr"/>
            <a:r>
              <a:rPr lang="en-US" sz="5400" dirty="0" err="1">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rPr>
              <a:t>Luyện</a:t>
            </a:r>
            <a:r>
              <a:rPr lang="en-US" sz="5400" dirty="0">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rPr>
              <a:t> </a:t>
            </a:r>
            <a:r>
              <a:rPr lang="en-US" sz="5400" dirty="0" err="1">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rPr>
              <a:t>đọc</a:t>
            </a:r>
            <a:r>
              <a:rPr lang="en-US" sz="5400" dirty="0">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rPr>
              <a:t> </a:t>
            </a:r>
            <a:r>
              <a:rPr lang="en-US" sz="5400" dirty="0" err="1">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rPr>
              <a:t>diễn</a:t>
            </a:r>
            <a:r>
              <a:rPr lang="en-US" sz="5400" dirty="0">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rPr>
              <a:t> </a:t>
            </a:r>
            <a:r>
              <a:rPr lang="en-US" sz="5400" dirty="0" err="1">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rPr>
              <a:t>cảm</a:t>
            </a:r>
            <a:endParaRPr lang="en-US" sz="5400" dirty="0">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endParaRPr>
          </a:p>
        </p:txBody>
      </p:sp>
      <p:sp>
        <p:nvSpPr>
          <p:cNvPr id="10" name="椭圆 15">
            <a:extLst>
              <a:ext uri="{FF2B5EF4-FFF2-40B4-BE49-F238E27FC236}">
                <a16:creationId xmlns:a16="http://schemas.microsoft.com/office/drawing/2014/main" id="{0E4A229C-AECF-4105-BAC2-8B2FE1DAD3DB}"/>
              </a:ext>
            </a:extLst>
          </p:cNvPr>
          <p:cNvSpPr/>
          <p:nvPr/>
        </p:nvSpPr>
        <p:spPr>
          <a:xfrm>
            <a:off x="3979242" y="434885"/>
            <a:ext cx="1619010" cy="108012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5400" dirty="0">
                <a:latin typeface="UTM Cookies" panose="02040603050506020204" pitchFamily="18" charset="0"/>
              </a:rPr>
              <a:t>03</a:t>
            </a:r>
            <a:endParaRPr lang="zh-CN" altLang="en-US" sz="5400" dirty="0">
              <a:latin typeface="UTM Cookies" panose="02040603050506020204" pitchFamily="18" charset="0"/>
            </a:endParaRPr>
          </a:p>
        </p:txBody>
      </p:sp>
    </p:spTree>
    <p:extLst>
      <p:ext uri="{BB962C8B-B14F-4D97-AF65-F5344CB8AC3E}">
        <p14:creationId xmlns:p14="http://schemas.microsoft.com/office/powerpoint/2010/main" val="51606777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2" presetClass="entr" presetSubtype="4" fill="hold" nodeType="afterEffect">
                                  <p:stCondLst>
                                    <p:cond delay="0"/>
                                  </p:stCondLst>
                                  <p:childTnLst>
                                    <p:set>
                                      <p:cBhvr>
                                        <p:cTn id="9" dur="1" fill="hold">
                                          <p:stCondLst>
                                            <p:cond delay="0"/>
                                          </p:stCondLst>
                                        </p:cTn>
                                        <p:tgtEl>
                                          <p:spTgt spid="3239"/>
                                        </p:tgtEl>
                                        <p:attrNameLst>
                                          <p:attrName>style.visibility</p:attrName>
                                        </p:attrNameLst>
                                      </p:cBhvr>
                                      <p:to>
                                        <p:strVal val="visible"/>
                                      </p:to>
                                    </p:set>
                                    <p:anim calcmode="lin" valueType="num">
                                      <p:cBhvr additive="base">
                                        <p:cTn id="10" dur="500" fill="hold"/>
                                        <p:tgtEl>
                                          <p:spTgt spid="3239"/>
                                        </p:tgtEl>
                                        <p:attrNameLst>
                                          <p:attrName>ppt_x</p:attrName>
                                        </p:attrNameLst>
                                      </p:cBhvr>
                                      <p:tavLst>
                                        <p:tav tm="0">
                                          <p:val>
                                            <p:strVal val="#ppt_x"/>
                                          </p:val>
                                        </p:tav>
                                        <p:tav tm="100000">
                                          <p:val>
                                            <p:strVal val="#ppt_x"/>
                                          </p:val>
                                        </p:tav>
                                      </p:tavLst>
                                    </p:anim>
                                    <p:anim calcmode="lin" valueType="num">
                                      <p:cBhvr additive="base">
                                        <p:cTn id="11" dur="500" fill="hold"/>
                                        <p:tgtEl>
                                          <p:spTgt spid="3239"/>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42"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2" presetClass="entr" presetSubtype="8"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0-#ppt_w/2"/>
                                          </p:val>
                                        </p:tav>
                                        <p:tav tm="100000">
                                          <p:val>
                                            <p:strVal val="#ppt_x"/>
                                          </p:val>
                                        </p:tav>
                                      </p:tavLst>
                                    </p:anim>
                                    <p:anim calcmode="lin" valueType="num">
                                      <p:cBhvr additive="base">
                                        <p:cTn id="2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8" repeatCount="indefinite" fill="remove" display="0">
                  <p:stCondLst>
                    <p:cond delay="indefinite"/>
                  </p:stCondLst>
                  <p:endCondLst>
                    <p:cond evt="onStopAudio" delay="0">
                      <p:tgtEl>
                        <p:sldTgt/>
                      </p:tgtEl>
                    </p:cond>
                  </p:endCondLst>
                </p:cTn>
                <p:tgtEl>
                  <p:spTgt spid="3"/>
                </p:tgtEl>
              </p:cMediaNode>
            </p:audio>
          </p:childTnLst>
        </p:cTn>
      </p:par>
    </p:tnLst>
    <p:bldLst>
      <p:bldP spid="9" grpId="0"/>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userDrawn="1"/>
        </p:nvSpPr>
        <p:spPr>
          <a:xfrm>
            <a:off x="173990" y="359410"/>
            <a:ext cx="8836660" cy="4445635"/>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9" name="组合 8"/>
          <p:cNvGrpSpPr/>
          <p:nvPr userDrawn="1"/>
        </p:nvGrpSpPr>
        <p:grpSpPr>
          <a:xfrm>
            <a:off x="0" y="3372440"/>
            <a:ext cx="9144000" cy="1771960"/>
            <a:chOff x="0" y="4495800"/>
            <a:chExt cx="12192000" cy="2362200"/>
          </a:xfrm>
        </p:grpSpPr>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t="79486"/>
            <a:stretch>
              <a:fillRect/>
            </a:stretch>
          </p:blipFill>
          <p:spPr>
            <a:xfrm>
              <a:off x="0" y="5607583"/>
              <a:ext cx="12192000" cy="1250417"/>
            </a:xfrm>
            <a:prstGeom prst="rect">
              <a:avLst/>
            </a:prstGeom>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t="73753"/>
            <a:stretch>
              <a:fillRect/>
            </a:stretch>
          </p:blipFill>
          <p:spPr>
            <a:xfrm>
              <a:off x="0" y="5258230"/>
              <a:ext cx="12192000" cy="1599770"/>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61245"/>
            <a:stretch>
              <a:fillRect/>
            </a:stretch>
          </p:blipFill>
          <p:spPr>
            <a:xfrm>
              <a:off x="0" y="4495800"/>
              <a:ext cx="12192000" cy="2362200"/>
            </a:xfrm>
            <a:prstGeom prst="rect">
              <a:avLst/>
            </a:prstGeom>
          </p:spPr>
        </p:pic>
      </p:grpSp>
      <p:pic>
        <p:nvPicPr>
          <p:cNvPr id="13" name="图片 12" descr="图片包含 玩具, 玩偶, 室内&#10;&#10;已生成极高可信度的说明"/>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240011" y="4223409"/>
            <a:ext cx="2647193" cy="83453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7150735" y="108585"/>
            <a:ext cx="1993265" cy="1444625"/>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3435" y="108546"/>
            <a:ext cx="1137573" cy="1137573"/>
          </a:xfrm>
          <a:prstGeom prst="rect">
            <a:avLst/>
          </a:prstGeom>
        </p:spPr>
      </p:pic>
      <p:sp>
        <p:nvSpPr>
          <p:cNvPr id="4101" name="文本框 4100"/>
          <p:cNvSpPr txBox="1"/>
          <p:nvPr/>
        </p:nvSpPr>
        <p:spPr>
          <a:xfrm>
            <a:off x="2647079" y="628413"/>
            <a:ext cx="6767195" cy="535531"/>
          </a:xfrm>
          <a:prstGeom prst="rect">
            <a:avLst/>
          </a:prstGeom>
          <a:noFill/>
          <a:ln w="9525">
            <a:noFill/>
          </a:ln>
        </p:spPr>
        <p:txBody>
          <a:bodyPr vert="horz" wrap="square">
            <a:spAutoFit/>
          </a:bodyPr>
          <a:lstStyle/>
          <a:p>
            <a:pPr marL="342900" indent="-342900">
              <a:lnSpc>
                <a:spcPct val="90000"/>
              </a:lnSpc>
              <a:spcBef>
                <a:spcPct val="50000"/>
              </a:spcBef>
              <a:buClr>
                <a:schemeClr val="bg1"/>
              </a:buClr>
            </a:pPr>
            <a:r>
              <a:rPr lang="en-US" altLang="zh-CN" sz="3200" b="1" dirty="0">
                <a:solidFill>
                  <a:srgbClr val="538241"/>
                </a:solidFill>
                <a:effectLst>
                  <a:reflection blurRad="6350" stA="55000" endA="300" endPos="45500" dir="5400000" sy="-100000" algn="bl" rotWithShape="0"/>
                </a:effectLst>
                <a:latin typeface="UTM Cookies" panose="02040603050506020204" pitchFamily="18" charset="0"/>
                <a:ea typeface="微软雅黑" panose="020B0503020204020204" charset="-122"/>
              </a:rPr>
              <a:t>LUYỆN ĐỌC DIỄN CẢM</a:t>
            </a:r>
            <a:endParaRPr lang="zh-CN" altLang="en-US" sz="3200" b="1" dirty="0">
              <a:solidFill>
                <a:srgbClr val="538241"/>
              </a:solidFill>
              <a:effectLst>
                <a:reflection blurRad="6350" stA="55000" endA="300" endPos="45500" dir="5400000" sy="-100000" algn="bl" rotWithShape="0"/>
              </a:effectLst>
              <a:latin typeface="UTM Cookies" panose="02040603050506020204" pitchFamily="18" charset="0"/>
              <a:ea typeface="微软雅黑" panose="020B0503020204020204" charset="-122"/>
            </a:endParaRPr>
          </a:p>
        </p:txBody>
      </p:sp>
      <p:sp>
        <p:nvSpPr>
          <p:cNvPr id="18" name="TextBox 17">
            <a:extLst>
              <a:ext uri="{FF2B5EF4-FFF2-40B4-BE49-F238E27FC236}">
                <a16:creationId xmlns:a16="http://schemas.microsoft.com/office/drawing/2014/main" id="{BAB43A0A-1C4B-4E93-BEA5-91A552209B25}"/>
              </a:ext>
            </a:extLst>
          </p:cNvPr>
          <p:cNvSpPr txBox="1"/>
          <p:nvPr/>
        </p:nvSpPr>
        <p:spPr>
          <a:xfrm>
            <a:off x="297436" y="1274243"/>
            <a:ext cx="8713214" cy="2646878"/>
          </a:xfrm>
          <a:prstGeom prst="rect">
            <a:avLst/>
          </a:prstGeom>
          <a:noFill/>
        </p:spPr>
        <p:txBody>
          <a:bodyPr wrap="square">
            <a:spAutoFit/>
          </a:bodyPr>
          <a:lstStyle/>
          <a:p>
            <a:pPr algn="just">
              <a:spcBef>
                <a:spcPct val="50000"/>
              </a:spcBef>
            </a:pPr>
            <a:r>
              <a:rPr lang="en-US" altLang="en-US" sz="2400" b="1" dirty="0" err="1">
                <a:solidFill>
                  <a:schemeClr val="accent6">
                    <a:lumMod val="50000"/>
                  </a:schemeClr>
                </a:solidFill>
                <a:latin typeface="UTM Khuccamta" panose="02040603050506020204" pitchFamily="18" charset="0"/>
              </a:rPr>
              <a:t>Ngày</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xưa</a:t>
            </a:r>
            <a:r>
              <a:rPr lang="en-US" altLang="en-US" sz="2400" b="1" dirty="0">
                <a:solidFill>
                  <a:schemeClr val="accent6">
                    <a:lumMod val="50000"/>
                  </a:schemeClr>
                </a:solidFill>
                <a:latin typeface="UTM Khuccamta" panose="02040603050506020204" pitchFamily="18" charset="0"/>
              </a:rPr>
              <a:t>, ở </a:t>
            </a:r>
            <a:r>
              <a:rPr lang="en-US" altLang="en-US" sz="2400" b="1" dirty="0" err="1">
                <a:solidFill>
                  <a:schemeClr val="accent6">
                    <a:lumMod val="50000"/>
                  </a:schemeClr>
                </a:solidFill>
                <a:latin typeface="UTM Khuccamta" panose="02040603050506020204" pitchFamily="18" charset="0"/>
              </a:rPr>
              <a:t>bản</a:t>
            </a:r>
            <a:r>
              <a:rPr lang="en-US" altLang="en-US" sz="2400" b="1" dirty="0">
                <a:solidFill>
                  <a:schemeClr val="accent6">
                    <a:lumMod val="50000"/>
                  </a:schemeClr>
                </a:solidFill>
                <a:latin typeface="UTM Khuccamta" panose="02040603050506020204" pitchFamily="18" charset="0"/>
              </a:rPr>
              <a:t> kia, có </a:t>
            </a:r>
            <a:r>
              <a:rPr lang="en-US" altLang="en-US" sz="2400" b="1" dirty="0" err="1">
                <a:solidFill>
                  <a:schemeClr val="accent6">
                    <a:lumMod val="50000"/>
                  </a:schemeClr>
                </a:solidFill>
                <a:latin typeface="UTM Khuccamta" panose="02040603050506020204" pitchFamily="18" charset="0"/>
              </a:rPr>
              <a:t>một</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chú</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bé</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tuy</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nhỏ</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người</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nhưng</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ăn</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một</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lúc</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hết</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rgbClr val="C00000"/>
                </a:solidFill>
                <a:latin typeface="UTM Khuccamta" panose="02040603050506020204" pitchFamily="18" charset="0"/>
              </a:rPr>
              <a:t>chín</a:t>
            </a:r>
            <a:r>
              <a:rPr lang="en-US" altLang="en-US" sz="2400" b="1" dirty="0">
                <a:solidFill>
                  <a:srgbClr val="C00000"/>
                </a:solidFill>
                <a:latin typeface="UTM Khuccamta" panose="02040603050506020204" pitchFamily="18" charset="0"/>
              </a:rPr>
              <a:t> </a:t>
            </a:r>
            <a:r>
              <a:rPr lang="en-US" altLang="en-US" sz="2400" b="1" dirty="0" err="1">
                <a:solidFill>
                  <a:srgbClr val="C00000"/>
                </a:solidFill>
                <a:latin typeface="UTM Khuccamta" panose="02040603050506020204" pitchFamily="18" charset="0"/>
              </a:rPr>
              <a:t>chõ</a:t>
            </a:r>
            <a:r>
              <a:rPr lang="en-US" altLang="en-US" sz="2400" b="1" dirty="0">
                <a:solidFill>
                  <a:srgbClr val="C00000"/>
                </a:solidFill>
                <a:latin typeface="UTM Khuccamta" panose="02040603050506020204" pitchFamily="18" charset="0"/>
              </a:rPr>
              <a:t> </a:t>
            </a:r>
            <a:r>
              <a:rPr lang="en-US" altLang="en-US" sz="2400" b="1" dirty="0" err="1">
                <a:solidFill>
                  <a:srgbClr val="C00000"/>
                </a:solidFill>
                <a:latin typeface="UTM Khuccamta" panose="02040603050506020204" pitchFamily="18" charset="0"/>
              </a:rPr>
              <a:t>xôi</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Dân</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bản</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đặt</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tên</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cho</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chú</a:t>
            </a:r>
            <a:r>
              <a:rPr lang="en-US" altLang="en-US" sz="2400" b="1" dirty="0">
                <a:solidFill>
                  <a:schemeClr val="accent6">
                    <a:lumMod val="50000"/>
                  </a:schemeClr>
                </a:solidFill>
                <a:latin typeface="UTM Khuccamta" panose="02040603050506020204" pitchFamily="18" charset="0"/>
              </a:rPr>
              <a:t> là </a:t>
            </a:r>
            <a:r>
              <a:rPr lang="en-US" altLang="en-US" sz="2400" b="1" dirty="0" err="1">
                <a:solidFill>
                  <a:schemeClr val="accent6">
                    <a:lumMod val="50000"/>
                  </a:schemeClr>
                </a:solidFill>
                <a:latin typeface="UTM Khuccamta" panose="02040603050506020204" pitchFamily="18" charset="0"/>
              </a:rPr>
              <a:t>Cẩu</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Khây</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Cẩu</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Khây</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rgbClr val="C00000"/>
                </a:solidFill>
                <a:latin typeface="UTM Khuccamta" panose="02040603050506020204" pitchFamily="18" charset="0"/>
              </a:rPr>
              <a:t>lên</a:t>
            </a:r>
            <a:r>
              <a:rPr lang="en-US" altLang="en-US" sz="2400" b="1" dirty="0">
                <a:solidFill>
                  <a:srgbClr val="C00000"/>
                </a:solidFill>
                <a:latin typeface="UTM Khuccamta" panose="02040603050506020204" pitchFamily="18" charset="0"/>
              </a:rPr>
              <a:t> </a:t>
            </a:r>
            <a:r>
              <a:rPr lang="en-US" altLang="en-US" sz="2400" b="1" dirty="0" err="1">
                <a:solidFill>
                  <a:srgbClr val="C00000"/>
                </a:solidFill>
                <a:latin typeface="UTM Khuccamta" panose="02040603050506020204" pitchFamily="18" charset="0"/>
              </a:rPr>
              <a:t>mười</a:t>
            </a:r>
            <a:r>
              <a:rPr lang="en-US" altLang="en-US" sz="2400" b="1" dirty="0">
                <a:solidFill>
                  <a:srgbClr val="C00000"/>
                </a:solidFill>
                <a:latin typeface="UTM Khuccamta" panose="02040603050506020204" pitchFamily="18" charset="0"/>
              </a:rPr>
              <a:t> </a:t>
            </a:r>
            <a:r>
              <a:rPr lang="en-US" altLang="en-US" sz="2400" b="1" dirty="0" err="1">
                <a:solidFill>
                  <a:srgbClr val="C00000"/>
                </a:solidFill>
                <a:latin typeface="UTM Khuccamta" panose="02040603050506020204" pitchFamily="18" charset="0"/>
              </a:rPr>
              <a:t>tuổi</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sức</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đã</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bằng</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rgbClr val="C00000"/>
                </a:solidFill>
                <a:latin typeface="UTM Khuccamta" panose="02040603050506020204" pitchFamily="18" charset="0"/>
              </a:rPr>
              <a:t>trai</a:t>
            </a:r>
            <a:r>
              <a:rPr lang="en-US" altLang="en-US" sz="2400" b="1" dirty="0">
                <a:solidFill>
                  <a:srgbClr val="C00000"/>
                </a:solidFill>
                <a:latin typeface="UTM Khuccamta" panose="02040603050506020204" pitchFamily="18" charset="0"/>
              </a:rPr>
              <a:t> </a:t>
            </a:r>
            <a:r>
              <a:rPr lang="en-US" altLang="en-US" sz="2400" b="1" dirty="0" err="1">
                <a:solidFill>
                  <a:srgbClr val="C00000"/>
                </a:solidFill>
                <a:latin typeface="UTM Khuccamta" panose="02040603050506020204" pitchFamily="18" charset="0"/>
              </a:rPr>
              <a:t>mười</a:t>
            </a:r>
            <a:r>
              <a:rPr lang="en-US" altLang="en-US" sz="2400" b="1" dirty="0">
                <a:solidFill>
                  <a:srgbClr val="C00000"/>
                </a:solidFill>
                <a:latin typeface="UTM Khuccamta" panose="02040603050506020204" pitchFamily="18" charset="0"/>
              </a:rPr>
              <a:t> </a:t>
            </a:r>
            <a:r>
              <a:rPr lang="en-US" altLang="en-US" sz="2400" b="1" dirty="0" err="1">
                <a:solidFill>
                  <a:srgbClr val="C00000"/>
                </a:solidFill>
                <a:latin typeface="UTM Khuccamta" panose="02040603050506020204" pitchFamily="18" charset="0"/>
              </a:rPr>
              <a:t>tám</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rgbClr val="C00000"/>
                </a:solidFill>
                <a:latin typeface="UTM Khuccamta" panose="02040603050506020204" pitchFamily="18" charset="0"/>
              </a:rPr>
              <a:t>mười</a:t>
            </a:r>
            <a:r>
              <a:rPr lang="en-US" altLang="en-US" sz="2400" b="1" dirty="0">
                <a:solidFill>
                  <a:srgbClr val="C00000"/>
                </a:solidFill>
                <a:latin typeface="UTM Khuccamta" panose="02040603050506020204" pitchFamily="18" charset="0"/>
              </a:rPr>
              <a:t> </a:t>
            </a:r>
            <a:r>
              <a:rPr lang="en-US" altLang="en-US" sz="2400" b="1" dirty="0" err="1">
                <a:solidFill>
                  <a:srgbClr val="C00000"/>
                </a:solidFill>
                <a:latin typeface="UTM Khuccamta" panose="02040603050506020204" pitchFamily="18" charset="0"/>
              </a:rPr>
              <a:t>lăm</a:t>
            </a:r>
            <a:r>
              <a:rPr lang="en-US" altLang="en-US" sz="2400" b="1" dirty="0">
                <a:solidFill>
                  <a:srgbClr val="C00000"/>
                </a:solidFill>
                <a:latin typeface="UTM Khuccamta" panose="02040603050506020204" pitchFamily="18" charset="0"/>
              </a:rPr>
              <a:t> </a:t>
            </a:r>
            <a:r>
              <a:rPr lang="en-US" altLang="en-US" sz="2400" b="1" dirty="0" err="1">
                <a:solidFill>
                  <a:srgbClr val="C00000"/>
                </a:solidFill>
                <a:latin typeface="UTM Khuccamta" panose="02040603050506020204" pitchFamily="18" charset="0"/>
              </a:rPr>
              <a:t>tuổi</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đã</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rgbClr val="C00000"/>
                </a:solidFill>
                <a:latin typeface="UTM Khuccamta" panose="02040603050506020204" pitchFamily="18" charset="0"/>
              </a:rPr>
              <a:t>tinh</a:t>
            </a:r>
            <a:r>
              <a:rPr lang="en-US" altLang="en-US" sz="2400" b="1" dirty="0">
                <a:solidFill>
                  <a:srgbClr val="C00000"/>
                </a:solidFill>
                <a:latin typeface="UTM Khuccamta" panose="02040603050506020204" pitchFamily="18" charset="0"/>
              </a:rPr>
              <a:t> </a:t>
            </a:r>
            <a:r>
              <a:rPr lang="en-US" altLang="en-US" sz="2400" b="1" dirty="0" err="1">
                <a:solidFill>
                  <a:srgbClr val="C00000"/>
                </a:solidFill>
                <a:latin typeface="UTM Khuccamta" panose="02040603050506020204" pitchFamily="18" charset="0"/>
              </a:rPr>
              <a:t>thông</a:t>
            </a:r>
            <a:r>
              <a:rPr lang="en-US" altLang="en-US" sz="2400" b="1" dirty="0">
                <a:solidFill>
                  <a:srgbClr val="C00000"/>
                </a:solidFill>
                <a:latin typeface="UTM Khuccamta" panose="02040603050506020204" pitchFamily="18" charset="0"/>
              </a:rPr>
              <a:t> </a:t>
            </a:r>
            <a:r>
              <a:rPr lang="en-US" altLang="en-US" sz="2400" b="1" dirty="0" err="1">
                <a:solidFill>
                  <a:srgbClr val="C00000"/>
                </a:solidFill>
                <a:latin typeface="UTM Khuccamta" panose="02040603050506020204" pitchFamily="18" charset="0"/>
              </a:rPr>
              <a:t>võ</a:t>
            </a:r>
            <a:r>
              <a:rPr lang="en-US" altLang="en-US" sz="2400" b="1" dirty="0">
                <a:solidFill>
                  <a:srgbClr val="C00000"/>
                </a:solidFill>
                <a:latin typeface="UTM Khuccamta" panose="02040603050506020204" pitchFamily="18" charset="0"/>
              </a:rPr>
              <a:t> </a:t>
            </a:r>
            <a:r>
              <a:rPr lang="en-US" altLang="en-US" sz="2400" b="1" dirty="0" err="1">
                <a:solidFill>
                  <a:srgbClr val="C00000"/>
                </a:solidFill>
                <a:latin typeface="UTM Khuccamta" panose="02040603050506020204" pitchFamily="18" charset="0"/>
              </a:rPr>
              <a:t>nghệ</a:t>
            </a:r>
            <a:r>
              <a:rPr lang="en-US" altLang="en-US" sz="2400" b="1" dirty="0">
                <a:solidFill>
                  <a:schemeClr val="accent6">
                    <a:lumMod val="50000"/>
                  </a:schemeClr>
                </a:solidFill>
                <a:latin typeface="UTM Khuccamta" panose="02040603050506020204" pitchFamily="18" charset="0"/>
              </a:rPr>
              <a:t>.</a:t>
            </a:r>
          </a:p>
          <a:p>
            <a:pPr algn="just">
              <a:spcBef>
                <a:spcPct val="50000"/>
              </a:spcBef>
            </a:pP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Hồi</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ấy</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trong</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vùng</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xuất</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hiện</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một</a:t>
            </a:r>
            <a:r>
              <a:rPr lang="en-US" altLang="en-US" sz="2400" b="1" dirty="0">
                <a:solidFill>
                  <a:schemeClr val="accent6">
                    <a:lumMod val="50000"/>
                  </a:schemeClr>
                </a:solidFill>
                <a:latin typeface="UTM Khuccamta" panose="02040603050506020204" pitchFamily="18" charset="0"/>
              </a:rPr>
              <a:t> con </a:t>
            </a:r>
            <a:r>
              <a:rPr lang="en-US" altLang="en-US" sz="2400" b="1" dirty="0" err="1">
                <a:solidFill>
                  <a:schemeClr val="accent6">
                    <a:lumMod val="50000"/>
                  </a:schemeClr>
                </a:solidFill>
                <a:latin typeface="UTM Khuccamta" panose="02040603050506020204" pitchFamily="18" charset="0"/>
              </a:rPr>
              <a:t>yêu</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tinh</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chuyên</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bắt</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người</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và</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súc</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vật</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Chẳng</a:t>
            </a:r>
            <a:r>
              <a:rPr lang="en-US" altLang="en-US" sz="2400" b="1" dirty="0">
                <a:solidFill>
                  <a:schemeClr val="accent6">
                    <a:lumMod val="50000"/>
                  </a:schemeClr>
                </a:solidFill>
                <a:latin typeface="UTM Khuccamta" panose="02040603050506020204" pitchFamily="18" charset="0"/>
              </a:rPr>
              <a:t> mấy </a:t>
            </a:r>
            <a:r>
              <a:rPr lang="en-US" altLang="en-US" sz="2400" b="1" dirty="0" err="1">
                <a:solidFill>
                  <a:schemeClr val="accent6">
                    <a:lumMod val="50000"/>
                  </a:schemeClr>
                </a:solidFill>
                <a:latin typeface="UTM Khuccamta" panose="02040603050506020204" pitchFamily="18" charset="0"/>
              </a:rPr>
              <a:t>chốc</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làng</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bản</a:t>
            </a:r>
            <a:r>
              <a:rPr lang="en-US" altLang="en-US" sz="2400" b="1" dirty="0">
                <a:solidFill>
                  <a:schemeClr val="accent6">
                    <a:lumMod val="50000"/>
                  </a:schemeClr>
                </a:solidFill>
                <a:latin typeface="UTM Khuccamta" panose="02040603050506020204" pitchFamily="18" charset="0"/>
              </a:rPr>
              <a:t> </a:t>
            </a:r>
            <a:r>
              <a:rPr lang="en-US" altLang="en-US" sz="2400" b="1" dirty="0">
                <a:solidFill>
                  <a:srgbClr val="C00000"/>
                </a:solidFill>
                <a:latin typeface="UTM Khuccamta" panose="02040603050506020204" pitchFamily="18" charset="0"/>
              </a:rPr>
              <a:t>tan </a:t>
            </a:r>
            <a:r>
              <a:rPr lang="en-US" altLang="en-US" sz="2400" b="1" dirty="0" err="1">
                <a:solidFill>
                  <a:srgbClr val="C00000"/>
                </a:solidFill>
                <a:latin typeface="UTM Khuccamta" panose="02040603050506020204" pitchFamily="18" charset="0"/>
              </a:rPr>
              <a:t>hoang</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nhiều</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nơi</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rgbClr val="C00000"/>
                </a:solidFill>
                <a:latin typeface="UTM Khuccamta" panose="02040603050506020204" pitchFamily="18" charset="0"/>
              </a:rPr>
              <a:t>không</a:t>
            </a:r>
            <a:r>
              <a:rPr lang="en-US" altLang="en-US" sz="2400" b="1" dirty="0">
                <a:solidFill>
                  <a:srgbClr val="C00000"/>
                </a:solidFill>
                <a:latin typeface="UTM Khuccamta" panose="02040603050506020204" pitchFamily="18" charset="0"/>
              </a:rPr>
              <a:t> </a:t>
            </a:r>
            <a:r>
              <a:rPr lang="en-US" altLang="en-US" sz="2400" b="1" dirty="0" err="1">
                <a:solidFill>
                  <a:srgbClr val="C00000"/>
                </a:solidFill>
                <a:latin typeface="UTM Khuccamta" panose="02040603050506020204" pitchFamily="18" charset="0"/>
              </a:rPr>
              <a:t>còn</a:t>
            </a:r>
            <a:r>
              <a:rPr lang="en-US" altLang="en-US" sz="2400" b="1" dirty="0">
                <a:solidFill>
                  <a:srgbClr val="C00000"/>
                </a:solidFill>
                <a:latin typeface="UTM Khuccamta" panose="02040603050506020204" pitchFamily="18" charset="0"/>
              </a:rPr>
              <a:t> ai </a:t>
            </a:r>
            <a:r>
              <a:rPr lang="en-US" altLang="en-US" sz="2400" b="1" dirty="0" err="1">
                <a:solidFill>
                  <a:schemeClr val="accent6">
                    <a:lumMod val="50000"/>
                  </a:schemeClr>
                </a:solidFill>
                <a:latin typeface="UTM Khuccamta" panose="02040603050506020204" pitchFamily="18" charset="0"/>
              </a:rPr>
              <a:t>sống</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sót</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Thương</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dân</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bản</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Cẩu</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Khây</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rgbClr val="C00000"/>
                </a:solidFill>
                <a:latin typeface="UTM Khuccamta" panose="02040603050506020204" pitchFamily="18" charset="0"/>
              </a:rPr>
              <a:t>quyết</a:t>
            </a:r>
            <a:r>
              <a:rPr lang="en-US" altLang="en-US" sz="2400" b="1" dirty="0">
                <a:solidFill>
                  <a:srgbClr val="C00000"/>
                </a:solidFill>
                <a:latin typeface="UTM Khuccamta" panose="02040603050506020204" pitchFamily="18" charset="0"/>
              </a:rPr>
              <a:t> </a:t>
            </a:r>
            <a:r>
              <a:rPr lang="en-US" altLang="en-US" sz="2400" b="1" dirty="0" err="1">
                <a:solidFill>
                  <a:srgbClr val="C00000"/>
                </a:solidFill>
                <a:latin typeface="UTM Khuccamta" panose="02040603050506020204" pitchFamily="18" charset="0"/>
              </a:rPr>
              <a:t>chí</a:t>
            </a:r>
            <a:r>
              <a:rPr lang="en-US" altLang="en-US" sz="2400" b="1" dirty="0">
                <a:solidFill>
                  <a:srgbClr val="C00000"/>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lên</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đường</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diệt</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trừ</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yêu</a:t>
            </a:r>
            <a:r>
              <a:rPr lang="en-US" altLang="en-US" sz="2400" b="1" dirty="0">
                <a:solidFill>
                  <a:schemeClr val="accent6">
                    <a:lumMod val="50000"/>
                  </a:schemeClr>
                </a:solidFill>
                <a:latin typeface="UTM Khuccamta" panose="02040603050506020204" pitchFamily="18" charset="0"/>
              </a:rPr>
              <a:t> </a:t>
            </a:r>
            <a:r>
              <a:rPr lang="en-US" altLang="en-US" sz="2400" b="1" dirty="0" err="1">
                <a:solidFill>
                  <a:schemeClr val="accent6">
                    <a:lumMod val="50000"/>
                  </a:schemeClr>
                </a:solidFill>
                <a:latin typeface="UTM Khuccamta" panose="02040603050506020204" pitchFamily="18" charset="0"/>
              </a:rPr>
              <a:t>tinh</a:t>
            </a:r>
            <a:r>
              <a:rPr lang="en-US" altLang="en-US" sz="2400" b="1" dirty="0">
                <a:solidFill>
                  <a:schemeClr val="accent6">
                    <a:lumMod val="50000"/>
                  </a:schemeClr>
                </a:solidFill>
                <a:latin typeface="UTM Khuccamta" panose="02040603050506020204" pitchFamily="18" charset="0"/>
              </a:rPr>
              <a:t>.</a:t>
            </a:r>
          </a:p>
          <a:p>
            <a:endParaRPr lang="en-US" sz="1000" dirty="0">
              <a:latin typeface="UTM Khuccamta" panose="020406030505060202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101"/>
                                        </p:tgtEl>
                                        <p:attrNameLst>
                                          <p:attrName>style.visibility</p:attrName>
                                        </p:attrNameLst>
                                      </p:cBhvr>
                                      <p:to>
                                        <p:strVal val="visible"/>
                                      </p:to>
                                    </p:set>
                                    <p:animEffect transition="in" filter="barn(inVertical)">
                                      <p:cBhvr>
                                        <p:cTn id="14" dur="500"/>
                                        <p:tgtEl>
                                          <p:spTgt spid="410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p:bldP spid="1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userDrawn="1"/>
        </p:nvSpPr>
        <p:spPr>
          <a:xfrm>
            <a:off x="173990" y="359410"/>
            <a:ext cx="8836660" cy="4445635"/>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grpSp>
        <p:nvGrpSpPr>
          <p:cNvPr id="9" name="组合 8"/>
          <p:cNvGrpSpPr/>
          <p:nvPr userDrawn="1"/>
        </p:nvGrpSpPr>
        <p:grpSpPr>
          <a:xfrm>
            <a:off x="0" y="3372440"/>
            <a:ext cx="9144000" cy="1771960"/>
            <a:chOff x="0" y="4495800"/>
            <a:chExt cx="12192000" cy="2362200"/>
          </a:xfrm>
        </p:grpSpPr>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t="79486"/>
            <a:stretch>
              <a:fillRect/>
            </a:stretch>
          </p:blipFill>
          <p:spPr>
            <a:xfrm>
              <a:off x="0" y="5607583"/>
              <a:ext cx="12192000" cy="1250417"/>
            </a:xfrm>
            <a:prstGeom prst="rect">
              <a:avLst/>
            </a:prstGeom>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t="73753"/>
            <a:stretch>
              <a:fillRect/>
            </a:stretch>
          </p:blipFill>
          <p:spPr>
            <a:xfrm>
              <a:off x="0" y="5258230"/>
              <a:ext cx="12192000" cy="1599770"/>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61245"/>
            <a:stretch>
              <a:fillRect/>
            </a:stretch>
          </p:blipFill>
          <p:spPr>
            <a:xfrm>
              <a:off x="0" y="4495800"/>
              <a:ext cx="12192000" cy="2362200"/>
            </a:xfrm>
            <a:prstGeom prst="rect">
              <a:avLst/>
            </a:prstGeom>
          </p:spPr>
        </p:pic>
      </p:grpSp>
      <p:pic>
        <p:nvPicPr>
          <p:cNvPr id="13" name="图片 12" descr="图片包含 玩具, 玩偶, 室内&#10;&#10;已生成极高可信度的说明"/>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240011" y="4223409"/>
            <a:ext cx="2647193" cy="83453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7150735" y="108585"/>
            <a:ext cx="1993265" cy="1444625"/>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3435" y="108546"/>
            <a:ext cx="1137573" cy="1137573"/>
          </a:xfrm>
          <a:prstGeom prst="rect">
            <a:avLst/>
          </a:prstGeom>
        </p:spPr>
      </p:pic>
      <p:pic>
        <p:nvPicPr>
          <p:cNvPr id="3" name="图片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11548" y="1747548"/>
            <a:ext cx="2779395" cy="1836420"/>
          </a:xfrm>
          <a:prstGeom prst="rect">
            <a:avLst/>
          </a:prstGeom>
        </p:spPr>
      </p:pic>
      <p:sp>
        <p:nvSpPr>
          <p:cNvPr id="4" name="Subtitle 3">
            <a:extLst>
              <a:ext uri="{FF2B5EF4-FFF2-40B4-BE49-F238E27FC236}">
                <a16:creationId xmlns:a16="http://schemas.microsoft.com/office/drawing/2014/main" id="{D2D52026-E88A-4B77-9573-45F113CDA6AC}"/>
              </a:ext>
            </a:extLst>
          </p:cNvPr>
          <p:cNvSpPr>
            <a:spLocks noGrp="1"/>
          </p:cNvSpPr>
          <p:nvPr>
            <p:ph type="subTitle" idx="1"/>
          </p:nvPr>
        </p:nvSpPr>
        <p:spPr>
          <a:xfrm>
            <a:off x="560261" y="913694"/>
            <a:ext cx="6858000" cy="1242039"/>
          </a:xfrm>
        </p:spPr>
        <p:txBody>
          <a:bodyPr>
            <a:normAutofit/>
          </a:bodyPr>
          <a:lstStyle/>
          <a:p>
            <a:r>
              <a:rPr lang="en-US" sz="5400" b="1" dirty="0">
                <a:ln w="22225">
                  <a:solidFill>
                    <a:schemeClr val="accent2"/>
                  </a:solidFill>
                  <a:prstDash val="solid"/>
                </a:ln>
                <a:solidFill>
                  <a:schemeClr val="accent2">
                    <a:lumMod val="40000"/>
                    <a:lumOff val="60000"/>
                  </a:schemeClr>
                </a:solidFill>
                <a:effectLst>
                  <a:glow rad="101600">
                    <a:schemeClr val="accent2">
                      <a:satMod val="175000"/>
                      <a:alpha val="40000"/>
                    </a:schemeClr>
                  </a:glow>
                  <a:reflection blurRad="6350" stA="55000" endA="300" endPos="45500" dir="5400000" sy="-100000" algn="bl" rotWithShape="0"/>
                </a:effectLst>
                <a:latin typeface="UVN Bach Tuyet Nang" panose="02090907080705020403" pitchFamily="18" charset="0"/>
              </a:rPr>
              <a:t>DẶN DÒ</a:t>
            </a:r>
          </a:p>
        </p:txBody>
      </p:sp>
      <p:sp>
        <p:nvSpPr>
          <p:cNvPr id="18" name="TextBox 17">
            <a:extLst>
              <a:ext uri="{FF2B5EF4-FFF2-40B4-BE49-F238E27FC236}">
                <a16:creationId xmlns:a16="http://schemas.microsoft.com/office/drawing/2014/main" id="{217ECCF8-A1FD-4544-A9CB-0815F551D5C1}"/>
              </a:ext>
            </a:extLst>
          </p:cNvPr>
          <p:cNvSpPr txBox="1"/>
          <p:nvPr/>
        </p:nvSpPr>
        <p:spPr>
          <a:xfrm>
            <a:off x="506389" y="2171854"/>
            <a:ext cx="5005159" cy="954107"/>
          </a:xfrm>
          <a:prstGeom prst="rect">
            <a:avLst/>
          </a:prstGeom>
          <a:noFill/>
        </p:spPr>
        <p:txBody>
          <a:bodyPr wrap="square">
            <a:spAutoFit/>
          </a:bodyPr>
          <a:lstStyle/>
          <a:p>
            <a:r>
              <a:rPr lang="en-US" sz="2800" b="1" dirty="0" err="1">
                <a:solidFill>
                  <a:srgbClr val="C00000"/>
                </a:solidFill>
                <a:effectLst/>
                <a:latin typeface="Times New Roman" panose="02020603050405020304" pitchFamily="18" charset="0"/>
                <a:ea typeface="Times New Roman" panose="02020603050405020304" pitchFamily="18" charset="0"/>
              </a:rPr>
              <a:t>Chuẩn</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bị</a:t>
            </a:r>
            <a:r>
              <a:rPr lang="en-US" sz="2800" b="1" dirty="0">
                <a:solidFill>
                  <a:srgbClr val="C00000"/>
                </a:solidFill>
                <a:effectLst/>
                <a:latin typeface="Times New Roman" panose="02020603050405020304" pitchFamily="18" charset="0"/>
                <a:ea typeface="Times New Roman" panose="02020603050405020304" pitchFamily="18" charset="0"/>
              </a:rPr>
              <a:t> bài </a:t>
            </a:r>
            <a:r>
              <a:rPr lang="vi-VN" sz="2800" b="1" dirty="0">
                <a:solidFill>
                  <a:srgbClr val="C00000"/>
                </a:solidFill>
                <a:effectLst/>
                <a:latin typeface="Times New Roman" panose="02020603050405020304" pitchFamily="18" charset="0"/>
                <a:ea typeface="Times New Roman" panose="02020603050405020304" pitchFamily="18" charset="0"/>
              </a:rPr>
              <a:t>sau</a:t>
            </a:r>
            <a:endParaRPr lang="en-US" sz="2800" b="1" dirty="0">
              <a:solidFill>
                <a:srgbClr val="C00000"/>
              </a:solidFill>
              <a:effectLst/>
              <a:latin typeface="Times New Roman" panose="02020603050405020304" pitchFamily="18" charset="0"/>
              <a:ea typeface="Times New Roman" panose="02020603050405020304" pitchFamily="18" charset="0"/>
            </a:endParaRPr>
          </a:p>
          <a:p>
            <a:r>
              <a:rPr lang="vi-VN" sz="2800" b="1" dirty="0">
                <a:solidFill>
                  <a:srgbClr val="C00000"/>
                </a:solidFill>
                <a:effectLst/>
                <a:latin typeface="Times New Roman" panose="02020603050405020304" pitchFamily="18" charset="0"/>
                <a:ea typeface="Times New Roman" panose="02020603050405020304" pitchFamily="18" charset="0"/>
              </a:rPr>
              <a:t> “</a:t>
            </a:r>
            <a:r>
              <a:rPr lang="en-US" sz="2800" b="1" i="1" dirty="0" err="1">
                <a:solidFill>
                  <a:srgbClr val="C00000"/>
                </a:solidFill>
                <a:effectLst/>
                <a:latin typeface="Times New Roman" panose="02020603050405020304" pitchFamily="18" charset="0"/>
                <a:ea typeface="Times New Roman" panose="02020603050405020304" pitchFamily="18" charset="0"/>
              </a:rPr>
              <a:t>Chuyện</a:t>
            </a:r>
            <a:r>
              <a:rPr lang="en-US" sz="2800" b="1" i="1" dirty="0">
                <a:solidFill>
                  <a:srgbClr val="C00000"/>
                </a:solidFill>
                <a:effectLst/>
                <a:latin typeface="Times New Roman" panose="02020603050405020304" pitchFamily="18" charset="0"/>
                <a:ea typeface="Times New Roman" panose="02020603050405020304" pitchFamily="18" charset="0"/>
              </a:rPr>
              <a:t> </a:t>
            </a:r>
            <a:r>
              <a:rPr lang="en-US" sz="2800" b="1" i="1" dirty="0" err="1">
                <a:solidFill>
                  <a:srgbClr val="C00000"/>
                </a:solidFill>
                <a:effectLst/>
                <a:latin typeface="Times New Roman" panose="02020603050405020304" pitchFamily="18" charset="0"/>
                <a:ea typeface="Times New Roman" panose="02020603050405020304" pitchFamily="18" charset="0"/>
              </a:rPr>
              <a:t>cổ</a:t>
            </a:r>
            <a:r>
              <a:rPr lang="en-US" sz="2800" b="1" i="1" dirty="0">
                <a:solidFill>
                  <a:srgbClr val="C00000"/>
                </a:solidFill>
                <a:effectLst/>
                <a:latin typeface="Times New Roman" panose="02020603050405020304" pitchFamily="18" charset="0"/>
                <a:ea typeface="Times New Roman" panose="02020603050405020304" pitchFamily="18" charset="0"/>
              </a:rPr>
              <a:t> </a:t>
            </a:r>
            <a:r>
              <a:rPr lang="en-US" sz="2800" b="1" i="1" dirty="0" err="1">
                <a:solidFill>
                  <a:srgbClr val="C00000"/>
                </a:solidFill>
                <a:effectLst/>
                <a:latin typeface="Times New Roman" panose="02020603050405020304" pitchFamily="18" charset="0"/>
                <a:ea typeface="Times New Roman" panose="02020603050405020304" pitchFamily="18" charset="0"/>
              </a:rPr>
              <a:t>tích</a:t>
            </a:r>
            <a:r>
              <a:rPr lang="en-US" sz="2800" b="1" i="1" dirty="0">
                <a:solidFill>
                  <a:srgbClr val="C00000"/>
                </a:solidFill>
                <a:effectLst/>
                <a:latin typeface="Times New Roman" panose="02020603050405020304" pitchFamily="18" charset="0"/>
                <a:ea typeface="Times New Roman" panose="02020603050405020304" pitchFamily="18" charset="0"/>
              </a:rPr>
              <a:t> </a:t>
            </a:r>
            <a:r>
              <a:rPr lang="en-US" sz="2800" b="1" i="1" dirty="0" err="1">
                <a:solidFill>
                  <a:srgbClr val="C00000"/>
                </a:solidFill>
                <a:effectLst/>
                <a:latin typeface="Times New Roman" panose="02020603050405020304" pitchFamily="18" charset="0"/>
                <a:ea typeface="Times New Roman" panose="02020603050405020304" pitchFamily="18" charset="0"/>
              </a:rPr>
              <a:t>về</a:t>
            </a:r>
            <a:r>
              <a:rPr lang="en-US" sz="2800" b="1" i="1" dirty="0">
                <a:solidFill>
                  <a:srgbClr val="C00000"/>
                </a:solidFill>
                <a:effectLst/>
                <a:latin typeface="Times New Roman" panose="02020603050405020304" pitchFamily="18" charset="0"/>
                <a:ea typeface="Times New Roman" panose="02020603050405020304" pitchFamily="18" charset="0"/>
              </a:rPr>
              <a:t> </a:t>
            </a:r>
            <a:r>
              <a:rPr lang="en-US" sz="2800" b="1" i="1" dirty="0" err="1">
                <a:solidFill>
                  <a:srgbClr val="C00000"/>
                </a:solidFill>
                <a:effectLst/>
                <a:latin typeface="Times New Roman" panose="02020603050405020304" pitchFamily="18" charset="0"/>
                <a:ea typeface="Times New Roman" panose="02020603050405020304" pitchFamily="18" charset="0"/>
              </a:rPr>
              <a:t>loài</a:t>
            </a:r>
            <a:r>
              <a:rPr lang="en-US" sz="2800" b="1" i="1" dirty="0">
                <a:solidFill>
                  <a:srgbClr val="C00000"/>
                </a:solidFill>
                <a:effectLst/>
                <a:latin typeface="Times New Roman" panose="02020603050405020304" pitchFamily="18" charset="0"/>
                <a:ea typeface="Times New Roman" panose="02020603050405020304" pitchFamily="18" charset="0"/>
              </a:rPr>
              <a:t> </a:t>
            </a:r>
            <a:r>
              <a:rPr lang="en-US" sz="2800" b="1" i="1" dirty="0" err="1">
                <a:solidFill>
                  <a:srgbClr val="C00000"/>
                </a:solidFill>
                <a:effectLst/>
                <a:latin typeface="Times New Roman" panose="02020603050405020304" pitchFamily="18" charset="0"/>
                <a:ea typeface="Times New Roman" panose="02020603050405020304" pitchFamily="18" charset="0"/>
              </a:rPr>
              <a:t>người</a:t>
            </a:r>
            <a:r>
              <a:rPr lang="vi-VN" sz="2800" b="1" i="1" dirty="0">
                <a:solidFill>
                  <a:srgbClr val="C00000"/>
                </a:solidFill>
                <a:effectLst/>
                <a:latin typeface="Times New Roman" panose="02020603050405020304" pitchFamily="18" charset="0"/>
                <a:ea typeface="Times New Roman" panose="02020603050405020304" pitchFamily="18" charset="0"/>
              </a:rPr>
              <a:t>”</a:t>
            </a:r>
            <a:r>
              <a:rPr lang="en-US" sz="2800" b="1" dirty="0">
                <a:solidFill>
                  <a:srgbClr val="C00000"/>
                </a:solidFill>
                <a:effectLst/>
                <a:latin typeface="Times New Roman" panose="02020603050405020304" pitchFamily="18" charset="0"/>
                <a:ea typeface="Times New Roman" panose="02020603050405020304" pitchFamily="18" charset="0"/>
              </a:rPr>
              <a:t>. </a:t>
            </a:r>
            <a:endParaRPr lang="en-US" sz="2800" b="1" dirty="0">
              <a:solidFill>
                <a:srgbClr val="C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5">
            <a:extLst>
              <a:ext uri="{FF2B5EF4-FFF2-40B4-BE49-F238E27FC236}">
                <a16:creationId xmlns:a16="http://schemas.microsoft.com/office/drawing/2014/main" id="{8C390A91-D9FC-42E3-BE19-F0036E937CBF}"/>
              </a:ext>
            </a:extLst>
          </p:cNvPr>
          <p:cNvSpPr/>
          <p:nvPr/>
        </p:nvSpPr>
        <p:spPr>
          <a:xfrm>
            <a:off x="0" y="0"/>
            <a:ext cx="9144000" cy="5143500"/>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5" name="图片 12" descr="图片包含 玩具, 玩偶, 室内&#10;&#10;已生成极高可信度的说明">
            <a:extLst>
              <a:ext uri="{FF2B5EF4-FFF2-40B4-BE49-F238E27FC236}">
                <a16:creationId xmlns:a16="http://schemas.microsoft.com/office/drawing/2014/main" id="{DE2C6B5C-4B2B-4437-AAA2-75452DE0415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3992" y="4200378"/>
            <a:ext cx="3473375" cy="834537"/>
          </a:xfrm>
          <a:prstGeom prst="rect">
            <a:avLst/>
          </a:prstGeom>
        </p:spPr>
      </p:pic>
      <p:pic>
        <p:nvPicPr>
          <p:cNvPr id="6" name="图片 16">
            <a:extLst>
              <a:ext uri="{FF2B5EF4-FFF2-40B4-BE49-F238E27FC236}">
                <a16:creationId xmlns:a16="http://schemas.microsoft.com/office/drawing/2014/main" id="{FBD5A18C-BE6F-4A88-8802-1762176B39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435" y="108546"/>
            <a:ext cx="1137573" cy="1137573"/>
          </a:xfrm>
          <a:prstGeom prst="rect">
            <a:avLst/>
          </a:prstGeom>
        </p:spPr>
      </p:pic>
      <p:pic>
        <p:nvPicPr>
          <p:cNvPr id="13" name="图片 15">
            <a:extLst>
              <a:ext uri="{FF2B5EF4-FFF2-40B4-BE49-F238E27FC236}">
                <a16:creationId xmlns:a16="http://schemas.microsoft.com/office/drawing/2014/main" id="{F123531F-1E06-4A3D-BAFC-AF34CD0B6F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150735" y="108585"/>
            <a:ext cx="1993265" cy="1444625"/>
          </a:xfrm>
          <a:prstGeom prst="rect">
            <a:avLst/>
          </a:prstGeom>
        </p:spPr>
      </p:pic>
      <p:pic>
        <p:nvPicPr>
          <p:cNvPr id="25" name="Picture 24" descr="A poster of a group of people dancing&#10;&#10;Description automatically generated with low confidence">
            <a:extLst>
              <a:ext uri="{FF2B5EF4-FFF2-40B4-BE49-F238E27FC236}">
                <a16:creationId xmlns:a16="http://schemas.microsoft.com/office/drawing/2014/main" id="{9179AE14-C70C-434D-BD92-6C58586851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3489" y="1354663"/>
            <a:ext cx="2927044" cy="3608385"/>
          </a:xfrm>
          <a:prstGeom prst="rect">
            <a:avLst/>
          </a:prstGeom>
        </p:spPr>
      </p:pic>
      <p:sp>
        <p:nvSpPr>
          <p:cNvPr id="14" name="isḻîḓè">
            <a:extLst>
              <a:ext uri="{FF2B5EF4-FFF2-40B4-BE49-F238E27FC236}">
                <a16:creationId xmlns:a16="http://schemas.microsoft.com/office/drawing/2014/main" id="{9482146B-D305-418C-ABA2-7C2058F14340}"/>
              </a:ext>
            </a:extLst>
          </p:cNvPr>
          <p:cNvSpPr/>
          <p:nvPr/>
        </p:nvSpPr>
        <p:spPr bwMode="auto">
          <a:xfrm>
            <a:off x="2173514" y="327454"/>
            <a:ext cx="4796971" cy="699755"/>
          </a:xfrm>
          <a:prstGeom prst="roundRect">
            <a:avLst>
              <a:gd name="adj" fmla="val 46371"/>
            </a:avLst>
          </a:prstGeom>
          <a:solidFill>
            <a:srgbClr val="FFD2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altLang="zh-CN" sz="4000" dirty="0" err="1">
                <a:solidFill>
                  <a:schemeClr val="tx1">
                    <a:lumMod val="50000"/>
                    <a:lumOff val="50000"/>
                  </a:schemeClr>
                </a:solidFill>
                <a:effectLst>
                  <a:outerShdw blurRad="38100" dist="38100" dir="2700000" algn="tl">
                    <a:srgbClr val="000000">
                      <a:alpha val="43137"/>
                    </a:srgbClr>
                  </a:outerShdw>
                </a:effectLst>
                <a:latin typeface="UTM Flamenco" panose="02040603050506020204" pitchFamily="18" charset="0"/>
                <a:ea typeface="仓耳玄三M W05" panose="02020400000000000000" pitchFamily="18" charset="-122"/>
              </a:rPr>
              <a:t>Chủ</a:t>
            </a:r>
            <a:r>
              <a:rPr lang="en-US" altLang="zh-CN" sz="4000" dirty="0">
                <a:solidFill>
                  <a:schemeClr val="tx1">
                    <a:lumMod val="50000"/>
                    <a:lumOff val="50000"/>
                  </a:schemeClr>
                </a:solidFill>
                <a:effectLst>
                  <a:outerShdw blurRad="38100" dist="38100" dir="2700000" algn="tl">
                    <a:srgbClr val="000000">
                      <a:alpha val="43137"/>
                    </a:srgbClr>
                  </a:outerShdw>
                </a:effectLst>
                <a:latin typeface="UTM Flamenco" panose="02040603050506020204" pitchFamily="18" charset="0"/>
                <a:ea typeface="仓耳玄三M W05" panose="02020400000000000000" pitchFamily="18" charset="-122"/>
              </a:rPr>
              <a:t> </a:t>
            </a:r>
            <a:r>
              <a:rPr lang="en-US" altLang="zh-CN" sz="4000" dirty="0" err="1">
                <a:solidFill>
                  <a:schemeClr val="tx1">
                    <a:lumMod val="50000"/>
                    <a:lumOff val="50000"/>
                  </a:schemeClr>
                </a:solidFill>
                <a:effectLst>
                  <a:outerShdw blurRad="38100" dist="38100" dir="2700000" algn="tl">
                    <a:srgbClr val="000000">
                      <a:alpha val="43137"/>
                    </a:srgbClr>
                  </a:outerShdw>
                </a:effectLst>
                <a:latin typeface="UTM Flamenco" panose="02040603050506020204" pitchFamily="18" charset="0"/>
                <a:ea typeface="仓耳玄三M W05" panose="02020400000000000000" pitchFamily="18" charset="-122"/>
              </a:rPr>
              <a:t>điểm</a:t>
            </a:r>
            <a:endParaRPr lang="zh-CN" altLang="en-US" sz="4000" dirty="0">
              <a:solidFill>
                <a:schemeClr val="tx1">
                  <a:lumMod val="50000"/>
                  <a:lumOff val="50000"/>
                </a:schemeClr>
              </a:solidFill>
              <a:effectLst>
                <a:outerShdw blurRad="38100" dist="38100" dir="2700000" algn="tl">
                  <a:srgbClr val="000000">
                    <a:alpha val="43137"/>
                  </a:srgbClr>
                </a:outerShdw>
              </a:effectLst>
              <a:latin typeface="UTM Flamenco" panose="02040603050506020204" pitchFamily="18" charset="0"/>
              <a:ea typeface="仓耳玄三M W05" panose="02020400000000000000" pitchFamily="18" charset="-122"/>
            </a:endParaRPr>
          </a:p>
        </p:txBody>
      </p:sp>
      <p:pic>
        <p:nvPicPr>
          <p:cNvPr id="3" name="Picture 2" descr="A picture containing text&#10;&#10;Description automatically generated">
            <a:extLst>
              <a:ext uri="{FF2B5EF4-FFF2-40B4-BE49-F238E27FC236}">
                <a16:creationId xmlns:a16="http://schemas.microsoft.com/office/drawing/2014/main" id="{CEA67380-A3EB-4D6F-A5E1-6CB4F22CB3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94022" y="1354663"/>
            <a:ext cx="5393182" cy="2783192"/>
          </a:xfrm>
          <a:prstGeom prst="rect">
            <a:avLst/>
          </a:prstGeom>
        </p:spPr>
      </p:pic>
    </p:spTree>
    <p:extLst>
      <p:ext uri="{BB962C8B-B14F-4D97-AF65-F5344CB8AC3E}">
        <p14:creationId xmlns:p14="http://schemas.microsoft.com/office/powerpoint/2010/main" val="1183031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barn(inVertical)">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0" y="-165797"/>
            <a:ext cx="9671320" cy="5960133"/>
            <a:chOff x="0" y="-221063"/>
            <a:chExt cx="12895093" cy="7946844"/>
          </a:xfrm>
        </p:grpSpPr>
        <p:sp>
          <p:nvSpPr>
            <p:cNvPr id="17" name="矩形 16"/>
            <p:cNvSpPr/>
            <p:nvPr/>
          </p:nvSpPr>
          <p:spPr>
            <a:xfrm>
              <a:off x="0" y="0"/>
              <a:ext cx="12192000" cy="6858000"/>
            </a:xfrm>
            <a:prstGeom prst="rect">
              <a:avLst/>
            </a:prstGeom>
            <a:solidFill>
              <a:srgbClr val="9AD6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18" name="组合 17"/>
            <p:cNvGrpSpPr/>
            <p:nvPr/>
          </p:nvGrpSpPr>
          <p:grpSpPr>
            <a:xfrm>
              <a:off x="144150" y="-221063"/>
              <a:ext cx="12750943" cy="7946844"/>
              <a:chOff x="2627224" y="-795141"/>
              <a:chExt cx="10013806" cy="7040780"/>
            </a:xfrm>
          </p:grpSpPr>
          <p:sp>
            <p:nvSpPr>
              <p:cNvPr id="19" name="矩形 18"/>
              <p:cNvSpPr/>
              <p:nvPr/>
            </p:nvSpPr>
            <p:spPr>
              <a:xfrm>
                <a:off x="2627224" y="-599283"/>
                <a:ext cx="5758249" cy="5957676"/>
              </a:xfrm>
              <a:prstGeom prst="rect">
                <a:avLst/>
              </a:prstGeom>
              <a:blipFill dpi="0" rotWithShape="1">
                <a:blip r:embed="rId3">
                  <a:alphaModFix amt="17000"/>
                  <a:lum bright="70000" contrast="-7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sz="1350"/>
              </a:p>
            </p:txBody>
          </p:sp>
          <p:sp>
            <p:nvSpPr>
              <p:cNvPr id="22" name="矩形 21"/>
              <p:cNvSpPr/>
              <p:nvPr/>
            </p:nvSpPr>
            <p:spPr>
              <a:xfrm rot="10601959">
                <a:off x="6872592" y="-795141"/>
                <a:ext cx="5768438" cy="7040780"/>
              </a:xfrm>
              <a:prstGeom prst="rect">
                <a:avLst/>
              </a:prstGeom>
              <a:blipFill dpi="0" rotWithShape="1">
                <a:blip r:embed="rId4">
                  <a:alphaModFix amt="17000"/>
                  <a:lum bright="70000" contrast="-7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sz="1350"/>
              </a:p>
            </p:txBody>
          </p:sp>
        </p:grpSp>
      </p:grpSp>
      <p:grpSp>
        <p:nvGrpSpPr>
          <p:cNvPr id="82" name="组合 81"/>
          <p:cNvGrpSpPr/>
          <p:nvPr/>
        </p:nvGrpSpPr>
        <p:grpSpPr>
          <a:xfrm>
            <a:off x="0" y="3905409"/>
            <a:ext cx="9392884" cy="1235528"/>
            <a:chOff x="0" y="5207212"/>
            <a:chExt cx="12523845" cy="1647370"/>
          </a:xfrm>
        </p:grpSpPr>
        <p:pic>
          <p:nvPicPr>
            <p:cNvPr id="83" name="图片 8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207212"/>
              <a:ext cx="6427845" cy="1647370"/>
            </a:xfrm>
            <a:prstGeom prst="rect">
              <a:avLst/>
            </a:prstGeom>
          </p:spPr>
        </p:pic>
        <p:pic>
          <p:nvPicPr>
            <p:cNvPr id="84" name="图片 8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0" y="5207212"/>
              <a:ext cx="6427845" cy="1647370"/>
            </a:xfrm>
            <a:prstGeom prst="rect">
              <a:avLst/>
            </a:prstGeom>
          </p:spPr>
        </p:pic>
      </p:grpSp>
      <p:grpSp>
        <p:nvGrpSpPr>
          <p:cNvPr id="87" name="组合 86"/>
          <p:cNvGrpSpPr/>
          <p:nvPr/>
        </p:nvGrpSpPr>
        <p:grpSpPr>
          <a:xfrm>
            <a:off x="1887353" y="411104"/>
            <a:ext cx="5582491" cy="3569946"/>
            <a:chOff x="2516470" y="548138"/>
            <a:chExt cx="7443321" cy="4759928"/>
          </a:xfrm>
        </p:grpSpPr>
        <p:sp>
          <p:nvSpPr>
            <p:cNvPr id="21" name="云形 20"/>
            <p:cNvSpPr/>
            <p:nvPr/>
          </p:nvSpPr>
          <p:spPr>
            <a:xfrm>
              <a:off x="2516470" y="548138"/>
              <a:ext cx="7443321" cy="4759928"/>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6" name="云形 85"/>
            <p:cNvSpPr/>
            <p:nvPr/>
          </p:nvSpPr>
          <p:spPr>
            <a:xfrm>
              <a:off x="2922743" y="818421"/>
              <a:ext cx="6658840" cy="4258256"/>
            </a:xfrm>
            <a:prstGeom prst="cloud">
              <a:avLst/>
            </a:prstGeom>
            <a:no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pic>
        <p:nvPicPr>
          <p:cNvPr id="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33642" y="2827239"/>
            <a:ext cx="1007591" cy="1007591"/>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43921" y="408540"/>
            <a:ext cx="834500" cy="834500"/>
          </a:xfrm>
          <a:prstGeom prst="rect">
            <a:avLst/>
          </a:prstGeom>
        </p:spPr>
      </p:pic>
      <p:pic>
        <p:nvPicPr>
          <p:cNvPr id="89" name="图片 8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6697" y="305895"/>
            <a:ext cx="2236277" cy="3015118"/>
          </a:xfrm>
          <a:prstGeom prst="rect">
            <a:avLst/>
          </a:prstGeom>
        </p:spPr>
      </p:pic>
      <p:sp>
        <p:nvSpPr>
          <p:cNvPr id="39" name="文本框 38"/>
          <p:cNvSpPr txBox="1"/>
          <p:nvPr/>
        </p:nvSpPr>
        <p:spPr>
          <a:xfrm>
            <a:off x="2634715" y="1333499"/>
            <a:ext cx="4283278" cy="1754326"/>
          </a:xfrm>
          <a:prstGeom prst="rect">
            <a:avLst/>
          </a:prstGeom>
          <a:noFill/>
        </p:spPr>
        <p:txBody>
          <a:bodyPr wrap="square" rtlCol="0">
            <a:spAutoFit/>
          </a:bodyPr>
          <a:lstStyle/>
          <a:p>
            <a:pPr algn="ctr"/>
            <a:r>
              <a:rPr lang="en-US" altLang="zh-CN" sz="5400" dirty="0">
                <a:solidFill>
                  <a:srgbClr val="8ACFEA"/>
                </a:solidFill>
                <a:latin typeface="UVN Thang Vu" panose="03090702030407020404" pitchFamily="66" charset="0"/>
                <a:ea typeface="方正汉真广标简体" panose="02000000000000000000" pitchFamily="2" charset="-122"/>
              </a:rPr>
              <a:t>CHÚC CÁC EM HỌC TỐT</a:t>
            </a:r>
            <a:r>
              <a:rPr lang="zh-CN" altLang="en-US" sz="5400" dirty="0">
                <a:solidFill>
                  <a:srgbClr val="8ACFEA"/>
                </a:solidFill>
                <a:latin typeface="UVN Thang Vu" panose="03090702030407020404" pitchFamily="66" charset="0"/>
                <a:ea typeface="方正汉真广标简体" panose="02000000000000000000" pitchFamily="2" charset="-122"/>
              </a:rPr>
              <a:t>！</a:t>
            </a:r>
            <a:endParaRPr lang="en-US" altLang="zh-CN" sz="5400" dirty="0">
              <a:solidFill>
                <a:srgbClr val="8ACFEA"/>
              </a:solidFill>
              <a:latin typeface="UVN Thang Vu" panose="03090702030407020404" pitchFamily="66" charset="0"/>
              <a:ea typeface="方正汉真广标简体" panose="02000000000000000000" pitchFamily="2" charset="-122"/>
            </a:endParaRPr>
          </a:p>
        </p:txBody>
      </p:sp>
      <p:pic>
        <p:nvPicPr>
          <p:cNvPr id="80" name="图片 7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18904" y="1866526"/>
            <a:ext cx="1913446" cy="4186685"/>
          </a:xfrm>
          <a:prstGeom prst="rect">
            <a:avLst/>
          </a:prstGeom>
        </p:spPr>
      </p:pic>
    </p:spTree>
    <p:extLst>
      <p:ext uri="{BB962C8B-B14F-4D97-AF65-F5344CB8AC3E}">
        <p14:creationId xmlns:p14="http://schemas.microsoft.com/office/powerpoint/2010/main" val="38455145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8000">
        <p15:prstTrans prst="curtains"/>
      </p:transition>
    </mc:Choice>
    <mc:Fallback xmlns="">
      <p:transition spd="slow" advTm="8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1000"/>
                                        <p:tgtEl>
                                          <p:spTgt spid="82"/>
                                        </p:tgtEl>
                                      </p:cBhvr>
                                    </p:animEffect>
                                    <p:anim calcmode="lin" valueType="num">
                                      <p:cBhvr>
                                        <p:cTn id="8" dur="1000" fill="hold"/>
                                        <p:tgtEl>
                                          <p:spTgt spid="82"/>
                                        </p:tgtEl>
                                        <p:attrNameLst>
                                          <p:attrName>ppt_x</p:attrName>
                                        </p:attrNameLst>
                                      </p:cBhvr>
                                      <p:tavLst>
                                        <p:tav tm="0">
                                          <p:val>
                                            <p:strVal val="#ppt_x"/>
                                          </p:val>
                                        </p:tav>
                                        <p:tav tm="100000">
                                          <p:val>
                                            <p:strVal val="#ppt_x"/>
                                          </p:val>
                                        </p:tav>
                                      </p:tavLst>
                                    </p:anim>
                                    <p:anim calcmode="lin" valueType="num">
                                      <p:cBhvr>
                                        <p:cTn id="9" dur="1000" fill="hold"/>
                                        <p:tgtEl>
                                          <p:spTgt spid="8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80"/>
                                        </p:tgtEl>
                                        <p:attrNameLst>
                                          <p:attrName>style.visibility</p:attrName>
                                        </p:attrNameLst>
                                      </p:cBhvr>
                                      <p:to>
                                        <p:strVal val="visible"/>
                                      </p:to>
                                    </p:set>
                                    <p:animEffect transition="in" filter="wipe(down)">
                                      <p:cBhvr>
                                        <p:cTn id="14" dur="500"/>
                                        <p:tgtEl>
                                          <p:spTgt spid="80"/>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87"/>
                                        </p:tgtEl>
                                        <p:attrNameLst>
                                          <p:attrName>style.visibility</p:attrName>
                                        </p:attrNameLst>
                                      </p:cBhvr>
                                      <p:to>
                                        <p:strVal val="visible"/>
                                      </p:to>
                                    </p:set>
                                    <p:anim calcmode="lin" valueType="num">
                                      <p:cBhvr>
                                        <p:cTn id="19" dur="500" fill="hold"/>
                                        <p:tgtEl>
                                          <p:spTgt spid="87"/>
                                        </p:tgtEl>
                                        <p:attrNameLst>
                                          <p:attrName>ppt_w</p:attrName>
                                        </p:attrNameLst>
                                      </p:cBhvr>
                                      <p:tavLst>
                                        <p:tav tm="0">
                                          <p:val>
                                            <p:fltVal val="0"/>
                                          </p:val>
                                        </p:tav>
                                        <p:tav tm="100000">
                                          <p:val>
                                            <p:strVal val="#ppt_w"/>
                                          </p:val>
                                        </p:tav>
                                      </p:tavLst>
                                    </p:anim>
                                    <p:anim calcmode="lin" valueType="num">
                                      <p:cBhvr>
                                        <p:cTn id="20" dur="500" fill="hold"/>
                                        <p:tgtEl>
                                          <p:spTgt spid="87"/>
                                        </p:tgtEl>
                                        <p:attrNameLst>
                                          <p:attrName>ppt_h</p:attrName>
                                        </p:attrNameLst>
                                      </p:cBhvr>
                                      <p:tavLst>
                                        <p:tav tm="0">
                                          <p:val>
                                            <p:fltVal val="0"/>
                                          </p:val>
                                        </p:tav>
                                        <p:tav tm="100000">
                                          <p:val>
                                            <p:strVal val="#ppt_h"/>
                                          </p:val>
                                        </p:tav>
                                      </p:tavLst>
                                    </p:anim>
                                    <p:animEffect transition="in" filter="fade">
                                      <p:cBhvr>
                                        <p:cTn id="21" dur="500"/>
                                        <p:tgtEl>
                                          <p:spTgt spid="87"/>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9"/>
                                        </p:tgtEl>
                                        <p:attrNameLst>
                                          <p:attrName>style.visibility</p:attrName>
                                        </p:attrNameLst>
                                      </p:cBhvr>
                                      <p:to>
                                        <p:strVal val="visible"/>
                                      </p:to>
                                    </p:set>
                                    <p:animEffect transition="in" filter="fade">
                                      <p:cBhvr>
                                        <p:cTn id="26" dur="1000"/>
                                        <p:tgtEl>
                                          <p:spTgt spid="89"/>
                                        </p:tgtEl>
                                      </p:cBhvr>
                                    </p:animEffect>
                                    <p:anim calcmode="lin" valueType="num">
                                      <p:cBhvr>
                                        <p:cTn id="27" dur="1000" fill="hold"/>
                                        <p:tgtEl>
                                          <p:spTgt spid="89"/>
                                        </p:tgtEl>
                                        <p:attrNameLst>
                                          <p:attrName>ppt_x</p:attrName>
                                        </p:attrNameLst>
                                      </p:cBhvr>
                                      <p:tavLst>
                                        <p:tav tm="0">
                                          <p:val>
                                            <p:strVal val="#ppt_x"/>
                                          </p:val>
                                        </p:tav>
                                        <p:tav tm="100000">
                                          <p:val>
                                            <p:strVal val="#ppt_x"/>
                                          </p:val>
                                        </p:tav>
                                      </p:tavLst>
                                    </p:anim>
                                    <p:anim calcmode="lin" valueType="num">
                                      <p:cBhvr>
                                        <p:cTn id="28" dur="1000" fill="hold"/>
                                        <p:tgtEl>
                                          <p:spTgt spid="8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39"/>
                                        </p:tgtEl>
                                        <p:attrNameLst>
                                          <p:attrName>style.visibility</p:attrName>
                                        </p:attrNameLst>
                                      </p:cBhvr>
                                      <p:to>
                                        <p:strVal val="visible"/>
                                      </p:to>
                                    </p:set>
                                    <p:animEffect transition="in" filter="randombar(horizontal)">
                                      <p:cBhvr>
                                        <p:cTn id="38" dur="500"/>
                                        <p:tgtEl>
                                          <p:spTgt spid="39"/>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3642069_004930159000_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0"/>
            <a:ext cx="9144000" cy="51435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rcRect/>
          <a:stretch/>
        </p:blipFill>
        <p:spPr>
          <a:xfrm flipH="1">
            <a:off x="0" y="3074542"/>
            <a:ext cx="9144000" cy="2313631"/>
          </a:xfrm>
          <a:prstGeom prst="rect">
            <a:avLst/>
          </a:prstGeom>
        </p:spPr>
      </p:pic>
      <p:pic>
        <p:nvPicPr>
          <p:cNvPr id="10" name="图片 16">
            <a:extLst>
              <a:ext uri="{FF2B5EF4-FFF2-40B4-BE49-F238E27FC236}">
                <a16:creationId xmlns:a16="http://schemas.microsoft.com/office/drawing/2014/main" id="{36C71A43-0645-42D9-BB19-C0020A2DF7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76302" y="908279"/>
            <a:ext cx="6391397" cy="2887631"/>
          </a:xfrm>
          <a:prstGeom prst="rect">
            <a:avLst/>
          </a:prstGeom>
        </p:spPr>
      </p:pic>
      <p:sp>
        <p:nvSpPr>
          <p:cNvPr id="2" name="TextBox 1">
            <a:extLst>
              <a:ext uri="{FF2B5EF4-FFF2-40B4-BE49-F238E27FC236}">
                <a16:creationId xmlns:a16="http://schemas.microsoft.com/office/drawing/2014/main" id="{B56D6B83-8B41-44E6-AA47-B38E19939B93}"/>
              </a:ext>
            </a:extLst>
          </p:cNvPr>
          <p:cNvSpPr txBox="1"/>
          <p:nvPr/>
        </p:nvSpPr>
        <p:spPr>
          <a:xfrm>
            <a:off x="3466244" y="1256963"/>
            <a:ext cx="2312970" cy="715581"/>
          </a:xfrm>
          <a:prstGeom prst="rect">
            <a:avLst/>
          </a:prstGeom>
          <a:noFill/>
        </p:spPr>
        <p:txBody>
          <a:bodyPr wrap="square" rtlCol="0">
            <a:spAutoFit/>
          </a:bodyPr>
          <a:lstStyle/>
          <a:p>
            <a:r>
              <a:rPr lang="en-US" sz="4050" b="1" dirty="0">
                <a:solidFill>
                  <a:srgbClr val="C00000"/>
                </a:solidFill>
              </a:rPr>
              <a:t>TẬP ĐỌC </a:t>
            </a:r>
          </a:p>
        </p:txBody>
      </p:sp>
      <p:sp>
        <p:nvSpPr>
          <p:cNvPr id="3" name="TextBox 2">
            <a:extLst>
              <a:ext uri="{FF2B5EF4-FFF2-40B4-BE49-F238E27FC236}">
                <a16:creationId xmlns:a16="http://schemas.microsoft.com/office/drawing/2014/main" id="{282C24D5-5C82-4AF9-8AAA-2FC5D232A9CF}"/>
              </a:ext>
            </a:extLst>
          </p:cNvPr>
          <p:cNvSpPr txBox="1"/>
          <p:nvPr/>
        </p:nvSpPr>
        <p:spPr>
          <a:xfrm>
            <a:off x="2149438" y="2090222"/>
            <a:ext cx="4845125" cy="1419619"/>
          </a:xfrm>
          <a:prstGeom prst="rect">
            <a:avLst/>
          </a:prstGeom>
          <a:noFill/>
        </p:spPr>
        <p:txBody>
          <a:bodyPr wrap="square" rtlCol="0">
            <a:spAutoFit/>
          </a:bodyPr>
          <a:lstStyle/>
          <a:p>
            <a:r>
              <a:rPr lang="en-US" sz="8625" dirty="0">
                <a:latin typeface="#9Slide06 SVNWendi" panose="02000000000000000000" pitchFamily="2" charset="0"/>
              </a:rPr>
              <a:t>BỐN ANH TÀI </a:t>
            </a:r>
          </a:p>
        </p:txBody>
      </p:sp>
    </p:spTree>
    <p:extLst>
      <p:ext uri="{BB962C8B-B14F-4D97-AF65-F5344CB8AC3E}">
        <p14:creationId xmlns:p14="http://schemas.microsoft.com/office/powerpoint/2010/main" val="256610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73990" y="359410"/>
            <a:ext cx="8836660" cy="4445635"/>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grpSp>
        <p:nvGrpSpPr>
          <p:cNvPr id="9" name="组合 8"/>
          <p:cNvGrpSpPr/>
          <p:nvPr userDrawn="1"/>
        </p:nvGrpSpPr>
        <p:grpSpPr>
          <a:xfrm>
            <a:off x="0" y="3372440"/>
            <a:ext cx="9144000" cy="1771960"/>
            <a:chOff x="0" y="4495800"/>
            <a:chExt cx="12192000" cy="2362200"/>
          </a:xfrm>
        </p:grpSpPr>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t="79486"/>
            <a:stretch>
              <a:fillRect/>
            </a:stretch>
          </p:blipFill>
          <p:spPr>
            <a:xfrm>
              <a:off x="0" y="5607583"/>
              <a:ext cx="12192000" cy="1250417"/>
            </a:xfrm>
            <a:prstGeom prst="rect">
              <a:avLst/>
            </a:prstGeom>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t="73753"/>
            <a:stretch>
              <a:fillRect/>
            </a:stretch>
          </p:blipFill>
          <p:spPr>
            <a:xfrm>
              <a:off x="0" y="5258230"/>
              <a:ext cx="12192000" cy="1599770"/>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61245"/>
            <a:stretch>
              <a:fillRect/>
            </a:stretch>
          </p:blipFill>
          <p:spPr>
            <a:xfrm>
              <a:off x="0" y="4495800"/>
              <a:ext cx="12192000" cy="2362200"/>
            </a:xfrm>
            <a:prstGeom prst="rect">
              <a:avLst/>
            </a:prstGeom>
          </p:spPr>
        </p:pic>
      </p:grpSp>
      <p:pic>
        <p:nvPicPr>
          <p:cNvPr id="13" name="图片 12" descr="图片包含 玩具, 玩偶, 室内&#10;&#10;已生成极高可信度的说明"/>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138411" y="4206423"/>
            <a:ext cx="2647193" cy="83453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7150735" y="108585"/>
            <a:ext cx="1993265" cy="1444625"/>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3435" y="108546"/>
            <a:ext cx="1137573" cy="1137573"/>
          </a:xfrm>
          <a:prstGeom prst="rect">
            <a:avLst/>
          </a:prstGeom>
        </p:spPr>
      </p:pic>
      <p:sp>
        <p:nvSpPr>
          <p:cNvPr id="14" name="isḻîḓè">
            <a:extLst>
              <a:ext uri="{FF2B5EF4-FFF2-40B4-BE49-F238E27FC236}">
                <a16:creationId xmlns:a16="http://schemas.microsoft.com/office/drawing/2014/main" id="{7767B78A-1FAA-423A-9F64-8D64A92753BF}"/>
              </a:ext>
            </a:extLst>
          </p:cNvPr>
          <p:cNvSpPr/>
          <p:nvPr/>
        </p:nvSpPr>
        <p:spPr bwMode="auto">
          <a:xfrm>
            <a:off x="2888863" y="181151"/>
            <a:ext cx="3199880" cy="519822"/>
          </a:xfrm>
          <a:prstGeom prst="roundRect">
            <a:avLst>
              <a:gd name="adj" fmla="val 46371"/>
            </a:avLst>
          </a:prstGeom>
          <a:solidFill>
            <a:srgbClr val="FFD2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lang="zh-CN" altLang="en-US" sz="2800" dirty="0">
              <a:solidFill>
                <a:schemeClr val="tx1">
                  <a:lumMod val="50000"/>
                  <a:lumOff val="50000"/>
                </a:schemeClr>
              </a:solidFill>
              <a:effectLst>
                <a:outerShdw blurRad="38100" dist="38100" dir="2700000" algn="tl">
                  <a:srgbClr val="000000">
                    <a:alpha val="43137"/>
                  </a:srgbClr>
                </a:outerShdw>
              </a:effectLst>
              <a:latin typeface="UTM Flamenco" panose="02040603050506020204" pitchFamily="18" charset="0"/>
              <a:ea typeface="仓耳玄三M W05" panose="02020400000000000000" pitchFamily="18" charset="-122"/>
            </a:endParaRPr>
          </a:p>
        </p:txBody>
      </p:sp>
      <p:sp>
        <p:nvSpPr>
          <p:cNvPr id="15" name="文本框 4100">
            <a:extLst>
              <a:ext uri="{FF2B5EF4-FFF2-40B4-BE49-F238E27FC236}">
                <a16:creationId xmlns:a16="http://schemas.microsoft.com/office/drawing/2014/main" id="{C4748412-38F3-44F2-9A64-526F6A321636}"/>
              </a:ext>
            </a:extLst>
          </p:cNvPr>
          <p:cNvSpPr txBox="1"/>
          <p:nvPr/>
        </p:nvSpPr>
        <p:spPr>
          <a:xfrm>
            <a:off x="3208428" y="185777"/>
            <a:ext cx="2570208" cy="480131"/>
          </a:xfrm>
          <a:prstGeom prst="rect">
            <a:avLst/>
          </a:prstGeom>
          <a:noFill/>
          <a:ln w="9525">
            <a:noFill/>
          </a:ln>
        </p:spPr>
        <p:txBody>
          <a:bodyPr vert="horz" wrap="square">
            <a:spAutoFit/>
          </a:bodyPr>
          <a:lstStyle/>
          <a:p>
            <a:pPr marL="342900" indent="-342900">
              <a:lnSpc>
                <a:spcPct val="90000"/>
              </a:lnSpc>
              <a:spcBef>
                <a:spcPct val="50000"/>
              </a:spcBef>
              <a:buClr>
                <a:schemeClr val="bg1"/>
              </a:buClr>
            </a:pPr>
            <a:r>
              <a:rPr lang="en-US" altLang="zh-CN" sz="2800" b="1" dirty="0" err="1">
                <a:solidFill>
                  <a:srgbClr val="538241"/>
                </a:solidFill>
                <a:effectLst/>
                <a:latin typeface="UTM Flamenco" panose="02040603050506020204" pitchFamily="18" charset="0"/>
                <a:ea typeface="微软雅黑" panose="020B0503020204020204" charset="-122"/>
              </a:rPr>
              <a:t>Yêu</a:t>
            </a:r>
            <a:r>
              <a:rPr lang="en-US" altLang="zh-CN" sz="2800" b="1" dirty="0">
                <a:solidFill>
                  <a:srgbClr val="538241"/>
                </a:solidFill>
                <a:effectLst/>
                <a:latin typeface="UTM Flamenco" panose="02040603050506020204" pitchFamily="18" charset="0"/>
                <a:ea typeface="微软雅黑" panose="020B0503020204020204" charset="-122"/>
              </a:rPr>
              <a:t> </a:t>
            </a:r>
            <a:r>
              <a:rPr lang="en-US" altLang="zh-CN" sz="2800" b="1" dirty="0" err="1">
                <a:solidFill>
                  <a:srgbClr val="538241"/>
                </a:solidFill>
                <a:effectLst/>
                <a:latin typeface="UTM Flamenco" panose="02040603050506020204" pitchFamily="18" charset="0"/>
                <a:ea typeface="微软雅黑" panose="020B0503020204020204" charset="-122"/>
              </a:rPr>
              <a:t>cầu</a:t>
            </a:r>
            <a:r>
              <a:rPr lang="en-US" altLang="zh-CN" sz="2800" b="1" dirty="0">
                <a:solidFill>
                  <a:srgbClr val="538241"/>
                </a:solidFill>
                <a:effectLst/>
                <a:latin typeface="UTM Flamenco" panose="02040603050506020204" pitchFamily="18" charset="0"/>
                <a:ea typeface="微软雅黑" panose="020B0503020204020204" charset="-122"/>
              </a:rPr>
              <a:t> </a:t>
            </a:r>
            <a:r>
              <a:rPr lang="en-US" altLang="zh-CN" sz="2800" b="1" dirty="0" err="1">
                <a:solidFill>
                  <a:srgbClr val="538241"/>
                </a:solidFill>
                <a:effectLst/>
                <a:latin typeface="UTM Flamenco" panose="02040603050506020204" pitchFamily="18" charset="0"/>
                <a:ea typeface="微软雅黑" panose="020B0503020204020204" charset="-122"/>
              </a:rPr>
              <a:t>cần</a:t>
            </a:r>
            <a:r>
              <a:rPr lang="en-US" altLang="zh-CN" sz="2800" b="1" dirty="0">
                <a:solidFill>
                  <a:srgbClr val="538241"/>
                </a:solidFill>
                <a:effectLst/>
                <a:latin typeface="UTM Flamenco" panose="02040603050506020204" pitchFamily="18" charset="0"/>
                <a:ea typeface="微软雅黑" panose="020B0503020204020204" charset="-122"/>
              </a:rPr>
              <a:t> </a:t>
            </a:r>
            <a:r>
              <a:rPr lang="en-US" altLang="zh-CN" sz="2800" b="1" dirty="0" err="1">
                <a:solidFill>
                  <a:srgbClr val="538241"/>
                </a:solidFill>
                <a:effectLst/>
                <a:latin typeface="UTM Flamenco" panose="02040603050506020204" pitchFamily="18" charset="0"/>
                <a:ea typeface="微软雅黑" panose="020B0503020204020204" charset="-122"/>
              </a:rPr>
              <a:t>đạt</a:t>
            </a:r>
            <a:endParaRPr lang="zh-CN" altLang="en-US" sz="2800" b="1" dirty="0">
              <a:solidFill>
                <a:srgbClr val="538241"/>
              </a:solidFill>
              <a:effectLst/>
              <a:latin typeface="UTM Flamenco" panose="02040603050506020204" pitchFamily="18" charset="0"/>
              <a:ea typeface="微软雅黑" panose="020B0503020204020204" charset="-122"/>
            </a:endParaRPr>
          </a:p>
        </p:txBody>
      </p:sp>
      <p:sp>
        <p:nvSpPr>
          <p:cNvPr id="19" name="TextBox 18">
            <a:extLst>
              <a:ext uri="{FF2B5EF4-FFF2-40B4-BE49-F238E27FC236}">
                <a16:creationId xmlns:a16="http://schemas.microsoft.com/office/drawing/2014/main" id="{B7027C21-B0AA-415B-BA06-ADEA9C581D0A}"/>
              </a:ext>
            </a:extLst>
          </p:cNvPr>
          <p:cNvSpPr txBox="1"/>
          <p:nvPr/>
        </p:nvSpPr>
        <p:spPr>
          <a:xfrm>
            <a:off x="911604" y="1039591"/>
            <a:ext cx="7874000" cy="3046988"/>
          </a:xfrm>
          <a:prstGeom prst="rect">
            <a:avLst/>
          </a:prstGeom>
          <a:noFill/>
        </p:spPr>
        <p:txBody>
          <a:bodyPr wrap="square">
            <a:spAutoFit/>
          </a:bodyPr>
          <a:lstStyle/>
          <a:p>
            <a:r>
              <a:rPr lang="nl-NL" sz="2400" dirty="0">
                <a:solidFill>
                  <a:srgbClr val="C00000"/>
                </a:solidFill>
                <a:effectLst/>
                <a:latin typeface="UTM Flamenco" panose="02040603050506020204" pitchFamily="18" charset="0"/>
                <a:ea typeface="Times New Roman" panose="02020603050405020304" pitchFamily="18" charset="0"/>
              </a:rPr>
              <a:t>1. Kiến thức: </a:t>
            </a:r>
            <a:r>
              <a:rPr lang="nl-NL" sz="2400" dirty="0">
                <a:effectLst/>
                <a:latin typeface="UTM Flamenco" panose="02040603050506020204" pitchFamily="18" charset="0"/>
                <a:ea typeface="Times New Roman" panose="02020603050405020304" pitchFamily="18" charset="0"/>
              </a:rPr>
              <a:t>Biết đọc với giọng kể chuyện, bước đầu biết nhấn giọng những từ ngữ thể hiện tài năng, sức khoẻ của bốn cậu bé.</a:t>
            </a:r>
            <a:endParaRPr lang="en-US" sz="2400" dirty="0">
              <a:effectLst/>
              <a:latin typeface="UTM Flamenco" panose="02040603050506020204" pitchFamily="18" charset="0"/>
              <a:ea typeface="Times New Roman" panose="02020603050405020304" pitchFamily="18" charset="0"/>
            </a:endParaRPr>
          </a:p>
          <a:p>
            <a:r>
              <a:rPr lang="nl-NL" sz="2400" dirty="0">
                <a:solidFill>
                  <a:srgbClr val="C00000"/>
                </a:solidFill>
                <a:effectLst/>
                <a:latin typeface="UTM Flamenco" panose="02040603050506020204" pitchFamily="18" charset="0"/>
                <a:ea typeface="Times New Roman" panose="02020603050405020304" pitchFamily="18" charset="0"/>
              </a:rPr>
              <a:t>2. Kĩ năng:  </a:t>
            </a:r>
            <a:r>
              <a:rPr lang="nl-NL" sz="2400" dirty="0">
                <a:effectLst/>
                <a:latin typeface="UTM Flamenco" panose="02040603050506020204" pitchFamily="18" charset="0"/>
                <a:ea typeface="Times New Roman" panose="02020603050405020304" pitchFamily="18" charset="0"/>
              </a:rPr>
              <a:t>Hiểu ND: Ca ngợi sức khoẻ, tài năng, lòng nhiệt thành làm việc nghĩa của bốn anh em Cẩu Khây (trả lời được các câu hỏi trong SGK).</a:t>
            </a:r>
            <a:endParaRPr lang="en-US" sz="2400" dirty="0">
              <a:latin typeface="UTM Flamenco" panose="02040603050506020204" pitchFamily="18" charset="0"/>
              <a:ea typeface="Times New Roman" panose="02020603050405020304" pitchFamily="18" charset="0"/>
            </a:endParaRPr>
          </a:p>
          <a:p>
            <a:r>
              <a:rPr lang="en-US" sz="2400" dirty="0">
                <a:solidFill>
                  <a:srgbClr val="C00000"/>
                </a:solidFill>
                <a:effectLst/>
                <a:latin typeface="UTM Flamenco" panose="02040603050506020204" pitchFamily="18" charset="0"/>
                <a:ea typeface="Times New Roman" panose="02020603050405020304" pitchFamily="18" charset="0"/>
              </a:rPr>
              <a:t>3. </a:t>
            </a:r>
            <a:r>
              <a:rPr lang="nl-NL" sz="2400" dirty="0">
                <a:solidFill>
                  <a:srgbClr val="C00000"/>
                </a:solidFill>
                <a:effectLst/>
                <a:latin typeface="UTM Flamenco" panose="02040603050506020204" pitchFamily="18" charset="0"/>
                <a:ea typeface="Times New Roman" panose="02020603050405020304" pitchFamily="18" charset="0"/>
              </a:rPr>
              <a:t>Thái độ:  </a:t>
            </a:r>
            <a:r>
              <a:rPr lang="nl-NL" sz="2400" dirty="0">
                <a:effectLst/>
                <a:latin typeface="UTM Flamenco" panose="02040603050506020204" pitchFamily="18" charset="0"/>
                <a:ea typeface="Times New Roman" panose="02020603050405020304" pitchFamily="18" charset="0"/>
              </a:rPr>
              <a:t>Giáo dục lòng nhiệt thành làm việc, yêu lao động.</a:t>
            </a:r>
            <a:endParaRPr lang="en-US" sz="2400" dirty="0">
              <a:effectLst/>
              <a:latin typeface="UTM Flamenco" panose="02040603050506020204" pitchFamily="18" charset="0"/>
              <a:ea typeface="Times New Roman" panose="02020603050405020304" pitchFamily="18" charset="0"/>
            </a:endParaRPr>
          </a:p>
          <a:p>
            <a:r>
              <a:rPr lang="en-US" sz="2400" b="1" dirty="0">
                <a:solidFill>
                  <a:srgbClr val="C00000"/>
                </a:solidFill>
                <a:effectLst/>
                <a:latin typeface="UTM Flamenco" panose="02040603050506020204" pitchFamily="18" charset="0"/>
                <a:ea typeface="Times New Roman" panose="02020603050405020304" pitchFamily="18" charset="0"/>
              </a:rPr>
              <a:t>  * KNS:</a:t>
            </a:r>
            <a:r>
              <a:rPr lang="en-US" sz="2400" dirty="0">
                <a:solidFill>
                  <a:srgbClr val="C00000"/>
                </a:solidFill>
                <a:effectLst/>
                <a:latin typeface="UTM Flamenco" panose="02040603050506020204" pitchFamily="18" charset="0"/>
                <a:ea typeface="Times New Roman" panose="02020603050405020304" pitchFamily="18" charset="0"/>
              </a:rPr>
              <a:t> </a:t>
            </a:r>
            <a:r>
              <a:rPr lang="en-US" sz="2400" dirty="0">
                <a:effectLst/>
                <a:latin typeface="UTM Flamenco" panose="02040603050506020204" pitchFamily="18" charset="0"/>
                <a:ea typeface="Times New Roman" panose="02020603050405020304" pitchFamily="18" charset="0"/>
              </a:rPr>
              <a:t>-</a:t>
            </a:r>
            <a:r>
              <a:rPr lang="en-US" sz="2400" dirty="0" err="1">
                <a:effectLst/>
                <a:latin typeface="UTM Flamenco" panose="02040603050506020204" pitchFamily="18" charset="0"/>
                <a:ea typeface="Times New Roman" panose="02020603050405020304" pitchFamily="18" charset="0"/>
              </a:rPr>
              <a:t>Tự</a:t>
            </a:r>
            <a:r>
              <a:rPr lang="en-US" sz="2400" dirty="0">
                <a:effectLst/>
                <a:latin typeface="UTM Flamenco" panose="02040603050506020204" pitchFamily="18" charset="0"/>
                <a:ea typeface="Times New Roman" panose="02020603050405020304" pitchFamily="18" charset="0"/>
              </a:rPr>
              <a:t> </a:t>
            </a:r>
            <a:r>
              <a:rPr lang="en-US" sz="2400" dirty="0" err="1">
                <a:effectLst/>
                <a:latin typeface="UTM Flamenco" panose="02040603050506020204" pitchFamily="18" charset="0"/>
                <a:ea typeface="Times New Roman" panose="02020603050405020304" pitchFamily="18" charset="0"/>
              </a:rPr>
              <a:t>nhận</a:t>
            </a:r>
            <a:r>
              <a:rPr lang="en-US" sz="2400" dirty="0">
                <a:effectLst/>
                <a:latin typeface="UTM Flamenco" panose="02040603050506020204" pitchFamily="18" charset="0"/>
                <a:ea typeface="Times New Roman" panose="02020603050405020304" pitchFamily="18" charset="0"/>
              </a:rPr>
              <a:t> </a:t>
            </a:r>
            <a:r>
              <a:rPr lang="en-US" sz="2400" dirty="0" err="1">
                <a:effectLst/>
                <a:latin typeface="UTM Flamenco" panose="02040603050506020204" pitchFamily="18" charset="0"/>
                <a:ea typeface="Times New Roman" panose="02020603050405020304" pitchFamily="18" charset="0"/>
              </a:rPr>
              <a:t>thức</a:t>
            </a:r>
            <a:r>
              <a:rPr lang="en-US" sz="2400" dirty="0">
                <a:effectLst/>
                <a:latin typeface="UTM Flamenco" panose="02040603050506020204" pitchFamily="18" charset="0"/>
                <a:ea typeface="Times New Roman" panose="02020603050405020304" pitchFamily="18" charset="0"/>
              </a:rPr>
              <a:t>, </a:t>
            </a:r>
            <a:r>
              <a:rPr lang="en-US" sz="2400" dirty="0" err="1">
                <a:effectLst/>
                <a:latin typeface="UTM Flamenco" panose="02040603050506020204" pitchFamily="18" charset="0"/>
                <a:ea typeface="Times New Roman" panose="02020603050405020304" pitchFamily="18" charset="0"/>
              </a:rPr>
              <a:t>xác</a:t>
            </a:r>
            <a:r>
              <a:rPr lang="en-US" sz="2400" dirty="0">
                <a:effectLst/>
                <a:latin typeface="UTM Flamenco" panose="02040603050506020204" pitchFamily="18" charset="0"/>
                <a:ea typeface="Times New Roman" panose="02020603050405020304" pitchFamily="18" charset="0"/>
              </a:rPr>
              <a:t> </a:t>
            </a:r>
            <a:r>
              <a:rPr lang="en-US" sz="2400" dirty="0" err="1">
                <a:effectLst/>
                <a:latin typeface="UTM Flamenco" panose="02040603050506020204" pitchFamily="18" charset="0"/>
                <a:ea typeface="Times New Roman" panose="02020603050405020304" pitchFamily="18" charset="0"/>
              </a:rPr>
              <a:t>định</a:t>
            </a:r>
            <a:r>
              <a:rPr lang="en-US" sz="2400" dirty="0">
                <a:effectLst/>
                <a:latin typeface="UTM Flamenco" panose="02040603050506020204" pitchFamily="18" charset="0"/>
                <a:ea typeface="Times New Roman" panose="02020603050405020304" pitchFamily="18" charset="0"/>
              </a:rPr>
              <a:t> </a:t>
            </a:r>
            <a:r>
              <a:rPr lang="en-US" sz="2400" dirty="0" err="1">
                <a:effectLst/>
                <a:latin typeface="UTM Flamenco" panose="02040603050506020204" pitchFamily="18" charset="0"/>
                <a:ea typeface="Times New Roman" panose="02020603050405020304" pitchFamily="18" charset="0"/>
              </a:rPr>
              <a:t>giá</a:t>
            </a:r>
            <a:r>
              <a:rPr lang="en-US" sz="2400" dirty="0">
                <a:effectLst/>
                <a:latin typeface="UTM Flamenco" panose="02040603050506020204" pitchFamily="18" charset="0"/>
                <a:ea typeface="Times New Roman" panose="02020603050405020304" pitchFamily="18" charset="0"/>
              </a:rPr>
              <a:t> </a:t>
            </a:r>
            <a:r>
              <a:rPr lang="en-US" sz="2400" dirty="0" err="1">
                <a:effectLst/>
                <a:latin typeface="UTM Flamenco" panose="02040603050506020204" pitchFamily="18" charset="0"/>
                <a:ea typeface="Times New Roman" panose="02020603050405020304" pitchFamily="18" charset="0"/>
              </a:rPr>
              <a:t>trị</a:t>
            </a:r>
            <a:r>
              <a:rPr lang="en-US" sz="2400" dirty="0">
                <a:effectLst/>
                <a:latin typeface="UTM Flamenco" panose="02040603050506020204" pitchFamily="18" charset="0"/>
                <a:ea typeface="Times New Roman" panose="02020603050405020304" pitchFamily="18" charset="0"/>
              </a:rPr>
              <a:t> </a:t>
            </a:r>
            <a:r>
              <a:rPr lang="en-US" sz="2400" dirty="0" err="1">
                <a:effectLst/>
                <a:latin typeface="UTM Flamenco" panose="02040603050506020204" pitchFamily="18" charset="0"/>
                <a:ea typeface="Times New Roman" panose="02020603050405020304" pitchFamily="18" charset="0"/>
              </a:rPr>
              <a:t>cá</a:t>
            </a:r>
            <a:r>
              <a:rPr lang="en-US" sz="2400" dirty="0">
                <a:effectLst/>
                <a:latin typeface="UTM Flamenco" panose="02040603050506020204" pitchFamily="18" charset="0"/>
                <a:ea typeface="Times New Roman" panose="02020603050405020304" pitchFamily="18" charset="0"/>
              </a:rPr>
              <a:t> </a:t>
            </a:r>
            <a:r>
              <a:rPr lang="en-US" sz="2400" dirty="0" err="1">
                <a:effectLst/>
                <a:latin typeface="UTM Flamenco" panose="02040603050506020204" pitchFamily="18" charset="0"/>
                <a:ea typeface="Times New Roman" panose="02020603050405020304" pitchFamily="18" charset="0"/>
              </a:rPr>
              <a:t>nhân</a:t>
            </a:r>
            <a:r>
              <a:rPr lang="en-US" sz="2400" dirty="0">
                <a:effectLst/>
                <a:latin typeface="UTM Flamenco" panose="02040603050506020204" pitchFamily="18" charset="0"/>
                <a:ea typeface="Times New Roman" panose="02020603050405020304" pitchFamily="18" charset="0"/>
              </a:rPr>
              <a:t>, </a:t>
            </a:r>
            <a:r>
              <a:rPr lang="en-US" sz="2400" dirty="0" err="1">
                <a:effectLst/>
                <a:latin typeface="UTM Flamenco" panose="02040603050506020204" pitchFamily="18" charset="0"/>
                <a:ea typeface="Times New Roman" panose="02020603050405020304" pitchFamily="18" charset="0"/>
              </a:rPr>
              <a:t>hợp</a:t>
            </a:r>
            <a:r>
              <a:rPr lang="en-US" sz="2400" dirty="0">
                <a:effectLst/>
                <a:latin typeface="UTM Flamenco" panose="02040603050506020204" pitchFamily="18" charset="0"/>
                <a:ea typeface="Times New Roman" panose="02020603050405020304" pitchFamily="18" charset="0"/>
              </a:rPr>
              <a:t> </a:t>
            </a:r>
            <a:r>
              <a:rPr lang="en-US" sz="2400" dirty="0" err="1">
                <a:effectLst/>
                <a:latin typeface="UTM Flamenco" panose="02040603050506020204" pitchFamily="18" charset="0"/>
                <a:ea typeface="Times New Roman" panose="02020603050405020304" pitchFamily="18" charset="0"/>
              </a:rPr>
              <a:t>tác</a:t>
            </a:r>
            <a:r>
              <a:rPr lang="en-US" sz="2400" dirty="0">
                <a:effectLst/>
                <a:latin typeface="UTM Flamenco" panose="02040603050506020204" pitchFamily="18" charset="0"/>
                <a:ea typeface="Times New Roman" panose="02020603050405020304" pitchFamily="18" charset="0"/>
              </a:rPr>
              <a:t>, </a:t>
            </a:r>
            <a:r>
              <a:rPr lang="en-US" sz="2400" dirty="0" err="1">
                <a:effectLst/>
                <a:latin typeface="UTM Flamenco" panose="02040603050506020204" pitchFamily="18" charset="0"/>
                <a:ea typeface="Times New Roman" panose="02020603050405020304" pitchFamily="18" charset="0"/>
              </a:rPr>
              <a:t>đảm</a:t>
            </a:r>
            <a:r>
              <a:rPr lang="en-US" sz="2400" dirty="0">
                <a:effectLst/>
                <a:latin typeface="UTM Flamenco" panose="02040603050506020204" pitchFamily="18" charset="0"/>
                <a:ea typeface="Times New Roman" panose="02020603050405020304" pitchFamily="18" charset="0"/>
              </a:rPr>
              <a:t> </a:t>
            </a:r>
            <a:r>
              <a:rPr lang="en-US" sz="2400" dirty="0" err="1">
                <a:effectLst/>
                <a:latin typeface="UTM Flamenco" panose="02040603050506020204" pitchFamily="18" charset="0"/>
                <a:ea typeface="Times New Roman" panose="02020603050405020304" pitchFamily="18" charset="0"/>
              </a:rPr>
              <a:t>nhận</a:t>
            </a:r>
            <a:r>
              <a:rPr lang="en-US" sz="2400" dirty="0">
                <a:effectLst/>
                <a:latin typeface="UTM Flamenco" panose="02040603050506020204" pitchFamily="18" charset="0"/>
                <a:ea typeface="Times New Roman" panose="02020603050405020304" pitchFamily="18" charset="0"/>
              </a:rPr>
              <a:t> </a:t>
            </a:r>
            <a:r>
              <a:rPr lang="en-US" sz="2400" dirty="0" err="1">
                <a:effectLst/>
                <a:latin typeface="UTM Flamenco" panose="02040603050506020204" pitchFamily="18" charset="0"/>
                <a:ea typeface="Times New Roman" panose="02020603050405020304" pitchFamily="18" charset="0"/>
              </a:rPr>
              <a:t>trách</a:t>
            </a:r>
            <a:r>
              <a:rPr lang="en-US" sz="2400" dirty="0">
                <a:effectLst/>
                <a:latin typeface="UTM Flamenco" panose="02040603050506020204" pitchFamily="18" charset="0"/>
                <a:ea typeface="Times New Roman" panose="02020603050405020304" pitchFamily="18" charset="0"/>
              </a:rPr>
              <a:t> </a:t>
            </a:r>
            <a:r>
              <a:rPr lang="en-US" sz="2400" dirty="0" err="1">
                <a:effectLst/>
                <a:latin typeface="UTM Flamenco" panose="02040603050506020204" pitchFamily="18" charset="0"/>
                <a:ea typeface="Times New Roman" panose="02020603050405020304" pitchFamily="18" charset="0"/>
              </a:rPr>
              <a:t>nhiệm</a:t>
            </a:r>
            <a:r>
              <a:rPr lang="en-US" sz="2400" dirty="0">
                <a:effectLst/>
                <a:latin typeface="UTM Flamenco" panose="02040603050506020204" pitchFamily="18" charset="0"/>
                <a:ea typeface="Times New Roman" panose="02020603050405020304" pitchFamily="18" charset="0"/>
              </a:rPr>
              <a:t>.</a:t>
            </a:r>
            <a:endParaRPr lang="en-US" sz="2400" dirty="0">
              <a:latin typeface="UTM Flamenco" panose="020406030505060202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9">
                                            <p:txEl>
                                              <p:pRg st="0" end="0"/>
                                            </p:txEl>
                                          </p:spTgt>
                                        </p:tgtEl>
                                        <p:attrNameLst>
                                          <p:attrName>style.visibility</p:attrName>
                                        </p:attrNameLst>
                                      </p:cBhvr>
                                      <p:to>
                                        <p:strVal val="visible"/>
                                      </p:to>
                                    </p:set>
                                    <p:animEffect transition="in" filter="barn(inVertical)">
                                      <p:cBhvr>
                                        <p:cTn id="19" dur="500"/>
                                        <p:tgtEl>
                                          <p:spTgt spid="1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9">
                                            <p:txEl>
                                              <p:pRg st="1" end="1"/>
                                            </p:txEl>
                                          </p:spTgt>
                                        </p:tgtEl>
                                        <p:attrNameLst>
                                          <p:attrName>style.visibility</p:attrName>
                                        </p:attrNameLst>
                                      </p:cBhvr>
                                      <p:to>
                                        <p:strVal val="visible"/>
                                      </p:to>
                                    </p:set>
                                    <p:animEffect transition="in" filter="barn(inVertical)">
                                      <p:cBhvr>
                                        <p:cTn id="24" dur="500"/>
                                        <p:tgtEl>
                                          <p:spTgt spid="19">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9">
                                            <p:txEl>
                                              <p:pRg st="2" end="2"/>
                                            </p:txEl>
                                          </p:spTgt>
                                        </p:tgtEl>
                                        <p:attrNameLst>
                                          <p:attrName>style.visibility</p:attrName>
                                        </p:attrNameLst>
                                      </p:cBhvr>
                                      <p:to>
                                        <p:strVal val="visible"/>
                                      </p:to>
                                    </p:set>
                                    <p:animEffect transition="in" filter="barn(inVertical)">
                                      <p:cBhvr>
                                        <p:cTn id="29" dur="500"/>
                                        <p:tgtEl>
                                          <p:spTgt spid="19">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9">
                                            <p:txEl>
                                              <p:pRg st="3" end="3"/>
                                            </p:txEl>
                                          </p:spTgt>
                                        </p:tgtEl>
                                        <p:attrNameLst>
                                          <p:attrName>style.visibility</p:attrName>
                                        </p:attrNameLst>
                                      </p:cBhvr>
                                      <p:to>
                                        <p:strVal val="visible"/>
                                      </p:to>
                                    </p:set>
                                    <p:animEffect transition="in" filter="barn(inVertical)">
                                      <p:cBhvr>
                                        <p:cTn id="34" dur="5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9" name="图片 323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 y="141"/>
            <a:ext cx="9143499" cy="5143218"/>
          </a:xfrm>
          <a:prstGeom prst="rect">
            <a:avLst/>
          </a:prstGeom>
        </p:spPr>
      </p:pic>
      <p:pic>
        <p:nvPicPr>
          <p:cNvPr id="2" name="图片 1"/>
          <p:cNvPicPr>
            <a:picLocks noChangeAspect="1"/>
          </p:cNvPicPr>
          <p:nvPr/>
        </p:nvPicPr>
        <p:blipFill rotWithShape="1">
          <a:blip r:embed="rId6" cstate="print">
            <a:extLst>
              <a:ext uri="{28A0092B-C50C-407E-A947-70E740481C1C}">
                <a14:useLocalDpi xmlns:a14="http://schemas.microsoft.com/office/drawing/2010/main" val="0"/>
              </a:ext>
            </a:extLst>
          </a:blip>
          <a:srcRect t="48009"/>
          <a:stretch/>
        </p:blipFill>
        <p:spPr>
          <a:xfrm>
            <a:off x="251" y="2469338"/>
            <a:ext cx="9143499" cy="2674020"/>
          </a:xfrm>
          <a:prstGeom prst="rect">
            <a:avLst/>
          </a:prstGeom>
        </p:spPr>
      </p:pic>
      <p:pic>
        <p:nvPicPr>
          <p:cNvPr id="3" name="可爱背景音乐">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55254" y="-641296"/>
            <a:ext cx="433493" cy="433493"/>
          </a:xfrm>
          <a:prstGeom prst="rect">
            <a:avLst/>
          </a:prstGeom>
        </p:spPr>
      </p:pic>
      <p:sp>
        <p:nvSpPr>
          <p:cNvPr id="9" name="TextBox 8">
            <a:extLst>
              <a:ext uri="{FF2B5EF4-FFF2-40B4-BE49-F238E27FC236}">
                <a16:creationId xmlns:a16="http://schemas.microsoft.com/office/drawing/2014/main" id="{A2D061C4-0CEA-46FE-8CF7-C42BBC48E1CA}"/>
              </a:ext>
            </a:extLst>
          </p:cNvPr>
          <p:cNvSpPr txBox="1"/>
          <p:nvPr/>
        </p:nvSpPr>
        <p:spPr>
          <a:xfrm>
            <a:off x="2852057" y="1700864"/>
            <a:ext cx="4034971" cy="923330"/>
          </a:xfrm>
          <a:prstGeom prst="rect">
            <a:avLst/>
          </a:prstGeom>
          <a:noFill/>
        </p:spPr>
        <p:txBody>
          <a:bodyPr wrap="square">
            <a:spAutoFit/>
          </a:bodyPr>
          <a:lstStyle/>
          <a:p>
            <a:r>
              <a:rPr lang="en-US" sz="5400" dirty="0">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rPr>
              <a:t>LUYỆN ĐỌC</a:t>
            </a:r>
          </a:p>
        </p:txBody>
      </p:sp>
      <p:sp>
        <p:nvSpPr>
          <p:cNvPr id="10" name="椭圆 15">
            <a:extLst>
              <a:ext uri="{FF2B5EF4-FFF2-40B4-BE49-F238E27FC236}">
                <a16:creationId xmlns:a16="http://schemas.microsoft.com/office/drawing/2014/main" id="{0E4A229C-AECF-4105-BAC2-8B2FE1DAD3DB}"/>
              </a:ext>
            </a:extLst>
          </p:cNvPr>
          <p:cNvSpPr/>
          <p:nvPr/>
        </p:nvSpPr>
        <p:spPr>
          <a:xfrm>
            <a:off x="3769954" y="560671"/>
            <a:ext cx="1604091" cy="108012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5400" dirty="0">
                <a:latin typeface="UTM Cookies" panose="02040603050506020204" pitchFamily="18" charset="0"/>
              </a:rPr>
              <a:t>01</a:t>
            </a:r>
            <a:endParaRPr lang="zh-CN" altLang="en-US" sz="5400" dirty="0">
              <a:latin typeface="UTM Cookies" panose="02040603050506020204" pitchFamily="18" charset="0"/>
            </a:endParaRPr>
          </a:p>
        </p:txBody>
      </p:sp>
    </p:spTree>
    <p:extLst>
      <p:ext uri="{BB962C8B-B14F-4D97-AF65-F5344CB8AC3E}">
        <p14:creationId xmlns:p14="http://schemas.microsoft.com/office/powerpoint/2010/main" val="2166214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2" presetClass="entr" presetSubtype="4" fill="hold" nodeType="afterEffect">
                                  <p:stCondLst>
                                    <p:cond delay="0"/>
                                  </p:stCondLst>
                                  <p:childTnLst>
                                    <p:set>
                                      <p:cBhvr>
                                        <p:cTn id="9" dur="1" fill="hold">
                                          <p:stCondLst>
                                            <p:cond delay="0"/>
                                          </p:stCondLst>
                                        </p:cTn>
                                        <p:tgtEl>
                                          <p:spTgt spid="3239"/>
                                        </p:tgtEl>
                                        <p:attrNameLst>
                                          <p:attrName>style.visibility</p:attrName>
                                        </p:attrNameLst>
                                      </p:cBhvr>
                                      <p:to>
                                        <p:strVal val="visible"/>
                                      </p:to>
                                    </p:set>
                                    <p:anim calcmode="lin" valueType="num">
                                      <p:cBhvr additive="base">
                                        <p:cTn id="10" dur="500" fill="hold"/>
                                        <p:tgtEl>
                                          <p:spTgt spid="3239"/>
                                        </p:tgtEl>
                                        <p:attrNameLst>
                                          <p:attrName>ppt_x</p:attrName>
                                        </p:attrNameLst>
                                      </p:cBhvr>
                                      <p:tavLst>
                                        <p:tav tm="0">
                                          <p:val>
                                            <p:strVal val="#ppt_x"/>
                                          </p:val>
                                        </p:tav>
                                        <p:tav tm="100000">
                                          <p:val>
                                            <p:strVal val="#ppt_x"/>
                                          </p:val>
                                        </p:tav>
                                      </p:tavLst>
                                    </p:anim>
                                    <p:anim calcmode="lin" valueType="num">
                                      <p:cBhvr additive="base">
                                        <p:cTn id="11" dur="500" fill="hold"/>
                                        <p:tgtEl>
                                          <p:spTgt spid="3239"/>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42"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2" presetClass="entr" presetSubtype="8"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0-#ppt_w/2"/>
                                          </p:val>
                                        </p:tav>
                                        <p:tav tm="100000">
                                          <p:val>
                                            <p:strVal val="#ppt_x"/>
                                          </p:val>
                                        </p:tav>
                                      </p:tavLst>
                                    </p:anim>
                                    <p:anim calcmode="lin" valueType="num">
                                      <p:cBhvr additive="base">
                                        <p:cTn id="2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8" repeatCount="indefinite" fill="remove" display="0">
                  <p:stCondLst>
                    <p:cond delay="indefinite"/>
                  </p:stCondLst>
                  <p:endCondLst>
                    <p:cond evt="onStopAudio" delay="0">
                      <p:tgtEl>
                        <p:sldTgt/>
                      </p:tgtEl>
                    </p:cond>
                  </p:endCondLst>
                </p:cTn>
                <p:tgtEl>
                  <p:spTgt spid="3"/>
                </p:tgtEl>
              </p:cMediaNode>
            </p:audio>
          </p:childTnLst>
        </p:cTn>
      </p:par>
    </p:tnLst>
    <p:bldLst>
      <p:bldP spid="9" grpId="0"/>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userDrawn="1"/>
        </p:nvSpPr>
        <p:spPr>
          <a:xfrm>
            <a:off x="173990" y="359410"/>
            <a:ext cx="8836660" cy="4784090"/>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101" name="文本框 4100"/>
          <p:cNvSpPr txBox="1"/>
          <p:nvPr/>
        </p:nvSpPr>
        <p:spPr>
          <a:xfrm>
            <a:off x="3385982" y="63680"/>
            <a:ext cx="2519408" cy="424732"/>
          </a:xfrm>
          <a:prstGeom prst="rect">
            <a:avLst/>
          </a:prstGeom>
          <a:noFill/>
          <a:ln w="9525">
            <a:noFill/>
          </a:ln>
        </p:spPr>
        <p:txBody>
          <a:bodyPr vert="horz" wrap="square">
            <a:spAutoFit/>
          </a:bodyPr>
          <a:lstStyle/>
          <a:p>
            <a:pPr marL="342900" indent="-342900">
              <a:lnSpc>
                <a:spcPct val="90000"/>
              </a:lnSpc>
              <a:spcBef>
                <a:spcPct val="50000"/>
              </a:spcBef>
              <a:buClr>
                <a:schemeClr val="bg1"/>
              </a:buClr>
            </a:pPr>
            <a:r>
              <a:rPr lang="en-US" altLang="zh-CN" sz="2400" b="1" dirty="0">
                <a:solidFill>
                  <a:srgbClr val="538241"/>
                </a:solidFill>
                <a:latin typeface="UTM Androgyne" panose="02040603050506020204" pitchFamily="18" charset="0"/>
                <a:ea typeface="微软雅黑" panose="020B0503020204020204" charset="-122"/>
              </a:rPr>
              <a:t>BỐN ANH TÀI</a:t>
            </a:r>
            <a:endParaRPr lang="zh-CN" altLang="en-US" sz="2400" b="1" dirty="0">
              <a:solidFill>
                <a:srgbClr val="538241"/>
              </a:solidFill>
              <a:effectLst/>
              <a:latin typeface="UTM Androgyne" panose="02040603050506020204" pitchFamily="18" charset="0"/>
              <a:ea typeface="微软雅黑" panose="020B0503020204020204" charset="-122"/>
            </a:endParaRPr>
          </a:p>
        </p:txBody>
      </p:sp>
      <p:sp>
        <p:nvSpPr>
          <p:cNvPr id="26" name="TextBox 25">
            <a:extLst>
              <a:ext uri="{FF2B5EF4-FFF2-40B4-BE49-F238E27FC236}">
                <a16:creationId xmlns:a16="http://schemas.microsoft.com/office/drawing/2014/main" id="{CD46125C-A9A2-4DD9-9321-933B1450C8B6}"/>
              </a:ext>
            </a:extLst>
          </p:cNvPr>
          <p:cNvSpPr txBox="1"/>
          <p:nvPr/>
        </p:nvSpPr>
        <p:spPr>
          <a:xfrm>
            <a:off x="173991" y="359410"/>
            <a:ext cx="8836660" cy="4801314"/>
          </a:xfrm>
          <a:prstGeom prst="rect">
            <a:avLst/>
          </a:prstGeom>
          <a:noFill/>
        </p:spPr>
        <p:txBody>
          <a:bodyPr wrap="square">
            <a:spAutoFit/>
          </a:bodyPr>
          <a:lstStyle/>
          <a:p>
            <a:pPr algn="just"/>
            <a:r>
              <a:rPr lang="vi-VN" b="0" i="0" dirty="0">
                <a:solidFill>
                  <a:srgbClr val="000000"/>
                </a:solidFill>
                <a:effectLst/>
                <a:latin typeface="OpenSans"/>
              </a:rPr>
              <a:t> </a:t>
            </a:r>
            <a:r>
              <a:rPr lang="en-US" b="0" i="0" dirty="0">
                <a:solidFill>
                  <a:srgbClr val="000000"/>
                </a:solidFill>
                <a:effectLst/>
                <a:latin typeface="OpenSans"/>
              </a:rPr>
              <a:t>   </a:t>
            </a:r>
            <a:r>
              <a:rPr lang="vi-VN" b="0" i="0" dirty="0">
                <a:solidFill>
                  <a:srgbClr val="000000"/>
                </a:solidFill>
                <a:effectLst/>
                <a:latin typeface="OpenSans"/>
              </a:rPr>
              <a:t>Ngày xưa, ở bản kia có một chú bé tuy nhỏ người nhưng ăn một lúc hết chín chõ xôi. Dân bản đặt tên cho chú là Cẩu Khây. Cẩu Khây lên mười tuổi, sức đã bằng trai mười tám; mười lăm tuổi đã tinh thông võ nghệ.</a:t>
            </a:r>
          </a:p>
          <a:p>
            <a:pPr algn="just"/>
            <a:r>
              <a:rPr lang="vi-VN" b="0" i="0" dirty="0">
                <a:solidFill>
                  <a:srgbClr val="000000"/>
                </a:solidFill>
                <a:effectLst/>
                <a:latin typeface="OpenSans"/>
              </a:rPr>
              <a:t>   Hồi ấy, trong vùng xuất hiện một con yêu tinh chuyên bắt người và súc vật. Chẳng mấy chốc, làng bản tan hoang, nhiều nơi không còn ai sống sót. Thương dân bản, Cẩu Khây quyết chí lên đường diệt trừ yêu tinh.</a:t>
            </a:r>
          </a:p>
          <a:p>
            <a:pPr algn="just"/>
            <a:r>
              <a:rPr lang="vi-VN" b="0" i="0" dirty="0">
                <a:solidFill>
                  <a:srgbClr val="000000"/>
                </a:solidFill>
                <a:effectLst/>
                <a:latin typeface="OpenSans"/>
              </a:rPr>
              <a:t>   Đến một cánh đồng khô cạn, Cẩu Khây thấy một cậu bé vạm vỡ đang dùng tay làm vồ đóng cọc để đắp đập dẫn nước vào ruộng. Mỗi quả đấm của cậu giáng xuống, cọc tre thụt sâu hàng gang tay. Hỏi chuyện, Cẩu Khây biết tên cậu là Nắm Tay Đóng Cọc. Nắm Tay Đóng Cọc sốt sắng xin được cùng Cẩu Khây đi diệt trừ yêu tinh.</a:t>
            </a:r>
          </a:p>
          <a:p>
            <a:pPr algn="just"/>
            <a:r>
              <a:rPr lang="vi-VN" b="0" i="0" dirty="0">
                <a:solidFill>
                  <a:srgbClr val="000000"/>
                </a:solidFill>
                <a:effectLst/>
                <a:latin typeface="OpenSans"/>
              </a:rPr>
              <a:t>   Đến một vùng khác, hai người nghe có tiếng tát nước ầm ầm. Họ ngạc nhiên thấy một cậu bé đang lấy vành tai tát nước suối lên một thửa ruộng cao bằng mái nhà. Nghe Cẩu Khây nói chuyện, Lấy Tai Tát Nước hăm hở cùng hai bạn lên đường.</a:t>
            </a:r>
          </a:p>
          <a:p>
            <a:pPr algn="just"/>
            <a:r>
              <a:rPr lang="vi-VN" b="0" i="0" dirty="0">
                <a:solidFill>
                  <a:srgbClr val="000000"/>
                </a:solidFill>
                <a:effectLst/>
                <a:latin typeface="OpenSans"/>
              </a:rPr>
              <a:t>   Đi được ít lâu, ba người lại gặp một cậu bé đang ngồi dưới gốc cây, lấy móng tay đục gỗ thành lòng máng dẫn nước vào ruộng. Cẩu Khây cùng các bạn đến làm quen và nói rõ chí hướng của ba người. Móng Tay Đục Máng hăng hái xin được làm em út đi theo.</a:t>
            </a:r>
            <a:endParaRPr lang="en-US" b="0" i="0" dirty="0">
              <a:solidFill>
                <a:srgbClr val="000000"/>
              </a:solidFill>
              <a:effectLst/>
              <a:latin typeface="OpenSans"/>
            </a:endParaRPr>
          </a:p>
          <a:p>
            <a:pPr algn="r"/>
            <a:r>
              <a:rPr lang="vi-VN" b="0" i="0" dirty="0">
                <a:solidFill>
                  <a:srgbClr val="000000"/>
                </a:solidFill>
                <a:effectLst/>
                <a:latin typeface="OpenSans"/>
              </a:rPr>
              <a:t>(còn nữa)</a:t>
            </a:r>
            <a:r>
              <a:rPr lang="vi-VN" b="1" i="0" dirty="0">
                <a:solidFill>
                  <a:srgbClr val="000000"/>
                </a:solidFill>
                <a:effectLst/>
                <a:latin typeface="OpenSans"/>
              </a:rPr>
              <a:t>TRUYỆN CỔ DÂN TỘC TÀY</a:t>
            </a:r>
            <a:endParaRPr lang="vi-VN" b="0" i="0" dirty="0">
              <a:solidFill>
                <a:srgbClr val="000000"/>
              </a:solidFill>
              <a:effectLst/>
              <a:latin typeface="OpenSans"/>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73990" y="359410"/>
            <a:ext cx="8836660" cy="4445635"/>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9" name="组合 8"/>
          <p:cNvGrpSpPr/>
          <p:nvPr userDrawn="1"/>
        </p:nvGrpSpPr>
        <p:grpSpPr>
          <a:xfrm>
            <a:off x="0" y="3590291"/>
            <a:ext cx="9144000" cy="1564904"/>
            <a:chOff x="0" y="4495800"/>
            <a:chExt cx="12192000" cy="2362200"/>
          </a:xfrm>
        </p:grpSpPr>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t="79486"/>
            <a:stretch>
              <a:fillRect/>
            </a:stretch>
          </p:blipFill>
          <p:spPr>
            <a:xfrm>
              <a:off x="0" y="5607583"/>
              <a:ext cx="12192000" cy="1250417"/>
            </a:xfrm>
            <a:prstGeom prst="rect">
              <a:avLst/>
            </a:prstGeom>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t="73753"/>
            <a:stretch>
              <a:fillRect/>
            </a:stretch>
          </p:blipFill>
          <p:spPr>
            <a:xfrm>
              <a:off x="0" y="5258230"/>
              <a:ext cx="12192000" cy="1599770"/>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61245"/>
            <a:stretch>
              <a:fillRect/>
            </a:stretch>
          </p:blipFill>
          <p:spPr>
            <a:xfrm>
              <a:off x="0" y="4495800"/>
              <a:ext cx="12192000" cy="2362200"/>
            </a:xfrm>
            <a:prstGeom prst="rect">
              <a:avLst/>
            </a:prstGeom>
          </p:spPr>
        </p:pic>
      </p:grpSp>
      <p:pic>
        <p:nvPicPr>
          <p:cNvPr id="13" name="图片 12" descr="图片包含 玩具, 玩偶, 室内&#10;&#10;已生成极高可信度的说明"/>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496807" y="4463412"/>
            <a:ext cx="2647193" cy="715464"/>
          </a:xfrm>
          <a:prstGeom prst="rect">
            <a:avLst/>
          </a:prstGeom>
        </p:spPr>
      </p:pic>
      <p:pic>
        <p:nvPicPr>
          <p:cNvPr id="17" name="图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435" y="108546"/>
            <a:ext cx="1137573" cy="1137573"/>
          </a:xfrm>
          <a:prstGeom prst="rect">
            <a:avLst/>
          </a:prstGeom>
        </p:spPr>
      </p:pic>
      <p:pic>
        <p:nvPicPr>
          <p:cNvPr id="16" name="图片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7150735" y="108585"/>
            <a:ext cx="1993265" cy="1444625"/>
          </a:xfrm>
          <a:prstGeom prst="rect">
            <a:avLst/>
          </a:prstGeom>
        </p:spPr>
      </p:pic>
      <p:pic>
        <p:nvPicPr>
          <p:cNvPr id="14" name="Picture 13" descr="Shape&#10;&#10;Description automatically generated">
            <a:extLst>
              <a:ext uri="{FF2B5EF4-FFF2-40B4-BE49-F238E27FC236}">
                <a16:creationId xmlns:a16="http://schemas.microsoft.com/office/drawing/2014/main" id="{BD43D014-A780-46E7-8E1F-059FB8B71C9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22556"/>
          <a:stretch/>
        </p:blipFill>
        <p:spPr>
          <a:xfrm>
            <a:off x="1401328" y="-72938"/>
            <a:ext cx="6063712" cy="1019859"/>
          </a:xfrm>
          <a:prstGeom prst="rect">
            <a:avLst/>
          </a:prstGeom>
        </p:spPr>
      </p:pic>
      <p:sp>
        <p:nvSpPr>
          <p:cNvPr id="15" name="TextBox 14">
            <a:extLst>
              <a:ext uri="{FF2B5EF4-FFF2-40B4-BE49-F238E27FC236}">
                <a16:creationId xmlns:a16="http://schemas.microsoft.com/office/drawing/2014/main" id="{662E9844-6254-4C4F-9132-166502C806DB}"/>
              </a:ext>
            </a:extLst>
          </p:cNvPr>
          <p:cNvSpPr txBox="1"/>
          <p:nvPr/>
        </p:nvSpPr>
        <p:spPr>
          <a:xfrm>
            <a:off x="2893267" y="108546"/>
            <a:ext cx="3248720" cy="769441"/>
          </a:xfrm>
          <a:prstGeom prst="rect">
            <a:avLst/>
          </a:prstGeom>
          <a:noFill/>
        </p:spPr>
        <p:txBody>
          <a:bodyPr wrap="square">
            <a:spAutoFit/>
          </a:bodyPr>
          <a:lstStyle/>
          <a:p>
            <a:r>
              <a:rPr lang="en-US" sz="4400" dirty="0">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rPr>
              <a:t>Chia </a:t>
            </a:r>
            <a:r>
              <a:rPr lang="en-US" sz="4400" dirty="0" err="1">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rPr>
              <a:t>đoạn</a:t>
            </a:r>
            <a:endParaRPr lang="en-US" sz="4400" dirty="0">
              <a:solidFill>
                <a:schemeClr val="accent6">
                  <a:lumMod val="50000"/>
                </a:schemeClr>
              </a:solidFill>
              <a:effectLst>
                <a:glow rad="228600">
                  <a:schemeClr val="accent6">
                    <a:satMod val="175000"/>
                    <a:alpha val="40000"/>
                  </a:schemeClr>
                </a:glow>
                <a:reflection blurRad="6350" stA="55000" endA="300" endPos="45500" dir="5400000" sy="-100000" algn="bl" rotWithShape="0"/>
              </a:effectLst>
              <a:latin typeface="UTM Cookies" panose="02040603050506020204" pitchFamily="18" charset="0"/>
            </a:endParaRPr>
          </a:p>
        </p:txBody>
      </p:sp>
      <p:grpSp>
        <p:nvGrpSpPr>
          <p:cNvPr id="18" name="组合 8">
            <a:extLst>
              <a:ext uri="{FF2B5EF4-FFF2-40B4-BE49-F238E27FC236}">
                <a16:creationId xmlns:a16="http://schemas.microsoft.com/office/drawing/2014/main" id="{1BC564CF-A693-459D-BF85-3675D76312B1}"/>
              </a:ext>
            </a:extLst>
          </p:cNvPr>
          <p:cNvGrpSpPr/>
          <p:nvPr/>
        </p:nvGrpSpPr>
        <p:grpSpPr>
          <a:xfrm>
            <a:off x="1321620" y="3234942"/>
            <a:ext cx="924694" cy="591825"/>
            <a:chOff x="8725271" y="2191426"/>
            <a:chExt cx="2249940" cy="1639127"/>
          </a:xfrm>
        </p:grpSpPr>
        <p:sp>
          <p:nvSpPr>
            <p:cNvPr id="19" name="云形 47">
              <a:extLst>
                <a:ext uri="{FF2B5EF4-FFF2-40B4-BE49-F238E27FC236}">
                  <a16:creationId xmlns:a16="http://schemas.microsoft.com/office/drawing/2014/main" id="{AA183BA4-AB96-41F0-B1D1-1F4FD08B1C4E}"/>
                </a:ext>
              </a:extLst>
            </p:cNvPr>
            <p:cNvSpPr/>
            <p:nvPr/>
          </p:nvSpPr>
          <p:spPr>
            <a:xfrm>
              <a:off x="8725271" y="2191426"/>
              <a:ext cx="2249940" cy="1639127"/>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pic>
          <p:nvPicPr>
            <p:cNvPr id="20" name="图片 2">
              <a:extLst>
                <a:ext uri="{FF2B5EF4-FFF2-40B4-BE49-F238E27FC236}">
                  <a16:creationId xmlns:a16="http://schemas.microsoft.com/office/drawing/2014/main" id="{6DD1EB70-15EA-4ADD-B595-C776EB64512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128677" y="2337259"/>
              <a:ext cx="1244836" cy="1136135"/>
            </a:xfrm>
            <a:prstGeom prst="rect">
              <a:avLst/>
            </a:prstGeom>
          </p:spPr>
        </p:pic>
      </p:grpSp>
      <p:grpSp>
        <p:nvGrpSpPr>
          <p:cNvPr id="21" name="组合 12">
            <a:extLst>
              <a:ext uri="{FF2B5EF4-FFF2-40B4-BE49-F238E27FC236}">
                <a16:creationId xmlns:a16="http://schemas.microsoft.com/office/drawing/2014/main" id="{A46200C2-33D5-452E-82CE-D6B921FBE02B}"/>
              </a:ext>
            </a:extLst>
          </p:cNvPr>
          <p:cNvGrpSpPr/>
          <p:nvPr/>
        </p:nvGrpSpPr>
        <p:grpSpPr>
          <a:xfrm>
            <a:off x="1861036" y="1855652"/>
            <a:ext cx="906770" cy="591824"/>
            <a:chOff x="3240023" y="2208279"/>
            <a:chExt cx="2249940" cy="1639127"/>
          </a:xfrm>
        </p:grpSpPr>
        <p:sp>
          <p:nvSpPr>
            <p:cNvPr id="22" name="云形 44">
              <a:extLst>
                <a:ext uri="{FF2B5EF4-FFF2-40B4-BE49-F238E27FC236}">
                  <a16:creationId xmlns:a16="http://schemas.microsoft.com/office/drawing/2014/main" id="{AB3D3D2B-F15F-4197-932E-09775CBBC7A8}"/>
                </a:ext>
              </a:extLst>
            </p:cNvPr>
            <p:cNvSpPr/>
            <p:nvPr/>
          </p:nvSpPr>
          <p:spPr>
            <a:xfrm>
              <a:off x="3240023" y="2208279"/>
              <a:ext cx="2249940" cy="1639127"/>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pic>
          <p:nvPicPr>
            <p:cNvPr id="23" name="图片 3">
              <a:extLst>
                <a:ext uri="{FF2B5EF4-FFF2-40B4-BE49-F238E27FC236}">
                  <a16:creationId xmlns:a16="http://schemas.microsoft.com/office/drawing/2014/main" id="{F21DDE1B-9FEA-4B72-AE57-43ED6B2D741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835840" y="2326444"/>
              <a:ext cx="1124890" cy="1282284"/>
            </a:xfrm>
            <a:prstGeom prst="rect">
              <a:avLst/>
            </a:prstGeom>
          </p:spPr>
        </p:pic>
      </p:grpSp>
      <p:grpSp>
        <p:nvGrpSpPr>
          <p:cNvPr id="24" name="组合 13">
            <a:extLst>
              <a:ext uri="{FF2B5EF4-FFF2-40B4-BE49-F238E27FC236}">
                <a16:creationId xmlns:a16="http://schemas.microsoft.com/office/drawing/2014/main" id="{6644EBF1-EE38-4E90-A1B1-63F26AA380A9}"/>
              </a:ext>
            </a:extLst>
          </p:cNvPr>
          <p:cNvGrpSpPr/>
          <p:nvPr/>
        </p:nvGrpSpPr>
        <p:grpSpPr>
          <a:xfrm>
            <a:off x="782988" y="1118956"/>
            <a:ext cx="903237" cy="591824"/>
            <a:chOff x="703406" y="2142481"/>
            <a:chExt cx="2249940" cy="1639127"/>
          </a:xfrm>
        </p:grpSpPr>
        <p:sp>
          <p:nvSpPr>
            <p:cNvPr id="25" name="云形 34">
              <a:extLst>
                <a:ext uri="{FF2B5EF4-FFF2-40B4-BE49-F238E27FC236}">
                  <a16:creationId xmlns:a16="http://schemas.microsoft.com/office/drawing/2014/main" id="{F227579B-CF12-497C-BD04-96F62EAA80A9}"/>
                </a:ext>
              </a:extLst>
            </p:cNvPr>
            <p:cNvSpPr/>
            <p:nvPr/>
          </p:nvSpPr>
          <p:spPr>
            <a:xfrm>
              <a:off x="703406" y="2142481"/>
              <a:ext cx="2249940" cy="1639127"/>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pic>
          <p:nvPicPr>
            <p:cNvPr id="26" name="图片 5">
              <a:extLst>
                <a:ext uri="{FF2B5EF4-FFF2-40B4-BE49-F238E27FC236}">
                  <a16:creationId xmlns:a16="http://schemas.microsoft.com/office/drawing/2014/main" id="{8D62954D-6904-450C-8827-B6AE0F6AB35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69677" y="2235826"/>
              <a:ext cx="1392906" cy="1392906"/>
            </a:xfrm>
            <a:prstGeom prst="rect">
              <a:avLst/>
            </a:prstGeom>
          </p:spPr>
        </p:pic>
      </p:grpSp>
      <p:grpSp>
        <p:nvGrpSpPr>
          <p:cNvPr id="27" name="组合 9">
            <a:extLst>
              <a:ext uri="{FF2B5EF4-FFF2-40B4-BE49-F238E27FC236}">
                <a16:creationId xmlns:a16="http://schemas.microsoft.com/office/drawing/2014/main" id="{771223A7-3C5B-4A27-B9D5-A5816501DE57}"/>
              </a:ext>
            </a:extLst>
          </p:cNvPr>
          <p:cNvGrpSpPr/>
          <p:nvPr/>
        </p:nvGrpSpPr>
        <p:grpSpPr>
          <a:xfrm>
            <a:off x="705221" y="2504363"/>
            <a:ext cx="903237" cy="591825"/>
            <a:chOff x="5886505" y="2191427"/>
            <a:chExt cx="2249940" cy="1639127"/>
          </a:xfrm>
        </p:grpSpPr>
        <p:sp>
          <p:nvSpPr>
            <p:cNvPr id="28" name="云形 46">
              <a:extLst>
                <a:ext uri="{FF2B5EF4-FFF2-40B4-BE49-F238E27FC236}">
                  <a16:creationId xmlns:a16="http://schemas.microsoft.com/office/drawing/2014/main" id="{A92CD01B-5BDE-4B31-96CD-BB07E8C4F0F9}"/>
                </a:ext>
              </a:extLst>
            </p:cNvPr>
            <p:cNvSpPr/>
            <p:nvPr/>
          </p:nvSpPr>
          <p:spPr>
            <a:xfrm>
              <a:off x="5886505" y="2191427"/>
              <a:ext cx="2249940" cy="1639127"/>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pic>
          <p:nvPicPr>
            <p:cNvPr id="29" name="图片 7">
              <a:extLst>
                <a:ext uri="{FF2B5EF4-FFF2-40B4-BE49-F238E27FC236}">
                  <a16:creationId xmlns:a16="http://schemas.microsoft.com/office/drawing/2014/main" id="{AE0F2329-A4C2-4B3F-9902-187E9360FA1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440098" y="2420796"/>
              <a:ext cx="1180390" cy="1180390"/>
            </a:xfrm>
            <a:prstGeom prst="rect">
              <a:avLst/>
            </a:prstGeom>
          </p:spPr>
        </p:pic>
      </p:grpSp>
      <p:grpSp>
        <p:nvGrpSpPr>
          <p:cNvPr id="30" name="组合 8">
            <a:extLst>
              <a:ext uri="{FF2B5EF4-FFF2-40B4-BE49-F238E27FC236}">
                <a16:creationId xmlns:a16="http://schemas.microsoft.com/office/drawing/2014/main" id="{19BF1882-E429-476A-B161-58C74DD786B9}"/>
              </a:ext>
            </a:extLst>
          </p:cNvPr>
          <p:cNvGrpSpPr/>
          <p:nvPr/>
        </p:nvGrpSpPr>
        <p:grpSpPr>
          <a:xfrm>
            <a:off x="2740081" y="3919729"/>
            <a:ext cx="903237" cy="591824"/>
            <a:chOff x="8874767" y="3060246"/>
            <a:chExt cx="2249940" cy="1639128"/>
          </a:xfrm>
        </p:grpSpPr>
        <p:sp>
          <p:nvSpPr>
            <p:cNvPr id="31" name="云形 47">
              <a:extLst>
                <a:ext uri="{FF2B5EF4-FFF2-40B4-BE49-F238E27FC236}">
                  <a16:creationId xmlns:a16="http://schemas.microsoft.com/office/drawing/2014/main" id="{4D365472-7232-4533-844F-2A6BE2F48A0E}"/>
                </a:ext>
              </a:extLst>
            </p:cNvPr>
            <p:cNvSpPr/>
            <p:nvPr/>
          </p:nvSpPr>
          <p:spPr>
            <a:xfrm>
              <a:off x="8874767" y="3060246"/>
              <a:ext cx="2249940" cy="1639128"/>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pic>
          <p:nvPicPr>
            <p:cNvPr id="32" name="图片 2">
              <a:extLst>
                <a:ext uri="{FF2B5EF4-FFF2-40B4-BE49-F238E27FC236}">
                  <a16:creationId xmlns:a16="http://schemas.microsoft.com/office/drawing/2014/main" id="{5AF8D386-CEC3-4848-A519-A733AF38583E}"/>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p:blipFill>
          <p:spPr>
            <a:xfrm>
              <a:off x="9377316" y="3302967"/>
              <a:ext cx="1244837" cy="1121945"/>
            </a:xfrm>
            <a:prstGeom prst="rect">
              <a:avLst/>
            </a:prstGeom>
          </p:spPr>
        </p:pic>
      </p:grpSp>
      <p:sp>
        <p:nvSpPr>
          <p:cNvPr id="34" name="文本框 5">
            <a:extLst>
              <a:ext uri="{FF2B5EF4-FFF2-40B4-BE49-F238E27FC236}">
                <a16:creationId xmlns:a16="http://schemas.microsoft.com/office/drawing/2014/main" id="{DB008C0F-B91C-498E-AE6C-167FC3F60A1A}"/>
              </a:ext>
            </a:extLst>
          </p:cNvPr>
          <p:cNvSpPr txBox="1"/>
          <p:nvPr/>
        </p:nvSpPr>
        <p:spPr>
          <a:xfrm>
            <a:off x="1811687" y="1182050"/>
            <a:ext cx="4685120" cy="523220"/>
          </a:xfrm>
          <a:custGeom>
            <a:avLst/>
            <a:gdLst>
              <a:gd name="connsiteX0" fmla="*/ 0 w 4685120"/>
              <a:gd name="connsiteY0" fmla="*/ 0 h 523220"/>
              <a:gd name="connsiteX1" fmla="*/ 669303 w 4685120"/>
              <a:gd name="connsiteY1" fmla="*/ 0 h 523220"/>
              <a:gd name="connsiteX2" fmla="*/ 1385457 w 4685120"/>
              <a:gd name="connsiteY2" fmla="*/ 0 h 523220"/>
              <a:gd name="connsiteX3" fmla="*/ 2101611 w 4685120"/>
              <a:gd name="connsiteY3" fmla="*/ 0 h 523220"/>
              <a:gd name="connsiteX4" fmla="*/ 2770914 w 4685120"/>
              <a:gd name="connsiteY4" fmla="*/ 0 h 523220"/>
              <a:gd name="connsiteX5" fmla="*/ 3533919 w 4685120"/>
              <a:gd name="connsiteY5" fmla="*/ 0 h 523220"/>
              <a:gd name="connsiteX6" fmla="*/ 4109520 w 4685120"/>
              <a:gd name="connsiteY6" fmla="*/ 0 h 523220"/>
              <a:gd name="connsiteX7" fmla="*/ 4685120 w 4685120"/>
              <a:gd name="connsiteY7" fmla="*/ 0 h 523220"/>
              <a:gd name="connsiteX8" fmla="*/ 4685120 w 4685120"/>
              <a:gd name="connsiteY8" fmla="*/ 523220 h 523220"/>
              <a:gd name="connsiteX9" fmla="*/ 4109520 w 4685120"/>
              <a:gd name="connsiteY9" fmla="*/ 523220 h 523220"/>
              <a:gd name="connsiteX10" fmla="*/ 3393365 w 4685120"/>
              <a:gd name="connsiteY10" fmla="*/ 523220 h 523220"/>
              <a:gd name="connsiteX11" fmla="*/ 2677211 w 4685120"/>
              <a:gd name="connsiteY11" fmla="*/ 523220 h 523220"/>
              <a:gd name="connsiteX12" fmla="*/ 2007909 w 4685120"/>
              <a:gd name="connsiteY12" fmla="*/ 523220 h 523220"/>
              <a:gd name="connsiteX13" fmla="*/ 1291755 w 4685120"/>
              <a:gd name="connsiteY13" fmla="*/ 523220 h 523220"/>
              <a:gd name="connsiteX14" fmla="*/ 716154 w 4685120"/>
              <a:gd name="connsiteY14" fmla="*/ 523220 h 523220"/>
              <a:gd name="connsiteX15" fmla="*/ 0 w 4685120"/>
              <a:gd name="connsiteY15" fmla="*/ 523220 h 523220"/>
              <a:gd name="connsiteX16" fmla="*/ 0 w 4685120"/>
              <a:gd name="connsiteY16"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85120" h="523220" fill="none" extrusionOk="0">
                <a:moveTo>
                  <a:pt x="0" y="0"/>
                </a:moveTo>
                <a:cubicBezTo>
                  <a:pt x="145591" y="-16141"/>
                  <a:pt x="461989" y="5568"/>
                  <a:pt x="669303" y="0"/>
                </a:cubicBezTo>
                <a:cubicBezTo>
                  <a:pt x="876617" y="-5568"/>
                  <a:pt x="1148139" y="-31424"/>
                  <a:pt x="1385457" y="0"/>
                </a:cubicBezTo>
                <a:cubicBezTo>
                  <a:pt x="1622775" y="31424"/>
                  <a:pt x="1861844" y="-24813"/>
                  <a:pt x="2101611" y="0"/>
                </a:cubicBezTo>
                <a:cubicBezTo>
                  <a:pt x="2341378" y="24813"/>
                  <a:pt x="2441940" y="30744"/>
                  <a:pt x="2770914" y="0"/>
                </a:cubicBezTo>
                <a:cubicBezTo>
                  <a:pt x="3099888" y="-30744"/>
                  <a:pt x="3293823" y="-19003"/>
                  <a:pt x="3533919" y="0"/>
                </a:cubicBezTo>
                <a:cubicBezTo>
                  <a:pt x="3774015" y="19003"/>
                  <a:pt x="3939763" y="-4164"/>
                  <a:pt x="4109520" y="0"/>
                </a:cubicBezTo>
                <a:cubicBezTo>
                  <a:pt x="4279277" y="4164"/>
                  <a:pt x="4534652" y="-1127"/>
                  <a:pt x="4685120" y="0"/>
                </a:cubicBezTo>
                <a:cubicBezTo>
                  <a:pt x="4702468" y="162280"/>
                  <a:pt x="4691800" y="399675"/>
                  <a:pt x="4685120" y="523220"/>
                </a:cubicBezTo>
                <a:cubicBezTo>
                  <a:pt x="4466345" y="499253"/>
                  <a:pt x="4303994" y="545322"/>
                  <a:pt x="4109520" y="523220"/>
                </a:cubicBezTo>
                <a:cubicBezTo>
                  <a:pt x="3915046" y="501118"/>
                  <a:pt x="3613173" y="535439"/>
                  <a:pt x="3393365" y="523220"/>
                </a:cubicBezTo>
                <a:cubicBezTo>
                  <a:pt x="3173557" y="511001"/>
                  <a:pt x="2959717" y="515714"/>
                  <a:pt x="2677211" y="523220"/>
                </a:cubicBezTo>
                <a:cubicBezTo>
                  <a:pt x="2394705" y="530726"/>
                  <a:pt x="2188985" y="545742"/>
                  <a:pt x="2007909" y="523220"/>
                </a:cubicBezTo>
                <a:cubicBezTo>
                  <a:pt x="1826833" y="500698"/>
                  <a:pt x="1488043" y="522878"/>
                  <a:pt x="1291755" y="523220"/>
                </a:cubicBezTo>
                <a:cubicBezTo>
                  <a:pt x="1095467" y="523562"/>
                  <a:pt x="991706" y="548208"/>
                  <a:pt x="716154" y="523220"/>
                </a:cubicBezTo>
                <a:cubicBezTo>
                  <a:pt x="440602" y="498232"/>
                  <a:pt x="306046" y="531366"/>
                  <a:pt x="0" y="523220"/>
                </a:cubicBezTo>
                <a:cubicBezTo>
                  <a:pt x="-14665" y="334460"/>
                  <a:pt x="-18571" y="164511"/>
                  <a:pt x="0" y="0"/>
                </a:cubicBezTo>
                <a:close/>
              </a:path>
              <a:path w="4685120" h="523220" stroke="0" extrusionOk="0">
                <a:moveTo>
                  <a:pt x="0" y="0"/>
                </a:moveTo>
                <a:cubicBezTo>
                  <a:pt x="164816" y="-16688"/>
                  <a:pt x="589671" y="6807"/>
                  <a:pt x="763005" y="0"/>
                </a:cubicBezTo>
                <a:cubicBezTo>
                  <a:pt x="936340" y="-6807"/>
                  <a:pt x="1245937" y="18545"/>
                  <a:pt x="1526011" y="0"/>
                </a:cubicBezTo>
                <a:cubicBezTo>
                  <a:pt x="1806085" y="-18545"/>
                  <a:pt x="1823887" y="-24297"/>
                  <a:pt x="2101611" y="0"/>
                </a:cubicBezTo>
                <a:cubicBezTo>
                  <a:pt x="2379335" y="24297"/>
                  <a:pt x="2556936" y="-23374"/>
                  <a:pt x="2677211" y="0"/>
                </a:cubicBezTo>
                <a:cubicBezTo>
                  <a:pt x="2797486" y="23374"/>
                  <a:pt x="3148292" y="-767"/>
                  <a:pt x="3299663" y="0"/>
                </a:cubicBezTo>
                <a:cubicBezTo>
                  <a:pt x="3451034" y="767"/>
                  <a:pt x="3596339" y="19579"/>
                  <a:pt x="3828412" y="0"/>
                </a:cubicBezTo>
                <a:cubicBezTo>
                  <a:pt x="4060485" y="-19579"/>
                  <a:pt x="4462203" y="-7033"/>
                  <a:pt x="4685120" y="0"/>
                </a:cubicBezTo>
                <a:cubicBezTo>
                  <a:pt x="4692589" y="236305"/>
                  <a:pt x="4676610" y="342960"/>
                  <a:pt x="4685120" y="523220"/>
                </a:cubicBezTo>
                <a:cubicBezTo>
                  <a:pt x="4578169" y="548471"/>
                  <a:pt x="4283503" y="501218"/>
                  <a:pt x="4156371" y="523220"/>
                </a:cubicBezTo>
                <a:cubicBezTo>
                  <a:pt x="4029239" y="545222"/>
                  <a:pt x="3831990" y="516789"/>
                  <a:pt x="3627621" y="523220"/>
                </a:cubicBezTo>
                <a:cubicBezTo>
                  <a:pt x="3423252" y="529652"/>
                  <a:pt x="3224662" y="516805"/>
                  <a:pt x="2958319" y="523220"/>
                </a:cubicBezTo>
                <a:cubicBezTo>
                  <a:pt x="2691976" y="529635"/>
                  <a:pt x="2487029" y="503027"/>
                  <a:pt x="2242165" y="523220"/>
                </a:cubicBezTo>
                <a:cubicBezTo>
                  <a:pt x="1997301" y="543413"/>
                  <a:pt x="1948406" y="523406"/>
                  <a:pt x="1666564" y="523220"/>
                </a:cubicBezTo>
                <a:cubicBezTo>
                  <a:pt x="1384722" y="523034"/>
                  <a:pt x="1128415" y="531342"/>
                  <a:pt x="903559" y="523220"/>
                </a:cubicBezTo>
                <a:cubicBezTo>
                  <a:pt x="678703" y="515098"/>
                  <a:pt x="225727" y="488962"/>
                  <a:pt x="0" y="523220"/>
                </a:cubicBezTo>
                <a:cubicBezTo>
                  <a:pt x="12357" y="369712"/>
                  <a:pt x="-528" y="129191"/>
                  <a:pt x="0" y="0"/>
                </a:cubicBezTo>
                <a:close/>
              </a:path>
            </a:pathLst>
          </a:custGeom>
          <a:solidFill>
            <a:schemeClr val="accent4">
              <a:lumMod val="20000"/>
              <a:lumOff val="80000"/>
            </a:schemeClr>
          </a:solidFill>
          <a:ln w="28575">
            <a:extLst>
              <a:ext uri="{C807C97D-BFC1-408E-A445-0C87EB9F89A2}">
                <ask:lineSketchStyleProps xmlns:ask="http://schemas.microsoft.com/office/drawing/2018/sketchyshapes" sd="3871379894">
                  <a:prstGeom prst="rect">
                    <a:avLst/>
                  </a:prstGeom>
                  <ask:type>
                    <ask:lineSketchFreehand/>
                  </ask:type>
                </ask:lineSketchStyleProps>
              </a:ext>
            </a:extLst>
          </a:ln>
        </p:spPr>
        <p:style>
          <a:lnRef idx="2">
            <a:schemeClr val="accent4"/>
          </a:lnRef>
          <a:fillRef idx="1">
            <a:schemeClr val="lt1"/>
          </a:fillRef>
          <a:effectRef idx="0">
            <a:schemeClr val="accent4"/>
          </a:effectRef>
          <a:fontRef idx="minor">
            <a:schemeClr val="dk1"/>
          </a:fontRef>
        </p:style>
        <p:txBody>
          <a:bodyPr wrap="square" rtlCol="0">
            <a:spAutoFit/>
          </a:bodyPr>
          <a:lstStyle/>
          <a:p>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Từ</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đầu</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tinh</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thông</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võ</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nghệ</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a:t>
            </a:r>
            <a:endParaRPr kumimoji="1" lang="zh-CN" altLang="en-US" sz="2800" b="1" dirty="0">
              <a:solidFill>
                <a:srgbClr val="002060"/>
              </a:solidFill>
              <a:latin typeface="Times New Roman" panose="02020603050405020304" pitchFamily="18" charset="0"/>
              <a:ea typeface="萝莉体 第二版" panose="02000500000000000000" pitchFamily="2" charset="-122"/>
              <a:cs typeface="Times New Roman" panose="02020603050405020304" pitchFamily="18" charset="0"/>
            </a:endParaRPr>
          </a:p>
        </p:txBody>
      </p:sp>
      <p:sp>
        <p:nvSpPr>
          <p:cNvPr id="35" name="文本框 5">
            <a:extLst>
              <a:ext uri="{FF2B5EF4-FFF2-40B4-BE49-F238E27FC236}">
                <a16:creationId xmlns:a16="http://schemas.microsoft.com/office/drawing/2014/main" id="{C37CF78E-589B-4241-82A5-9DF2A7E3EC26}"/>
              </a:ext>
            </a:extLst>
          </p:cNvPr>
          <p:cNvSpPr txBox="1"/>
          <p:nvPr/>
        </p:nvSpPr>
        <p:spPr>
          <a:xfrm>
            <a:off x="2893267" y="1886677"/>
            <a:ext cx="4213405" cy="523220"/>
          </a:xfrm>
          <a:custGeom>
            <a:avLst/>
            <a:gdLst>
              <a:gd name="connsiteX0" fmla="*/ 0 w 4213405"/>
              <a:gd name="connsiteY0" fmla="*/ 0 h 523220"/>
              <a:gd name="connsiteX1" fmla="*/ 601915 w 4213405"/>
              <a:gd name="connsiteY1" fmla="*/ 0 h 523220"/>
              <a:gd name="connsiteX2" fmla="*/ 1245964 w 4213405"/>
              <a:gd name="connsiteY2" fmla="*/ 0 h 523220"/>
              <a:gd name="connsiteX3" fmla="*/ 1890013 w 4213405"/>
              <a:gd name="connsiteY3" fmla="*/ 0 h 523220"/>
              <a:gd name="connsiteX4" fmla="*/ 2491928 w 4213405"/>
              <a:gd name="connsiteY4" fmla="*/ 0 h 523220"/>
              <a:gd name="connsiteX5" fmla="*/ 3178111 w 4213405"/>
              <a:gd name="connsiteY5" fmla="*/ 0 h 523220"/>
              <a:gd name="connsiteX6" fmla="*/ 3695758 w 4213405"/>
              <a:gd name="connsiteY6" fmla="*/ 0 h 523220"/>
              <a:gd name="connsiteX7" fmla="*/ 4213405 w 4213405"/>
              <a:gd name="connsiteY7" fmla="*/ 0 h 523220"/>
              <a:gd name="connsiteX8" fmla="*/ 4213405 w 4213405"/>
              <a:gd name="connsiteY8" fmla="*/ 523220 h 523220"/>
              <a:gd name="connsiteX9" fmla="*/ 3695758 w 4213405"/>
              <a:gd name="connsiteY9" fmla="*/ 523220 h 523220"/>
              <a:gd name="connsiteX10" fmla="*/ 3051709 w 4213405"/>
              <a:gd name="connsiteY10" fmla="*/ 523220 h 523220"/>
              <a:gd name="connsiteX11" fmla="*/ 2407660 w 4213405"/>
              <a:gd name="connsiteY11" fmla="*/ 523220 h 523220"/>
              <a:gd name="connsiteX12" fmla="*/ 1805745 w 4213405"/>
              <a:gd name="connsiteY12" fmla="*/ 523220 h 523220"/>
              <a:gd name="connsiteX13" fmla="*/ 1161696 w 4213405"/>
              <a:gd name="connsiteY13" fmla="*/ 523220 h 523220"/>
              <a:gd name="connsiteX14" fmla="*/ 644049 w 4213405"/>
              <a:gd name="connsiteY14" fmla="*/ 523220 h 523220"/>
              <a:gd name="connsiteX15" fmla="*/ 0 w 4213405"/>
              <a:gd name="connsiteY15" fmla="*/ 523220 h 523220"/>
              <a:gd name="connsiteX16" fmla="*/ 0 w 4213405"/>
              <a:gd name="connsiteY16"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13405" h="523220" fill="none" extrusionOk="0">
                <a:moveTo>
                  <a:pt x="0" y="0"/>
                </a:moveTo>
                <a:cubicBezTo>
                  <a:pt x="152783" y="16624"/>
                  <a:pt x="437687" y="21405"/>
                  <a:pt x="601915" y="0"/>
                </a:cubicBezTo>
                <a:cubicBezTo>
                  <a:pt x="766143" y="-21405"/>
                  <a:pt x="974246" y="-2182"/>
                  <a:pt x="1245964" y="0"/>
                </a:cubicBezTo>
                <a:cubicBezTo>
                  <a:pt x="1517682" y="2182"/>
                  <a:pt x="1627633" y="27346"/>
                  <a:pt x="1890013" y="0"/>
                </a:cubicBezTo>
                <a:cubicBezTo>
                  <a:pt x="2152393" y="-27346"/>
                  <a:pt x="2237451" y="22804"/>
                  <a:pt x="2491928" y="0"/>
                </a:cubicBezTo>
                <a:cubicBezTo>
                  <a:pt x="2746406" y="-22804"/>
                  <a:pt x="3006659" y="23804"/>
                  <a:pt x="3178111" y="0"/>
                </a:cubicBezTo>
                <a:cubicBezTo>
                  <a:pt x="3349563" y="-23804"/>
                  <a:pt x="3467918" y="906"/>
                  <a:pt x="3695758" y="0"/>
                </a:cubicBezTo>
                <a:cubicBezTo>
                  <a:pt x="3923598" y="-906"/>
                  <a:pt x="3992774" y="-22099"/>
                  <a:pt x="4213405" y="0"/>
                </a:cubicBezTo>
                <a:cubicBezTo>
                  <a:pt x="4230753" y="162280"/>
                  <a:pt x="4220085" y="399675"/>
                  <a:pt x="4213405" y="523220"/>
                </a:cubicBezTo>
                <a:cubicBezTo>
                  <a:pt x="3959032" y="539657"/>
                  <a:pt x="3883132" y="532630"/>
                  <a:pt x="3695758" y="523220"/>
                </a:cubicBezTo>
                <a:cubicBezTo>
                  <a:pt x="3508384" y="513810"/>
                  <a:pt x="3217737" y="497250"/>
                  <a:pt x="3051709" y="523220"/>
                </a:cubicBezTo>
                <a:cubicBezTo>
                  <a:pt x="2885681" y="549190"/>
                  <a:pt x="2548861" y="520567"/>
                  <a:pt x="2407660" y="523220"/>
                </a:cubicBezTo>
                <a:cubicBezTo>
                  <a:pt x="2266459" y="525873"/>
                  <a:pt x="2045927" y="552205"/>
                  <a:pt x="1805745" y="523220"/>
                </a:cubicBezTo>
                <a:cubicBezTo>
                  <a:pt x="1565563" y="494235"/>
                  <a:pt x="1419947" y="550256"/>
                  <a:pt x="1161696" y="523220"/>
                </a:cubicBezTo>
                <a:cubicBezTo>
                  <a:pt x="903445" y="496184"/>
                  <a:pt x="808828" y="522893"/>
                  <a:pt x="644049" y="523220"/>
                </a:cubicBezTo>
                <a:cubicBezTo>
                  <a:pt x="479270" y="523547"/>
                  <a:pt x="310558" y="511788"/>
                  <a:pt x="0" y="523220"/>
                </a:cubicBezTo>
                <a:cubicBezTo>
                  <a:pt x="-14665" y="334460"/>
                  <a:pt x="-18571" y="164511"/>
                  <a:pt x="0" y="0"/>
                </a:cubicBezTo>
                <a:close/>
              </a:path>
              <a:path w="4213405" h="523220" stroke="0" extrusionOk="0">
                <a:moveTo>
                  <a:pt x="0" y="0"/>
                </a:moveTo>
                <a:cubicBezTo>
                  <a:pt x="264414" y="13458"/>
                  <a:pt x="369306" y="7839"/>
                  <a:pt x="686183" y="0"/>
                </a:cubicBezTo>
                <a:cubicBezTo>
                  <a:pt x="1003060" y="-7839"/>
                  <a:pt x="1172845" y="-31787"/>
                  <a:pt x="1372366" y="0"/>
                </a:cubicBezTo>
                <a:cubicBezTo>
                  <a:pt x="1571887" y="31787"/>
                  <a:pt x="1690208" y="24444"/>
                  <a:pt x="1890013" y="0"/>
                </a:cubicBezTo>
                <a:cubicBezTo>
                  <a:pt x="2089818" y="-24444"/>
                  <a:pt x="2201562" y="-11034"/>
                  <a:pt x="2407660" y="0"/>
                </a:cubicBezTo>
                <a:cubicBezTo>
                  <a:pt x="2613758" y="11034"/>
                  <a:pt x="2714640" y="-16564"/>
                  <a:pt x="2967441" y="0"/>
                </a:cubicBezTo>
                <a:cubicBezTo>
                  <a:pt x="3220242" y="16564"/>
                  <a:pt x="3205342" y="-16969"/>
                  <a:pt x="3442954" y="0"/>
                </a:cubicBezTo>
                <a:cubicBezTo>
                  <a:pt x="3680566" y="16969"/>
                  <a:pt x="3857619" y="-3506"/>
                  <a:pt x="4213405" y="0"/>
                </a:cubicBezTo>
                <a:cubicBezTo>
                  <a:pt x="4220874" y="236305"/>
                  <a:pt x="4204895" y="342960"/>
                  <a:pt x="4213405" y="523220"/>
                </a:cubicBezTo>
                <a:cubicBezTo>
                  <a:pt x="4043653" y="509584"/>
                  <a:pt x="3844115" y="520000"/>
                  <a:pt x="3737892" y="523220"/>
                </a:cubicBezTo>
                <a:cubicBezTo>
                  <a:pt x="3631669" y="526440"/>
                  <a:pt x="3446793" y="515716"/>
                  <a:pt x="3262379" y="523220"/>
                </a:cubicBezTo>
                <a:cubicBezTo>
                  <a:pt x="3077965" y="530724"/>
                  <a:pt x="2804873" y="517581"/>
                  <a:pt x="2660464" y="523220"/>
                </a:cubicBezTo>
                <a:cubicBezTo>
                  <a:pt x="2516055" y="528859"/>
                  <a:pt x="2304502" y="520972"/>
                  <a:pt x="2016415" y="523220"/>
                </a:cubicBezTo>
                <a:cubicBezTo>
                  <a:pt x="1728328" y="525468"/>
                  <a:pt x="1623922" y="522872"/>
                  <a:pt x="1498768" y="523220"/>
                </a:cubicBezTo>
                <a:cubicBezTo>
                  <a:pt x="1373614" y="523568"/>
                  <a:pt x="1053287" y="500537"/>
                  <a:pt x="812585" y="523220"/>
                </a:cubicBezTo>
                <a:cubicBezTo>
                  <a:pt x="571883" y="545903"/>
                  <a:pt x="316424" y="489038"/>
                  <a:pt x="0" y="523220"/>
                </a:cubicBezTo>
                <a:cubicBezTo>
                  <a:pt x="12357" y="369712"/>
                  <a:pt x="-528" y="129191"/>
                  <a:pt x="0" y="0"/>
                </a:cubicBezTo>
                <a:close/>
              </a:path>
            </a:pathLst>
          </a:custGeom>
          <a:solidFill>
            <a:schemeClr val="accent4">
              <a:lumMod val="20000"/>
              <a:lumOff val="80000"/>
            </a:schemeClr>
          </a:solidFill>
          <a:ln w="28575">
            <a:extLst>
              <a:ext uri="{C807C97D-BFC1-408E-A445-0C87EB9F89A2}">
                <ask:lineSketchStyleProps xmlns:ask="http://schemas.microsoft.com/office/drawing/2018/sketchyshapes" sd="3871379894">
                  <a:prstGeom prst="rect">
                    <a:avLst/>
                  </a:prstGeom>
                  <ask:type>
                    <ask:lineSketchFreehand/>
                  </ask:type>
                </ask:lineSketchStyleProps>
              </a:ext>
            </a:extLst>
          </a:ln>
        </p:spPr>
        <p:style>
          <a:lnRef idx="2">
            <a:schemeClr val="accent4"/>
          </a:lnRef>
          <a:fillRef idx="1">
            <a:schemeClr val="lt1"/>
          </a:fillRef>
          <a:effectRef idx="0">
            <a:schemeClr val="accent4"/>
          </a:effectRef>
          <a:fontRef idx="minor">
            <a:schemeClr val="dk1"/>
          </a:fontRef>
        </p:style>
        <p:txBody>
          <a:bodyPr wrap="square" rtlCol="0">
            <a:spAutoFit/>
          </a:bodyPr>
          <a:lstStyle/>
          <a:p>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Hồi</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ấy</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diệt</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trừ</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yêu</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tinh</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a:t>
            </a:r>
            <a:endParaRPr kumimoji="1" lang="zh-CN" altLang="en-US" sz="2800" b="1" dirty="0">
              <a:solidFill>
                <a:srgbClr val="002060"/>
              </a:solidFill>
              <a:latin typeface="Times New Roman" panose="02020603050405020304" pitchFamily="18" charset="0"/>
              <a:ea typeface="萝莉体 第二版" panose="02000500000000000000" pitchFamily="2" charset="-122"/>
              <a:cs typeface="Times New Roman" panose="02020603050405020304" pitchFamily="18" charset="0"/>
            </a:endParaRPr>
          </a:p>
        </p:txBody>
      </p:sp>
      <p:sp>
        <p:nvSpPr>
          <p:cNvPr id="36" name="文本框 5">
            <a:extLst>
              <a:ext uri="{FF2B5EF4-FFF2-40B4-BE49-F238E27FC236}">
                <a16:creationId xmlns:a16="http://schemas.microsoft.com/office/drawing/2014/main" id="{80D81A15-6F2D-4DD9-9B0A-0DF5B262E3C3}"/>
              </a:ext>
            </a:extLst>
          </p:cNvPr>
          <p:cNvSpPr txBox="1"/>
          <p:nvPr/>
        </p:nvSpPr>
        <p:spPr>
          <a:xfrm>
            <a:off x="1623568" y="2549805"/>
            <a:ext cx="6282286" cy="523220"/>
          </a:xfrm>
          <a:custGeom>
            <a:avLst/>
            <a:gdLst>
              <a:gd name="connsiteX0" fmla="*/ 0 w 6282286"/>
              <a:gd name="connsiteY0" fmla="*/ 0 h 523220"/>
              <a:gd name="connsiteX1" fmla="*/ 509563 w 6282286"/>
              <a:gd name="connsiteY1" fmla="*/ 0 h 523220"/>
              <a:gd name="connsiteX2" fmla="*/ 1333241 w 6282286"/>
              <a:gd name="connsiteY2" fmla="*/ 0 h 523220"/>
              <a:gd name="connsiteX3" fmla="*/ 1842804 w 6282286"/>
              <a:gd name="connsiteY3" fmla="*/ 0 h 523220"/>
              <a:gd name="connsiteX4" fmla="*/ 2603659 w 6282286"/>
              <a:gd name="connsiteY4" fmla="*/ 0 h 523220"/>
              <a:gd name="connsiteX5" fmla="*/ 3301690 w 6282286"/>
              <a:gd name="connsiteY5" fmla="*/ 0 h 523220"/>
              <a:gd name="connsiteX6" fmla="*/ 3811254 w 6282286"/>
              <a:gd name="connsiteY6" fmla="*/ 0 h 523220"/>
              <a:gd name="connsiteX7" fmla="*/ 4509285 w 6282286"/>
              <a:gd name="connsiteY7" fmla="*/ 0 h 523220"/>
              <a:gd name="connsiteX8" fmla="*/ 5207317 w 6282286"/>
              <a:gd name="connsiteY8" fmla="*/ 0 h 523220"/>
              <a:gd name="connsiteX9" fmla="*/ 6282286 w 6282286"/>
              <a:gd name="connsiteY9" fmla="*/ 0 h 523220"/>
              <a:gd name="connsiteX10" fmla="*/ 6282286 w 6282286"/>
              <a:gd name="connsiteY10" fmla="*/ 523220 h 523220"/>
              <a:gd name="connsiteX11" fmla="*/ 5772723 w 6282286"/>
              <a:gd name="connsiteY11" fmla="*/ 523220 h 523220"/>
              <a:gd name="connsiteX12" fmla="*/ 5200337 w 6282286"/>
              <a:gd name="connsiteY12" fmla="*/ 523220 h 523220"/>
              <a:gd name="connsiteX13" fmla="*/ 4565128 w 6282286"/>
              <a:gd name="connsiteY13" fmla="*/ 523220 h 523220"/>
              <a:gd name="connsiteX14" fmla="*/ 3929919 w 6282286"/>
              <a:gd name="connsiteY14" fmla="*/ 523220 h 523220"/>
              <a:gd name="connsiteX15" fmla="*/ 3169064 w 6282286"/>
              <a:gd name="connsiteY15" fmla="*/ 523220 h 523220"/>
              <a:gd name="connsiteX16" fmla="*/ 2659501 w 6282286"/>
              <a:gd name="connsiteY16" fmla="*/ 523220 h 523220"/>
              <a:gd name="connsiteX17" fmla="*/ 2149938 w 6282286"/>
              <a:gd name="connsiteY17" fmla="*/ 523220 h 523220"/>
              <a:gd name="connsiteX18" fmla="*/ 1389083 w 6282286"/>
              <a:gd name="connsiteY18" fmla="*/ 523220 h 523220"/>
              <a:gd name="connsiteX19" fmla="*/ 0 w 6282286"/>
              <a:gd name="connsiteY19" fmla="*/ 523220 h 523220"/>
              <a:gd name="connsiteX20" fmla="*/ 0 w 6282286"/>
              <a:gd name="connsiteY20"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282286" h="523220" fill="none" extrusionOk="0">
                <a:moveTo>
                  <a:pt x="0" y="0"/>
                </a:moveTo>
                <a:cubicBezTo>
                  <a:pt x="229434" y="17934"/>
                  <a:pt x="271177" y="16056"/>
                  <a:pt x="509563" y="0"/>
                </a:cubicBezTo>
                <a:cubicBezTo>
                  <a:pt x="747949" y="-16056"/>
                  <a:pt x="946411" y="18055"/>
                  <a:pt x="1333241" y="0"/>
                </a:cubicBezTo>
                <a:cubicBezTo>
                  <a:pt x="1720071" y="-18055"/>
                  <a:pt x="1623474" y="6219"/>
                  <a:pt x="1842804" y="0"/>
                </a:cubicBezTo>
                <a:cubicBezTo>
                  <a:pt x="2062134" y="-6219"/>
                  <a:pt x="2227206" y="-17604"/>
                  <a:pt x="2603659" y="0"/>
                </a:cubicBezTo>
                <a:cubicBezTo>
                  <a:pt x="2980113" y="17604"/>
                  <a:pt x="3010919" y="-9585"/>
                  <a:pt x="3301690" y="0"/>
                </a:cubicBezTo>
                <a:cubicBezTo>
                  <a:pt x="3592461" y="9585"/>
                  <a:pt x="3590982" y="-23757"/>
                  <a:pt x="3811254" y="0"/>
                </a:cubicBezTo>
                <a:cubicBezTo>
                  <a:pt x="4031526" y="23757"/>
                  <a:pt x="4206810" y="9376"/>
                  <a:pt x="4509285" y="0"/>
                </a:cubicBezTo>
                <a:cubicBezTo>
                  <a:pt x="4811760" y="-9376"/>
                  <a:pt x="4937829" y="-24051"/>
                  <a:pt x="5207317" y="0"/>
                </a:cubicBezTo>
                <a:cubicBezTo>
                  <a:pt x="5476805" y="24051"/>
                  <a:pt x="5999210" y="172"/>
                  <a:pt x="6282286" y="0"/>
                </a:cubicBezTo>
                <a:cubicBezTo>
                  <a:pt x="6267681" y="185554"/>
                  <a:pt x="6274156" y="385395"/>
                  <a:pt x="6282286" y="523220"/>
                </a:cubicBezTo>
                <a:cubicBezTo>
                  <a:pt x="6158701" y="499566"/>
                  <a:pt x="5879542" y="513476"/>
                  <a:pt x="5772723" y="523220"/>
                </a:cubicBezTo>
                <a:cubicBezTo>
                  <a:pt x="5665904" y="532964"/>
                  <a:pt x="5420376" y="516582"/>
                  <a:pt x="5200337" y="523220"/>
                </a:cubicBezTo>
                <a:cubicBezTo>
                  <a:pt x="4980298" y="529858"/>
                  <a:pt x="4870890" y="516017"/>
                  <a:pt x="4565128" y="523220"/>
                </a:cubicBezTo>
                <a:cubicBezTo>
                  <a:pt x="4259366" y="530423"/>
                  <a:pt x="4076636" y="517972"/>
                  <a:pt x="3929919" y="523220"/>
                </a:cubicBezTo>
                <a:cubicBezTo>
                  <a:pt x="3783202" y="528468"/>
                  <a:pt x="3533535" y="517735"/>
                  <a:pt x="3169064" y="523220"/>
                </a:cubicBezTo>
                <a:cubicBezTo>
                  <a:pt x="2804593" y="528705"/>
                  <a:pt x="2807982" y="513804"/>
                  <a:pt x="2659501" y="523220"/>
                </a:cubicBezTo>
                <a:cubicBezTo>
                  <a:pt x="2511020" y="532636"/>
                  <a:pt x="2330761" y="513506"/>
                  <a:pt x="2149938" y="523220"/>
                </a:cubicBezTo>
                <a:cubicBezTo>
                  <a:pt x="1969115" y="532934"/>
                  <a:pt x="1570255" y="501652"/>
                  <a:pt x="1389083" y="523220"/>
                </a:cubicBezTo>
                <a:cubicBezTo>
                  <a:pt x="1207912" y="544788"/>
                  <a:pt x="568503" y="488973"/>
                  <a:pt x="0" y="523220"/>
                </a:cubicBezTo>
                <a:cubicBezTo>
                  <a:pt x="1403" y="360938"/>
                  <a:pt x="6154" y="131052"/>
                  <a:pt x="0" y="0"/>
                </a:cubicBezTo>
                <a:close/>
              </a:path>
              <a:path w="6282286" h="523220" stroke="0" extrusionOk="0">
                <a:moveTo>
                  <a:pt x="0" y="0"/>
                </a:moveTo>
                <a:cubicBezTo>
                  <a:pt x="178135" y="-22332"/>
                  <a:pt x="522513" y="-17702"/>
                  <a:pt x="823677" y="0"/>
                </a:cubicBezTo>
                <a:cubicBezTo>
                  <a:pt x="1124841" y="17702"/>
                  <a:pt x="1237825" y="-15141"/>
                  <a:pt x="1647355" y="0"/>
                </a:cubicBezTo>
                <a:cubicBezTo>
                  <a:pt x="2056885" y="15141"/>
                  <a:pt x="1965070" y="-20421"/>
                  <a:pt x="2219741" y="0"/>
                </a:cubicBezTo>
                <a:cubicBezTo>
                  <a:pt x="2474412" y="20421"/>
                  <a:pt x="2518992" y="15958"/>
                  <a:pt x="2792127" y="0"/>
                </a:cubicBezTo>
                <a:cubicBezTo>
                  <a:pt x="3065262" y="-15958"/>
                  <a:pt x="3130318" y="806"/>
                  <a:pt x="3427336" y="0"/>
                </a:cubicBezTo>
                <a:cubicBezTo>
                  <a:pt x="3724354" y="-806"/>
                  <a:pt x="3830645" y="17173"/>
                  <a:pt x="3936899" y="0"/>
                </a:cubicBezTo>
                <a:cubicBezTo>
                  <a:pt x="4043153" y="-17173"/>
                  <a:pt x="4230918" y="-11853"/>
                  <a:pt x="4446462" y="0"/>
                </a:cubicBezTo>
                <a:cubicBezTo>
                  <a:pt x="4662006" y="11853"/>
                  <a:pt x="4766939" y="-24445"/>
                  <a:pt x="5081671" y="0"/>
                </a:cubicBezTo>
                <a:cubicBezTo>
                  <a:pt x="5396403" y="24445"/>
                  <a:pt x="5534509" y="25597"/>
                  <a:pt x="5654057" y="0"/>
                </a:cubicBezTo>
                <a:cubicBezTo>
                  <a:pt x="5773605" y="-25597"/>
                  <a:pt x="6113079" y="29396"/>
                  <a:pt x="6282286" y="0"/>
                </a:cubicBezTo>
                <a:cubicBezTo>
                  <a:pt x="6298753" y="253993"/>
                  <a:pt x="6275670" y="307206"/>
                  <a:pt x="6282286" y="523220"/>
                </a:cubicBezTo>
                <a:cubicBezTo>
                  <a:pt x="6053022" y="528497"/>
                  <a:pt x="5863825" y="511610"/>
                  <a:pt x="5709900" y="523220"/>
                </a:cubicBezTo>
                <a:cubicBezTo>
                  <a:pt x="5555975" y="534830"/>
                  <a:pt x="5296303" y="508993"/>
                  <a:pt x="5137514" y="523220"/>
                </a:cubicBezTo>
                <a:cubicBezTo>
                  <a:pt x="4978725" y="537447"/>
                  <a:pt x="4599553" y="529751"/>
                  <a:pt x="4313836" y="523220"/>
                </a:cubicBezTo>
                <a:cubicBezTo>
                  <a:pt x="4028119" y="516689"/>
                  <a:pt x="3957095" y="493623"/>
                  <a:pt x="3615805" y="523220"/>
                </a:cubicBezTo>
                <a:cubicBezTo>
                  <a:pt x="3274515" y="552817"/>
                  <a:pt x="3224301" y="533175"/>
                  <a:pt x="3043419" y="523220"/>
                </a:cubicBezTo>
                <a:cubicBezTo>
                  <a:pt x="2862537" y="513265"/>
                  <a:pt x="2748796" y="526975"/>
                  <a:pt x="2533855" y="523220"/>
                </a:cubicBezTo>
                <a:cubicBezTo>
                  <a:pt x="2318914" y="519465"/>
                  <a:pt x="2052519" y="504462"/>
                  <a:pt x="1773001" y="523220"/>
                </a:cubicBezTo>
                <a:cubicBezTo>
                  <a:pt x="1493483" y="541978"/>
                  <a:pt x="1365474" y="508569"/>
                  <a:pt x="1263438" y="523220"/>
                </a:cubicBezTo>
                <a:cubicBezTo>
                  <a:pt x="1161402" y="537871"/>
                  <a:pt x="352413" y="501149"/>
                  <a:pt x="0" y="523220"/>
                </a:cubicBezTo>
                <a:cubicBezTo>
                  <a:pt x="8836" y="297937"/>
                  <a:pt x="-12788" y="171544"/>
                  <a:pt x="0" y="0"/>
                </a:cubicBezTo>
                <a:close/>
              </a:path>
            </a:pathLst>
          </a:custGeom>
          <a:solidFill>
            <a:schemeClr val="accent4">
              <a:lumMod val="20000"/>
              <a:lumOff val="80000"/>
            </a:schemeClr>
          </a:solidFill>
          <a:ln w="28575">
            <a:extLst>
              <a:ext uri="{C807C97D-BFC1-408E-A445-0C87EB9F89A2}">
                <ask:lineSketchStyleProps xmlns:ask="http://schemas.microsoft.com/office/drawing/2018/sketchyshapes" sd="3871379894">
                  <a:prstGeom prst="rect">
                    <a:avLst/>
                  </a:prstGeom>
                  <ask:type>
                    <ask:lineSketchFreehand/>
                  </ask:type>
                </ask:lineSketchStyleProps>
              </a:ext>
            </a:extLst>
          </a:ln>
        </p:spPr>
        <p:style>
          <a:lnRef idx="2">
            <a:schemeClr val="accent4"/>
          </a:lnRef>
          <a:fillRef idx="1">
            <a:schemeClr val="lt1"/>
          </a:fillRef>
          <a:effectRef idx="0">
            <a:schemeClr val="accent4"/>
          </a:effectRef>
          <a:fontRef idx="minor">
            <a:schemeClr val="dk1"/>
          </a:fontRef>
        </p:style>
        <p:txBody>
          <a:bodyPr wrap="square" rtlCol="0">
            <a:spAutoFit/>
          </a:bodyPr>
          <a:lstStyle/>
          <a:p>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Đến</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một</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cánh</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đồng</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diệt</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trừ</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yêu</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tinh</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a:t>
            </a:r>
            <a:endParaRPr kumimoji="1" lang="zh-CN" altLang="en-US" sz="2800" b="1" dirty="0">
              <a:solidFill>
                <a:srgbClr val="002060"/>
              </a:solidFill>
              <a:latin typeface="Times New Roman" panose="02020603050405020304" pitchFamily="18" charset="0"/>
              <a:ea typeface="萝莉体 第二版" panose="02000500000000000000" pitchFamily="2" charset="-122"/>
              <a:cs typeface="Times New Roman" panose="02020603050405020304" pitchFamily="18" charset="0"/>
            </a:endParaRPr>
          </a:p>
        </p:txBody>
      </p:sp>
      <p:sp>
        <p:nvSpPr>
          <p:cNvPr id="37" name="文本框 5">
            <a:extLst>
              <a:ext uri="{FF2B5EF4-FFF2-40B4-BE49-F238E27FC236}">
                <a16:creationId xmlns:a16="http://schemas.microsoft.com/office/drawing/2014/main" id="{179C04F6-F59A-4005-8798-A8BB9DB28ECD}"/>
              </a:ext>
            </a:extLst>
          </p:cNvPr>
          <p:cNvSpPr txBox="1"/>
          <p:nvPr/>
        </p:nvSpPr>
        <p:spPr>
          <a:xfrm>
            <a:off x="2335652" y="3273483"/>
            <a:ext cx="6368007" cy="523220"/>
          </a:xfrm>
          <a:custGeom>
            <a:avLst/>
            <a:gdLst>
              <a:gd name="connsiteX0" fmla="*/ 0 w 6368007"/>
              <a:gd name="connsiteY0" fmla="*/ 0 h 523220"/>
              <a:gd name="connsiteX1" fmla="*/ 445760 w 6368007"/>
              <a:gd name="connsiteY1" fmla="*/ 0 h 523220"/>
              <a:gd name="connsiteX2" fmla="*/ 1082561 w 6368007"/>
              <a:gd name="connsiteY2" fmla="*/ 0 h 523220"/>
              <a:gd name="connsiteX3" fmla="*/ 1528322 w 6368007"/>
              <a:gd name="connsiteY3" fmla="*/ 0 h 523220"/>
              <a:gd name="connsiteX4" fmla="*/ 2165122 w 6368007"/>
              <a:gd name="connsiteY4" fmla="*/ 0 h 523220"/>
              <a:gd name="connsiteX5" fmla="*/ 2801923 w 6368007"/>
              <a:gd name="connsiteY5" fmla="*/ 0 h 523220"/>
              <a:gd name="connsiteX6" fmla="*/ 3566084 w 6368007"/>
              <a:gd name="connsiteY6" fmla="*/ 0 h 523220"/>
              <a:gd name="connsiteX7" fmla="*/ 4075524 w 6368007"/>
              <a:gd name="connsiteY7" fmla="*/ 0 h 523220"/>
              <a:gd name="connsiteX8" fmla="*/ 4839685 w 6368007"/>
              <a:gd name="connsiteY8" fmla="*/ 0 h 523220"/>
              <a:gd name="connsiteX9" fmla="*/ 5285446 w 6368007"/>
              <a:gd name="connsiteY9" fmla="*/ 0 h 523220"/>
              <a:gd name="connsiteX10" fmla="*/ 5731206 w 6368007"/>
              <a:gd name="connsiteY10" fmla="*/ 0 h 523220"/>
              <a:gd name="connsiteX11" fmla="*/ 6368007 w 6368007"/>
              <a:gd name="connsiteY11" fmla="*/ 0 h 523220"/>
              <a:gd name="connsiteX12" fmla="*/ 6368007 w 6368007"/>
              <a:gd name="connsiteY12" fmla="*/ 523220 h 523220"/>
              <a:gd name="connsiteX13" fmla="*/ 5731206 w 6368007"/>
              <a:gd name="connsiteY13" fmla="*/ 523220 h 523220"/>
              <a:gd name="connsiteX14" fmla="*/ 5285446 w 6368007"/>
              <a:gd name="connsiteY14" fmla="*/ 523220 h 523220"/>
              <a:gd name="connsiteX15" fmla="*/ 4584965 w 6368007"/>
              <a:gd name="connsiteY15" fmla="*/ 523220 h 523220"/>
              <a:gd name="connsiteX16" fmla="*/ 3820804 w 6368007"/>
              <a:gd name="connsiteY16" fmla="*/ 523220 h 523220"/>
              <a:gd name="connsiteX17" fmla="*/ 3247684 w 6368007"/>
              <a:gd name="connsiteY17" fmla="*/ 523220 h 523220"/>
              <a:gd name="connsiteX18" fmla="*/ 2547203 w 6368007"/>
              <a:gd name="connsiteY18" fmla="*/ 523220 h 523220"/>
              <a:gd name="connsiteX19" fmla="*/ 1846722 w 6368007"/>
              <a:gd name="connsiteY19" fmla="*/ 523220 h 523220"/>
              <a:gd name="connsiteX20" fmla="*/ 1337281 w 6368007"/>
              <a:gd name="connsiteY20" fmla="*/ 523220 h 523220"/>
              <a:gd name="connsiteX21" fmla="*/ 573121 w 6368007"/>
              <a:gd name="connsiteY21" fmla="*/ 523220 h 523220"/>
              <a:gd name="connsiteX22" fmla="*/ 0 w 6368007"/>
              <a:gd name="connsiteY22" fmla="*/ 523220 h 523220"/>
              <a:gd name="connsiteX23" fmla="*/ 0 w 6368007"/>
              <a:gd name="connsiteY23"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368007" h="523220" fill="none" extrusionOk="0">
                <a:moveTo>
                  <a:pt x="0" y="0"/>
                </a:moveTo>
                <a:cubicBezTo>
                  <a:pt x="221631" y="18314"/>
                  <a:pt x="288263" y="-18421"/>
                  <a:pt x="445760" y="0"/>
                </a:cubicBezTo>
                <a:cubicBezTo>
                  <a:pt x="603257" y="18421"/>
                  <a:pt x="854459" y="31300"/>
                  <a:pt x="1082561" y="0"/>
                </a:cubicBezTo>
                <a:cubicBezTo>
                  <a:pt x="1310663" y="-31300"/>
                  <a:pt x="1377586" y="9343"/>
                  <a:pt x="1528322" y="0"/>
                </a:cubicBezTo>
                <a:cubicBezTo>
                  <a:pt x="1679058" y="-9343"/>
                  <a:pt x="1929647" y="-6587"/>
                  <a:pt x="2165122" y="0"/>
                </a:cubicBezTo>
                <a:cubicBezTo>
                  <a:pt x="2400597" y="6587"/>
                  <a:pt x="2500388" y="26130"/>
                  <a:pt x="2801923" y="0"/>
                </a:cubicBezTo>
                <a:cubicBezTo>
                  <a:pt x="3103458" y="-26130"/>
                  <a:pt x="3346465" y="-24008"/>
                  <a:pt x="3566084" y="0"/>
                </a:cubicBezTo>
                <a:cubicBezTo>
                  <a:pt x="3785703" y="24008"/>
                  <a:pt x="3917276" y="1350"/>
                  <a:pt x="4075524" y="0"/>
                </a:cubicBezTo>
                <a:cubicBezTo>
                  <a:pt x="4233772" y="-1350"/>
                  <a:pt x="4580302" y="-16373"/>
                  <a:pt x="4839685" y="0"/>
                </a:cubicBezTo>
                <a:cubicBezTo>
                  <a:pt x="5099068" y="16373"/>
                  <a:pt x="5100302" y="-13195"/>
                  <a:pt x="5285446" y="0"/>
                </a:cubicBezTo>
                <a:cubicBezTo>
                  <a:pt x="5470590" y="13195"/>
                  <a:pt x="5597019" y="-1256"/>
                  <a:pt x="5731206" y="0"/>
                </a:cubicBezTo>
                <a:cubicBezTo>
                  <a:pt x="5865393" y="1256"/>
                  <a:pt x="6238546" y="1613"/>
                  <a:pt x="6368007" y="0"/>
                </a:cubicBezTo>
                <a:cubicBezTo>
                  <a:pt x="6350838" y="195888"/>
                  <a:pt x="6385394" y="297944"/>
                  <a:pt x="6368007" y="523220"/>
                </a:cubicBezTo>
                <a:cubicBezTo>
                  <a:pt x="6114078" y="550406"/>
                  <a:pt x="5941959" y="546769"/>
                  <a:pt x="5731206" y="523220"/>
                </a:cubicBezTo>
                <a:cubicBezTo>
                  <a:pt x="5520453" y="499671"/>
                  <a:pt x="5496736" y="525468"/>
                  <a:pt x="5285446" y="523220"/>
                </a:cubicBezTo>
                <a:cubicBezTo>
                  <a:pt x="5074156" y="520972"/>
                  <a:pt x="4885731" y="552801"/>
                  <a:pt x="4584965" y="523220"/>
                </a:cubicBezTo>
                <a:cubicBezTo>
                  <a:pt x="4284199" y="493639"/>
                  <a:pt x="4036173" y="537877"/>
                  <a:pt x="3820804" y="523220"/>
                </a:cubicBezTo>
                <a:cubicBezTo>
                  <a:pt x="3605435" y="508563"/>
                  <a:pt x="3464969" y="522592"/>
                  <a:pt x="3247684" y="523220"/>
                </a:cubicBezTo>
                <a:cubicBezTo>
                  <a:pt x="3030399" y="523848"/>
                  <a:pt x="2813957" y="551740"/>
                  <a:pt x="2547203" y="523220"/>
                </a:cubicBezTo>
                <a:cubicBezTo>
                  <a:pt x="2280449" y="494700"/>
                  <a:pt x="2183914" y="550623"/>
                  <a:pt x="1846722" y="523220"/>
                </a:cubicBezTo>
                <a:cubicBezTo>
                  <a:pt x="1509530" y="495817"/>
                  <a:pt x="1445495" y="539056"/>
                  <a:pt x="1337281" y="523220"/>
                </a:cubicBezTo>
                <a:cubicBezTo>
                  <a:pt x="1229067" y="507384"/>
                  <a:pt x="941796" y="543070"/>
                  <a:pt x="573121" y="523220"/>
                </a:cubicBezTo>
                <a:cubicBezTo>
                  <a:pt x="204446" y="503370"/>
                  <a:pt x="246000" y="541449"/>
                  <a:pt x="0" y="523220"/>
                </a:cubicBezTo>
                <a:cubicBezTo>
                  <a:pt x="-14430" y="291339"/>
                  <a:pt x="-17927" y="221734"/>
                  <a:pt x="0" y="0"/>
                </a:cubicBezTo>
                <a:close/>
              </a:path>
              <a:path w="6368007" h="523220" stroke="0" extrusionOk="0">
                <a:moveTo>
                  <a:pt x="0" y="0"/>
                </a:moveTo>
                <a:cubicBezTo>
                  <a:pt x="216128" y="-15957"/>
                  <a:pt x="466326" y="-34973"/>
                  <a:pt x="764161" y="0"/>
                </a:cubicBezTo>
                <a:cubicBezTo>
                  <a:pt x="1061996" y="34973"/>
                  <a:pt x="1196006" y="25129"/>
                  <a:pt x="1528322" y="0"/>
                </a:cubicBezTo>
                <a:cubicBezTo>
                  <a:pt x="1860638" y="-25129"/>
                  <a:pt x="1843220" y="-22845"/>
                  <a:pt x="2037762" y="0"/>
                </a:cubicBezTo>
                <a:cubicBezTo>
                  <a:pt x="2232304" y="22845"/>
                  <a:pt x="2438477" y="-20271"/>
                  <a:pt x="2547203" y="0"/>
                </a:cubicBezTo>
                <a:cubicBezTo>
                  <a:pt x="2655929" y="20271"/>
                  <a:pt x="2901852" y="5433"/>
                  <a:pt x="3120323" y="0"/>
                </a:cubicBezTo>
                <a:cubicBezTo>
                  <a:pt x="3338794" y="-5433"/>
                  <a:pt x="3447172" y="-17808"/>
                  <a:pt x="3566084" y="0"/>
                </a:cubicBezTo>
                <a:cubicBezTo>
                  <a:pt x="3684996" y="17808"/>
                  <a:pt x="3822462" y="11886"/>
                  <a:pt x="4011844" y="0"/>
                </a:cubicBezTo>
                <a:cubicBezTo>
                  <a:pt x="4201226" y="-11886"/>
                  <a:pt x="4417292" y="13512"/>
                  <a:pt x="4584965" y="0"/>
                </a:cubicBezTo>
                <a:cubicBezTo>
                  <a:pt x="4752638" y="-13512"/>
                  <a:pt x="4885391" y="-21571"/>
                  <a:pt x="5094406" y="0"/>
                </a:cubicBezTo>
                <a:cubicBezTo>
                  <a:pt x="5303421" y="21571"/>
                  <a:pt x="5407507" y="-12029"/>
                  <a:pt x="5540166" y="0"/>
                </a:cubicBezTo>
                <a:cubicBezTo>
                  <a:pt x="5672825" y="12029"/>
                  <a:pt x="6183413" y="-29988"/>
                  <a:pt x="6368007" y="0"/>
                </a:cubicBezTo>
                <a:cubicBezTo>
                  <a:pt x="6363599" y="222240"/>
                  <a:pt x="6353554" y="262410"/>
                  <a:pt x="6368007" y="523220"/>
                </a:cubicBezTo>
                <a:cubicBezTo>
                  <a:pt x="6132996" y="548279"/>
                  <a:pt x="5962305" y="534214"/>
                  <a:pt x="5858566" y="523220"/>
                </a:cubicBezTo>
                <a:cubicBezTo>
                  <a:pt x="5754827" y="512226"/>
                  <a:pt x="5370124" y="496024"/>
                  <a:pt x="5094406" y="523220"/>
                </a:cubicBezTo>
                <a:cubicBezTo>
                  <a:pt x="4818688" y="550416"/>
                  <a:pt x="4661637" y="520294"/>
                  <a:pt x="4457605" y="523220"/>
                </a:cubicBezTo>
                <a:cubicBezTo>
                  <a:pt x="4253573" y="526146"/>
                  <a:pt x="4058623" y="520917"/>
                  <a:pt x="3948164" y="523220"/>
                </a:cubicBezTo>
                <a:cubicBezTo>
                  <a:pt x="3837705" y="525523"/>
                  <a:pt x="3646328" y="526829"/>
                  <a:pt x="3502404" y="523220"/>
                </a:cubicBezTo>
                <a:cubicBezTo>
                  <a:pt x="3358480" y="519611"/>
                  <a:pt x="2973628" y="525990"/>
                  <a:pt x="2801923" y="523220"/>
                </a:cubicBezTo>
                <a:cubicBezTo>
                  <a:pt x="2630218" y="520450"/>
                  <a:pt x="2446513" y="539661"/>
                  <a:pt x="2356163" y="523220"/>
                </a:cubicBezTo>
                <a:cubicBezTo>
                  <a:pt x="2265813" y="506779"/>
                  <a:pt x="1937671" y="511278"/>
                  <a:pt x="1655682" y="523220"/>
                </a:cubicBezTo>
                <a:cubicBezTo>
                  <a:pt x="1373693" y="535162"/>
                  <a:pt x="1300256" y="526754"/>
                  <a:pt x="1209921" y="523220"/>
                </a:cubicBezTo>
                <a:cubicBezTo>
                  <a:pt x="1119586" y="519686"/>
                  <a:pt x="826691" y="539316"/>
                  <a:pt x="573121" y="523220"/>
                </a:cubicBezTo>
                <a:cubicBezTo>
                  <a:pt x="319551" y="507124"/>
                  <a:pt x="124352" y="533865"/>
                  <a:pt x="0" y="523220"/>
                </a:cubicBezTo>
                <a:cubicBezTo>
                  <a:pt x="-3480" y="273048"/>
                  <a:pt x="-95" y="179308"/>
                  <a:pt x="0" y="0"/>
                </a:cubicBezTo>
                <a:close/>
              </a:path>
            </a:pathLst>
          </a:custGeom>
          <a:solidFill>
            <a:schemeClr val="accent4">
              <a:lumMod val="20000"/>
              <a:lumOff val="80000"/>
            </a:schemeClr>
          </a:solidFill>
          <a:ln w="28575">
            <a:extLst>
              <a:ext uri="{C807C97D-BFC1-408E-A445-0C87EB9F89A2}">
                <ask:lineSketchStyleProps xmlns:ask="http://schemas.microsoft.com/office/drawing/2018/sketchyshapes" sd="3871379894">
                  <a:prstGeom prst="rect">
                    <a:avLst/>
                  </a:prstGeom>
                  <ask:type>
                    <ask:lineSketchFreehand/>
                  </ask:type>
                </ask:lineSketchStyleProps>
              </a:ext>
            </a:extLst>
          </a:ln>
        </p:spPr>
        <p:style>
          <a:lnRef idx="2">
            <a:schemeClr val="accent4"/>
          </a:lnRef>
          <a:fillRef idx="1">
            <a:schemeClr val="lt1"/>
          </a:fillRef>
          <a:effectRef idx="0">
            <a:schemeClr val="accent4"/>
          </a:effectRef>
          <a:fontRef idx="minor">
            <a:schemeClr val="dk1"/>
          </a:fontRef>
        </p:style>
        <p:txBody>
          <a:bodyPr wrap="square" rtlCol="0">
            <a:spAutoFit/>
          </a:bodyPr>
          <a:lstStyle/>
          <a:p>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Đến</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một</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vùng</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khác</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hai</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bạn</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lên</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đường</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a:t>
            </a:r>
            <a:endParaRPr kumimoji="1" lang="zh-CN" altLang="en-US" sz="2800" b="1" dirty="0">
              <a:solidFill>
                <a:srgbClr val="002060"/>
              </a:solidFill>
              <a:latin typeface="Times New Roman" panose="02020603050405020304" pitchFamily="18" charset="0"/>
              <a:ea typeface="萝莉体 第二版" panose="02000500000000000000" pitchFamily="2" charset="-122"/>
              <a:cs typeface="Times New Roman" panose="02020603050405020304" pitchFamily="18" charset="0"/>
            </a:endParaRPr>
          </a:p>
        </p:txBody>
      </p:sp>
      <p:sp>
        <p:nvSpPr>
          <p:cNvPr id="38" name="文本框 5">
            <a:extLst>
              <a:ext uri="{FF2B5EF4-FFF2-40B4-BE49-F238E27FC236}">
                <a16:creationId xmlns:a16="http://schemas.microsoft.com/office/drawing/2014/main" id="{C87CF984-9771-4161-A13A-CA8F6CBB09C7}"/>
              </a:ext>
            </a:extLst>
          </p:cNvPr>
          <p:cNvSpPr txBox="1"/>
          <p:nvPr/>
        </p:nvSpPr>
        <p:spPr>
          <a:xfrm>
            <a:off x="3683873" y="3970908"/>
            <a:ext cx="2201667" cy="523220"/>
          </a:xfrm>
          <a:custGeom>
            <a:avLst/>
            <a:gdLst>
              <a:gd name="connsiteX0" fmla="*/ 0 w 2201667"/>
              <a:gd name="connsiteY0" fmla="*/ 0 h 523220"/>
              <a:gd name="connsiteX1" fmla="*/ 572433 w 2201667"/>
              <a:gd name="connsiteY1" fmla="*/ 0 h 523220"/>
              <a:gd name="connsiteX2" fmla="*/ 1078817 w 2201667"/>
              <a:gd name="connsiteY2" fmla="*/ 0 h 523220"/>
              <a:gd name="connsiteX3" fmla="*/ 1607217 w 2201667"/>
              <a:gd name="connsiteY3" fmla="*/ 0 h 523220"/>
              <a:gd name="connsiteX4" fmla="*/ 2201667 w 2201667"/>
              <a:gd name="connsiteY4" fmla="*/ 0 h 523220"/>
              <a:gd name="connsiteX5" fmla="*/ 2201667 w 2201667"/>
              <a:gd name="connsiteY5" fmla="*/ 523220 h 523220"/>
              <a:gd name="connsiteX6" fmla="*/ 1629234 w 2201667"/>
              <a:gd name="connsiteY6" fmla="*/ 523220 h 523220"/>
              <a:gd name="connsiteX7" fmla="*/ 1078817 w 2201667"/>
              <a:gd name="connsiteY7" fmla="*/ 523220 h 523220"/>
              <a:gd name="connsiteX8" fmla="*/ 528400 w 2201667"/>
              <a:gd name="connsiteY8" fmla="*/ 523220 h 523220"/>
              <a:gd name="connsiteX9" fmla="*/ 0 w 2201667"/>
              <a:gd name="connsiteY9" fmla="*/ 523220 h 523220"/>
              <a:gd name="connsiteX10" fmla="*/ 0 w 2201667"/>
              <a:gd name="connsiteY10"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1667" h="523220" fill="none" extrusionOk="0">
                <a:moveTo>
                  <a:pt x="0" y="0"/>
                </a:moveTo>
                <a:cubicBezTo>
                  <a:pt x="254177" y="13378"/>
                  <a:pt x="444586" y="24769"/>
                  <a:pt x="572433" y="0"/>
                </a:cubicBezTo>
                <a:cubicBezTo>
                  <a:pt x="700280" y="-24769"/>
                  <a:pt x="944851" y="13259"/>
                  <a:pt x="1078817" y="0"/>
                </a:cubicBezTo>
                <a:cubicBezTo>
                  <a:pt x="1212783" y="-13259"/>
                  <a:pt x="1429455" y="-11693"/>
                  <a:pt x="1607217" y="0"/>
                </a:cubicBezTo>
                <a:cubicBezTo>
                  <a:pt x="1784979" y="11693"/>
                  <a:pt x="2061047" y="-409"/>
                  <a:pt x="2201667" y="0"/>
                </a:cubicBezTo>
                <a:cubicBezTo>
                  <a:pt x="2225056" y="224603"/>
                  <a:pt x="2186673" y="286717"/>
                  <a:pt x="2201667" y="523220"/>
                </a:cubicBezTo>
                <a:cubicBezTo>
                  <a:pt x="2026143" y="514249"/>
                  <a:pt x="1889738" y="499305"/>
                  <a:pt x="1629234" y="523220"/>
                </a:cubicBezTo>
                <a:cubicBezTo>
                  <a:pt x="1368730" y="547135"/>
                  <a:pt x="1242518" y="543187"/>
                  <a:pt x="1078817" y="523220"/>
                </a:cubicBezTo>
                <a:cubicBezTo>
                  <a:pt x="915116" y="503253"/>
                  <a:pt x="649968" y="519748"/>
                  <a:pt x="528400" y="523220"/>
                </a:cubicBezTo>
                <a:cubicBezTo>
                  <a:pt x="406832" y="526692"/>
                  <a:pt x="177665" y="497281"/>
                  <a:pt x="0" y="523220"/>
                </a:cubicBezTo>
                <a:cubicBezTo>
                  <a:pt x="-23720" y="269373"/>
                  <a:pt x="25116" y="108342"/>
                  <a:pt x="0" y="0"/>
                </a:cubicBezTo>
                <a:close/>
              </a:path>
              <a:path w="2201667" h="523220" stroke="0" extrusionOk="0">
                <a:moveTo>
                  <a:pt x="0" y="0"/>
                </a:moveTo>
                <a:cubicBezTo>
                  <a:pt x="182305" y="5173"/>
                  <a:pt x="379568" y="3042"/>
                  <a:pt x="594450" y="0"/>
                </a:cubicBezTo>
                <a:cubicBezTo>
                  <a:pt x="809332" y="-3042"/>
                  <a:pt x="968724" y="-27039"/>
                  <a:pt x="1188900" y="0"/>
                </a:cubicBezTo>
                <a:cubicBezTo>
                  <a:pt x="1409076" y="27039"/>
                  <a:pt x="1536044" y="-11006"/>
                  <a:pt x="1695284" y="0"/>
                </a:cubicBezTo>
                <a:cubicBezTo>
                  <a:pt x="1854524" y="11006"/>
                  <a:pt x="2049601" y="24433"/>
                  <a:pt x="2201667" y="0"/>
                </a:cubicBezTo>
                <a:cubicBezTo>
                  <a:pt x="2181755" y="259056"/>
                  <a:pt x="2206295" y="283757"/>
                  <a:pt x="2201667" y="523220"/>
                </a:cubicBezTo>
                <a:cubicBezTo>
                  <a:pt x="2019719" y="523339"/>
                  <a:pt x="1777894" y="550276"/>
                  <a:pt x="1629234" y="523220"/>
                </a:cubicBezTo>
                <a:cubicBezTo>
                  <a:pt x="1480574" y="496164"/>
                  <a:pt x="1328921" y="551139"/>
                  <a:pt x="1056800" y="523220"/>
                </a:cubicBezTo>
                <a:cubicBezTo>
                  <a:pt x="784679" y="495301"/>
                  <a:pt x="719100" y="523232"/>
                  <a:pt x="506383" y="523220"/>
                </a:cubicBezTo>
                <a:cubicBezTo>
                  <a:pt x="293666" y="523208"/>
                  <a:pt x="246098" y="538104"/>
                  <a:pt x="0" y="523220"/>
                </a:cubicBezTo>
                <a:cubicBezTo>
                  <a:pt x="-23918" y="278832"/>
                  <a:pt x="4408" y="144014"/>
                  <a:pt x="0" y="0"/>
                </a:cubicBezTo>
                <a:close/>
              </a:path>
            </a:pathLst>
          </a:custGeom>
          <a:solidFill>
            <a:schemeClr val="accent4">
              <a:lumMod val="20000"/>
              <a:lumOff val="80000"/>
            </a:schemeClr>
          </a:solidFill>
          <a:ln w="28575">
            <a:extLst>
              <a:ext uri="{C807C97D-BFC1-408E-A445-0C87EB9F89A2}">
                <ask:lineSketchStyleProps xmlns:ask="http://schemas.microsoft.com/office/drawing/2018/sketchyshapes" sd="3871379894">
                  <a:prstGeom prst="rect">
                    <a:avLst/>
                  </a:prstGeom>
                  <ask:type>
                    <ask:lineSketchFreehand/>
                  </ask:type>
                </ask:lineSketchStyleProps>
              </a:ext>
            </a:extLst>
          </a:ln>
        </p:spPr>
        <p:style>
          <a:lnRef idx="2">
            <a:schemeClr val="accent4"/>
          </a:lnRef>
          <a:fillRef idx="1">
            <a:schemeClr val="lt1"/>
          </a:fillRef>
          <a:effectRef idx="0">
            <a:schemeClr val="accent4"/>
          </a:effectRef>
          <a:fontRef idx="minor">
            <a:schemeClr val="dk1"/>
          </a:fontRef>
        </p:style>
        <p:txBody>
          <a:bodyPr wrap="square" rtlCol="0">
            <a:spAutoFit/>
          </a:bodyPr>
          <a:lstStyle/>
          <a:p>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Phần</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còn</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kumimoji="1" lang="en-US" altLang="zh-CN" sz="2800" b="1"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lại</a:t>
            </a:r>
            <a:r>
              <a:rPr kumimoji="1" lang="en-US" altLang="zh-CN" sz="28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a:t>
            </a:r>
            <a:endParaRPr kumimoji="1" lang="zh-CN" altLang="en-US" sz="2800" b="1" dirty="0">
              <a:solidFill>
                <a:srgbClr val="002060"/>
              </a:solidFill>
              <a:latin typeface="Times New Roman" panose="02020603050405020304" pitchFamily="18" charset="0"/>
              <a:ea typeface="萝莉体 第二版" panose="02000500000000000000" pitchFamily="2" charset="-122"/>
              <a:cs typeface="Times New Roman" panose="02020603050405020304" pitchFamily="18" charset="0"/>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1000"/>
                                        <p:tgtEl>
                                          <p:spTgt spid="24"/>
                                        </p:tgtEl>
                                      </p:cBhvr>
                                    </p:animEffect>
                                    <p:anim calcmode="lin" valueType="num">
                                      <p:cBhvr>
                                        <p:cTn id="15" dur="1000" fill="hold"/>
                                        <p:tgtEl>
                                          <p:spTgt spid="24"/>
                                        </p:tgtEl>
                                        <p:attrNameLst>
                                          <p:attrName>ppt_x</p:attrName>
                                        </p:attrNameLst>
                                      </p:cBhvr>
                                      <p:tavLst>
                                        <p:tav tm="0">
                                          <p:val>
                                            <p:strVal val="#ppt_x"/>
                                          </p:val>
                                        </p:tav>
                                        <p:tav tm="100000">
                                          <p:val>
                                            <p:strVal val="#ppt_x"/>
                                          </p:val>
                                        </p:tav>
                                      </p:tavLst>
                                    </p:anim>
                                    <p:anim calcmode="lin" valueType="num">
                                      <p:cBhvr>
                                        <p:cTn id="16" dur="1000" fill="hold"/>
                                        <p:tgtEl>
                                          <p:spTgt spid="24"/>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wipe(left)">
                                      <p:cBhvr>
                                        <p:cTn id="20" dur="500"/>
                                        <p:tgtEl>
                                          <p:spTgt spid="34"/>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1000" fill="hold"/>
                                        <p:tgtEl>
                                          <p:spTgt spid="21"/>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wipe(left)">
                                      <p:cBhvr>
                                        <p:cTn id="31" dur="500"/>
                                        <p:tgtEl>
                                          <p:spTgt spid="35"/>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1000"/>
                                        <p:tgtEl>
                                          <p:spTgt spid="27"/>
                                        </p:tgtEl>
                                      </p:cBhvr>
                                    </p:animEffect>
                                    <p:anim calcmode="lin" valueType="num">
                                      <p:cBhvr>
                                        <p:cTn id="37" dur="1000" fill="hold"/>
                                        <p:tgtEl>
                                          <p:spTgt spid="27"/>
                                        </p:tgtEl>
                                        <p:attrNameLst>
                                          <p:attrName>ppt_x</p:attrName>
                                        </p:attrNameLst>
                                      </p:cBhvr>
                                      <p:tavLst>
                                        <p:tav tm="0">
                                          <p:val>
                                            <p:strVal val="#ppt_x"/>
                                          </p:val>
                                        </p:tav>
                                        <p:tav tm="100000">
                                          <p:val>
                                            <p:strVal val="#ppt_x"/>
                                          </p:val>
                                        </p:tav>
                                      </p:tavLst>
                                    </p:anim>
                                    <p:anim calcmode="lin" valueType="num">
                                      <p:cBhvr>
                                        <p:cTn id="38" dur="1000" fill="hold"/>
                                        <p:tgtEl>
                                          <p:spTgt spid="27"/>
                                        </p:tgtEl>
                                        <p:attrNameLst>
                                          <p:attrName>ppt_y</p:attrName>
                                        </p:attrNameLst>
                                      </p:cBhvr>
                                      <p:tavLst>
                                        <p:tav tm="0">
                                          <p:val>
                                            <p:strVal val="#ppt_y+.1"/>
                                          </p:val>
                                        </p:tav>
                                        <p:tav tm="100000">
                                          <p:val>
                                            <p:strVal val="#ppt_y"/>
                                          </p:val>
                                        </p:tav>
                                      </p:tavLst>
                                    </p:anim>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wipe(left)">
                                      <p:cBhvr>
                                        <p:cTn id="42" dur="500"/>
                                        <p:tgtEl>
                                          <p:spTgt spid="36"/>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1000"/>
                                        <p:tgtEl>
                                          <p:spTgt spid="18"/>
                                        </p:tgtEl>
                                      </p:cBhvr>
                                    </p:animEffect>
                                    <p:anim calcmode="lin" valueType="num">
                                      <p:cBhvr>
                                        <p:cTn id="48" dur="1000" fill="hold"/>
                                        <p:tgtEl>
                                          <p:spTgt spid="18"/>
                                        </p:tgtEl>
                                        <p:attrNameLst>
                                          <p:attrName>ppt_x</p:attrName>
                                        </p:attrNameLst>
                                      </p:cBhvr>
                                      <p:tavLst>
                                        <p:tav tm="0">
                                          <p:val>
                                            <p:strVal val="#ppt_x"/>
                                          </p:val>
                                        </p:tav>
                                        <p:tav tm="100000">
                                          <p:val>
                                            <p:strVal val="#ppt_x"/>
                                          </p:val>
                                        </p:tav>
                                      </p:tavLst>
                                    </p:anim>
                                    <p:anim calcmode="lin" valueType="num">
                                      <p:cBhvr>
                                        <p:cTn id="49" dur="1000" fill="hold"/>
                                        <p:tgtEl>
                                          <p:spTgt spid="18"/>
                                        </p:tgtEl>
                                        <p:attrNameLst>
                                          <p:attrName>ppt_y</p:attrName>
                                        </p:attrNameLst>
                                      </p:cBhvr>
                                      <p:tavLst>
                                        <p:tav tm="0">
                                          <p:val>
                                            <p:strVal val="#ppt_y+.1"/>
                                          </p:val>
                                        </p:tav>
                                        <p:tav tm="100000">
                                          <p:val>
                                            <p:strVal val="#ppt_y"/>
                                          </p:val>
                                        </p:tav>
                                      </p:tavLst>
                                    </p:anim>
                                  </p:childTnLst>
                                </p:cTn>
                              </p:par>
                            </p:childTnLst>
                          </p:cTn>
                        </p:par>
                        <p:par>
                          <p:cTn id="50" fill="hold">
                            <p:stCondLst>
                              <p:cond delay="1000"/>
                            </p:stCondLst>
                            <p:childTnLst>
                              <p:par>
                                <p:cTn id="51" presetID="22" presetClass="entr" presetSubtype="8" fill="hold" grpId="0" nodeType="afterEffect">
                                  <p:stCondLst>
                                    <p:cond delay="0"/>
                                  </p:stCondLst>
                                  <p:childTnLst>
                                    <p:set>
                                      <p:cBhvr>
                                        <p:cTn id="52" dur="1" fill="hold">
                                          <p:stCondLst>
                                            <p:cond delay="0"/>
                                          </p:stCondLst>
                                        </p:cTn>
                                        <p:tgtEl>
                                          <p:spTgt spid="37"/>
                                        </p:tgtEl>
                                        <p:attrNameLst>
                                          <p:attrName>style.visibility</p:attrName>
                                        </p:attrNameLst>
                                      </p:cBhvr>
                                      <p:to>
                                        <p:strVal val="visible"/>
                                      </p:to>
                                    </p:set>
                                    <p:animEffect transition="in" filter="wipe(left)">
                                      <p:cBhvr>
                                        <p:cTn id="53" dur="500"/>
                                        <p:tgtEl>
                                          <p:spTgt spid="37"/>
                                        </p:tgtEl>
                                      </p:cBhvr>
                                    </p:animEffect>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fade">
                                      <p:cBhvr>
                                        <p:cTn id="58" dur="1000"/>
                                        <p:tgtEl>
                                          <p:spTgt spid="30"/>
                                        </p:tgtEl>
                                      </p:cBhvr>
                                    </p:animEffect>
                                    <p:anim calcmode="lin" valueType="num">
                                      <p:cBhvr>
                                        <p:cTn id="59" dur="1000" fill="hold"/>
                                        <p:tgtEl>
                                          <p:spTgt spid="30"/>
                                        </p:tgtEl>
                                        <p:attrNameLst>
                                          <p:attrName>ppt_x</p:attrName>
                                        </p:attrNameLst>
                                      </p:cBhvr>
                                      <p:tavLst>
                                        <p:tav tm="0">
                                          <p:val>
                                            <p:strVal val="#ppt_x"/>
                                          </p:val>
                                        </p:tav>
                                        <p:tav tm="100000">
                                          <p:val>
                                            <p:strVal val="#ppt_x"/>
                                          </p:val>
                                        </p:tav>
                                      </p:tavLst>
                                    </p:anim>
                                    <p:anim calcmode="lin" valueType="num">
                                      <p:cBhvr>
                                        <p:cTn id="60" dur="1000" fill="hold"/>
                                        <p:tgtEl>
                                          <p:spTgt spid="30"/>
                                        </p:tgtEl>
                                        <p:attrNameLst>
                                          <p:attrName>ppt_y</p:attrName>
                                        </p:attrNameLst>
                                      </p:cBhvr>
                                      <p:tavLst>
                                        <p:tav tm="0">
                                          <p:val>
                                            <p:strVal val="#ppt_y+.1"/>
                                          </p:val>
                                        </p:tav>
                                        <p:tav tm="100000">
                                          <p:val>
                                            <p:strVal val="#ppt_y"/>
                                          </p:val>
                                        </p:tav>
                                      </p:tavLst>
                                    </p:anim>
                                  </p:childTnLst>
                                </p:cTn>
                              </p:par>
                            </p:childTnLst>
                          </p:cTn>
                        </p:par>
                        <p:par>
                          <p:cTn id="61" fill="hold">
                            <p:stCondLst>
                              <p:cond delay="1000"/>
                            </p:stCondLst>
                            <p:childTnLst>
                              <p:par>
                                <p:cTn id="62" presetID="22" presetClass="entr" presetSubtype="8" fill="hold" grpId="0" nodeType="afterEffect">
                                  <p:stCondLst>
                                    <p:cond delay="0"/>
                                  </p:stCondLst>
                                  <p:childTnLst>
                                    <p:set>
                                      <p:cBhvr>
                                        <p:cTn id="63" dur="1" fill="hold">
                                          <p:stCondLst>
                                            <p:cond delay="0"/>
                                          </p:stCondLst>
                                        </p:cTn>
                                        <p:tgtEl>
                                          <p:spTgt spid="38"/>
                                        </p:tgtEl>
                                        <p:attrNameLst>
                                          <p:attrName>style.visibility</p:attrName>
                                        </p:attrNameLst>
                                      </p:cBhvr>
                                      <p:to>
                                        <p:strVal val="visible"/>
                                      </p:to>
                                    </p:set>
                                    <p:animEffect transition="in" filter="wipe(left)">
                                      <p:cBhvr>
                                        <p:cTn id="6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p:bldP spid="37" grpId="0" animBg="1"/>
      <p:bldP spid="3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userDrawn="1"/>
        </p:nvSpPr>
        <p:spPr>
          <a:xfrm>
            <a:off x="173990" y="359410"/>
            <a:ext cx="8836660" cy="4784090"/>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101" name="文本框 4100"/>
          <p:cNvSpPr txBox="1"/>
          <p:nvPr/>
        </p:nvSpPr>
        <p:spPr>
          <a:xfrm>
            <a:off x="3385982" y="63680"/>
            <a:ext cx="2519408" cy="424732"/>
          </a:xfrm>
          <a:prstGeom prst="rect">
            <a:avLst/>
          </a:prstGeom>
          <a:noFill/>
          <a:ln w="9525">
            <a:noFill/>
          </a:ln>
        </p:spPr>
        <p:txBody>
          <a:bodyPr vert="horz" wrap="square">
            <a:spAutoFit/>
          </a:bodyPr>
          <a:lstStyle/>
          <a:p>
            <a:pPr marL="342900" indent="-342900">
              <a:lnSpc>
                <a:spcPct val="90000"/>
              </a:lnSpc>
              <a:spcBef>
                <a:spcPct val="50000"/>
              </a:spcBef>
              <a:buClr>
                <a:schemeClr val="bg1"/>
              </a:buClr>
            </a:pPr>
            <a:r>
              <a:rPr lang="en-US" altLang="zh-CN" sz="2400" b="1" dirty="0">
                <a:solidFill>
                  <a:srgbClr val="538241"/>
                </a:solidFill>
                <a:latin typeface="UTM Androgyne" panose="02040603050506020204" pitchFamily="18" charset="0"/>
                <a:ea typeface="微软雅黑" panose="020B0503020204020204" charset="-122"/>
              </a:rPr>
              <a:t>BỐN ANH TÀI</a:t>
            </a:r>
            <a:endParaRPr lang="zh-CN" altLang="en-US" sz="2400" b="1" dirty="0">
              <a:solidFill>
                <a:srgbClr val="538241"/>
              </a:solidFill>
              <a:effectLst/>
              <a:latin typeface="UTM Androgyne" panose="02040603050506020204" pitchFamily="18" charset="0"/>
              <a:ea typeface="微软雅黑" panose="020B0503020204020204" charset="-122"/>
            </a:endParaRPr>
          </a:p>
        </p:txBody>
      </p:sp>
      <p:sp>
        <p:nvSpPr>
          <p:cNvPr id="26" name="TextBox 25">
            <a:extLst>
              <a:ext uri="{FF2B5EF4-FFF2-40B4-BE49-F238E27FC236}">
                <a16:creationId xmlns:a16="http://schemas.microsoft.com/office/drawing/2014/main" id="{CD46125C-A9A2-4DD9-9321-933B1450C8B6}"/>
              </a:ext>
            </a:extLst>
          </p:cNvPr>
          <p:cNvSpPr txBox="1"/>
          <p:nvPr/>
        </p:nvSpPr>
        <p:spPr>
          <a:xfrm>
            <a:off x="173991" y="359410"/>
            <a:ext cx="8836660" cy="4801314"/>
          </a:xfrm>
          <a:prstGeom prst="rect">
            <a:avLst/>
          </a:prstGeom>
          <a:noFill/>
        </p:spPr>
        <p:txBody>
          <a:bodyPr wrap="square">
            <a:spAutoFit/>
          </a:bodyPr>
          <a:lstStyle/>
          <a:p>
            <a:pPr algn="just"/>
            <a:r>
              <a:rPr lang="vi-VN" b="0" i="0" dirty="0">
                <a:solidFill>
                  <a:srgbClr val="000000"/>
                </a:solidFill>
                <a:effectLst/>
                <a:latin typeface="OpenSans"/>
              </a:rPr>
              <a:t> </a:t>
            </a:r>
            <a:r>
              <a:rPr lang="en-US" b="0" i="0" dirty="0">
                <a:solidFill>
                  <a:srgbClr val="000000"/>
                </a:solidFill>
                <a:effectLst/>
                <a:latin typeface="OpenSans"/>
              </a:rPr>
              <a:t>   </a:t>
            </a:r>
            <a:r>
              <a:rPr lang="vi-VN" b="0" i="0" dirty="0">
                <a:solidFill>
                  <a:srgbClr val="C00000"/>
                </a:solidFill>
                <a:effectLst/>
                <a:latin typeface="OpenSans"/>
              </a:rPr>
              <a:t>Ngày xưa, ở bản kia có một chú bé tuy nhỏ người nhưng ăn một lúc hết chín chõ xôi. Dân bản đặt tên cho chú là Cẩu Khây. Cẩu Khây lên mười tuổi, sức đã bằng trai mười tám; mười lăm tuổi đã tinh thông võ nghệ.</a:t>
            </a:r>
          </a:p>
          <a:p>
            <a:pPr algn="just"/>
            <a:r>
              <a:rPr lang="vi-VN" b="0" i="0" dirty="0">
                <a:solidFill>
                  <a:srgbClr val="000000"/>
                </a:solidFill>
                <a:effectLst/>
                <a:latin typeface="OpenSans"/>
              </a:rPr>
              <a:t>   </a:t>
            </a:r>
            <a:r>
              <a:rPr lang="vi-VN" b="0" i="0" dirty="0">
                <a:solidFill>
                  <a:srgbClr val="0070C0"/>
                </a:solidFill>
                <a:effectLst/>
                <a:latin typeface="OpenSans"/>
              </a:rPr>
              <a:t>Hồi ấy, trong vùng xuất hiện một con yêu tinh chuyên bắt người và súc vật. Chẳng mấy chốc, làng bản tan hoang, nhiều nơi không còn ai sống sót. Thương dân bản, Cẩu Khây quyết chí lên đường diệt trừ yêu tinh.</a:t>
            </a:r>
          </a:p>
          <a:p>
            <a:pPr algn="just"/>
            <a:r>
              <a:rPr lang="vi-VN" b="0" i="0" dirty="0">
                <a:solidFill>
                  <a:srgbClr val="000000"/>
                </a:solidFill>
                <a:effectLst/>
                <a:latin typeface="OpenSans"/>
              </a:rPr>
              <a:t>   </a:t>
            </a:r>
            <a:r>
              <a:rPr lang="vi-VN" b="0" i="0" dirty="0">
                <a:solidFill>
                  <a:schemeClr val="accent4"/>
                </a:solidFill>
                <a:effectLst/>
                <a:latin typeface="OpenSans"/>
              </a:rPr>
              <a:t>Đến một cánh đồng khô cạn, Cẩu Khây thấy một cậu bé vạm vỡ đang dùng tay làm vồ đóng cọc để đắp đập dẫn nước vào ruộng. Mỗi quả đấm của cậu giáng xuống, cọc tre thụt sâu hàng gang tay. Hỏi chuyện, Cẩu Khây biết tên cậu là Nắm Tay Đóng Cọc. Nắm Tay Đóng Cọc sốt sắng xin được cùng Cẩu Khây đi diệt trừ yêu tinh.</a:t>
            </a:r>
          </a:p>
          <a:p>
            <a:pPr algn="just"/>
            <a:r>
              <a:rPr lang="vi-VN" b="0" i="0" dirty="0">
                <a:solidFill>
                  <a:srgbClr val="000000"/>
                </a:solidFill>
                <a:effectLst/>
                <a:latin typeface="OpenSans"/>
              </a:rPr>
              <a:t>   </a:t>
            </a:r>
            <a:r>
              <a:rPr lang="vi-VN" b="0" i="0" dirty="0">
                <a:solidFill>
                  <a:srgbClr val="7030A0"/>
                </a:solidFill>
                <a:effectLst/>
                <a:latin typeface="OpenSans"/>
              </a:rPr>
              <a:t>Đến một vùng khác, hai người nghe có tiếng tát nước ầm ầm. Họ ngạc nhiên thấy một cậu bé đang lấy vành tai tát nước suối lên một thửa ruộng cao bằng mái nhà. Nghe Cẩu Khây nói chuyện, Lấy Tai Tát Nước hăm hở cùng hai bạn lên đường.</a:t>
            </a:r>
          </a:p>
          <a:p>
            <a:pPr algn="just"/>
            <a:r>
              <a:rPr lang="vi-VN" b="0" i="0" dirty="0">
                <a:solidFill>
                  <a:srgbClr val="000000"/>
                </a:solidFill>
                <a:effectLst/>
                <a:latin typeface="OpenSans"/>
              </a:rPr>
              <a:t>   </a:t>
            </a:r>
            <a:r>
              <a:rPr lang="vi-VN" b="0" i="0" dirty="0">
                <a:solidFill>
                  <a:srgbClr val="00B050"/>
                </a:solidFill>
                <a:effectLst/>
                <a:latin typeface="OpenSans"/>
              </a:rPr>
              <a:t>Đi được ít lâu, ba người lại gặp một cậu bé đang ngồi dưới gốc cây, lấy móng tay đục gỗ thành lòng máng dẫn nước vào ruộng. Cẩu Khây cùng các bạn đến làm quen và nói rõ chí hướng của ba người. Móng Tay Đục Máng hăng hái xin được làm em út đi theo.</a:t>
            </a:r>
            <a:endParaRPr lang="en-US" b="0" i="0" dirty="0">
              <a:solidFill>
                <a:srgbClr val="00B050"/>
              </a:solidFill>
              <a:effectLst/>
              <a:latin typeface="OpenSans"/>
            </a:endParaRPr>
          </a:p>
          <a:p>
            <a:pPr algn="r"/>
            <a:r>
              <a:rPr lang="vi-VN" b="0" i="0" dirty="0">
                <a:solidFill>
                  <a:srgbClr val="000000"/>
                </a:solidFill>
                <a:effectLst/>
                <a:latin typeface="OpenSans"/>
              </a:rPr>
              <a:t>(còn nữa)</a:t>
            </a:r>
            <a:r>
              <a:rPr lang="vi-VN" b="1" i="0" dirty="0">
                <a:solidFill>
                  <a:srgbClr val="000000"/>
                </a:solidFill>
                <a:effectLst/>
                <a:latin typeface="OpenSans"/>
              </a:rPr>
              <a:t>TRUYỆN CỔ DÂN TỘC TÀY</a:t>
            </a:r>
            <a:endParaRPr lang="vi-VN" b="0" i="0" dirty="0">
              <a:solidFill>
                <a:srgbClr val="000000"/>
              </a:solidFill>
              <a:effectLst/>
              <a:latin typeface="OpenSans"/>
            </a:endParaRPr>
          </a:p>
        </p:txBody>
      </p:sp>
    </p:spTree>
    <p:extLst>
      <p:ext uri="{BB962C8B-B14F-4D97-AF65-F5344CB8AC3E}">
        <p14:creationId xmlns:p14="http://schemas.microsoft.com/office/powerpoint/2010/main" val="18492921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389</TotalTime>
  <Words>2111</Words>
  <Application>Microsoft Office PowerPoint</Application>
  <PresentationFormat>On-screen Show (16:9)</PresentationFormat>
  <Paragraphs>125</Paragraphs>
  <Slides>30</Slides>
  <Notes>28</Notes>
  <HiddenSlides>0</HiddenSlides>
  <MMClips>3</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30</vt:i4>
      </vt:variant>
    </vt:vector>
  </HeadingPairs>
  <TitlesOfParts>
    <vt:vector size="49" baseType="lpstr">
      <vt:lpstr>Calibri</vt:lpstr>
      <vt:lpstr>UVN Bach Tuyet Nang</vt:lpstr>
      <vt:lpstr>UTM Flamenco</vt:lpstr>
      <vt:lpstr>UTM Flavour</vt:lpstr>
      <vt:lpstr>Calibri Light</vt:lpstr>
      <vt:lpstr>Arial</vt:lpstr>
      <vt:lpstr>UTM Khuccamta</vt:lpstr>
      <vt:lpstr>UVN Thang Vu</vt:lpstr>
      <vt:lpstr>UTM Zirkon</vt:lpstr>
      <vt:lpstr>Lato Hairline</vt:lpstr>
      <vt:lpstr>UTM Androgyne</vt:lpstr>
      <vt:lpstr>Times New Roman</vt:lpstr>
      <vt:lpstr>UTM Cookies</vt:lpstr>
      <vt:lpstr>#9Slide06 SVNWendi</vt:lpstr>
      <vt:lpstr>Cambria</vt:lpstr>
      <vt:lpstr>OpenSans</vt:lpstr>
      <vt:lpstr>Lato Regular</vt:lpstr>
      <vt:lpstr>Lato Light</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HẢI YẾN</dc:creator>
  <cp:keywords>Mangnonteam</cp:keywords>
  <dc:description>http://www.ypppt.com/</dc:description>
  <cp:lastModifiedBy>Lan Anh Dương</cp:lastModifiedBy>
  <cp:revision>25</cp:revision>
  <dcterms:created xsi:type="dcterms:W3CDTF">2017-07-25T02:42:00Z</dcterms:created>
  <dcterms:modified xsi:type="dcterms:W3CDTF">2023-07-23T09:47:29Z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2052-10.1.0.7023</vt:lpwstr>
  </property>
</Properties>
</file>