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audio2.wav" ContentType="audio/wav"/>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8" r:id="rId2"/>
    <p:sldMasterId id="2147483680" r:id="rId3"/>
    <p:sldMasterId id="2147483712" r:id="rId4"/>
  </p:sldMasterIdLst>
  <p:notesMasterIdLst>
    <p:notesMasterId r:id="rId26"/>
  </p:notesMasterIdLst>
  <p:sldIdLst>
    <p:sldId id="257" r:id="rId5"/>
    <p:sldId id="262" r:id="rId6"/>
    <p:sldId id="286" r:id="rId7"/>
    <p:sldId id="284" r:id="rId8"/>
    <p:sldId id="258" r:id="rId9"/>
    <p:sldId id="260" r:id="rId10"/>
    <p:sldId id="265" r:id="rId11"/>
    <p:sldId id="271" r:id="rId12"/>
    <p:sldId id="259" r:id="rId13"/>
    <p:sldId id="287" r:id="rId14"/>
    <p:sldId id="288" r:id="rId15"/>
    <p:sldId id="289" r:id="rId16"/>
    <p:sldId id="290" r:id="rId17"/>
    <p:sldId id="291" r:id="rId18"/>
    <p:sldId id="292" r:id="rId19"/>
    <p:sldId id="293" r:id="rId20"/>
    <p:sldId id="264" r:id="rId21"/>
    <p:sldId id="266" r:id="rId22"/>
    <p:sldId id="268" r:id="rId23"/>
    <p:sldId id="280" r:id="rId24"/>
    <p:sldId id="281"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Cambria" panose="02040503050406030204" pitchFamily="18" charset="0"/>
      <p:regular r:id="rId33"/>
      <p:bold r:id="rId34"/>
      <p:italic r:id="rId35"/>
      <p:boldItalic r:id="rId36"/>
    </p:embeddedFont>
    <p:embeddedFont>
      <p:font typeface="UTM Gradoo" panose="02040603050506020204" pitchFamily="18" charset="0"/>
      <p:regular r:id="rId37"/>
    </p:embeddedFont>
    <p:embeddedFont>
      <p:font typeface="UTM Hanzel" panose="02040603050506020204" pitchFamily="18" charset="0"/>
      <p:regular r:id="rId38"/>
    </p:embeddedFont>
    <p:embeddedFont>
      <p:font typeface="UTM Netmuc KT" panose="02040603050506020204" pitchFamily="18" charset="0"/>
      <p:regular r:id="rId39"/>
    </p:embeddedFont>
    <p:embeddedFont>
      <p:font typeface="UTM Showcard" panose="02040603050506020204" pitchFamily="18" charset="0"/>
      <p:regular r:id="rId40"/>
    </p:embeddedFont>
    <p:embeddedFont>
      <p:font typeface="UTM Tam Le" panose="02040603050506020204" pitchFamily="18" charset="0"/>
      <p:regular r:id="rId41"/>
    </p:embeddedFont>
  </p:embeddedFontLst>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526A"/>
    <a:srgbClr val="E56D81"/>
    <a:srgbClr val="EEA0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327" autoAdjust="0"/>
  </p:normalViewPr>
  <p:slideViewPr>
    <p:cSldViewPr snapToGrid="0">
      <p:cViewPr varScale="1">
        <p:scale>
          <a:sx n="62" d="100"/>
          <a:sy n="62" d="100"/>
        </p:scale>
        <p:origin x="102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tags" Target="tags/tag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04F39-B811-4D74-AEB5-D993990E23DF}"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88C1E-E381-4C3A-813A-983560873889}" type="slidenum">
              <a:rPr lang="en-US" smtClean="0"/>
              <a:t>‹#›</a:t>
            </a:fld>
            <a:endParaRPr lang="en-US"/>
          </a:p>
        </p:txBody>
      </p:sp>
    </p:spTree>
    <p:extLst>
      <p:ext uri="{BB962C8B-B14F-4D97-AF65-F5344CB8AC3E}">
        <p14:creationId xmlns:p14="http://schemas.microsoft.com/office/powerpoint/2010/main" val="3473227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ChangeArrowheads="1"/>
          </p:cNvSpPr>
          <p:nvPr>
            <p:ph type="sldImg" idx="4294967295"/>
          </p:nvPr>
        </p:nvSpPr>
        <p:spPr>
          <a:ln>
            <a:miter lim="800000"/>
          </a:ln>
        </p:spPr>
      </p:sp>
      <p:sp>
        <p:nvSpPr>
          <p:cNvPr id="11266" name="文本占位符 2"/>
          <p:cNvSpPr>
            <a:spLocks noGrp="1" noChangeArrowheads="1"/>
          </p:cNvSpPr>
          <p:nvPr>
            <p:ph type="body" idx="4294967295"/>
          </p:nvPr>
        </p:nvSpPr>
        <p:spPr/>
        <p:txBody>
          <a:bodyPr/>
          <a:lstStyle/>
          <a:p>
            <a:endParaRPr lang="zh-CN" altLang="en-US"/>
          </a:p>
        </p:txBody>
      </p:sp>
    </p:spTree>
    <p:extLst>
      <p:ext uri="{BB962C8B-B14F-4D97-AF65-F5344CB8AC3E}">
        <p14:creationId xmlns:p14="http://schemas.microsoft.com/office/powerpoint/2010/main" val="28901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baseline="0" dirty="0"/>
              <a:t> </a:t>
            </a:r>
            <a:r>
              <a:rPr lang="en-US" baseline="0" dirty="0" err="1"/>
              <a:t>tổ</a:t>
            </a:r>
            <a:r>
              <a:rPr lang="en-US" baseline="0" dirty="0"/>
              <a:t> </a:t>
            </a:r>
            <a:r>
              <a:rPr lang="en-US" baseline="0" dirty="0" err="1"/>
              <a:t>ong</a:t>
            </a:r>
            <a:r>
              <a:rPr lang="en-US" baseline="0" dirty="0"/>
              <a:t> </a:t>
            </a:r>
            <a:r>
              <a:rPr lang="en-US" baseline="0" dirty="0" err="1"/>
              <a:t>để</a:t>
            </a:r>
            <a:r>
              <a:rPr lang="en-US" baseline="0" dirty="0"/>
              <a:t> </a:t>
            </a:r>
            <a:r>
              <a:rPr lang="en-US" baseline="0" dirty="0" err="1"/>
              <a:t>đến</a:t>
            </a:r>
            <a:r>
              <a:rPr lang="en-US" baseline="0" dirty="0"/>
              <a:t> </a:t>
            </a:r>
            <a:r>
              <a:rPr lang="en-US" baseline="0" dirty="0" err="1"/>
              <a:t>với</a:t>
            </a:r>
            <a:r>
              <a:rPr lang="en-US" baseline="0" dirty="0"/>
              <a:t> </a:t>
            </a:r>
            <a:r>
              <a:rPr lang="en-US" baseline="0" dirty="0" err="1"/>
              <a:t>phần</a:t>
            </a:r>
            <a:r>
              <a:rPr lang="en-US" baseline="0" dirty="0"/>
              <a:t> </a:t>
            </a:r>
            <a:r>
              <a:rPr lang="en-US" baseline="0" dirty="0" err="1"/>
              <a:t>nội</a:t>
            </a:r>
            <a:r>
              <a:rPr lang="en-US" baseline="0" dirty="0"/>
              <a:t> dung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2393E-8D12-495F-A832-3489658716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3326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baseline="0" dirty="0"/>
              <a:t> </a:t>
            </a:r>
            <a:r>
              <a:rPr lang="en-US" baseline="0" dirty="0" err="1"/>
              <a:t>các</a:t>
            </a:r>
            <a:r>
              <a:rPr lang="en-US" baseline="0" dirty="0"/>
              <a:t> </a:t>
            </a:r>
            <a:r>
              <a:rPr lang="en-US" baseline="0" dirty="0" err="1"/>
              <a:t>đáp</a:t>
            </a:r>
            <a:r>
              <a:rPr lang="en-US" baseline="0" dirty="0"/>
              <a:t> </a:t>
            </a:r>
            <a:r>
              <a:rPr lang="en-US" baseline="0" dirty="0" err="1"/>
              <a:t>án</a:t>
            </a:r>
            <a:r>
              <a:rPr lang="en-US" baseline="0" dirty="0"/>
              <a:t> A B C D </a:t>
            </a:r>
            <a:r>
              <a:rPr lang="en-US" baseline="0" dirty="0" err="1"/>
              <a:t>để</a:t>
            </a:r>
            <a:r>
              <a:rPr lang="en-US" baseline="0" dirty="0"/>
              <a:t> </a:t>
            </a:r>
            <a:r>
              <a:rPr lang="en-US" baseline="0" dirty="0" err="1"/>
              <a:t>hiện</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a:t>
            </a:r>
            <a:r>
              <a:rPr lang="en-US" baseline="0" dirty="0"/>
              <a:t> </a:t>
            </a:r>
            <a:r>
              <a:rPr lang="en-US" baseline="0" dirty="0" err="1"/>
              <a:t>hình</a:t>
            </a:r>
            <a:r>
              <a:rPr lang="en-US" baseline="0" dirty="0"/>
              <a:t> </a:t>
            </a:r>
            <a:r>
              <a:rPr lang="en-US" baseline="0" dirty="0" err="1"/>
              <a:t>tổ</a:t>
            </a:r>
            <a:r>
              <a:rPr lang="en-US" baseline="0" dirty="0"/>
              <a:t> </a:t>
            </a:r>
            <a:r>
              <a:rPr lang="en-US" baseline="0" dirty="0" err="1"/>
              <a:t>ong</a:t>
            </a:r>
            <a:r>
              <a:rPr lang="en-US" baseline="0" dirty="0"/>
              <a:t> </a:t>
            </a:r>
            <a:r>
              <a:rPr lang="en-US" baseline="0" dirty="0" err="1"/>
              <a:t>để</a:t>
            </a:r>
            <a:r>
              <a:rPr lang="en-US" baseline="0" dirty="0"/>
              <a:t> quay </a:t>
            </a:r>
            <a:r>
              <a:rPr lang="en-US" baseline="0" dirty="0" err="1"/>
              <a:t>trở</a:t>
            </a:r>
            <a:r>
              <a:rPr lang="en-US" baseline="0" dirty="0"/>
              <a:t> </a:t>
            </a:r>
            <a:r>
              <a:rPr lang="en-US" baseline="0" dirty="0" err="1"/>
              <a:t>lại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2393E-8D12-495F-A832-3489658716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245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17</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1325778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18</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2483686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19</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906471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20</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965367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幻灯片图像占位符 1"/>
          <p:cNvSpPr>
            <a:spLocks noGrp="1" noRot="1" noChangeAspect="1" noChangeArrowheads="1"/>
          </p:cNvSpPr>
          <p:nvPr>
            <p:ph type="sldImg" idx="4294967295"/>
          </p:nvPr>
        </p:nvSpPr>
        <p:spPr>
          <a:ln>
            <a:miter lim="800000"/>
          </a:ln>
        </p:spPr>
      </p:sp>
      <p:sp>
        <p:nvSpPr>
          <p:cNvPr id="11266" name="文本占位符 2"/>
          <p:cNvSpPr>
            <a:spLocks noGrp="1" noChangeArrowheads="1"/>
          </p:cNvSpPr>
          <p:nvPr>
            <p:ph type="body" idx="4294967295"/>
          </p:nvPr>
        </p:nvSpPr>
        <p:spPr/>
        <p:txBody>
          <a:bodyPr/>
          <a:lstStyle/>
          <a:p>
            <a:endParaRPr lang="zh-CN" altLang="en-US"/>
          </a:p>
        </p:txBody>
      </p:sp>
    </p:spTree>
    <p:extLst>
      <p:ext uri="{BB962C8B-B14F-4D97-AF65-F5344CB8AC3E}">
        <p14:creationId xmlns:p14="http://schemas.microsoft.com/office/powerpoint/2010/main" val="3877459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954833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3</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1848840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5</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1109750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6</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3125950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7</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1039227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8</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2893591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B801ED15-8142-4015-B9D9-CCB97372A81A}" type="slidenum">
              <a:rPr kumimoji="0" lang="zh-CN" altLang="en-US"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9</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ea"/>
            </a:endParaRPr>
          </a:p>
        </p:txBody>
      </p:sp>
    </p:spTree>
    <p:extLst>
      <p:ext uri="{BB962C8B-B14F-4D97-AF65-F5344CB8AC3E}">
        <p14:creationId xmlns:p14="http://schemas.microsoft.com/office/powerpoint/2010/main" val="1169829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2393E-8D12-495F-A832-3489658716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8993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24573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47623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38655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05311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30830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148060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fld id="{278503ED-1FAE-4BC2-96FE-D30C2EEBB364}"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86BBE690-0054-48E2-8BCF-3B4FC96706FF}"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2420542025"/>
      </p:ext>
    </p:extLst>
  </p:cSld>
  <p:clrMapOvr>
    <a:masterClrMapping/>
  </p:clrMapOvr>
  <p:transition spd="med">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fld id="{FFF49958-0884-490D-923D-E21179982C47}"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1E0870A3-DF6B-4A89-898E-45F878EEFC89}"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1942082862"/>
      </p:ext>
    </p:extLst>
  </p:cSld>
  <p:clrMapOvr>
    <a:masterClrMapping/>
  </p:clrMapOvr>
  <p:transition spd="med">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fld id="{6C5DA7B6-10AC-4406-8247-8F50A84F3C20}"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4E8D73C2-B77B-4741-9B36-2CD0DB8F6727}"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1462675085"/>
      </p:ext>
    </p:extLst>
  </p:cSld>
  <p:clrMapOvr>
    <a:masterClrMapping/>
  </p:clrMapOvr>
  <p:transition spd="med">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fontAlgn="base">
              <a:spcBef>
                <a:spcPct val="0"/>
              </a:spcBef>
              <a:spcAft>
                <a:spcPct val="0"/>
              </a:spcAft>
              <a:defRPr/>
            </a:pPr>
            <a:fld id="{FA3C390B-DEFD-4C48-864D-F51E8F195CA6}"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pPr>
            <a:fld id="{7A5D30AB-45E3-4083-9947-0B950C3998D2}"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1132641105"/>
      </p:ext>
    </p:extLst>
  </p:cSld>
  <p:clrMapOvr>
    <a:masterClrMapping/>
  </p:clrMapOvr>
  <p:transition spd="med">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fontAlgn="base">
              <a:spcBef>
                <a:spcPct val="0"/>
              </a:spcBef>
              <a:spcAft>
                <a:spcPct val="0"/>
              </a:spcAft>
              <a:defRPr/>
            </a:pPr>
            <a:fld id="{9E3B762A-3D22-4068-8035-1A73869AA454}"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8"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9" name="Slide Number Placeholder 5"/>
          <p:cNvSpPr>
            <a:spLocks noGrp="1"/>
          </p:cNvSpPr>
          <p:nvPr>
            <p:ph type="sldNum" sz="quarter" idx="12"/>
          </p:nvPr>
        </p:nvSpPr>
        <p:spPr/>
        <p:txBody>
          <a:bodyPr/>
          <a:lstStyle>
            <a:lvl1pPr>
              <a:defRPr/>
            </a:lvl1pPr>
          </a:lstStyle>
          <a:p>
            <a:pPr fontAlgn="base">
              <a:spcBef>
                <a:spcPct val="0"/>
              </a:spcBef>
              <a:spcAft>
                <a:spcPct val="0"/>
              </a:spcAft>
            </a:pPr>
            <a:fld id="{64A09B00-E3A2-49B5-93BD-05ADFC067D61}"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3227518827"/>
      </p:ext>
    </p:extLst>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407237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fontAlgn="base">
              <a:spcBef>
                <a:spcPct val="0"/>
              </a:spcBef>
              <a:spcAft>
                <a:spcPct val="0"/>
              </a:spcAft>
              <a:defRPr/>
            </a:pPr>
            <a:fld id="{EED30910-027F-45D7-AAEF-94DB7EACD3C9}"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BAF803CE-27AF-4B6F-808E-ADD65E05C077}"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248739476"/>
      </p:ext>
    </p:extLst>
  </p:cSld>
  <p:clrMapOvr>
    <a:masterClrMapping/>
  </p:clrMapOvr>
  <p:transition spd="med">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fontAlgn="base">
              <a:spcBef>
                <a:spcPct val="0"/>
              </a:spcBef>
              <a:spcAft>
                <a:spcPct val="0"/>
              </a:spcAft>
              <a:defRPr/>
            </a:pPr>
            <a:fld id="{510C6E37-A3DB-4359-9FCF-718005FD2985}"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pPr>
            <a:fld id="{D18CE0BF-EDDE-4513-98C0-6AEE6DE9D30E}"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1742909599"/>
      </p:ext>
    </p:extLst>
  </p:cSld>
  <p:clrMapOvr>
    <a:masterClrMapping/>
  </p:clrMapOvr>
  <p:transition spd="med">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fontAlgn="base">
              <a:spcBef>
                <a:spcPct val="0"/>
              </a:spcBef>
              <a:spcAft>
                <a:spcPct val="0"/>
              </a:spcAft>
              <a:defRPr/>
            </a:pPr>
            <a:fld id="{D99D8944-78E5-4F38-B8AB-3485A904D841}"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pPr>
            <a:fld id="{F39D4D5D-C906-41B3-84A9-1045A8D5C751}"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2135638720"/>
      </p:ext>
    </p:extLst>
  </p:cSld>
  <p:clrMapOvr>
    <a:masterClrMapping/>
  </p:clrMapOvr>
  <p:transition spd="med">
    <p:dissolv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fontAlgn="base">
              <a:spcBef>
                <a:spcPct val="0"/>
              </a:spcBef>
              <a:spcAft>
                <a:spcPct val="0"/>
              </a:spcAft>
              <a:defRPr/>
            </a:pPr>
            <a:fld id="{B167ADE2-C6E4-4DE1-9E90-C007796FC556}"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pPr>
            <a:fld id="{3F94C7E6-BF2D-4CA8-B115-AB15BE280F37}"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3787384915"/>
      </p:ext>
    </p:extLst>
  </p:cSld>
  <p:clrMapOvr>
    <a:masterClrMapping/>
  </p:clrMapOvr>
  <p:transition spd="med">
    <p:dissolv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fld id="{2094C095-B15D-4754-A769-8639E75E80D4}"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1BF45DBC-07A1-4A5C-A16C-AE985491B956}"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520106520"/>
      </p:ext>
    </p:extLst>
  </p:cSld>
  <p:clrMapOvr>
    <a:masterClrMapping/>
  </p:clrMapOvr>
  <p:transition spd="med">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fontAlgn="base">
              <a:spcBef>
                <a:spcPct val="0"/>
              </a:spcBef>
              <a:spcAft>
                <a:spcPct val="0"/>
              </a:spcAft>
              <a:defRPr/>
            </a:pPr>
            <a:fld id="{0338A0AC-04A6-4FB9-B9D0-92E2DC8C7415}"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fontAlgn="base">
              <a:spcBef>
                <a:spcPct val="0"/>
              </a:spcBef>
              <a:spcAft>
                <a:spcPct val="0"/>
              </a:spcAft>
              <a:defRPr/>
            </a:pPr>
            <a:endParaRPr lang="en-US">
              <a:cs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9F184089-B899-40E1-B544-80D1C1871CAB}"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Tree>
    <p:extLst>
      <p:ext uri="{BB962C8B-B14F-4D97-AF65-F5344CB8AC3E}">
        <p14:creationId xmlns:p14="http://schemas.microsoft.com/office/powerpoint/2010/main" val="2451322578"/>
      </p:ext>
    </p:extLst>
  </p:cSld>
  <p:clrMapOvr>
    <a:masterClrMapping/>
  </p:clrMapOvr>
  <p:transition spd="med">
    <p:dissolv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28319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859851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856795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58669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376717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61478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72126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1035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655006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109495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10808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3441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06780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432390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86190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585000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40702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22441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489454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210989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372049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82959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853572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734337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593949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MĂNG NON TEAM">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lvl1pPr defTabSz="914217" eaLnBrk="1" hangingPunct="1">
              <a:defRPr>
                <a:solidFill>
                  <a:prstClr val="black"/>
                </a:solidFill>
                <a:latin typeface="Calibri"/>
              </a:defRPr>
            </a:lvl1pPr>
          </a:lstStyle>
          <a:p>
            <a:pPr marL="0" marR="0" lvl="0" indent="0" algn="l" defTabSz="914217"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 name="灯片编号占位符 3"/>
          <p:cNvSpPr>
            <a:spLocks noGrp="1"/>
          </p:cNvSpPr>
          <p:nvPr>
            <p:ph type="sldNum" sz="quarter" idx="11"/>
          </p:nvPr>
        </p:nvSpPr>
        <p:spPr>
          <a:xfrm>
            <a:off x="8610600" y="6356350"/>
            <a:ext cx="2743200" cy="365125"/>
          </a:xfrm>
          <a:prstGeom prst="rect">
            <a:avLst/>
          </a:prstGeom>
        </p:spPr>
        <p:txBody>
          <a:bodyPr/>
          <a:lstStyle>
            <a:lvl1pPr defTabSz="914217" eaLnBrk="1" hangingPunct="1">
              <a:defRPr>
                <a:solidFill>
                  <a:prstClr val="black"/>
                </a:solidFill>
              </a:defRPr>
            </a:lvl1pPr>
          </a:lstStyle>
          <a:p>
            <a:pPr marL="0" marR="0" lvl="0" indent="0" algn="l" defTabSz="914217" rtl="0" eaLnBrk="1" fontAlgn="base" latinLnBrk="0" hangingPunct="1">
              <a:lnSpc>
                <a:spcPct val="100000"/>
              </a:lnSpc>
              <a:spcBef>
                <a:spcPct val="0"/>
              </a:spcBef>
              <a:spcAft>
                <a:spcPct val="0"/>
              </a:spcAft>
              <a:buClrTx/>
              <a:buSzTx/>
              <a:buFontTx/>
              <a:buNone/>
              <a:tabLst/>
              <a:defRPr/>
            </a:pPr>
            <a:r>
              <a:rPr kumimoji="0" lang="vi-VN" altLang="zh-CN" sz="18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t>MĂNG NON</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7298945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370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MĂNG NON">
    <p:spTree>
      <p:nvGrpSpPr>
        <p:cNvPr id="1" name=""/>
        <p:cNvGrpSpPr/>
        <p:nvPr/>
      </p:nvGrpSpPr>
      <p:grpSpPr>
        <a:xfrm>
          <a:off x="0" y="0"/>
          <a:ext cx="0" cy="0"/>
          <a:chOff x="0" y="0"/>
          <a:chExt cx="0" cy="0"/>
        </a:xfrm>
      </p:grpSpPr>
      <p:pic>
        <p:nvPicPr>
          <p:cNvPr id="4"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8"/>
          <p:cNvSpPr/>
          <p:nvPr userDrawn="1"/>
        </p:nvSpPr>
        <p:spPr>
          <a:xfrm>
            <a:off x="0" y="0"/>
            <a:ext cx="12192000" cy="6858000"/>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674" tIns="43337" rIns="86674" bIns="43337" anchor="ctr"/>
          <a:lstStyle/>
          <a:p>
            <a:pPr marL="0" marR="0" lvl="0" indent="0" algn="ctr" defTabSz="914217"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3"/>
          <p:cNvSpPr>
            <a:spLocks noGrp="1"/>
          </p:cNvSpPr>
          <p:nvPr>
            <p:ph type="dt" sz="half" idx="10"/>
          </p:nvPr>
        </p:nvSpPr>
        <p:spPr>
          <a:xfrm>
            <a:off x="838200" y="6356350"/>
            <a:ext cx="2743200" cy="365125"/>
          </a:xfrm>
          <a:prstGeom prst="rect">
            <a:avLst/>
          </a:prstGeom>
        </p:spPr>
        <p:txBody>
          <a:bodyPr/>
          <a:lstStyle>
            <a:lvl1pPr defTabSz="914217" eaLnBrk="1" hangingPunct="1">
              <a:defRPr>
                <a:solidFill>
                  <a:prstClr val="black"/>
                </a:solidFill>
                <a:latin typeface="Calibri"/>
              </a:defRPr>
            </a:lvl1pPr>
          </a:lstStyle>
          <a:p>
            <a:pPr marL="0" marR="0" lvl="0" indent="0" algn="l" defTabSz="914217"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7" name="页脚占位符 4"/>
          <p:cNvSpPr>
            <a:spLocks noGrp="1"/>
          </p:cNvSpPr>
          <p:nvPr>
            <p:ph type="ftr" sz="quarter" idx="11"/>
          </p:nvPr>
        </p:nvSpPr>
        <p:spPr>
          <a:xfrm>
            <a:off x="4038600" y="6356350"/>
            <a:ext cx="4114800" cy="365125"/>
          </a:xfrm>
          <a:prstGeom prst="rect">
            <a:avLst/>
          </a:prstGeom>
        </p:spPr>
        <p:txBody>
          <a:bodyPr/>
          <a:lstStyle>
            <a:lvl1pPr defTabSz="914217" eaLnBrk="1" hangingPunct="1">
              <a:defRPr>
                <a:solidFill>
                  <a:prstClr val="black"/>
                </a:solidFill>
                <a:latin typeface="Calibri"/>
              </a:defRPr>
            </a:lvl1pPr>
          </a:lstStyle>
          <a:p>
            <a:pPr marL="0" marR="0" lvl="0" indent="0" algn="l" defTabSz="914217"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8" name="灯片编号占位符 5"/>
          <p:cNvSpPr>
            <a:spLocks noGrp="1"/>
          </p:cNvSpPr>
          <p:nvPr>
            <p:ph type="sldNum" sz="quarter" idx="12"/>
          </p:nvPr>
        </p:nvSpPr>
        <p:spPr>
          <a:xfrm>
            <a:off x="8610600" y="6356350"/>
            <a:ext cx="2743200" cy="365125"/>
          </a:xfrm>
          <a:prstGeom prst="rect">
            <a:avLst/>
          </a:prstGeom>
        </p:spPr>
        <p:txBody>
          <a:bodyPr/>
          <a:lstStyle>
            <a:lvl1pPr defTabSz="914217" eaLnBrk="1" hangingPunct="1">
              <a:defRPr smtClean="0">
                <a:solidFill>
                  <a:prstClr val="black"/>
                </a:solidFill>
                <a:latin typeface="Calibri"/>
              </a:defRPr>
            </a:lvl1pPr>
          </a:lstStyle>
          <a:p>
            <a:pPr marL="0" marR="0" lvl="0" indent="0" algn="l" defTabSz="914217" rtl="0" eaLnBrk="1" fontAlgn="base" latinLnBrk="0" hangingPunct="1">
              <a:lnSpc>
                <a:spcPct val="100000"/>
              </a:lnSpc>
              <a:spcBef>
                <a:spcPct val="0"/>
              </a:spcBef>
              <a:spcAft>
                <a:spcPct val="0"/>
              </a:spcAft>
              <a:buClrTx/>
              <a:buSzTx/>
              <a:buFontTx/>
              <a:buNone/>
              <a:tabLst/>
              <a:defRPr/>
            </a:pPr>
            <a:fld id="{AC9FCCAE-2792-4E81-B9AC-15DEEB2178C1}" type="slidenum">
              <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l" defTabSz="914217" rtl="0" eaLnBrk="1" fontAlgn="base" latinLnBrk="0" hangingPunct="1">
                <a:lnSpc>
                  <a:spcPct val="100000"/>
                </a:lnSpc>
                <a:spcBef>
                  <a:spcPct val="0"/>
                </a:spcBef>
                <a:spcAft>
                  <a:spcPct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058952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48173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354336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314698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19509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image" Target="../media/image2.png"/><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theme" Target="../theme/theme3.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0.xml"/><Relationship Id="rId1" Type="http://schemas.openxmlformats.org/officeDocument/2006/relationships/slideLayout" Target="../slideLayouts/slideLayout49.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descr="电脑萤幕&#10;&#10;中度可信度描述已自动生成">
            <a:extLst>
              <a:ext uri="{FF2B5EF4-FFF2-40B4-BE49-F238E27FC236}">
                <a16:creationId xmlns:a16="http://schemas.microsoft.com/office/drawing/2014/main" id="{A8AEA070-3024-42DB-8FB6-466BB61C31D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userDrawn="1"/>
        </p:nvSpPr>
        <p:spPr>
          <a:xfrm>
            <a:off x="0" y="6596390"/>
            <a:ext cx="1398494" cy="261610"/>
          </a:xfrm>
          <a:prstGeom prst="rect">
            <a:avLst/>
          </a:prstGeom>
          <a:noFill/>
        </p:spPr>
        <p:txBody>
          <a:bodyPr wrap="square" rtlCol="0">
            <a:spAutoFit/>
          </a:bodyPr>
          <a:lstStyle/>
          <a:p>
            <a:r>
              <a:rPr lang="en-US" sz="1100" dirty="0" err="1">
                <a:solidFill>
                  <a:schemeClr val="tx1">
                    <a:lumMod val="50000"/>
                    <a:lumOff val="50000"/>
                  </a:schemeClr>
                </a:solidFill>
                <a:latin typeface="UTM Netmuc KT" panose="02040603050506020204" pitchFamily="18" charset="0"/>
              </a:rPr>
              <a:t>MăngNon</a:t>
            </a:r>
            <a:endParaRPr lang="en-US" sz="1100" dirty="0">
              <a:solidFill>
                <a:schemeClr val="tx1">
                  <a:lumMod val="50000"/>
                  <a:lumOff val="50000"/>
                </a:schemeClr>
              </a:solidFill>
              <a:latin typeface="UTM Netmuc KT" panose="02040603050506020204" pitchFamily="18" charset="0"/>
            </a:endParaRPr>
          </a:p>
        </p:txBody>
      </p:sp>
      <p:pic>
        <p:nvPicPr>
          <p:cNvPr id="4" name="Picture 3"/>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003778" y="-3592459"/>
            <a:ext cx="2007556" cy="3416794"/>
          </a:xfrm>
          <a:prstGeom prst="rect">
            <a:avLst/>
          </a:prstGeom>
        </p:spPr>
      </p:pic>
    </p:spTree>
    <p:extLst>
      <p:ext uri="{BB962C8B-B14F-4D97-AF65-F5344CB8AC3E}">
        <p14:creationId xmlns:p14="http://schemas.microsoft.com/office/powerpoint/2010/main" val="562704224"/>
      </p:ext>
    </p:extLst>
  </p:cSld>
  <p:clrMap bg1="lt1" tx1="dk1" bg2="lt2" tx2="dk2" accent1="accent1" accent2="accent2" accent3="accent3" accent4="accent4" accent5="accent5" accent6="accent6" hlink="hlink" folHlink="folHlink"/>
  <p:sldLayoutIdLst>
    <p:sldLayoutId id="2147483661" r:id="rId1"/>
    <p:sldLayoutId id="2147483705" r:id="rId2"/>
    <p:sldLayoutId id="2147483667" r:id="rId3"/>
    <p:sldLayoutId id="2147483666" r:id="rId4"/>
    <p:sldLayoutId id="2147483665" r:id="rId5"/>
    <p:sldLayoutId id="2147483662" r:id="rId6"/>
    <p:sldLayoutId id="2147483710" r:id="rId7"/>
    <p:sldLayoutId id="2147483709" r:id="rId8"/>
    <p:sldLayoutId id="2147483697" r:id="rId9"/>
    <p:sldLayoutId id="2147483663" r:id="rId10"/>
    <p:sldLayoutId id="2147483711" r:id="rId11"/>
    <p:sldLayoutId id="2147483708" r:id="rId12"/>
    <p:sldLayoutId id="2147483707" r:id="rId13"/>
    <p:sldLayoutId id="2147483706" r:id="rId14"/>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b="0" smtClean="0">
                <a:solidFill>
                  <a:srgbClr val="898989"/>
                </a:solidFill>
                <a:latin typeface="Calibri" pitchFamily="34" charset="0"/>
              </a:defRPr>
            </a:lvl1pPr>
          </a:lstStyle>
          <a:p>
            <a:pPr fontAlgn="base">
              <a:spcBef>
                <a:spcPct val="0"/>
              </a:spcBef>
              <a:spcAft>
                <a:spcPct val="0"/>
              </a:spcAft>
              <a:defRPr/>
            </a:pPr>
            <a:fld id="{9D4C4CEA-A98A-49C4-B070-5FD19C6108F8}" type="datetimeFigureOut">
              <a:rPr lang="en-US" smtClean="0">
                <a:cs typeface="Times New Roman" panose="02020603050405020304" pitchFamily="18" charset="0"/>
              </a:rPr>
              <a:pPr fontAlgn="base">
                <a:spcBef>
                  <a:spcPct val="0"/>
                </a:spcBef>
                <a:spcAft>
                  <a:spcPct val="0"/>
                </a:spcAft>
                <a:defRPr/>
              </a:pPr>
              <a:t>7/23/2023</a:t>
            </a:fld>
            <a:endParaRPr lang="en-US">
              <a:cs typeface="Times New Roman" panose="02020603050405020304"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b="0" smtClean="0">
                <a:solidFill>
                  <a:srgbClr val="898989"/>
                </a:solidFill>
                <a:latin typeface="Calibri" pitchFamily="34" charset="0"/>
              </a:defRPr>
            </a:lvl1pPr>
          </a:lstStyle>
          <a:p>
            <a:pPr fontAlgn="base">
              <a:spcBef>
                <a:spcPct val="0"/>
              </a:spcBef>
              <a:spcAft>
                <a:spcPct val="0"/>
              </a:spcAft>
              <a:defRPr/>
            </a:pPr>
            <a:endParaRPr lang="en-US">
              <a:cs typeface="Times New Roman" panose="02020603050405020304"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b="0">
                <a:solidFill>
                  <a:srgbClr val="898989"/>
                </a:solidFill>
                <a:latin typeface="Calibri" panose="020F0502020204030204" pitchFamily="34" charset="0"/>
              </a:defRPr>
            </a:lvl1pPr>
          </a:lstStyle>
          <a:p>
            <a:pPr fontAlgn="base">
              <a:spcBef>
                <a:spcPct val="0"/>
              </a:spcBef>
              <a:spcAft>
                <a:spcPct val="0"/>
              </a:spcAft>
            </a:pPr>
            <a:fld id="{53788E03-91C3-4B9C-AF8B-38762167CA04}" type="slidenum">
              <a:rPr lang="en-US" altLang="vi-VN" smtClean="0">
                <a:cs typeface="Times New Roman" panose="02020603050405020304" pitchFamily="18" charset="0"/>
              </a:rPr>
              <a:pPr fontAlgn="base">
                <a:spcBef>
                  <a:spcPct val="0"/>
                </a:spcBef>
                <a:spcAft>
                  <a:spcPct val="0"/>
                </a:spcAft>
              </a:pPr>
              <a:t>‹#›</a:t>
            </a:fld>
            <a:endParaRPr lang="en-US" altLang="vi-VN">
              <a:cs typeface="Times New Roman" panose="02020603050405020304" pitchFamily="18" charset="0"/>
            </a:endParaRPr>
          </a:p>
        </p:txBody>
      </p:sp>
      <p:sp>
        <p:nvSpPr>
          <p:cNvPr id="7" name="TextBox 6"/>
          <p:cNvSpPr txBox="1"/>
          <p:nvPr userDrawn="1"/>
        </p:nvSpPr>
        <p:spPr>
          <a:xfrm>
            <a:off x="0" y="6596390"/>
            <a:ext cx="1398494" cy="261610"/>
          </a:xfrm>
          <a:prstGeom prst="rect">
            <a:avLst/>
          </a:prstGeom>
          <a:noFill/>
        </p:spPr>
        <p:txBody>
          <a:bodyPr wrap="square" rtlCol="0">
            <a:spAutoFit/>
          </a:bodyPr>
          <a:lstStyle/>
          <a:p>
            <a:r>
              <a:rPr lang="en-US" sz="1100" dirty="0" err="1">
                <a:solidFill>
                  <a:schemeClr val="tx1">
                    <a:lumMod val="50000"/>
                    <a:lumOff val="50000"/>
                  </a:schemeClr>
                </a:solidFill>
                <a:latin typeface="UTM Netmuc KT" panose="02040603050506020204" pitchFamily="18" charset="0"/>
              </a:rPr>
              <a:t>MăngNon</a:t>
            </a:r>
            <a:endParaRPr lang="en-US" sz="1100" dirty="0">
              <a:solidFill>
                <a:schemeClr val="tx1">
                  <a:lumMod val="50000"/>
                  <a:lumOff val="50000"/>
                </a:schemeClr>
              </a:solidFill>
              <a:latin typeface="UTM Netmuc KT" panose="02040603050506020204" pitchFamily="18" charset="0"/>
            </a:endParaRPr>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03778" y="-3592459"/>
            <a:ext cx="2007556" cy="3416794"/>
          </a:xfrm>
          <a:prstGeom prst="rect">
            <a:avLst/>
          </a:prstGeom>
        </p:spPr>
      </p:pic>
    </p:spTree>
    <p:extLst>
      <p:ext uri="{BB962C8B-B14F-4D97-AF65-F5344CB8AC3E}">
        <p14:creationId xmlns:p14="http://schemas.microsoft.com/office/powerpoint/2010/main" val="19512663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ransition spd="med">
    <p:dissolv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Times New Roman" panose="02020603050405020304" pitchFamily="18"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Times New Roman" panose="02020603050405020304" pitchFamily="18"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Times New Roman" panose="02020603050405020304" pitchFamily="18"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Times New Roman" panose="02020603050405020304" pitchFamily="18"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Times New Roman" panose="02020603050405020304" pitchFamily="18"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TextBox 6"/>
          <p:cNvSpPr txBox="1"/>
          <p:nvPr userDrawn="1"/>
        </p:nvSpPr>
        <p:spPr>
          <a:xfrm>
            <a:off x="0" y="6596390"/>
            <a:ext cx="1398494" cy="261610"/>
          </a:xfrm>
          <a:prstGeom prst="rect">
            <a:avLst/>
          </a:prstGeom>
          <a:noFill/>
        </p:spPr>
        <p:txBody>
          <a:bodyPr wrap="square" rtlCol="0">
            <a:spAutoFit/>
          </a:bodyPr>
          <a:lstStyle/>
          <a:p>
            <a:r>
              <a:rPr lang="en-US" sz="1100" dirty="0" err="1">
                <a:solidFill>
                  <a:schemeClr val="tx1">
                    <a:lumMod val="50000"/>
                    <a:lumOff val="50000"/>
                  </a:schemeClr>
                </a:solidFill>
                <a:latin typeface="UTM Netmuc KT" panose="02040603050506020204" pitchFamily="18" charset="0"/>
              </a:rPr>
              <a:t>MăngNon</a:t>
            </a:r>
            <a:endParaRPr lang="en-US" sz="1100" dirty="0">
              <a:solidFill>
                <a:schemeClr val="tx1">
                  <a:lumMod val="50000"/>
                  <a:lumOff val="50000"/>
                </a:schemeClr>
              </a:solidFill>
              <a:latin typeface="UTM Netmuc KT" panose="02040603050506020204" pitchFamily="18" charset="0"/>
            </a:endParaRPr>
          </a:p>
        </p:txBody>
      </p:sp>
      <p:pic>
        <p:nvPicPr>
          <p:cNvPr id="8" name="Picture 7"/>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1003778" y="-3592459"/>
            <a:ext cx="2007556" cy="3416794"/>
          </a:xfrm>
          <a:prstGeom prst="rect">
            <a:avLst/>
          </a:prstGeom>
        </p:spPr>
      </p:pic>
    </p:spTree>
    <p:extLst>
      <p:ext uri="{BB962C8B-B14F-4D97-AF65-F5344CB8AC3E}">
        <p14:creationId xmlns:p14="http://schemas.microsoft.com/office/powerpoint/2010/main" val="357791723"/>
      </p:ext>
    </p:extLst>
  </p:cSld>
  <p:clrMap bg1="lt1" tx1="dk1" bg2="lt2" tx2="dk2" accent1="accent1" accent2="accent2" accent3="accent3" accent4="accent4" accent5="accent5" accent6="accent6" hlink="hlink" folHlink="folHlink"/>
  <p:sldLayoutIdLst>
    <p:sldLayoutId id="2147483681" r:id="rId1"/>
    <p:sldLayoutId id="2147483699" r:id="rId2"/>
    <p:sldLayoutId id="2147483698" r:id="rId3"/>
    <p:sldLayoutId id="2147483696" r:id="rId4"/>
    <p:sldLayoutId id="2147483692" r:id="rId5"/>
    <p:sldLayoutId id="2147483682" r:id="rId6"/>
    <p:sldLayoutId id="2147483704" r:id="rId7"/>
    <p:sldLayoutId id="2147483703" r:id="rId8"/>
    <p:sldLayoutId id="2147483702" r:id="rId9"/>
    <p:sldLayoutId id="2147483701" r:id="rId10"/>
    <p:sldLayoutId id="2147483700" r:id="rId11"/>
    <p:sldLayoutId id="2147483695" r:id="rId12"/>
    <p:sldLayoutId id="2147483694" r:id="rId13"/>
    <p:sldLayoutId id="2147483693"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86694" tIns="43347" rIns="86694" bIns="43347" rtlCol="0" anchor="ctr">
            <a:normAutofit/>
          </a:bodyPr>
          <a:lstStyle/>
          <a:p>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86694" tIns="43347" rIns="86694" bIns="43347" rtlCol="0">
            <a:normAutofit/>
          </a:bodyPr>
          <a:lstStyle/>
          <a:p>
            <a:pPr lvl="0"/>
            <a:endParaRPr lang="zh-CN" altLang="en-US" dirty="0"/>
          </a:p>
        </p:txBody>
      </p:sp>
      <p:sp>
        <p:nvSpPr>
          <p:cNvPr id="4100" name="TextBox 7"/>
          <p:cNvSpPr txBox="1">
            <a:spLocks noChangeArrowheads="1"/>
          </p:cNvSpPr>
          <p:nvPr userDrawn="1"/>
        </p:nvSpPr>
        <p:spPr bwMode="auto">
          <a:xfrm>
            <a:off x="10056813" y="6313488"/>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595959"/>
                </a:solidFill>
                <a:effectLst/>
                <a:uLnTx/>
                <a:uFillTx/>
                <a:latin typeface="Cambria" panose="02040503050406030204" pitchFamily="18" charset="0"/>
                <a:ea typeface="SimSun" panose="02010600030101010101" pitchFamily="2" charset="-122"/>
                <a:cs typeface="+mn-cs"/>
              </a:rPr>
              <a:t>MĂNG NON</a:t>
            </a:r>
          </a:p>
        </p:txBody>
      </p:sp>
    </p:spTree>
    <p:extLst>
      <p:ext uri="{BB962C8B-B14F-4D97-AF65-F5344CB8AC3E}">
        <p14:creationId xmlns:p14="http://schemas.microsoft.com/office/powerpoint/2010/main" val="801629080"/>
      </p:ext>
    </p:extLst>
  </p:cSld>
  <p:clrMap bg1="lt1" tx1="dk1" bg2="lt2" tx2="dk2" accent1="accent1" accent2="accent2" accent3="accent3" accent4="accent4" accent5="accent5" accent6="accent6" hlink="hlink" folHlink="folHlink"/>
  <p:sldLayoutIdLst>
    <p:sldLayoutId id="2147483713" r:id="rId1"/>
    <p:sldLayoutId id="2147483714" r:id="rId2"/>
  </p:sldLayoutIdLst>
  <p:transition/>
  <p:hf sldNum="0" hdr="0" ftr="0" dt="0"/>
  <p:txStyles>
    <p:titleStyle>
      <a:lvl1pPr algn="l" defTabSz="865188" rtl="0" fontAlgn="base">
        <a:lnSpc>
          <a:spcPct val="90000"/>
        </a:lnSpc>
        <a:spcBef>
          <a:spcPct val="0"/>
        </a:spcBef>
        <a:spcAft>
          <a:spcPct val="0"/>
        </a:spcAft>
        <a:defRPr sz="4100" kern="1200">
          <a:solidFill>
            <a:schemeClr val="tx1"/>
          </a:solidFill>
          <a:latin typeface="+mj-lt"/>
          <a:ea typeface="+mj-ea"/>
          <a:cs typeface="+mj-cs"/>
        </a:defRPr>
      </a:lvl1pPr>
      <a:lvl2pPr algn="l" defTabSz="865188" rtl="0" fontAlgn="base">
        <a:lnSpc>
          <a:spcPct val="90000"/>
        </a:lnSpc>
        <a:spcBef>
          <a:spcPct val="0"/>
        </a:spcBef>
        <a:spcAft>
          <a:spcPct val="0"/>
        </a:spcAft>
        <a:defRPr sz="4100">
          <a:solidFill>
            <a:schemeClr val="tx1"/>
          </a:solidFill>
          <a:latin typeface="Calibri Light" panose="020F0302020204030204" pitchFamily="34" charset="0"/>
        </a:defRPr>
      </a:lvl2pPr>
      <a:lvl3pPr algn="l" defTabSz="865188" rtl="0" fontAlgn="base">
        <a:lnSpc>
          <a:spcPct val="90000"/>
        </a:lnSpc>
        <a:spcBef>
          <a:spcPct val="0"/>
        </a:spcBef>
        <a:spcAft>
          <a:spcPct val="0"/>
        </a:spcAft>
        <a:defRPr sz="4100">
          <a:solidFill>
            <a:schemeClr val="tx1"/>
          </a:solidFill>
          <a:latin typeface="Calibri Light" panose="020F0302020204030204" pitchFamily="34" charset="0"/>
        </a:defRPr>
      </a:lvl3pPr>
      <a:lvl4pPr algn="l" defTabSz="865188" rtl="0" fontAlgn="base">
        <a:lnSpc>
          <a:spcPct val="90000"/>
        </a:lnSpc>
        <a:spcBef>
          <a:spcPct val="0"/>
        </a:spcBef>
        <a:spcAft>
          <a:spcPct val="0"/>
        </a:spcAft>
        <a:defRPr sz="4100">
          <a:solidFill>
            <a:schemeClr val="tx1"/>
          </a:solidFill>
          <a:latin typeface="Calibri Light" panose="020F0302020204030204" pitchFamily="34" charset="0"/>
        </a:defRPr>
      </a:lvl4pPr>
      <a:lvl5pPr algn="l" defTabSz="865188" rtl="0" fontAlgn="base">
        <a:lnSpc>
          <a:spcPct val="90000"/>
        </a:lnSpc>
        <a:spcBef>
          <a:spcPct val="0"/>
        </a:spcBef>
        <a:spcAft>
          <a:spcPct val="0"/>
        </a:spcAft>
        <a:defRPr sz="4100">
          <a:solidFill>
            <a:schemeClr val="tx1"/>
          </a:solidFill>
          <a:latin typeface="Calibri Light" panose="020F0302020204030204" pitchFamily="34" charset="0"/>
        </a:defRPr>
      </a:lvl5pPr>
      <a:lvl6pPr marL="457200" algn="l" defTabSz="865188" rtl="0" fontAlgn="base">
        <a:lnSpc>
          <a:spcPct val="90000"/>
        </a:lnSpc>
        <a:spcBef>
          <a:spcPct val="0"/>
        </a:spcBef>
        <a:spcAft>
          <a:spcPct val="0"/>
        </a:spcAft>
        <a:defRPr sz="4100">
          <a:solidFill>
            <a:schemeClr val="tx1"/>
          </a:solidFill>
          <a:latin typeface="Calibri Light" panose="020F0302020204030204" pitchFamily="34" charset="0"/>
        </a:defRPr>
      </a:lvl6pPr>
      <a:lvl7pPr marL="914400" algn="l" defTabSz="865188" rtl="0" fontAlgn="base">
        <a:lnSpc>
          <a:spcPct val="90000"/>
        </a:lnSpc>
        <a:spcBef>
          <a:spcPct val="0"/>
        </a:spcBef>
        <a:spcAft>
          <a:spcPct val="0"/>
        </a:spcAft>
        <a:defRPr sz="4100">
          <a:solidFill>
            <a:schemeClr val="tx1"/>
          </a:solidFill>
          <a:latin typeface="Calibri Light" panose="020F0302020204030204" pitchFamily="34" charset="0"/>
        </a:defRPr>
      </a:lvl7pPr>
      <a:lvl8pPr marL="1371600" algn="l" defTabSz="865188" rtl="0" fontAlgn="base">
        <a:lnSpc>
          <a:spcPct val="90000"/>
        </a:lnSpc>
        <a:spcBef>
          <a:spcPct val="0"/>
        </a:spcBef>
        <a:spcAft>
          <a:spcPct val="0"/>
        </a:spcAft>
        <a:defRPr sz="4100">
          <a:solidFill>
            <a:schemeClr val="tx1"/>
          </a:solidFill>
          <a:latin typeface="Calibri Light" panose="020F0302020204030204" pitchFamily="34" charset="0"/>
        </a:defRPr>
      </a:lvl8pPr>
      <a:lvl9pPr marL="1828800" algn="l" defTabSz="865188" rtl="0" fontAlgn="base">
        <a:lnSpc>
          <a:spcPct val="90000"/>
        </a:lnSpc>
        <a:spcBef>
          <a:spcPct val="0"/>
        </a:spcBef>
        <a:spcAft>
          <a:spcPct val="0"/>
        </a:spcAft>
        <a:defRPr sz="4100">
          <a:solidFill>
            <a:schemeClr val="tx1"/>
          </a:solidFill>
          <a:latin typeface="Calibri Light" panose="020F0302020204030204" pitchFamily="34" charset="0"/>
        </a:defRPr>
      </a:lvl9pPr>
    </p:titleStyle>
    <p:bodyStyle>
      <a:lvl1pPr marL="215900" indent="-215900" algn="l" defTabSz="865188" rtl="0" fontAlgn="base">
        <a:lnSpc>
          <a:spcPct val="90000"/>
        </a:lnSpc>
        <a:spcBef>
          <a:spcPts val="950"/>
        </a:spcBef>
        <a:spcAft>
          <a:spcPct val="0"/>
        </a:spcAft>
        <a:buFont typeface="Arial" panose="020B0604020202020204" pitchFamily="34" charset="0"/>
        <a:buChar char="•"/>
        <a:defRPr sz="2600" kern="1200">
          <a:solidFill>
            <a:schemeClr val="tx1"/>
          </a:solidFill>
          <a:latin typeface="+mn-lt"/>
          <a:ea typeface="+mn-ea"/>
          <a:cs typeface="+mn-cs"/>
        </a:defRPr>
      </a:lvl1pPr>
      <a:lvl2pPr marL="649288" indent="-215900" algn="l" defTabSz="865188" rtl="0" fontAlgn="base">
        <a:lnSpc>
          <a:spcPct val="90000"/>
        </a:lnSpc>
        <a:spcBef>
          <a:spcPts val="475"/>
        </a:spcBef>
        <a:spcAft>
          <a:spcPct val="0"/>
        </a:spcAft>
        <a:buFont typeface="Arial" panose="020B0604020202020204" pitchFamily="34" charset="0"/>
        <a:buChar char="•"/>
        <a:defRPr sz="2300" kern="1200">
          <a:solidFill>
            <a:schemeClr val="tx1"/>
          </a:solidFill>
          <a:latin typeface="+mn-lt"/>
          <a:ea typeface="+mn-ea"/>
          <a:cs typeface="+mn-cs"/>
        </a:defRPr>
      </a:lvl2pPr>
      <a:lvl3pPr marL="1082675" indent="-215900" algn="l" defTabSz="865188" rtl="0" fontAlgn="base">
        <a:lnSpc>
          <a:spcPct val="90000"/>
        </a:lnSpc>
        <a:spcBef>
          <a:spcPts val="475"/>
        </a:spcBef>
        <a:spcAft>
          <a:spcPct val="0"/>
        </a:spcAft>
        <a:buFont typeface="Arial" panose="020B0604020202020204" pitchFamily="34" charset="0"/>
        <a:buChar char="•"/>
        <a:defRPr sz="1900" kern="1200">
          <a:solidFill>
            <a:schemeClr val="tx1"/>
          </a:solidFill>
          <a:latin typeface="+mn-lt"/>
          <a:ea typeface="+mn-ea"/>
          <a:cs typeface="+mn-cs"/>
        </a:defRPr>
      </a:lvl3pPr>
      <a:lvl4pPr marL="1516063" indent="-215900" algn="l" defTabSz="865188"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4pPr>
      <a:lvl5pPr marL="1949450" indent="-215900" algn="l" defTabSz="865188" rtl="0" fontAlgn="base">
        <a:lnSpc>
          <a:spcPct val="90000"/>
        </a:lnSpc>
        <a:spcBef>
          <a:spcPts val="475"/>
        </a:spcBef>
        <a:spcAft>
          <a:spcPct val="0"/>
        </a:spcAft>
        <a:buFont typeface="Arial" panose="020B0604020202020204" pitchFamily="34" charset="0"/>
        <a:buChar char="•"/>
        <a:defRPr sz="1700" kern="1200">
          <a:solidFill>
            <a:schemeClr val="tx1"/>
          </a:solidFill>
          <a:latin typeface="+mn-lt"/>
          <a:ea typeface="+mn-ea"/>
          <a:cs typeface="+mn-cs"/>
        </a:defRPr>
      </a:lvl5pPr>
      <a:lvl6pPr marL="2383615"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6pPr>
      <a:lvl7pPr marL="2817000"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7pPr>
      <a:lvl8pPr marL="3250385"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8pPr>
      <a:lvl9pPr marL="3683769" indent="-216693" algn="l" defTabSz="866770"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9pPr>
    </p:bodyStyle>
    <p:otherStyle>
      <a:defPPr>
        <a:defRPr lang="zh-CN"/>
      </a:defPPr>
      <a:lvl1pPr marL="0" algn="l" defTabSz="866770" rtl="0" eaLnBrk="1" latinLnBrk="0" hangingPunct="1">
        <a:defRPr sz="1700" kern="1200">
          <a:solidFill>
            <a:schemeClr val="tx1"/>
          </a:solidFill>
          <a:latin typeface="+mn-lt"/>
          <a:ea typeface="+mn-ea"/>
          <a:cs typeface="+mn-cs"/>
        </a:defRPr>
      </a:lvl1pPr>
      <a:lvl2pPr marL="433384" algn="l" defTabSz="866770" rtl="0" eaLnBrk="1" latinLnBrk="0" hangingPunct="1">
        <a:defRPr sz="1700" kern="1200">
          <a:solidFill>
            <a:schemeClr val="tx1"/>
          </a:solidFill>
          <a:latin typeface="+mn-lt"/>
          <a:ea typeface="+mn-ea"/>
          <a:cs typeface="+mn-cs"/>
        </a:defRPr>
      </a:lvl2pPr>
      <a:lvl3pPr marL="866770" algn="l" defTabSz="866770" rtl="0" eaLnBrk="1" latinLnBrk="0" hangingPunct="1">
        <a:defRPr sz="1700" kern="1200">
          <a:solidFill>
            <a:schemeClr val="tx1"/>
          </a:solidFill>
          <a:latin typeface="+mn-lt"/>
          <a:ea typeface="+mn-ea"/>
          <a:cs typeface="+mn-cs"/>
        </a:defRPr>
      </a:lvl3pPr>
      <a:lvl4pPr marL="1300154" algn="l" defTabSz="866770" rtl="0" eaLnBrk="1" latinLnBrk="0" hangingPunct="1">
        <a:defRPr sz="1700" kern="1200">
          <a:solidFill>
            <a:schemeClr val="tx1"/>
          </a:solidFill>
          <a:latin typeface="+mn-lt"/>
          <a:ea typeface="+mn-ea"/>
          <a:cs typeface="+mn-cs"/>
        </a:defRPr>
      </a:lvl4pPr>
      <a:lvl5pPr marL="1733538" algn="l" defTabSz="866770" rtl="0" eaLnBrk="1" latinLnBrk="0" hangingPunct="1">
        <a:defRPr sz="1700" kern="1200">
          <a:solidFill>
            <a:schemeClr val="tx1"/>
          </a:solidFill>
          <a:latin typeface="+mn-lt"/>
          <a:ea typeface="+mn-ea"/>
          <a:cs typeface="+mn-cs"/>
        </a:defRPr>
      </a:lvl5pPr>
      <a:lvl6pPr marL="2166924" algn="l" defTabSz="866770" rtl="0" eaLnBrk="1" latinLnBrk="0" hangingPunct="1">
        <a:defRPr sz="1700" kern="1200">
          <a:solidFill>
            <a:schemeClr val="tx1"/>
          </a:solidFill>
          <a:latin typeface="+mn-lt"/>
          <a:ea typeface="+mn-ea"/>
          <a:cs typeface="+mn-cs"/>
        </a:defRPr>
      </a:lvl6pPr>
      <a:lvl7pPr marL="2600308" algn="l" defTabSz="866770" rtl="0" eaLnBrk="1" latinLnBrk="0" hangingPunct="1">
        <a:defRPr sz="1700" kern="1200">
          <a:solidFill>
            <a:schemeClr val="tx1"/>
          </a:solidFill>
          <a:latin typeface="+mn-lt"/>
          <a:ea typeface="+mn-ea"/>
          <a:cs typeface="+mn-cs"/>
        </a:defRPr>
      </a:lvl7pPr>
      <a:lvl8pPr marL="3033692" algn="l" defTabSz="866770" rtl="0" eaLnBrk="1" latinLnBrk="0" hangingPunct="1">
        <a:defRPr sz="1700" kern="1200">
          <a:solidFill>
            <a:schemeClr val="tx1"/>
          </a:solidFill>
          <a:latin typeface="+mn-lt"/>
          <a:ea typeface="+mn-ea"/>
          <a:cs typeface="+mn-cs"/>
        </a:defRPr>
      </a:lvl8pPr>
      <a:lvl9pPr marL="3467077" algn="l" defTabSz="866770"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gif"/><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slide" Target="slide2.xml"/><Relationship Id="rId5" Type="http://schemas.openxmlformats.org/officeDocument/2006/relationships/image" Target="../media/image31.gif"/><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image" Target="../media/image33.png"/><Relationship Id="rId7" Type="http://schemas.openxmlformats.org/officeDocument/2006/relationships/slide" Target="slide14.xml"/><Relationship Id="rId12"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slide" Target="slide12.xml"/><Relationship Id="rId11" Type="http://schemas.openxmlformats.org/officeDocument/2006/relationships/slide" Target="slide11.xml"/><Relationship Id="rId5" Type="http://schemas.openxmlformats.org/officeDocument/2006/relationships/image" Target="../media/image31.gif"/><Relationship Id="rId10" Type="http://schemas.openxmlformats.org/officeDocument/2006/relationships/image" Target="../media/image34.png"/><Relationship Id="rId4" Type="http://schemas.openxmlformats.org/officeDocument/2006/relationships/slide" Target="slide13.xml"/><Relationship Id="rId9" Type="http://schemas.openxmlformats.org/officeDocument/2006/relationships/slide" Target="slide15.xml"/></Relationships>
</file>

<file path=ppt/slides/_rels/slide1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audio" Target="../media/audio1.wav"/><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31.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image" Target="../media/image36.gif"/><Relationship Id="rId10" Type="http://schemas.openxmlformats.org/officeDocument/2006/relationships/image" Target="../media/image39.png"/><Relationship Id="rId4" Type="http://schemas.openxmlformats.org/officeDocument/2006/relationships/audio" Target="../media/audio2.wav"/><Relationship Id="rId9" Type="http://schemas.openxmlformats.org/officeDocument/2006/relationships/image" Target="../media/image35.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2.wav"/><Relationship Id="rId7" Type="http://schemas.openxmlformats.org/officeDocument/2006/relationships/slide" Target="slide11.xml"/><Relationship Id="rId2" Type="http://schemas.openxmlformats.org/officeDocument/2006/relationships/audio" Target="../media/audio1.wav"/><Relationship Id="rId1" Type="http://schemas.openxmlformats.org/officeDocument/2006/relationships/slideLayout" Target="../slideLayouts/slideLayout3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41.jpg"/></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42.png"/><Relationship Id="rId1" Type="http://schemas.openxmlformats.org/officeDocument/2006/relationships/slideLayout" Target="../slideLayouts/slideLayout31.xml"/><Relationship Id="rId5" Type="http://schemas.openxmlformats.org/officeDocument/2006/relationships/image" Target="../media/image43.gif"/><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44.png"/><Relationship Id="rId1" Type="http://schemas.openxmlformats.org/officeDocument/2006/relationships/slideLayout" Target="../slideLayouts/slideLayout31.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5.png"/><Relationship Id="rId1" Type="http://schemas.openxmlformats.org/officeDocument/2006/relationships/slideLayout" Target="../slideLayouts/slideLayout31.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13.jpe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18.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TextBox 20"/>
          <p:cNvSpPr txBox="1"/>
          <p:nvPr/>
        </p:nvSpPr>
        <p:spPr>
          <a:xfrm>
            <a:off x="5212080" y="1569038"/>
            <a:ext cx="5960225" cy="2123658"/>
          </a:xfrm>
          <a:prstGeom prst="rect">
            <a:avLst/>
          </a:prstGeom>
          <a:noFill/>
        </p:spPr>
        <p:txBody>
          <a:bodyPr wrap="square" rtlCol="0">
            <a:prstTxWarp prst="textInflateTop">
              <a:avLst/>
            </a:prstTxWarp>
            <a:spAutoFit/>
          </a:bodyPr>
          <a:lstStyle/>
          <a:p>
            <a:pPr algn="ctr"/>
            <a:r>
              <a:rPr lang="en-US" sz="6600" b="1" dirty="0" err="1">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Chuyện</a:t>
            </a:r>
            <a:r>
              <a:rPr lang="en-US" sz="6600" b="1" dirty="0">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cổ</a:t>
            </a:r>
            <a:r>
              <a:rPr lang="en-US" sz="6600" b="1" dirty="0">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tích</a:t>
            </a:r>
            <a:r>
              <a:rPr lang="en-US" sz="6600" b="1" dirty="0">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 </a:t>
            </a:r>
          </a:p>
          <a:p>
            <a:pPr algn="ctr"/>
            <a:r>
              <a:rPr lang="en-US" sz="6600" b="1" dirty="0" err="1">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về</a:t>
            </a:r>
            <a:r>
              <a:rPr lang="en-US" sz="6600" b="1" dirty="0">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loài</a:t>
            </a:r>
            <a:r>
              <a:rPr lang="en-US" sz="6600" b="1" dirty="0">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rPr>
              <a:t>người</a:t>
            </a:r>
            <a:endParaRPr lang="en-US" sz="6600" b="1" dirty="0">
              <a:solidFill>
                <a:schemeClr val="tx1">
                  <a:lumMod val="50000"/>
                  <a:lumOff val="50000"/>
                </a:schemeClr>
              </a:solidFill>
              <a:effectLst>
                <a:outerShdw blurRad="38100" dist="38100" dir="2700000" algn="tl">
                  <a:srgbClr val="000000">
                    <a:alpha val="43137"/>
                  </a:srgbClr>
                </a:outerShdw>
              </a:effectLst>
              <a:latin typeface="UTM Tam Le" panose="02040603050506020204" pitchFamily="18" charset="0"/>
            </a:endParaRPr>
          </a:p>
        </p:txBody>
      </p:sp>
      <p:pic>
        <p:nvPicPr>
          <p:cNvPr id="16" name="图片 25" descr="黑白色的花&#10;&#10;中度可信度描述已自动生成">
            <a:extLst>
              <a:ext uri="{FF2B5EF4-FFF2-40B4-BE49-F238E27FC236}">
                <a16:creationId xmlns:a16="http://schemas.microsoft.com/office/drawing/2014/main" id="{4331F4E9-6F48-4B60-9AA6-8556A790CF76}"/>
              </a:ext>
            </a:extLst>
          </p:cNvPr>
          <p:cNvPicPr>
            <a:picLocks noChangeAspect="1"/>
          </p:cNvPicPr>
          <p:nvPr/>
        </p:nvPicPr>
        <p:blipFill rotWithShape="1">
          <a:blip r:embed="rId4" cstate="print">
            <a:grayscl/>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t="20543" b="20543"/>
          <a:stretch/>
        </p:blipFill>
        <p:spPr>
          <a:xfrm>
            <a:off x="4322618" y="487069"/>
            <a:ext cx="7772400" cy="4564686"/>
          </a:xfrm>
          <a:prstGeom prst="rect">
            <a:avLst/>
          </a:prstGeom>
        </p:spPr>
      </p:pic>
      <p:sp>
        <p:nvSpPr>
          <p:cNvPr id="17" name="矩形 55">
            <a:extLst>
              <a:ext uri="{FF2B5EF4-FFF2-40B4-BE49-F238E27FC236}">
                <a16:creationId xmlns:a16="http://schemas.microsoft.com/office/drawing/2014/main" id="{22CDEF6E-6BA6-4F4E-B8D4-4316F9CF90C3}"/>
              </a:ext>
            </a:extLst>
          </p:cNvPr>
          <p:cNvSpPr/>
          <p:nvPr/>
        </p:nvSpPr>
        <p:spPr>
          <a:xfrm>
            <a:off x="0" y="757325"/>
            <a:ext cx="4476028" cy="2386984"/>
          </a:xfrm>
          <a:prstGeom prst="rect">
            <a:avLst/>
          </a:prstGeom>
        </p:spPr>
        <p:txBody>
          <a:bodyPr wrap="none">
            <a:prstTxWarp prst="textArchUp">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3600" b="1" i="0" u="none" strike="noStrike" kern="1200" cap="none" spc="0" normalizeH="0" baseline="0" noProof="0" dirty="0" err="1">
                <a:ln>
                  <a:noFill/>
                </a:ln>
                <a:solidFill>
                  <a:schemeClr val="bg2">
                    <a:lumMod val="25000"/>
                  </a:schemeClr>
                </a:solidFill>
                <a:effectLst>
                  <a:glow rad="101600">
                    <a:schemeClr val="accent2">
                      <a:satMod val="175000"/>
                      <a:alpha val="40000"/>
                    </a:schemeClr>
                  </a:glow>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Tập</a:t>
            </a:r>
            <a:r>
              <a:rPr kumimoji="0" lang="en-US" altLang="zh-CN" sz="3600" b="1" i="0" u="none" strike="noStrike" kern="1200" cap="none" spc="0" normalizeH="0" noProof="0" dirty="0">
                <a:ln>
                  <a:noFill/>
                </a:ln>
                <a:solidFill>
                  <a:schemeClr val="bg2">
                    <a:lumMod val="25000"/>
                  </a:schemeClr>
                </a:solidFill>
                <a:effectLst>
                  <a:glow rad="101600">
                    <a:schemeClr val="accent2">
                      <a:satMod val="175000"/>
                      <a:alpha val="40000"/>
                    </a:schemeClr>
                  </a:glow>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3600" b="1" i="0" u="none" strike="noStrike" kern="1200" cap="none" spc="0" normalizeH="0" noProof="0" dirty="0" err="1">
                <a:ln>
                  <a:noFill/>
                </a:ln>
                <a:solidFill>
                  <a:schemeClr val="bg2">
                    <a:lumMod val="25000"/>
                  </a:schemeClr>
                </a:solidFill>
                <a:effectLst>
                  <a:glow rad="101600">
                    <a:schemeClr val="accent2">
                      <a:satMod val="175000"/>
                      <a:alpha val="40000"/>
                    </a:schemeClr>
                  </a:glow>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đọc</a:t>
            </a:r>
            <a:r>
              <a:rPr kumimoji="0" lang="en-US" altLang="zh-CN" sz="3600" b="1" i="0" u="none" strike="noStrike" kern="1200" cap="none" spc="0" normalizeH="0" noProof="0" dirty="0">
                <a:ln>
                  <a:noFill/>
                </a:ln>
                <a:solidFill>
                  <a:schemeClr val="bg2">
                    <a:lumMod val="25000"/>
                  </a:schemeClr>
                </a:solidFill>
                <a:effectLst>
                  <a:glow rad="101600">
                    <a:schemeClr val="accent2">
                      <a:satMod val="175000"/>
                      <a:alpha val="40000"/>
                    </a:schemeClr>
                  </a:glow>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 4</a:t>
            </a:r>
            <a:endParaRPr kumimoji="0" lang="zh-CN" altLang="en-US" sz="3600" b="1" i="0" u="none" strike="noStrike" kern="1200" cap="none" spc="0" normalizeH="0" baseline="0" noProof="0" dirty="0">
              <a:ln>
                <a:noFill/>
              </a:ln>
              <a:solidFill>
                <a:schemeClr val="bg2">
                  <a:lumMod val="25000"/>
                </a:schemeClr>
              </a:solidFill>
              <a:effectLst>
                <a:glow rad="101600">
                  <a:schemeClr val="accent2">
                    <a:satMod val="175000"/>
                    <a:alpha val="40000"/>
                  </a:schemeClr>
                </a:glow>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endParaRPr>
          </a:p>
        </p:txBody>
      </p:sp>
      <p:sp>
        <p:nvSpPr>
          <p:cNvPr id="18" name="TextBox 17"/>
          <p:cNvSpPr txBox="1"/>
          <p:nvPr/>
        </p:nvSpPr>
        <p:spPr>
          <a:xfrm>
            <a:off x="5157559" y="1569038"/>
            <a:ext cx="6069266" cy="2123658"/>
          </a:xfrm>
          <a:prstGeom prst="rect">
            <a:avLst/>
          </a:prstGeom>
          <a:noFill/>
        </p:spPr>
        <p:txBody>
          <a:bodyPr wrap="square" rtlCol="0">
            <a:prstTxWarp prst="textInflateTop">
              <a:avLst/>
            </a:prstTxWarp>
            <a:spAutoFit/>
          </a:bodyPr>
          <a:lstStyle/>
          <a:p>
            <a:pPr algn="ctr"/>
            <a:r>
              <a:rPr lang="en-US" sz="6600" b="1" dirty="0" err="1">
                <a:solidFill>
                  <a:srgbClr val="E0526A"/>
                </a:solidFill>
                <a:effectLst>
                  <a:outerShdw blurRad="38100" dist="38100" dir="2700000" algn="tl">
                    <a:srgbClr val="000000">
                      <a:alpha val="43137"/>
                    </a:srgbClr>
                  </a:outerShdw>
                </a:effectLst>
                <a:latin typeface="UTM Tam Le" panose="02040603050506020204" pitchFamily="18" charset="0"/>
              </a:rPr>
              <a:t>Chuyện</a:t>
            </a:r>
            <a:r>
              <a:rPr lang="en-US" sz="6600" b="1" dirty="0">
                <a:solidFill>
                  <a:srgbClr val="E0526A"/>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rgbClr val="E0526A"/>
                </a:solidFill>
                <a:effectLst>
                  <a:outerShdw blurRad="38100" dist="38100" dir="2700000" algn="tl">
                    <a:srgbClr val="000000">
                      <a:alpha val="43137"/>
                    </a:srgbClr>
                  </a:outerShdw>
                </a:effectLst>
                <a:latin typeface="UTM Tam Le" panose="02040603050506020204" pitchFamily="18" charset="0"/>
              </a:rPr>
              <a:t>cổ</a:t>
            </a:r>
            <a:r>
              <a:rPr lang="en-US" sz="6600" b="1" dirty="0">
                <a:solidFill>
                  <a:srgbClr val="E0526A"/>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rgbClr val="E0526A"/>
                </a:solidFill>
                <a:effectLst>
                  <a:outerShdw blurRad="38100" dist="38100" dir="2700000" algn="tl">
                    <a:srgbClr val="000000">
                      <a:alpha val="43137"/>
                    </a:srgbClr>
                  </a:outerShdw>
                </a:effectLst>
                <a:latin typeface="UTM Tam Le" panose="02040603050506020204" pitchFamily="18" charset="0"/>
              </a:rPr>
              <a:t>tích</a:t>
            </a:r>
            <a:r>
              <a:rPr lang="en-US" sz="6600" b="1" dirty="0">
                <a:solidFill>
                  <a:srgbClr val="E0526A"/>
                </a:solidFill>
                <a:effectLst>
                  <a:outerShdw blurRad="38100" dist="38100" dir="2700000" algn="tl">
                    <a:srgbClr val="000000">
                      <a:alpha val="43137"/>
                    </a:srgbClr>
                  </a:outerShdw>
                </a:effectLst>
                <a:latin typeface="UTM Tam Le" panose="02040603050506020204" pitchFamily="18" charset="0"/>
              </a:rPr>
              <a:t> </a:t>
            </a:r>
          </a:p>
          <a:p>
            <a:pPr algn="ctr"/>
            <a:r>
              <a:rPr lang="en-US" sz="6600" b="1" dirty="0" err="1">
                <a:solidFill>
                  <a:srgbClr val="E0526A"/>
                </a:solidFill>
                <a:effectLst>
                  <a:outerShdw blurRad="38100" dist="38100" dir="2700000" algn="tl">
                    <a:srgbClr val="000000">
                      <a:alpha val="43137"/>
                    </a:srgbClr>
                  </a:outerShdw>
                </a:effectLst>
                <a:latin typeface="UTM Tam Le" panose="02040603050506020204" pitchFamily="18" charset="0"/>
              </a:rPr>
              <a:t>về</a:t>
            </a:r>
            <a:r>
              <a:rPr lang="en-US" sz="6600" b="1" dirty="0">
                <a:solidFill>
                  <a:srgbClr val="E0526A"/>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rgbClr val="E0526A"/>
                </a:solidFill>
                <a:effectLst>
                  <a:outerShdw blurRad="38100" dist="38100" dir="2700000" algn="tl">
                    <a:srgbClr val="000000">
                      <a:alpha val="43137"/>
                    </a:srgbClr>
                  </a:outerShdw>
                </a:effectLst>
                <a:latin typeface="UTM Tam Le" panose="02040603050506020204" pitchFamily="18" charset="0"/>
              </a:rPr>
              <a:t>loài</a:t>
            </a:r>
            <a:r>
              <a:rPr lang="en-US" sz="6600" b="1" dirty="0">
                <a:solidFill>
                  <a:srgbClr val="E0526A"/>
                </a:solidFill>
                <a:effectLst>
                  <a:outerShdw blurRad="38100" dist="38100" dir="2700000" algn="tl">
                    <a:srgbClr val="000000">
                      <a:alpha val="43137"/>
                    </a:srgbClr>
                  </a:outerShdw>
                </a:effectLst>
                <a:latin typeface="UTM Tam Le" panose="02040603050506020204" pitchFamily="18" charset="0"/>
              </a:rPr>
              <a:t> </a:t>
            </a:r>
            <a:r>
              <a:rPr lang="en-US" sz="6600" b="1" dirty="0" err="1">
                <a:solidFill>
                  <a:srgbClr val="E0526A"/>
                </a:solidFill>
                <a:effectLst>
                  <a:outerShdw blurRad="38100" dist="38100" dir="2700000" algn="tl">
                    <a:srgbClr val="000000">
                      <a:alpha val="43137"/>
                    </a:srgbClr>
                  </a:outerShdw>
                </a:effectLst>
                <a:latin typeface="UTM Tam Le" panose="02040603050506020204" pitchFamily="18" charset="0"/>
              </a:rPr>
              <a:t>người</a:t>
            </a:r>
            <a:endParaRPr lang="en-US" sz="6600" b="1" dirty="0">
              <a:solidFill>
                <a:srgbClr val="E0526A"/>
              </a:solidFill>
              <a:effectLst>
                <a:outerShdw blurRad="38100" dist="38100" dir="2700000" algn="tl">
                  <a:srgbClr val="000000">
                    <a:alpha val="43137"/>
                  </a:srgbClr>
                </a:outerShdw>
              </a:effectLst>
              <a:latin typeface="UTM Tam Le" panose="02040603050506020204" pitchFamily="18" charset="0"/>
            </a:endParaRPr>
          </a:p>
        </p:txBody>
      </p:sp>
      <p:pic>
        <p:nvPicPr>
          <p:cNvPr id="19" name="Picture 2" descr="Sun GIFs - Get the best GIF on GIPHY"/>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35344" y="544633"/>
            <a:ext cx="1428563" cy="147274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4058458" y="856211"/>
            <a:ext cx="2350032" cy="1284684"/>
          </a:xfrm>
          <a:prstGeom prst="rect">
            <a:avLst/>
          </a:prstGeom>
        </p:spPr>
      </p:pic>
    </p:spTree>
    <p:extLst>
      <p:ext uri="{BB962C8B-B14F-4D97-AF65-F5344CB8AC3E}">
        <p14:creationId xmlns:p14="http://schemas.microsoft.com/office/powerpoint/2010/main" val="120597894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0867"/>
          <a:stretch/>
        </p:blipFill>
        <p:spPr>
          <a:xfrm>
            <a:off x="0" y="-1219200"/>
            <a:ext cx="12192000" cy="8077200"/>
          </a:xfrm>
          <a:prstGeom prst="rect">
            <a:avLst/>
          </a:prstGeom>
        </p:spPr>
      </p:pic>
      <p:sp>
        <p:nvSpPr>
          <p:cNvPr id="4" name="Rectangle 3"/>
          <p:cNvSpPr/>
          <p:nvPr/>
        </p:nvSpPr>
        <p:spPr>
          <a:xfrm>
            <a:off x="31109" y="143925"/>
            <a:ext cx="6068520" cy="8847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FFC000"/>
                </a:solidFill>
                <a:effectLst/>
                <a:uLnTx/>
                <a:uFillTx/>
                <a:latin typeface="UTM Netmuc KT" panose="02040603050506020204" pitchFamily="18" charset="0"/>
                <a:cs typeface="Times New Roman" pitchFamily="18" charset="0"/>
              </a:rPr>
              <a:t> GIÚP ONG VỀ TỔ</a:t>
            </a:r>
          </a:p>
        </p:txBody>
      </p:sp>
      <p:pic>
        <p:nvPicPr>
          <p:cNvPr id="6" name="Picture 5" descr="07bd8c3cac6524c1da824b5c116ad819.png"/>
          <p:cNvPicPr>
            <a:picLocks noChangeAspect="1"/>
          </p:cNvPicPr>
          <p:nvPr/>
        </p:nvPicPr>
        <p:blipFill>
          <a:blip r:embed="rId4" cstate="print"/>
          <a:stretch>
            <a:fillRect/>
          </a:stretch>
        </p:blipFill>
        <p:spPr>
          <a:xfrm flipH="1">
            <a:off x="9448800" y="1828800"/>
            <a:ext cx="3124200" cy="2438400"/>
          </a:xfrm>
          <a:prstGeom prst="rect">
            <a:avLst/>
          </a:prstGeom>
        </p:spPr>
      </p:pic>
      <p:pic>
        <p:nvPicPr>
          <p:cNvPr id="1026" name="Picture 2" descr="5 Bee Gifs - Gif Abys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42900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5 Bee Gifs - Gif Abyss"/>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602" y="1966378"/>
            <a:ext cx="1057763" cy="10577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5 Bee Gifs - Gif Abys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084423" y="2040397"/>
            <a:ext cx="2015206" cy="201520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5 Bee Gifs - Gif Abyss"/>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71528" y="2286425"/>
            <a:ext cx="722467" cy="7224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ush Royale - MY.GAMES Stor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7866" y="1028700"/>
            <a:ext cx="1912257" cy="1031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497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3000" r="-3000"/>
          </a:stretch>
        </a:blipFill>
        <a:effectLst/>
      </p:bgPr>
    </p:bg>
    <p:spTree>
      <p:nvGrpSpPr>
        <p:cNvPr id="1" name=""/>
        <p:cNvGrpSpPr/>
        <p:nvPr/>
      </p:nvGrpSpPr>
      <p:grpSpPr>
        <a:xfrm>
          <a:off x="0" y="0"/>
          <a:ext cx="0" cy="0"/>
          <a:chOff x="0" y="0"/>
          <a:chExt cx="0" cy="0"/>
        </a:xfrm>
      </p:grpSpPr>
      <p:pic>
        <p:nvPicPr>
          <p:cNvPr id="5" name="Picture 4">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9364" y="2403163"/>
            <a:ext cx="1288026" cy="1288026"/>
          </a:xfrm>
          <a:prstGeom prst="rect">
            <a:avLst/>
          </a:prstGeom>
        </p:spPr>
      </p:pic>
      <p:pic>
        <p:nvPicPr>
          <p:cNvPr id="6" name="Picture 5">
            <a:hlinkClick r:id="rId6"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152" y="1370776"/>
            <a:ext cx="1676400" cy="1676400"/>
          </a:xfrm>
          <a:prstGeom prst="rect">
            <a:avLst/>
          </a:prstGeom>
        </p:spPr>
      </p:pic>
      <p:pic>
        <p:nvPicPr>
          <p:cNvPr id="7" name="Picture 6">
            <a:hlinkClick r:id="rId7"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4497" y="3495599"/>
            <a:ext cx="914400" cy="914400"/>
          </a:xfrm>
          <a:prstGeom prst="rect">
            <a:avLst/>
          </a:prstGeom>
        </p:spPr>
      </p:pic>
      <p:pic>
        <p:nvPicPr>
          <p:cNvPr id="8" name="Picture 7">
            <a:hlinkClick r:id="rId8"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6038952"/>
            <a:ext cx="819048" cy="819048"/>
          </a:xfrm>
          <a:prstGeom prst="rect">
            <a:avLst/>
          </a:prstGeom>
        </p:spPr>
      </p:pic>
      <p:pic>
        <p:nvPicPr>
          <p:cNvPr id="10" name="Picture 9">
            <a:hlinkClick r:id="rId9"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8200" y="4376809"/>
            <a:ext cx="880991" cy="880991"/>
          </a:xfrm>
          <a:prstGeom prst="rect">
            <a:avLst/>
          </a:prstGeom>
        </p:spPr>
      </p:pic>
      <p:pic>
        <p:nvPicPr>
          <p:cNvPr id="12" name="Picture 11" descr="5144e915ff17705e2be92c41dfee8556.png"/>
          <p:cNvPicPr>
            <a:picLocks noChangeAspect="1"/>
          </p:cNvPicPr>
          <p:nvPr/>
        </p:nvPicPr>
        <p:blipFill>
          <a:blip r:embed="rId10" cstate="print"/>
          <a:stretch>
            <a:fillRect/>
          </a:stretch>
        </p:blipFill>
        <p:spPr>
          <a:xfrm rot="1126681">
            <a:off x="8082441" y="1072042"/>
            <a:ext cx="1173478" cy="1173478"/>
          </a:xfrm>
          <a:prstGeom prst="rect">
            <a:avLst/>
          </a:prstGeom>
        </p:spPr>
      </p:pic>
      <p:sp>
        <p:nvSpPr>
          <p:cNvPr id="2" name="Oval 1"/>
          <p:cNvSpPr/>
          <p:nvPr/>
        </p:nvSpPr>
        <p:spPr>
          <a:xfrm>
            <a:off x="5867400" y="1534734"/>
            <a:ext cx="457200" cy="457200"/>
          </a:xfrm>
          <a:prstGeom prst="ellips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Arial" pitchFamily="34" charset="0"/>
                <a:ea typeface="+mn-ea"/>
                <a:cs typeface="Arial" pitchFamily="34" charset="0"/>
              </a:rPr>
              <a:t>1</a:t>
            </a:r>
          </a:p>
        </p:txBody>
      </p:sp>
      <p:sp>
        <p:nvSpPr>
          <p:cNvPr id="9" name="Oval 8"/>
          <p:cNvSpPr/>
          <p:nvPr/>
        </p:nvSpPr>
        <p:spPr>
          <a:xfrm>
            <a:off x="7467598" y="2474055"/>
            <a:ext cx="457200" cy="457200"/>
          </a:xfrm>
          <a:prstGeom prst="ellips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Arial" pitchFamily="34" charset="0"/>
                <a:ea typeface="+mn-ea"/>
                <a:cs typeface="Arial" pitchFamily="34" charset="0"/>
              </a:rPr>
              <a:t>2</a:t>
            </a:r>
          </a:p>
        </p:txBody>
      </p:sp>
      <p:sp>
        <p:nvSpPr>
          <p:cNvPr id="11" name="Oval 10"/>
          <p:cNvSpPr/>
          <p:nvPr/>
        </p:nvSpPr>
        <p:spPr>
          <a:xfrm>
            <a:off x="8707278" y="2414460"/>
            <a:ext cx="457200" cy="457200"/>
          </a:xfrm>
          <a:prstGeom prst="ellips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Arial" pitchFamily="34" charset="0"/>
                <a:ea typeface="+mn-ea"/>
                <a:cs typeface="Arial" pitchFamily="34" charset="0"/>
              </a:rPr>
              <a:t>3</a:t>
            </a:r>
          </a:p>
        </p:txBody>
      </p:sp>
      <p:sp>
        <p:nvSpPr>
          <p:cNvPr id="13" name="Oval 12"/>
          <p:cNvSpPr/>
          <p:nvPr/>
        </p:nvSpPr>
        <p:spPr>
          <a:xfrm>
            <a:off x="6553200" y="3895669"/>
            <a:ext cx="457200" cy="457200"/>
          </a:xfrm>
          <a:prstGeom prst="ellips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Arial" pitchFamily="34" charset="0"/>
                <a:ea typeface="+mn-ea"/>
                <a:cs typeface="Arial" pitchFamily="34" charset="0"/>
              </a:rPr>
              <a:t>4</a:t>
            </a:r>
          </a:p>
        </p:txBody>
      </p:sp>
      <p:sp>
        <p:nvSpPr>
          <p:cNvPr id="14" name="Oval 13"/>
          <p:cNvSpPr/>
          <p:nvPr/>
        </p:nvSpPr>
        <p:spPr>
          <a:xfrm>
            <a:off x="8269126" y="5286319"/>
            <a:ext cx="457200" cy="457200"/>
          </a:xfrm>
          <a:prstGeom prst="ellips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Arial" pitchFamily="34" charset="0"/>
                <a:ea typeface="+mn-ea"/>
                <a:cs typeface="Arial" pitchFamily="34" charset="0"/>
              </a:rPr>
              <a:t>5</a:t>
            </a:r>
          </a:p>
        </p:txBody>
      </p:sp>
      <p:pic>
        <p:nvPicPr>
          <p:cNvPr id="15" name="Picture 14" descr="fd2eb0da63d7a14861647a759c721ae2.png">
            <a:hlinkClick r:id="rId11" action="ppaction://hlinksldjump"/>
          </p:cNvPr>
          <p:cNvPicPr>
            <a:picLocks noChangeAspect="1"/>
          </p:cNvPicPr>
          <p:nvPr/>
        </p:nvPicPr>
        <p:blipFill>
          <a:blip r:embed="rId12" cstate="print"/>
          <a:stretch>
            <a:fillRect/>
          </a:stretch>
        </p:blipFill>
        <p:spPr>
          <a:xfrm>
            <a:off x="10532588" y="5610477"/>
            <a:ext cx="1371600" cy="1142999"/>
          </a:xfrm>
          <a:prstGeom prst="rect">
            <a:avLst/>
          </a:prstGeom>
        </p:spPr>
      </p:pic>
    </p:spTree>
    <p:extLst>
      <p:ext uri="{BB962C8B-B14F-4D97-AF65-F5344CB8AC3E}">
        <p14:creationId xmlns:p14="http://schemas.microsoft.com/office/powerpoint/2010/main" val="304986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path" presetSubtype="0" accel="50000" decel="50000" fill="hold" nodeType="withEffect">
                                  <p:stCondLst>
                                    <p:cond delay="0"/>
                                  </p:stCondLst>
                                  <p:childTnLst>
                                    <p:animMotion origin="layout" path="M 3.46945E-18 0 C 3.46945E-18 -0.05509 0.06424 -0.09722 0.14236 -0.09722 C 0.22292 -0.09722 0.2875 -0.05509 0.2875 0 C 0.2875 0.05486 0.35174 0.09745 0.43229 0.09745 C 0.51042 0.09745 0.575 0.05486 0.575 0 " pathEditMode="relative" rAng="0" ptsTypes="fffff">
                                      <p:cBhvr>
                                        <p:cTn id="6" dur="3000" fill="hold"/>
                                        <p:tgtEl>
                                          <p:spTgt spid="5"/>
                                        </p:tgtEl>
                                        <p:attrNameLst>
                                          <p:attrName>ppt_x</p:attrName>
                                          <p:attrName>ppt_y</p:attrName>
                                        </p:attrNameLst>
                                      </p:cBhvr>
                                      <p:rCtr x="287" y="0"/>
                                    </p:animMotion>
                                  </p:childTnLst>
                                </p:cTn>
                              </p:par>
                              <p:par>
                                <p:cTn id="7" presetID="0" presetClass="path" presetSubtype="0" accel="50000" decel="50000" fill="hold" nodeType="withEffect">
                                  <p:stCondLst>
                                    <p:cond delay="0"/>
                                  </p:stCondLst>
                                  <p:childTnLst>
                                    <p:animMotion origin="layout" path="M 1.11111E-6 -8.14815E-6 C -0.00712 0.06782 -0.01424 0.13587 0.00451 0.1655 C 0.02326 0.19513 0.07691 0.19652 0.11198 0.17777 C 0.14705 0.15902 0.18646 0.07222 0.2151 0.05231 C 0.24375 0.0324 0.26354 0.04537 0.28333 0.05856 " pathEditMode="relative" ptsTypes="aaaaA">
                                      <p:cBhvr>
                                        <p:cTn id="8" dur="3000" fill="hold"/>
                                        <p:tgtEl>
                                          <p:spTgt spid="6"/>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6.25E-7 1.11111E-6 C 0.04101 -0.02963 0.08216 -0.05903 0.12956 -0.07292 C 0.17708 -0.08681 0.22969 -0.09468 0.28437 -0.08287 C 0.33906 -0.07107 0.38789 0.00116 0.45729 -0.00255 C 0.52643 -0.00602 0.61302 -0.05509 0.7 -0.1037 " pathEditMode="relative" rAng="0" ptsTypes="AAAAA">
                                      <p:cBhvr>
                                        <p:cTn id="10" dur="3000" fill="hold"/>
                                        <p:tgtEl>
                                          <p:spTgt spid="7"/>
                                        </p:tgtEl>
                                        <p:attrNameLst>
                                          <p:attrName>ppt_x</p:attrName>
                                          <p:attrName>ppt_y</p:attrName>
                                        </p:attrNameLst>
                                      </p:cBhvr>
                                      <p:rCtr x="35000" y="-5185"/>
                                    </p:animMotion>
                                  </p:childTnLst>
                                </p:cTn>
                              </p:par>
                              <p:par>
                                <p:cTn id="11" presetID="0" presetClass="path" presetSubtype="0" accel="50000" decel="50000" fill="hold" nodeType="withEffect">
                                  <p:stCondLst>
                                    <p:cond delay="0"/>
                                  </p:stCondLst>
                                  <p:childTnLst>
                                    <p:animMotion origin="layout" path="M -3.75E-6 0.02454 C 0.03959 0.00069 0.07917 -0.02292 0.14076 -0.01111 C 0.20261 0.00046 0.27865 0.07755 0.37123 0.09444 C 0.46315 0.11111 0.61159 0.11342 0.69375 0.08912 C 0.77605 0.06551 0.84753 -0.0044 0.86394 -0.04884 C 0.88021 -0.09306 0.83542 -0.13495 0.79063 -0.17639 " pathEditMode="relative" rAng="0" ptsTypes="AAAAAA">
                                      <p:cBhvr>
                                        <p:cTn id="12" dur="3000" fill="hold"/>
                                        <p:tgtEl>
                                          <p:spTgt spid="8"/>
                                        </p:tgtEl>
                                        <p:attrNameLst>
                                          <p:attrName>ppt_x</p:attrName>
                                          <p:attrName>ppt_y</p:attrName>
                                        </p:attrNameLst>
                                      </p:cBhvr>
                                      <p:rCtr x="43359" y="-5926"/>
                                    </p:animMotion>
                                  </p:childTnLst>
                                </p:cTn>
                              </p:par>
                              <p:par>
                                <p:cTn id="13" presetID="0" presetClass="path" presetSubtype="0" accel="50000" decel="50000" fill="hold" nodeType="withEffect">
                                  <p:stCondLst>
                                    <p:cond delay="0"/>
                                  </p:stCondLst>
                                  <p:childTnLst>
                                    <p:animMotion origin="layout" path="M 0.02695 0.01875 C 0.04791 0.01019 0.06888 0.00186 0.09049 -0.0155 C 0.11198 -0.03287 0.13919 -0.07361 0.15573 -0.08611 C 0.17226 -0.09861 0.1806 -0.09444 0.18906 -0.09027 " pathEditMode="relative" rAng="0" ptsTypes="AAAA">
                                      <p:cBhvr>
                                        <p:cTn id="14" dur="2000" fill="hold"/>
                                        <p:tgtEl>
                                          <p:spTgt spid="10"/>
                                        </p:tgtEl>
                                        <p:attrNameLst>
                                          <p:attrName>ppt_x</p:attrName>
                                          <p:attrName>ppt_y</p:attrName>
                                        </p:attrNameLst>
                                      </p:cBhvr>
                                      <p:rCtr x="8099" y="-5671"/>
                                    </p:animMotion>
                                  </p:childTnLst>
                                </p:cTn>
                              </p:par>
                            </p:childTnLst>
                          </p:cTn>
                        </p:par>
                        <p:par>
                          <p:cTn id="15" fill="hold">
                            <p:stCondLst>
                              <p:cond delay="3000"/>
                            </p:stCondLst>
                            <p:childTnLst>
                              <p:par>
                                <p:cTn id="16" presetID="10"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6"/>
                    </p:tgtEl>
                  </p:cond>
                </p:stCondLst>
                <p:endSync evt="end" delay="0">
                  <p:rtn val="all"/>
                </p:endSync>
                <p:childTnLst>
                  <p:par>
                    <p:cTn id="32" fill="hold">
                      <p:stCondLst>
                        <p:cond delay="0"/>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0.2836 0.05857 C 0.27422 0.08843 0.25209 0.12639 0.30131 0.14861 C 0.35052 0.17083 0.5211 0.18287 0.57891 0.1919 " pathEditMode="relative" rAng="0" ptsTypes="aaa">
                                      <p:cBhvr>
                                        <p:cTn id="35" dur="2000" fill="hold"/>
                                        <p:tgtEl>
                                          <p:spTgt spid="6"/>
                                        </p:tgtEl>
                                        <p:attrNameLst>
                                          <p:attrName>ppt_x</p:attrName>
                                          <p:attrName>ppt_y</p:attrName>
                                        </p:attrNameLst>
                                      </p:cBhvr>
                                      <p:rCtr x="13190" y="6667"/>
                                    </p:animMotion>
                                  </p:childTnLst>
                                </p:cTn>
                              </p:par>
                            </p:childTnLst>
                          </p:cTn>
                        </p:par>
                        <p:par>
                          <p:cTn id="36" fill="hold">
                            <p:stCondLst>
                              <p:cond delay="2000"/>
                            </p:stCondLst>
                            <p:childTnLst>
                              <p:par>
                                <p:cTn id="37" presetID="55" presetClass="exit" presetSubtype="0" fill="hold" nodeType="afterEffect">
                                  <p:stCondLst>
                                    <p:cond delay="0"/>
                                  </p:stCondLst>
                                  <p:childTnLst>
                                    <p:anim calcmode="lin" valueType="num">
                                      <p:cBhvr>
                                        <p:cTn id="38" dur="1000"/>
                                        <p:tgtEl>
                                          <p:spTgt spid="6"/>
                                        </p:tgtEl>
                                        <p:attrNameLst>
                                          <p:attrName>ppt_w</p:attrName>
                                        </p:attrNameLst>
                                      </p:cBhvr>
                                      <p:tavLst>
                                        <p:tav tm="0">
                                          <p:val>
                                            <p:strVal val="ppt_w"/>
                                          </p:val>
                                        </p:tav>
                                        <p:tav tm="100000">
                                          <p:val>
                                            <p:strVal val="ppt_w*0.70"/>
                                          </p:val>
                                        </p:tav>
                                      </p:tavLst>
                                    </p:anim>
                                    <p:anim calcmode="lin" valueType="num">
                                      <p:cBhvr>
                                        <p:cTn id="39" dur="1000"/>
                                        <p:tgtEl>
                                          <p:spTgt spid="6"/>
                                        </p:tgtEl>
                                        <p:attrNameLst>
                                          <p:attrName>ppt_h</p:attrName>
                                        </p:attrNameLst>
                                      </p:cBhvr>
                                      <p:tavLst>
                                        <p:tav tm="0">
                                          <p:val>
                                            <p:strVal val="ppt_h"/>
                                          </p:val>
                                        </p:tav>
                                        <p:tav tm="100000">
                                          <p:val>
                                            <p:strVal val="ppt_h"/>
                                          </p:val>
                                        </p:tav>
                                      </p:tavLst>
                                    </p:anim>
                                    <p:animEffect transition="out" filter="fade">
                                      <p:cBhvr>
                                        <p:cTn id="40" dur="1000"/>
                                        <p:tgtEl>
                                          <p:spTgt spid="6"/>
                                        </p:tgtEl>
                                      </p:cBhvr>
                                    </p:animEffect>
                                    <p:set>
                                      <p:cBhvr>
                                        <p:cTn id="41" dur="1" fill="hold">
                                          <p:stCondLst>
                                            <p:cond delay="999"/>
                                          </p:stCondLst>
                                        </p:cTn>
                                        <p:tgtEl>
                                          <p:spTgt spid="6"/>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2"/>
                                        </p:tgtEl>
                                      </p:cBhvr>
                                    </p:animEffect>
                                    <p:set>
                                      <p:cBhvr>
                                        <p:cTn id="44"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0" presetClass="path" presetSubtype="0" accel="50000" decel="50000" fill="hold" nodeType="clickEffect">
                                  <p:stCondLst>
                                    <p:cond delay="0"/>
                                  </p:stCondLst>
                                  <p:childTnLst>
                                    <p:animMotion origin="layout" path="M 0.57539 -2.96296E-6 C 0.60013 -0.01065 0.625 -0.02129 0.64063 -0.03032 C 0.65625 -0.03935 0.66055 -0.05208 0.6694 -0.0544 C 0.67826 -0.05671 0.68737 -0.05416 0.69375 -0.04421 C 0.70013 -0.03426 0.7112 -0.01041 0.70781 0.00579 C 0.70443 0.02199 0.6806 0.04329 0.67344 0.05301 " pathEditMode="relative" rAng="0" ptsTypes="aaaaaa">
                                      <p:cBhvr>
                                        <p:cTn id="49" dur="2000" fill="hold"/>
                                        <p:tgtEl>
                                          <p:spTgt spid="5"/>
                                        </p:tgtEl>
                                        <p:attrNameLst>
                                          <p:attrName>ppt_x</p:attrName>
                                          <p:attrName>ppt_y</p:attrName>
                                        </p:attrNameLst>
                                      </p:cBhvr>
                                      <p:rCtr x="6784" y="-185"/>
                                    </p:animMotion>
                                  </p:childTnLst>
                                </p:cTn>
                              </p:par>
                            </p:childTnLst>
                          </p:cTn>
                        </p:par>
                        <p:par>
                          <p:cTn id="50" fill="hold">
                            <p:stCondLst>
                              <p:cond delay="2000"/>
                            </p:stCondLst>
                            <p:childTnLst>
                              <p:par>
                                <p:cTn id="51" presetID="55" presetClass="exit" presetSubtype="0" fill="hold" nodeType="afterEffect">
                                  <p:stCondLst>
                                    <p:cond delay="0"/>
                                  </p:stCondLst>
                                  <p:childTnLst>
                                    <p:anim calcmode="lin" valueType="num">
                                      <p:cBhvr>
                                        <p:cTn id="52" dur="1000"/>
                                        <p:tgtEl>
                                          <p:spTgt spid="5"/>
                                        </p:tgtEl>
                                        <p:attrNameLst>
                                          <p:attrName>ppt_w</p:attrName>
                                        </p:attrNameLst>
                                      </p:cBhvr>
                                      <p:tavLst>
                                        <p:tav tm="0">
                                          <p:val>
                                            <p:strVal val="ppt_w"/>
                                          </p:val>
                                        </p:tav>
                                        <p:tav tm="100000">
                                          <p:val>
                                            <p:strVal val="ppt_w*0.70"/>
                                          </p:val>
                                        </p:tav>
                                      </p:tavLst>
                                    </p:anim>
                                    <p:anim calcmode="lin" valueType="num">
                                      <p:cBhvr>
                                        <p:cTn id="53" dur="1000"/>
                                        <p:tgtEl>
                                          <p:spTgt spid="5"/>
                                        </p:tgtEl>
                                        <p:attrNameLst>
                                          <p:attrName>ppt_h</p:attrName>
                                        </p:attrNameLst>
                                      </p:cBhvr>
                                      <p:tavLst>
                                        <p:tav tm="0">
                                          <p:val>
                                            <p:strVal val="ppt_h"/>
                                          </p:val>
                                        </p:tav>
                                        <p:tav tm="100000">
                                          <p:val>
                                            <p:strVal val="ppt_h"/>
                                          </p:val>
                                        </p:tav>
                                      </p:tavLst>
                                    </p:anim>
                                    <p:animEffect transition="out" filter="fade">
                                      <p:cBhvr>
                                        <p:cTn id="54" dur="1000"/>
                                        <p:tgtEl>
                                          <p:spTgt spid="5"/>
                                        </p:tgtEl>
                                      </p:cBhvr>
                                    </p:animEffect>
                                    <p:set>
                                      <p:cBhvr>
                                        <p:cTn id="55" dur="1" fill="hold">
                                          <p:stCondLst>
                                            <p:cond delay="999"/>
                                          </p:stCondLst>
                                        </p:cTn>
                                        <p:tgtEl>
                                          <p:spTgt spid="5"/>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11"/>
                                        </p:tgtEl>
                                      </p:cBhvr>
                                    </p:animEffect>
                                    <p:set>
                                      <p:cBhvr>
                                        <p:cTn id="5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9" restart="whenNotActive" fill="hold" evtFilter="cancelBubble" nodeType="interactiveSeq">
                <p:stCondLst>
                  <p:cond evt="onClick" delay="0">
                    <p:tgtEl>
                      <p:spTgt spid="10"/>
                    </p:tgtEl>
                  </p:cond>
                </p:stCondLst>
                <p:endSync evt="end" delay="0">
                  <p:rtn val="all"/>
                </p:endSync>
                <p:childTnLst>
                  <p:par>
                    <p:cTn id="60" fill="hold">
                      <p:stCondLst>
                        <p:cond delay="0"/>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0.18919 -0.09027 C 0.25221 -0.05949 0.30325 -0.01921 0.34232 -0.03564 C 0.38138 -0.05208 0.40651 -0.15671 0.42331 -0.18842 " pathEditMode="relative" rAng="0" ptsTypes="aaa">
                                      <p:cBhvr>
                                        <p:cTn id="63" dur="2000" fill="hold"/>
                                        <p:tgtEl>
                                          <p:spTgt spid="10"/>
                                        </p:tgtEl>
                                        <p:attrNameLst>
                                          <p:attrName>ppt_x</p:attrName>
                                          <p:attrName>ppt_y</p:attrName>
                                        </p:attrNameLst>
                                      </p:cBhvr>
                                      <p:rCtr x="11706" y="-1366"/>
                                    </p:animMotion>
                                  </p:childTnLst>
                                </p:cTn>
                              </p:par>
                            </p:childTnLst>
                          </p:cTn>
                        </p:par>
                        <p:par>
                          <p:cTn id="64" fill="hold">
                            <p:stCondLst>
                              <p:cond delay="2000"/>
                            </p:stCondLst>
                            <p:childTnLst>
                              <p:par>
                                <p:cTn id="65" presetID="55" presetClass="exit" presetSubtype="0" fill="hold" nodeType="afterEffect">
                                  <p:stCondLst>
                                    <p:cond delay="0"/>
                                  </p:stCondLst>
                                  <p:childTnLst>
                                    <p:anim calcmode="lin" valueType="num">
                                      <p:cBhvr>
                                        <p:cTn id="66" dur="1000"/>
                                        <p:tgtEl>
                                          <p:spTgt spid="10"/>
                                        </p:tgtEl>
                                        <p:attrNameLst>
                                          <p:attrName>ppt_w</p:attrName>
                                        </p:attrNameLst>
                                      </p:cBhvr>
                                      <p:tavLst>
                                        <p:tav tm="0">
                                          <p:val>
                                            <p:strVal val="ppt_w"/>
                                          </p:val>
                                        </p:tav>
                                        <p:tav tm="100000">
                                          <p:val>
                                            <p:strVal val="ppt_w*0.70"/>
                                          </p:val>
                                        </p:tav>
                                      </p:tavLst>
                                    </p:anim>
                                    <p:anim calcmode="lin" valueType="num">
                                      <p:cBhvr>
                                        <p:cTn id="67" dur="1000"/>
                                        <p:tgtEl>
                                          <p:spTgt spid="10"/>
                                        </p:tgtEl>
                                        <p:attrNameLst>
                                          <p:attrName>ppt_h</p:attrName>
                                        </p:attrNameLst>
                                      </p:cBhvr>
                                      <p:tavLst>
                                        <p:tav tm="0">
                                          <p:val>
                                            <p:strVal val="ppt_h"/>
                                          </p:val>
                                        </p:tav>
                                        <p:tav tm="100000">
                                          <p:val>
                                            <p:strVal val="ppt_h"/>
                                          </p:val>
                                        </p:tav>
                                      </p:tavLst>
                                    </p:anim>
                                    <p:animEffect transition="out" filter="fade">
                                      <p:cBhvr>
                                        <p:cTn id="68" dur="1000"/>
                                        <p:tgtEl>
                                          <p:spTgt spid="10"/>
                                        </p:tgtEl>
                                      </p:cBhvr>
                                    </p:animEffect>
                                    <p:set>
                                      <p:cBhvr>
                                        <p:cTn id="69" dur="1" fill="hold">
                                          <p:stCondLst>
                                            <p:cond delay="999"/>
                                          </p:stCondLst>
                                        </p:cTn>
                                        <p:tgtEl>
                                          <p:spTgt spid="10"/>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13"/>
                                        </p:tgtEl>
                                      </p:cBhvr>
                                    </p:animEffect>
                                    <p:set>
                                      <p:cBhvr>
                                        <p:cTn id="72"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3" restart="whenNotActive" fill="hold" evtFilter="cancelBubble" nodeType="interactiveSeq">
                <p:stCondLst>
                  <p:cond evt="onClick" delay="0">
                    <p:tgtEl>
                      <p:spTgt spid="8"/>
                    </p:tgtEl>
                  </p:cond>
                </p:stCondLst>
                <p:endSync evt="end" delay="0">
                  <p:rtn val="all"/>
                </p:endSync>
                <p:childTnLst>
                  <p:par>
                    <p:cTn id="74" fill="hold">
                      <p:stCondLst>
                        <p:cond delay="0"/>
                      </p:stCondLst>
                      <p:childTnLst>
                        <p:par>
                          <p:cTn id="75" fill="hold">
                            <p:stCondLst>
                              <p:cond delay="0"/>
                            </p:stCondLst>
                            <p:childTnLst>
                              <p:par>
                                <p:cTn id="76" presetID="0" presetClass="path" presetSubtype="0" accel="50000" decel="50000" fill="hold" nodeType="clickEffect">
                                  <p:stCondLst>
                                    <p:cond delay="0"/>
                                  </p:stCondLst>
                                  <p:childTnLst>
                                    <p:animMotion origin="layout" path="M 0.79128 -0.17639 C 0.7625 -0.21273 0.7181 -0.23889 0.73347 -0.28148 C 0.74883 -0.32408 0.85235 -0.4007 0.8836 -0.43195 " pathEditMode="relative" rAng="0" ptsTypes="aaa">
                                      <p:cBhvr>
                                        <p:cTn id="77" dur="2000" fill="hold"/>
                                        <p:tgtEl>
                                          <p:spTgt spid="8"/>
                                        </p:tgtEl>
                                        <p:attrNameLst>
                                          <p:attrName>ppt_x</p:attrName>
                                          <p:attrName>ppt_y</p:attrName>
                                        </p:attrNameLst>
                                      </p:cBhvr>
                                      <p:rCtr x="951" y="-12778"/>
                                    </p:animMotion>
                                  </p:childTnLst>
                                </p:cTn>
                              </p:par>
                            </p:childTnLst>
                          </p:cTn>
                        </p:par>
                        <p:par>
                          <p:cTn id="78" fill="hold">
                            <p:stCondLst>
                              <p:cond delay="2000"/>
                            </p:stCondLst>
                            <p:childTnLst>
                              <p:par>
                                <p:cTn id="79" presetID="55" presetClass="exit" presetSubtype="0" fill="hold" nodeType="afterEffect">
                                  <p:stCondLst>
                                    <p:cond delay="0"/>
                                  </p:stCondLst>
                                  <p:childTnLst>
                                    <p:anim calcmode="lin" valueType="num">
                                      <p:cBhvr>
                                        <p:cTn id="80" dur="1000"/>
                                        <p:tgtEl>
                                          <p:spTgt spid="8"/>
                                        </p:tgtEl>
                                        <p:attrNameLst>
                                          <p:attrName>ppt_w</p:attrName>
                                        </p:attrNameLst>
                                      </p:cBhvr>
                                      <p:tavLst>
                                        <p:tav tm="0">
                                          <p:val>
                                            <p:strVal val="ppt_w"/>
                                          </p:val>
                                        </p:tav>
                                        <p:tav tm="100000">
                                          <p:val>
                                            <p:strVal val="ppt_w*0.70"/>
                                          </p:val>
                                        </p:tav>
                                      </p:tavLst>
                                    </p:anim>
                                    <p:anim calcmode="lin" valueType="num">
                                      <p:cBhvr>
                                        <p:cTn id="81" dur="1000"/>
                                        <p:tgtEl>
                                          <p:spTgt spid="8"/>
                                        </p:tgtEl>
                                        <p:attrNameLst>
                                          <p:attrName>ppt_h</p:attrName>
                                        </p:attrNameLst>
                                      </p:cBhvr>
                                      <p:tavLst>
                                        <p:tav tm="0">
                                          <p:val>
                                            <p:strVal val="ppt_h"/>
                                          </p:val>
                                        </p:tav>
                                        <p:tav tm="100000">
                                          <p:val>
                                            <p:strVal val="ppt_h"/>
                                          </p:val>
                                        </p:tav>
                                      </p:tavLst>
                                    </p:anim>
                                    <p:animEffect transition="out" filter="fade">
                                      <p:cBhvr>
                                        <p:cTn id="82" dur="1000"/>
                                        <p:tgtEl>
                                          <p:spTgt spid="8"/>
                                        </p:tgtEl>
                                      </p:cBhvr>
                                    </p:animEffect>
                                    <p:set>
                                      <p:cBhvr>
                                        <p:cTn id="83" dur="1" fill="hold">
                                          <p:stCondLst>
                                            <p:cond delay="999"/>
                                          </p:stCondLst>
                                        </p:cTn>
                                        <p:tgtEl>
                                          <p:spTgt spid="8"/>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14"/>
                                        </p:tgtEl>
                                      </p:cBhvr>
                                    </p:animEffect>
                                    <p:set>
                                      <p:cBhvr>
                                        <p:cTn id="86"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7" restart="whenNotActive" fill="hold" evtFilter="cancelBubble" nodeType="interactiveSeq">
                <p:stCondLst>
                  <p:cond evt="onClick" delay="0">
                    <p:tgtEl>
                      <p:spTgt spid="7"/>
                    </p:tgtEl>
                  </p:cond>
                </p:stCondLst>
                <p:endSync evt="end" delay="0">
                  <p:rtn val="all"/>
                </p:endSync>
                <p:childTnLst>
                  <p:par>
                    <p:cTn id="88" fill="hold">
                      <p:stCondLst>
                        <p:cond delay="0"/>
                      </p:stCondLst>
                      <p:childTnLst>
                        <p:par>
                          <p:cTn id="89" fill="hold">
                            <p:stCondLst>
                              <p:cond delay="0"/>
                            </p:stCondLst>
                            <p:childTnLst>
                              <p:par>
                                <p:cTn id="90" presetID="0" presetClass="path" presetSubtype="0" accel="50000" decel="50000" fill="hold" nodeType="withEffect">
                                  <p:stCondLst>
                                    <p:cond delay="0"/>
                                  </p:stCondLst>
                                  <p:childTnLst>
                                    <p:animMotion origin="layout" path="M 0.70052 -0.1037 C 0.70521 -0.09815 0.70573 -0.09907 0.70833 -0.08981 C 0.70911 -0.08727 0.70872 -0.08356 0.7099 -0.08148 C 0.71107 -0.0794 0.71315 -0.08009 0.71458 -0.0787 C 0.71966 -0.0743 0.72435 -0.06551 0.72865 -0.05926 C 0.73776 -0.0456 0.72943 -0.05671 0.73646 -0.04259 C 0.74258 -0.03032 0.74909 -0.01829 0.75677 -0.00926 C 0.75781 -0.00648 0.75833 -0.00278 0.7599 -0.00092 C 0.76263 0.00208 0.76654 0.00139 0.76927 0.00463 C 0.77513 0.01158 0.78516 0.0206 0.79115 0.02408 C 0.79583 0.02685 0.80052 0.02963 0.80521 0.03241 C 0.80677 0.03333 0.8099 0.03519 0.8099 0.03519 C 0.8793 0.03125 0.84141 0.04421 0.86771 0.02408 C 0.87357 0.01968 0.87786 0.01945 0.88333 0.01296 C 0.88633 -0.00278 0.89596 -0.01273 0.89896 -0.0287 C 0.90195 -0.04444 0.90365 -0.05926 0.90365 -0.07592 " pathEditMode="relative" ptsTypes="fffffffffffffffA">
                                      <p:cBhvr>
                                        <p:cTn id="91" dur="2000" fill="hold"/>
                                        <p:tgtEl>
                                          <p:spTgt spid="7"/>
                                        </p:tgtEl>
                                        <p:attrNameLst>
                                          <p:attrName>ppt_x</p:attrName>
                                          <p:attrName>ppt_y</p:attrName>
                                        </p:attrNameLst>
                                      </p:cBhvr>
                                    </p:animMotion>
                                  </p:childTnLst>
                                </p:cTn>
                              </p:par>
                            </p:childTnLst>
                          </p:cTn>
                        </p:par>
                        <p:par>
                          <p:cTn id="92" fill="hold">
                            <p:stCondLst>
                              <p:cond delay="2000"/>
                            </p:stCondLst>
                            <p:childTnLst>
                              <p:par>
                                <p:cTn id="93" presetID="10" presetClass="exit" presetSubtype="0" fill="hold" nodeType="afterEffect">
                                  <p:stCondLst>
                                    <p:cond delay="0"/>
                                  </p:stCondLst>
                                  <p:childTnLst>
                                    <p:animEffect transition="out" filter="fade">
                                      <p:cBhvr>
                                        <p:cTn id="94" dur="500"/>
                                        <p:tgtEl>
                                          <p:spTgt spid="7"/>
                                        </p:tgtEl>
                                      </p:cBhvr>
                                    </p:animEffect>
                                    <p:set>
                                      <p:cBhvr>
                                        <p:cTn id="95" dur="1" fill="hold">
                                          <p:stCondLst>
                                            <p:cond delay="499"/>
                                          </p:stCondLst>
                                        </p:cTn>
                                        <p:tgtEl>
                                          <p:spTgt spid="7"/>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2" grpId="0" animBg="1"/>
      <p:bldP spid="2" grpId="1" animBg="1"/>
      <p:bldP spid="9" grpId="0" animBg="1"/>
      <p:bldP spid="9" grpId="1" animBg="1"/>
      <p:bldP spid="11" grpId="0" animBg="1"/>
      <p:bldP spid="11" grpId="1" animBg="1"/>
      <p:bldP spid="13" grpId="0" animBg="1"/>
      <p:bldP spid="13" grpId="1" animBg="1"/>
      <p:bldP spid="14" grpId="0" animBg="1"/>
      <p:bldP spid="1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0598" y="995102"/>
            <a:ext cx="7708861" cy="1569660"/>
          </a:xfrm>
          <a:prstGeom prst="rect">
            <a:avLst/>
          </a:prstGeom>
          <a:solidFill>
            <a:schemeClr val="bg1"/>
          </a:solidFill>
        </p:spPr>
        <p:txBody>
          <a:bodyPr wrap="square" rtlCol="0">
            <a:spAutoFit/>
          </a:bodyPr>
          <a:lstStyle/>
          <a:p>
            <a:pPr algn="ctr"/>
            <a:r>
              <a:rPr lang="en-US" altLang="en-US" sz="4800" dirty="0" err="1">
                <a:solidFill>
                  <a:schemeClr val="accent4">
                    <a:lumMod val="75000"/>
                  </a:schemeClr>
                </a:solidFill>
                <a:latin typeface="Arial" panose="020B0604020202020204" pitchFamily="34" charset="0"/>
                <a:cs typeface="Arial" panose="020B0604020202020204" pitchFamily="34" charset="0"/>
              </a:rPr>
              <a:t>Nhà</a:t>
            </a:r>
            <a:r>
              <a:rPr lang="en-US" altLang="en-US" sz="4800" dirty="0">
                <a:solidFill>
                  <a:schemeClr val="accent4">
                    <a:lumMod val="75000"/>
                  </a:schemeClr>
                </a:solidFill>
                <a:latin typeface="Arial" panose="020B0604020202020204" pitchFamily="34" charset="0"/>
                <a:cs typeface="Arial" panose="020B0604020202020204" pitchFamily="34" charset="0"/>
              </a:rPr>
              <a:t> </a:t>
            </a:r>
            <a:r>
              <a:rPr lang="en-US" altLang="en-US" sz="4800" dirty="0" err="1">
                <a:solidFill>
                  <a:schemeClr val="accent4">
                    <a:lumMod val="75000"/>
                  </a:schemeClr>
                </a:solidFill>
                <a:latin typeface="Arial" panose="020B0604020202020204" pitchFamily="34" charset="0"/>
                <a:cs typeface="Arial" panose="020B0604020202020204" pitchFamily="34" charset="0"/>
              </a:rPr>
              <a:t>thơ</a:t>
            </a:r>
            <a:r>
              <a:rPr lang="en-US" altLang="en-US" sz="4800" dirty="0">
                <a:solidFill>
                  <a:schemeClr val="accent4">
                    <a:lumMod val="75000"/>
                  </a:schemeClr>
                </a:solidFill>
                <a:latin typeface="Arial" panose="020B0604020202020204" pitchFamily="34" charset="0"/>
                <a:cs typeface="Arial" panose="020B0604020202020204" pitchFamily="34" charset="0"/>
              </a:rPr>
              <a:t> </a:t>
            </a:r>
            <a:r>
              <a:rPr lang="en-US" altLang="en-US" sz="4800" dirty="0" err="1">
                <a:solidFill>
                  <a:schemeClr val="accent4">
                    <a:lumMod val="75000"/>
                  </a:schemeClr>
                </a:solidFill>
                <a:latin typeface="Arial" panose="020B0604020202020204" pitchFamily="34" charset="0"/>
                <a:cs typeface="Arial" panose="020B0604020202020204" pitchFamily="34" charset="0"/>
              </a:rPr>
              <a:t>kể</a:t>
            </a:r>
            <a:r>
              <a:rPr lang="en-US" altLang="en-US" sz="4800" dirty="0">
                <a:solidFill>
                  <a:schemeClr val="accent4">
                    <a:lumMod val="75000"/>
                  </a:schemeClr>
                </a:solidFill>
                <a:latin typeface="Arial" panose="020B0604020202020204" pitchFamily="34" charset="0"/>
                <a:cs typeface="Arial" panose="020B0604020202020204" pitchFamily="34" charset="0"/>
              </a:rPr>
              <a:t> </a:t>
            </a:r>
            <a:r>
              <a:rPr lang="en-US" altLang="en-US" sz="4800" dirty="0" err="1">
                <a:solidFill>
                  <a:schemeClr val="accent4">
                    <a:lumMod val="75000"/>
                  </a:schemeClr>
                </a:solidFill>
                <a:latin typeface="Arial" panose="020B0604020202020204" pitchFamily="34" charset="0"/>
                <a:cs typeface="Arial" panose="020B0604020202020204" pitchFamily="34" charset="0"/>
              </a:rPr>
              <a:t>với</a:t>
            </a:r>
            <a:r>
              <a:rPr lang="en-US" altLang="en-US" sz="4800" dirty="0">
                <a:solidFill>
                  <a:schemeClr val="accent4">
                    <a:lumMod val="75000"/>
                  </a:schemeClr>
                </a:solidFill>
                <a:latin typeface="Arial" panose="020B0604020202020204" pitchFamily="34" charset="0"/>
                <a:cs typeface="Arial" panose="020B0604020202020204" pitchFamily="34" charset="0"/>
              </a:rPr>
              <a:t> </a:t>
            </a:r>
            <a:r>
              <a:rPr lang="en-US" altLang="en-US" sz="4800" dirty="0" err="1">
                <a:solidFill>
                  <a:schemeClr val="accent4">
                    <a:lumMod val="75000"/>
                  </a:schemeClr>
                </a:solidFill>
                <a:latin typeface="Arial" panose="020B0604020202020204" pitchFamily="34" charset="0"/>
                <a:cs typeface="Arial" panose="020B0604020202020204" pitchFamily="34" charset="0"/>
              </a:rPr>
              <a:t>chúng</a:t>
            </a:r>
            <a:r>
              <a:rPr lang="en-US" altLang="en-US" sz="4800" dirty="0">
                <a:solidFill>
                  <a:schemeClr val="accent4">
                    <a:lumMod val="75000"/>
                  </a:schemeClr>
                </a:solidFill>
                <a:latin typeface="Arial" panose="020B0604020202020204" pitchFamily="34" charset="0"/>
                <a:cs typeface="Arial" panose="020B0604020202020204" pitchFamily="34" charset="0"/>
              </a:rPr>
              <a:t> ta </a:t>
            </a:r>
            <a:r>
              <a:rPr lang="en-US" altLang="en-US" sz="4800" dirty="0" err="1">
                <a:solidFill>
                  <a:schemeClr val="accent4">
                    <a:lumMod val="75000"/>
                  </a:schemeClr>
                </a:solidFill>
                <a:latin typeface="Arial" panose="020B0604020202020204" pitchFamily="34" charset="0"/>
                <a:cs typeface="Arial" panose="020B0604020202020204" pitchFamily="34" charset="0"/>
              </a:rPr>
              <a:t>chuyện</a:t>
            </a:r>
            <a:r>
              <a:rPr lang="en-US" altLang="en-US" sz="4800" dirty="0">
                <a:solidFill>
                  <a:schemeClr val="accent4">
                    <a:lumMod val="75000"/>
                  </a:schemeClr>
                </a:solidFill>
                <a:latin typeface="Arial" panose="020B0604020202020204" pitchFamily="34" charset="0"/>
                <a:cs typeface="Arial" panose="020B0604020202020204" pitchFamily="34" charset="0"/>
              </a:rPr>
              <a:t> </a:t>
            </a:r>
            <a:r>
              <a:rPr lang="en-US" altLang="en-US" sz="4800" dirty="0" err="1">
                <a:solidFill>
                  <a:schemeClr val="accent4">
                    <a:lumMod val="75000"/>
                  </a:schemeClr>
                </a:solidFill>
                <a:latin typeface="Arial" panose="020B0604020202020204" pitchFamily="34" charset="0"/>
                <a:cs typeface="Arial" panose="020B0604020202020204" pitchFamily="34" charset="0"/>
              </a:rPr>
              <a:t>gì</a:t>
            </a:r>
            <a:r>
              <a:rPr lang="en-US" altLang="en-US" sz="4800" dirty="0">
                <a:solidFill>
                  <a:schemeClr val="accent4">
                    <a:lumMod val="75000"/>
                  </a:schemeClr>
                </a:solidFill>
                <a:latin typeface="Arial" panose="020B0604020202020204" pitchFamily="34" charset="0"/>
                <a:cs typeface="Arial" panose="020B0604020202020204" pitchFamily="34" charset="0"/>
              </a:rPr>
              <a:t> qua </a:t>
            </a:r>
            <a:r>
              <a:rPr lang="en-US" altLang="en-US" sz="4800" dirty="0" err="1">
                <a:solidFill>
                  <a:schemeClr val="accent4">
                    <a:lumMod val="75000"/>
                  </a:schemeClr>
                </a:solidFill>
                <a:latin typeface="Arial" panose="020B0604020202020204" pitchFamily="34" charset="0"/>
                <a:cs typeface="Arial" panose="020B0604020202020204" pitchFamily="34" charset="0"/>
              </a:rPr>
              <a:t>bài</a:t>
            </a:r>
            <a:r>
              <a:rPr lang="en-US" altLang="en-US" sz="4800" dirty="0">
                <a:solidFill>
                  <a:schemeClr val="accent4">
                    <a:lumMod val="75000"/>
                  </a:schemeClr>
                </a:solidFill>
                <a:latin typeface="Arial" panose="020B0604020202020204" pitchFamily="34" charset="0"/>
                <a:cs typeface="Arial" panose="020B0604020202020204" pitchFamily="34" charset="0"/>
              </a:rPr>
              <a:t> </a:t>
            </a:r>
            <a:r>
              <a:rPr lang="en-US" altLang="en-US" sz="4800" dirty="0" err="1">
                <a:solidFill>
                  <a:schemeClr val="accent4">
                    <a:lumMod val="75000"/>
                  </a:schemeClr>
                </a:solidFill>
                <a:latin typeface="Arial" panose="020B0604020202020204" pitchFamily="34" charset="0"/>
                <a:cs typeface="Arial" panose="020B0604020202020204" pitchFamily="34" charset="0"/>
              </a:rPr>
              <a:t>thơ</a:t>
            </a:r>
            <a:r>
              <a:rPr lang="en-US" altLang="en-US" sz="4800" dirty="0">
                <a:solidFill>
                  <a:schemeClr val="accent4">
                    <a:lumMod val="75000"/>
                  </a:schemeClr>
                </a:solidFill>
                <a:latin typeface="Arial" panose="020B0604020202020204" pitchFamily="34" charset="0"/>
                <a:cs typeface="Arial" panose="020B0604020202020204" pitchFamily="34" charset="0"/>
              </a:rPr>
              <a:t>?</a:t>
            </a:r>
          </a:p>
        </p:txBody>
      </p:sp>
      <p:pic>
        <p:nvPicPr>
          <p:cNvPr id="6" name="Picture 5" descr="1456.png"/>
          <p:cNvPicPr>
            <a:picLocks noChangeAspect="1"/>
          </p:cNvPicPr>
          <p:nvPr/>
        </p:nvPicPr>
        <p:blipFill>
          <a:blip r:embed="rId6" cstate="print">
            <a:duotone>
              <a:prstClr val="black"/>
              <a:schemeClr val="tx2">
                <a:tint val="45000"/>
                <a:satMod val="400000"/>
              </a:schemeClr>
            </a:duotone>
          </a:blip>
          <a:stretch>
            <a:fillRect/>
          </a:stretch>
        </p:blipFill>
        <p:spPr>
          <a:xfrm>
            <a:off x="3261132" y="3167091"/>
            <a:ext cx="6506322" cy="748860"/>
          </a:xfrm>
          <a:prstGeom prst="rect">
            <a:avLst/>
          </a:prstGeom>
        </p:spPr>
      </p:pic>
      <p:sp>
        <p:nvSpPr>
          <p:cNvPr id="7" name="Oval 6"/>
          <p:cNvSpPr/>
          <p:nvPr/>
        </p:nvSpPr>
        <p:spPr>
          <a:xfrm>
            <a:off x="2386284" y="3184431"/>
            <a:ext cx="731520" cy="731520"/>
          </a:xfrm>
          <a:prstGeom prst="ellipse">
            <a:avLst/>
          </a:prstGeom>
          <a:solidFill>
            <a:schemeClr val="accent4">
              <a:lumMod val="75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pic>
        <p:nvPicPr>
          <p:cNvPr id="8" name="Picture 7" descr="1456.png"/>
          <p:cNvPicPr>
            <a:picLocks noChangeAspect="1"/>
          </p:cNvPicPr>
          <p:nvPr/>
        </p:nvPicPr>
        <p:blipFill>
          <a:blip r:embed="rId6" cstate="print">
            <a:duotone>
              <a:prstClr val="black"/>
              <a:schemeClr val="tx2">
                <a:tint val="45000"/>
                <a:satMod val="400000"/>
              </a:schemeClr>
            </a:duotone>
          </a:blip>
          <a:stretch>
            <a:fillRect/>
          </a:stretch>
        </p:blipFill>
        <p:spPr>
          <a:xfrm>
            <a:off x="3261132" y="4077861"/>
            <a:ext cx="6506322" cy="748860"/>
          </a:xfrm>
          <a:prstGeom prst="rect">
            <a:avLst/>
          </a:prstGeom>
        </p:spPr>
      </p:pic>
      <p:pic>
        <p:nvPicPr>
          <p:cNvPr id="9" name="Picture 8" descr="1456.png"/>
          <p:cNvPicPr>
            <a:picLocks noChangeAspect="1"/>
          </p:cNvPicPr>
          <p:nvPr/>
        </p:nvPicPr>
        <p:blipFill>
          <a:blip r:embed="rId6" cstate="print">
            <a:duotone>
              <a:prstClr val="black"/>
              <a:schemeClr val="tx2">
                <a:tint val="45000"/>
                <a:satMod val="400000"/>
              </a:schemeClr>
            </a:duotone>
          </a:blip>
          <a:stretch>
            <a:fillRect/>
          </a:stretch>
        </p:blipFill>
        <p:spPr>
          <a:xfrm>
            <a:off x="3261131" y="4977226"/>
            <a:ext cx="6506323" cy="765463"/>
          </a:xfrm>
          <a:prstGeom prst="rect">
            <a:avLst/>
          </a:prstGeom>
        </p:spPr>
      </p:pic>
      <p:pic>
        <p:nvPicPr>
          <p:cNvPr id="10" name="Picture 9" descr="1456.png"/>
          <p:cNvPicPr>
            <a:picLocks noChangeAspect="1"/>
          </p:cNvPicPr>
          <p:nvPr/>
        </p:nvPicPr>
        <p:blipFill>
          <a:blip r:embed="rId6" cstate="print">
            <a:duotone>
              <a:prstClr val="black"/>
              <a:schemeClr val="tx2">
                <a:tint val="45000"/>
                <a:satMod val="400000"/>
              </a:schemeClr>
            </a:duotone>
          </a:blip>
          <a:stretch>
            <a:fillRect/>
          </a:stretch>
        </p:blipFill>
        <p:spPr>
          <a:xfrm>
            <a:off x="3261132" y="5895777"/>
            <a:ext cx="6506322" cy="748860"/>
          </a:xfrm>
          <a:prstGeom prst="rect">
            <a:avLst/>
          </a:prstGeom>
        </p:spPr>
      </p:pic>
      <p:sp>
        <p:nvSpPr>
          <p:cNvPr id="11" name="Oval 10"/>
          <p:cNvSpPr/>
          <p:nvPr/>
        </p:nvSpPr>
        <p:spPr>
          <a:xfrm>
            <a:off x="2386284" y="5002867"/>
            <a:ext cx="731520" cy="731520"/>
          </a:xfrm>
          <a:prstGeom prst="ellipse">
            <a:avLst/>
          </a:prstGeom>
          <a:solidFill>
            <a:schemeClr val="accent4">
              <a:lumMod val="75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2" name="Oval 11"/>
          <p:cNvSpPr/>
          <p:nvPr/>
        </p:nvSpPr>
        <p:spPr>
          <a:xfrm>
            <a:off x="2386284" y="4095201"/>
            <a:ext cx="731520" cy="731520"/>
          </a:xfrm>
          <a:prstGeom prst="ellipse">
            <a:avLst/>
          </a:prstGeom>
          <a:solidFill>
            <a:schemeClr val="accent4">
              <a:lumMod val="75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3" name="Oval 12"/>
          <p:cNvSpPr/>
          <p:nvPr/>
        </p:nvSpPr>
        <p:spPr>
          <a:xfrm>
            <a:off x="2386284" y="5913117"/>
            <a:ext cx="731520" cy="731520"/>
          </a:xfrm>
          <a:prstGeom prst="ellipse">
            <a:avLst/>
          </a:prstGeom>
          <a:solidFill>
            <a:schemeClr val="accent4">
              <a:lumMod val="75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4" name="A"/>
          <p:cNvSpPr txBox="1"/>
          <p:nvPr/>
        </p:nvSpPr>
        <p:spPr>
          <a:xfrm>
            <a:off x="2515098" y="3288408"/>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a:t>
            </a:r>
          </a:p>
        </p:txBody>
      </p:sp>
      <p:sp>
        <p:nvSpPr>
          <p:cNvPr id="15" name="D"/>
          <p:cNvSpPr txBox="1"/>
          <p:nvPr/>
        </p:nvSpPr>
        <p:spPr>
          <a:xfrm>
            <a:off x="2510598" y="6033032"/>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a:t>
            </a:r>
          </a:p>
        </p:txBody>
      </p:sp>
      <p:sp>
        <p:nvSpPr>
          <p:cNvPr id="16" name="C"/>
          <p:cNvSpPr txBox="1"/>
          <p:nvPr/>
        </p:nvSpPr>
        <p:spPr>
          <a:xfrm>
            <a:off x="2510598" y="5126933"/>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a:t>
            </a:r>
          </a:p>
        </p:txBody>
      </p:sp>
      <p:sp>
        <p:nvSpPr>
          <p:cNvPr id="17" name="B"/>
          <p:cNvSpPr txBox="1"/>
          <p:nvPr/>
        </p:nvSpPr>
        <p:spPr>
          <a:xfrm>
            <a:off x="2529612" y="4199178"/>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a:t>
            </a:r>
          </a:p>
        </p:txBody>
      </p:sp>
      <p:sp>
        <p:nvSpPr>
          <p:cNvPr id="18" name="TextBox 17"/>
          <p:cNvSpPr txBox="1"/>
          <p:nvPr/>
        </p:nvSpPr>
        <p:spPr>
          <a:xfrm>
            <a:off x="3300285" y="3230679"/>
            <a:ext cx="6151286" cy="646331"/>
          </a:xfrm>
          <a:prstGeom prst="rect">
            <a:avLst/>
          </a:prstGeom>
          <a:noFill/>
        </p:spPr>
        <p:txBody>
          <a:bodyPr wrap="square" rtlCol="0">
            <a:spAutoFit/>
          </a:bodyPr>
          <a:lstStyle/>
          <a:p>
            <a:pPr>
              <a:defRPr/>
            </a:pPr>
            <a:r>
              <a:rPr lang="en-US" sz="3600" dirty="0" err="1">
                <a:solidFill>
                  <a:schemeClr val="bg1">
                    <a:lumMod val="95000"/>
                  </a:schemeClr>
                </a:solidFill>
                <a:latin typeface="Arial" panose="020B0604020202020204" pitchFamily="34" charset="0"/>
                <a:cs typeface="Arial" panose="020B0604020202020204" pitchFamily="34" charset="0"/>
              </a:rPr>
              <a:t>Chuyện</a:t>
            </a:r>
            <a:r>
              <a:rPr lang="en-US" sz="3600" dirty="0">
                <a:solidFill>
                  <a:schemeClr val="bg1">
                    <a:lumMod val="95000"/>
                  </a:schemeClr>
                </a:solidFill>
                <a:latin typeface="Arial" panose="020B0604020202020204" pitchFamily="34" charset="0"/>
                <a:cs typeface="Arial" panose="020B0604020202020204" pitchFamily="34" charset="0"/>
              </a:rPr>
              <a:t> </a:t>
            </a:r>
            <a:r>
              <a:rPr lang="en-US" sz="3600" dirty="0" err="1">
                <a:solidFill>
                  <a:schemeClr val="bg1">
                    <a:lumMod val="95000"/>
                  </a:schemeClr>
                </a:solidFill>
                <a:latin typeface="Arial" panose="020B0604020202020204" pitchFamily="34" charset="0"/>
                <a:cs typeface="Arial" panose="020B0604020202020204" pitchFamily="34" charset="0"/>
              </a:rPr>
              <a:t>cổ</a:t>
            </a:r>
            <a:r>
              <a:rPr lang="en-US" sz="3600" dirty="0">
                <a:solidFill>
                  <a:schemeClr val="bg1">
                    <a:lumMod val="95000"/>
                  </a:schemeClr>
                </a:solidFill>
                <a:latin typeface="Arial" panose="020B0604020202020204" pitchFamily="34" charset="0"/>
                <a:cs typeface="Arial" panose="020B0604020202020204" pitchFamily="34" charset="0"/>
              </a:rPr>
              <a:t> </a:t>
            </a:r>
            <a:r>
              <a:rPr lang="en-US" sz="3600" dirty="0" err="1">
                <a:solidFill>
                  <a:schemeClr val="bg1">
                    <a:lumMod val="95000"/>
                  </a:schemeClr>
                </a:solidFill>
                <a:latin typeface="Arial" panose="020B0604020202020204" pitchFamily="34" charset="0"/>
                <a:cs typeface="Arial" panose="020B0604020202020204" pitchFamily="34" charset="0"/>
              </a:rPr>
              <a:t>tích</a:t>
            </a:r>
            <a:r>
              <a:rPr lang="en-US" sz="3600" dirty="0">
                <a:solidFill>
                  <a:schemeClr val="bg1">
                    <a:lumMod val="95000"/>
                  </a:schemeClr>
                </a:solidFill>
                <a:latin typeface="Arial" panose="020B0604020202020204" pitchFamily="34" charset="0"/>
                <a:cs typeface="Arial" panose="020B0604020202020204" pitchFamily="34" charset="0"/>
              </a:rPr>
              <a:t> </a:t>
            </a:r>
            <a:r>
              <a:rPr lang="en-US" sz="3600" dirty="0" err="1">
                <a:solidFill>
                  <a:schemeClr val="bg1">
                    <a:lumMod val="95000"/>
                  </a:schemeClr>
                </a:solidFill>
                <a:latin typeface="Arial" panose="020B0604020202020204" pitchFamily="34" charset="0"/>
                <a:cs typeface="Arial" panose="020B0604020202020204" pitchFamily="34" charset="0"/>
              </a:rPr>
              <a:t>về</a:t>
            </a:r>
            <a:r>
              <a:rPr lang="en-US" sz="3600" dirty="0">
                <a:solidFill>
                  <a:schemeClr val="bg1">
                    <a:lumMod val="95000"/>
                  </a:schemeClr>
                </a:solidFill>
                <a:latin typeface="Arial" panose="020B0604020202020204" pitchFamily="34" charset="0"/>
                <a:cs typeface="Arial" panose="020B0604020202020204" pitchFamily="34" charset="0"/>
              </a:rPr>
              <a:t> </a:t>
            </a:r>
            <a:r>
              <a:rPr lang="en-US" sz="3600" dirty="0" err="1">
                <a:solidFill>
                  <a:schemeClr val="bg1">
                    <a:lumMod val="95000"/>
                  </a:schemeClr>
                </a:solidFill>
                <a:latin typeface="Arial" panose="020B0604020202020204" pitchFamily="34" charset="0"/>
                <a:cs typeface="Arial" panose="020B0604020202020204" pitchFamily="34" charset="0"/>
              </a:rPr>
              <a:t>loài</a:t>
            </a:r>
            <a:r>
              <a:rPr lang="en-US" sz="3600" dirty="0">
                <a:solidFill>
                  <a:schemeClr val="bg1">
                    <a:lumMod val="95000"/>
                  </a:schemeClr>
                </a:solidFill>
                <a:latin typeface="Arial" panose="020B0604020202020204" pitchFamily="34" charset="0"/>
                <a:cs typeface="Arial" panose="020B0604020202020204" pitchFamily="34" charset="0"/>
              </a:rPr>
              <a:t> </a:t>
            </a:r>
            <a:r>
              <a:rPr lang="en-US" sz="3600" dirty="0" err="1">
                <a:solidFill>
                  <a:schemeClr val="bg1">
                    <a:lumMod val="95000"/>
                  </a:schemeClr>
                </a:solidFill>
                <a:latin typeface="Arial" panose="020B0604020202020204" pitchFamily="34" charset="0"/>
                <a:cs typeface="Arial" panose="020B0604020202020204" pitchFamily="34" charset="0"/>
              </a:rPr>
              <a:t>người</a:t>
            </a:r>
            <a:r>
              <a:rPr lang="en-US" sz="3600" dirty="0">
                <a:solidFill>
                  <a:schemeClr val="bg1">
                    <a:lumMod val="95000"/>
                  </a:schemeClr>
                </a:solidFill>
                <a:latin typeface="Arial" panose="020B0604020202020204" pitchFamily="34" charset="0"/>
                <a:cs typeface="Arial" panose="020B0604020202020204" pitchFamily="34" charset="0"/>
              </a:rPr>
              <a:t>.</a:t>
            </a:r>
          </a:p>
        </p:txBody>
      </p:sp>
      <p:sp>
        <p:nvSpPr>
          <p:cNvPr id="19" name="TextBox 18"/>
          <p:cNvSpPr txBox="1"/>
          <p:nvPr/>
        </p:nvSpPr>
        <p:spPr>
          <a:xfrm>
            <a:off x="4139871" y="4064003"/>
            <a:ext cx="615128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err="1">
                <a:solidFill>
                  <a:schemeClr val="bg1">
                    <a:lumMod val="95000"/>
                  </a:schemeClr>
                </a:solidFill>
                <a:latin typeface="Arial" panose="020B0604020202020204" pitchFamily="34" charset="0"/>
                <a:cs typeface="Arial" panose="020B0604020202020204" pitchFamily="34" charset="0"/>
              </a:rPr>
              <a:t>Chuyện</a:t>
            </a:r>
            <a:r>
              <a:rPr lang="en-US" sz="4000" dirty="0">
                <a:solidFill>
                  <a:schemeClr val="bg1">
                    <a:lumMod val="95000"/>
                  </a:schemeClr>
                </a:solidFill>
                <a:latin typeface="Arial" panose="020B0604020202020204" pitchFamily="34" charset="0"/>
                <a:cs typeface="Arial" panose="020B0604020202020204" pitchFamily="34" charset="0"/>
              </a:rPr>
              <a:t> </a:t>
            </a:r>
            <a:r>
              <a:rPr lang="en-US" sz="4000" dirty="0" err="1">
                <a:solidFill>
                  <a:schemeClr val="bg1">
                    <a:lumMod val="95000"/>
                  </a:schemeClr>
                </a:solidFill>
                <a:latin typeface="Arial" panose="020B0604020202020204" pitchFamily="34" charset="0"/>
                <a:cs typeface="Arial" panose="020B0604020202020204" pitchFamily="34" charset="0"/>
              </a:rPr>
              <a:t>gia</a:t>
            </a:r>
            <a:r>
              <a:rPr lang="en-US" sz="4000" dirty="0">
                <a:solidFill>
                  <a:schemeClr val="bg1">
                    <a:lumMod val="95000"/>
                  </a:schemeClr>
                </a:solidFill>
                <a:latin typeface="Arial" panose="020B0604020202020204" pitchFamily="34" charset="0"/>
                <a:cs typeface="Arial" panose="020B0604020202020204" pitchFamily="34" charset="0"/>
              </a:rPr>
              <a:t> </a:t>
            </a:r>
            <a:r>
              <a:rPr lang="en-US" sz="4000" dirty="0" err="1">
                <a:solidFill>
                  <a:schemeClr val="bg1">
                    <a:lumMod val="95000"/>
                  </a:schemeClr>
                </a:solidFill>
                <a:latin typeface="Arial" panose="020B0604020202020204" pitchFamily="34" charset="0"/>
                <a:cs typeface="Arial" panose="020B0604020202020204" pitchFamily="34" charset="0"/>
              </a:rPr>
              <a:t>đình</a:t>
            </a:r>
            <a:endParaRPr kumimoji="0" lang="en-US" sz="400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endParaRPr>
          </a:p>
        </p:txBody>
      </p:sp>
      <p:sp>
        <p:nvSpPr>
          <p:cNvPr id="20" name="TextBox 19"/>
          <p:cNvSpPr txBox="1"/>
          <p:nvPr/>
        </p:nvSpPr>
        <p:spPr>
          <a:xfrm>
            <a:off x="4139871" y="4975820"/>
            <a:ext cx="615128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i="0" u="none" strike="noStrike" kern="1200" cap="none" spc="0" normalizeH="0" baseline="0" noProof="0" dirty="0" err="1">
                <a:ln>
                  <a:noFill/>
                </a:ln>
                <a:solidFill>
                  <a:schemeClr val="bg1">
                    <a:lumMod val="95000"/>
                  </a:schemeClr>
                </a:solidFill>
                <a:effectLst/>
                <a:uLnTx/>
                <a:uFillTx/>
                <a:latin typeface="Arial" panose="020B0604020202020204" pitchFamily="34" charset="0"/>
                <a:cs typeface="Arial" panose="020B0604020202020204" pitchFamily="34" charset="0"/>
              </a:rPr>
              <a:t>Chuyện</a:t>
            </a:r>
            <a:r>
              <a:rPr kumimoji="0" lang="en-US" sz="400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rPr>
              <a:t> </a:t>
            </a:r>
            <a:r>
              <a:rPr kumimoji="0" lang="en-US" sz="4000" i="0" u="none" strike="noStrike" kern="1200" cap="none" spc="0" normalizeH="0" baseline="0" noProof="0" dirty="0" err="1">
                <a:ln>
                  <a:noFill/>
                </a:ln>
                <a:solidFill>
                  <a:schemeClr val="bg1">
                    <a:lumMod val="95000"/>
                  </a:schemeClr>
                </a:solidFill>
                <a:effectLst/>
                <a:uLnTx/>
                <a:uFillTx/>
                <a:latin typeface="Arial" panose="020B0604020202020204" pitchFamily="34" charset="0"/>
                <a:cs typeface="Arial" panose="020B0604020202020204" pitchFamily="34" charset="0"/>
              </a:rPr>
              <a:t>núi</a:t>
            </a:r>
            <a:r>
              <a:rPr kumimoji="0" lang="en-US" sz="4000" i="0" u="none" strike="noStrike" kern="1200" cap="none" spc="0" normalizeH="0" noProof="0" dirty="0">
                <a:ln>
                  <a:noFill/>
                </a:ln>
                <a:solidFill>
                  <a:schemeClr val="bg1">
                    <a:lumMod val="95000"/>
                  </a:schemeClr>
                </a:solidFill>
                <a:effectLst/>
                <a:uLnTx/>
                <a:uFillTx/>
                <a:latin typeface="Arial" panose="020B0604020202020204" pitchFamily="34" charset="0"/>
                <a:cs typeface="Arial" panose="020B0604020202020204" pitchFamily="34" charset="0"/>
              </a:rPr>
              <a:t> non</a:t>
            </a:r>
            <a:endParaRPr kumimoji="0" lang="en-US" sz="400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endParaRPr>
          </a:p>
        </p:txBody>
      </p:sp>
      <p:sp>
        <p:nvSpPr>
          <p:cNvPr id="21" name="TextBox 20"/>
          <p:cNvSpPr txBox="1"/>
          <p:nvPr/>
        </p:nvSpPr>
        <p:spPr>
          <a:xfrm>
            <a:off x="4139871" y="5881919"/>
            <a:ext cx="615128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i="0" u="none" strike="noStrike" kern="1200" cap="none" spc="0" normalizeH="0" baseline="0" noProof="0" dirty="0" err="1">
                <a:ln>
                  <a:noFill/>
                </a:ln>
                <a:solidFill>
                  <a:schemeClr val="bg1">
                    <a:lumMod val="95000"/>
                  </a:schemeClr>
                </a:solidFill>
                <a:effectLst/>
                <a:uLnTx/>
                <a:uFillTx/>
                <a:latin typeface="Arial" panose="020B0604020202020204" pitchFamily="34" charset="0"/>
                <a:cs typeface="Arial" panose="020B0604020202020204" pitchFamily="34" charset="0"/>
              </a:rPr>
              <a:t>Chuyện</a:t>
            </a:r>
            <a:r>
              <a:rPr kumimoji="0" lang="en-US" sz="400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rPr>
              <a:t> </a:t>
            </a:r>
            <a:r>
              <a:rPr kumimoji="0" lang="en-US" sz="4000" i="0" u="none" strike="noStrike" kern="1200" cap="none" spc="0" normalizeH="0" baseline="0" noProof="0" dirty="0" err="1">
                <a:ln>
                  <a:noFill/>
                </a:ln>
                <a:solidFill>
                  <a:schemeClr val="bg1">
                    <a:lumMod val="95000"/>
                  </a:schemeClr>
                </a:solidFill>
                <a:effectLst/>
                <a:uLnTx/>
                <a:uFillTx/>
                <a:latin typeface="Arial" panose="020B0604020202020204" pitchFamily="34" charset="0"/>
                <a:cs typeface="Arial" panose="020B0604020202020204" pitchFamily="34" charset="0"/>
              </a:rPr>
              <a:t>trường</a:t>
            </a:r>
            <a:r>
              <a:rPr kumimoji="0" lang="en-US" sz="4000" i="0" u="none" strike="noStrike" kern="1200" cap="none" spc="0" normalizeH="0" noProof="0" dirty="0">
                <a:ln>
                  <a:noFill/>
                </a:ln>
                <a:solidFill>
                  <a:schemeClr val="bg1">
                    <a:lumMod val="95000"/>
                  </a:schemeClr>
                </a:solidFill>
                <a:effectLst/>
                <a:uLnTx/>
                <a:uFillTx/>
                <a:latin typeface="Arial" panose="020B0604020202020204" pitchFamily="34" charset="0"/>
                <a:cs typeface="Arial" panose="020B0604020202020204" pitchFamily="34" charset="0"/>
              </a:rPr>
              <a:t> </a:t>
            </a:r>
            <a:r>
              <a:rPr kumimoji="0" lang="en-US" sz="4000" i="0" u="none" strike="noStrike" kern="1200" cap="none" spc="0" normalizeH="0" noProof="0" dirty="0" err="1">
                <a:ln>
                  <a:noFill/>
                </a:ln>
                <a:solidFill>
                  <a:schemeClr val="bg1">
                    <a:lumMod val="95000"/>
                  </a:schemeClr>
                </a:solidFill>
                <a:effectLst/>
                <a:uLnTx/>
                <a:uFillTx/>
                <a:latin typeface="Arial" panose="020B0604020202020204" pitchFamily="34" charset="0"/>
                <a:cs typeface="Arial" panose="020B0604020202020204" pitchFamily="34" charset="0"/>
              </a:rPr>
              <a:t>học</a:t>
            </a:r>
            <a:endParaRPr kumimoji="0" lang="en-US" sz="4000" i="0" u="none" strike="noStrike" kern="1200" cap="none" spc="0" normalizeH="0" baseline="0" noProof="0" dirty="0">
              <a:ln>
                <a:noFill/>
              </a:ln>
              <a:solidFill>
                <a:schemeClr val="bg1">
                  <a:lumMod val="95000"/>
                </a:schemeClr>
              </a:solidFill>
              <a:effectLst/>
              <a:uLnTx/>
              <a:uFillTx/>
              <a:latin typeface="Arial" panose="020B0604020202020204" pitchFamily="34" charset="0"/>
              <a:cs typeface="Arial" panose="020B0604020202020204" pitchFamily="34" charset="0"/>
            </a:endParaRPr>
          </a:p>
        </p:txBody>
      </p:sp>
      <p:pic>
        <p:nvPicPr>
          <p:cNvPr id="24" name="Picture 23" descr="1.png"/>
          <p:cNvPicPr>
            <a:picLocks noChangeAspect="1"/>
          </p:cNvPicPr>
          <p:nvPr/>
        </p:nvPicPr>
        <p:blipFill>
          <a:blip r:embed="rId7" cstate="print"/>
          <a:stretch>
            <a:fillRect/>
          </a:stretch>
        </p:blipFill>
        <p:spPr>
          <a:xfrm>
            <a:off x="2330582" y="514463"/>
            <a:ext cx="1028553" cy="1045142"/>
          </a:xfrm>
          <a:prstGeom prst="rect">
            <a:avLst/>
          </a:prstGeom>
        </p:spPr>
      </p:pic>
      <p:pic>
        <p:nvPicPr>
          <p:cNvPr id="27" name="Picture 26" descr="fd2eb0da63d7a14861647a759c721ae2.png">
            <a:hlinkClick r:id="rId8" action="ppaction://hlinksldjump"/>
          </p:cNvPr>
          <p:cNvPicPr>
            <a:picLocks noChangeAspect="1"/>
          </p:cNvPicPr>
          <p:nvPr/>
        </p:nvPicPr>
        <p:blipFill>
          <a:blip r:embed="rId9" cstate="print"/>
          <a:stretch>
            <a:fillRect/>
          </a:stretch>
        </p:blipFill>
        <p:spPr>
          <a:xfrm>
            <a:off x="10532588" y="5610477"/>
            <a:ext cx="1371600" cy="1142999"/>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71280" y="3181118"/>
            <a:ext cx="725543" cy="711583"/>
          </a:xfrm>
          <a:prstGeom prst="rect">
            <a:avLst/>
          </a:prstGeom>
        </p:spPr>
      </p:pic>
      <p:pic>
        <p:nvPicPr>
          <p:cNvPr id="29" name="Picture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57023" y="4066456"/>
            <a:ext cx="667402" cy="643266"/>
          </a:xfrm>
          <a:prstGeom prst="rect">
            <a:avLst/>
          </a:prstGeom>
        </p:spPr>
      </p:pic>
      <p:pic>
        <p:nvPicPr>
          <p:cNvPr id="30" name="Picture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57023" y="4988575"/>
            <a:ext cx="667402" cy="643266"/>
          </a:xfrm>
          <a:prstGeom prst="rect">
            <a:avLst/>
          </a:prstGeom>
        </p:spPr>
      </p:pic>
      <p:pic>
        <p:nvPicPr>
          <p:cNvPr id="31" name="Picture 3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43380" y="5913117"/>
            <a:ext cx="667402" cy="643266"/>
          </a:xfrm>
          <a:prstGeom prst="rect">
            <a:avLst/>
          </a:prstGeom>
        </p:spPr>
      </p:pic>
    </p:spTree>
    <p:extLst>
      <p:ext uri="{BB962C8B-B14F-4D97-AF65-F5344CB8AC3E}">
        <p14:creationId xmlns:p14="http://schemas.microsoft.com/office/powerpoint/2010/main" val="190655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7"/>
                                        </p:tgtEl>
                                        <p:attrNameLst>
                                          <p:attrName>fillcolor</p:attrName>
                                        </p:attrNameLst>
                                      </p:cBhvr>
                                      <p:to>
                                        <a:srgbClr val="3399FF"/>
                                      </p:to>
                                    </p:animClr>
                                    <p:set>
                                      <p:cBhvr>
                                        <p:cTn id="26" dur="2000" fill="hold"/>
                                        <p:tgtEl>
                                          <p:spTgt spid="7"/>
                                        </p:tgtEl>
                                        <p:attrNameLst>
                                          <p:attrName>fill.type</p:attrName>
                                        </p:attrNameLst>
                                      </p:cBhvr>
                                      <p:to>
                                        <p:strVal val="solid"/>
                                      </p:to>
                                    </p:set>
                                    <p:set>
                                      <p:cBhvr>
                                        <p:cTn id="27" dur="2000" fill="hold"/>
                                        <p:tgtEl>
                                          <p:spTgt spid="7"/>
                                        </p:tgtEl>
                                        <p:attrNameLst>
                                          <p:attrName>fill.on</p:attrName>
                                        </p:attrNameLst>
                                      </p:cBhvr>
                                      <p:to>
                                        <p:strVal val="true"/>
                                      </p:to>
                                    </p:set>
                                  </p:childTnLst>
                                </p:cTn>
                              </p:par>
                              <p:par>
                                <p:cTn id="28" presetID="23" presetClass="entr" presetSubtype="32"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p:cTn id="30" dur="250" fill="hold"/>
                                        <p:tgtEl>
                                          <p:spTgt spid="28"/>
                                        </p:tgtEl>
                                        <p:attrNameLst>
                                          <p:attrName>ppt_w</p:attrName>
                                        </p:attrNameLst>
                                      </p:cBhvr>
                                      <p:tavLst>
                                        <p:tav tm="0">
                                          <p:val>
                                            <p:strVal val="4*#ppt_w"/>
                                          </p:val>
                                        </p:tav>
                                        <p:tav tm="100000">
                                          <p:val>
                                            <p:strVal val="#ppt_w"/>
                                          </p:val>
                                        </p:tav>
                                      </p:tavLst>
                                    </p:anim>
                                    <p:anim calcmode="lin" valueType="num">
                                      <p:cBhvr>
                                        <p:cTn id="31" dur="250" fill="hold"/>
                                        <p:tgtEl>
                                          <p:spTgt spid="2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17"/>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2000" fill="hold"/>
                                        <p:tgtEl>
                                          <p:spTgt spid="12"/>
                                        </p:tgtEl>
                                        <p:attrNameLst>
                                          <p:attrName>fillcolor</p:attrName>
                                        </p:attrNameLst>
                                      </p:cBhvr>
                                      <p:to>
                                        <a:schemeClr val="accent2"/>
                                      </p:to>
                                    </p:animClr>
                                    <p:set>
                                      <p:cBhvr>
                                        <p:cTn id="37" dur="2000" fill="hold"/>
                                        <p:tgtEl>
                                          <p:spTgt spid="12"/>
                                        </p:tgtEl>
                                        <p:attrNameLst>
                                          <p:attrName>fill.type</p:attrName>
                                        </p:attrNameLst>
                                      </p:cBhvr>
                                      <p:to>
                                        <p:strVal val="solid"/>
                                      </p:to>
                                    </p:set>
                                    <p:set>
                                      <p:cBhvr>
                                        <p:cTn id="38" dur="2000" fill="hold"/>
                                        <p:tgtEl>
                                          <p:spTgt spid="12"/>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4" name="sai-1.wav"/>
                                        </p:tgtEl>
                                      </p:cMediaNode>
                                    </p:audio>
                                  </p:subTnLst>
                                </p:cTn>
                              </p:par>
                              <p:par>
                                <p:cTn id="39" presetID="23" presetClass="entr" presetSubtype="32"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p:cTn id="41" dur="250" fill="hold"/>
                                        <p:tgtEl>
                                          <p:spTgt spid="29"/>
                                        </p:tgtEl>
                                        <p:attrNameLst>
                                          <p:attrName>ppt_w</p:attrName>
                                        </p:attrNameLst>
                                      </p:cBhvr>
                                      <p:tavLst>
                                        <p:tav tm="0">
                                          <p:val>
                                            <p:strVal val="4*#ppt_w"/>
                                          </p:val>
                                        </p:tav>
                                        <p:tav tm="100000">
                                          <p:val>
                                            <p:strVal val="#ppt_w"/>
                                          </p:val>
                                        </p:tav>
                                      </p:tavLst>
                                    </p:anim>
                                    <p:anim calcmode="lin" valueType="num">
                                      <p:cBhvr>
                                        <p:cTn id="42" dur="250" fill="hold"/>
                                        <p:tgtEl>
                                          <p:spTgt spid="29"/>
                                        </p:tgtEl>
                                        <p:attrNameLst>
                                          <p:attrName>ppt_h</p:attrName>
                                        </p:attrNameLst>
                                      </p:cBhvr>
                                      <p:tavLst>
                                        <p:tav tm="0">
                                          <p:val>
                                            <p:strVal val="4*#ppt_h"/>
                                          </p:val>
                                        </p:tav>
                                        <p:tav tm="100000">
                                          <p:val>
                                            <p:strVal val="#ppt_h"/>
                                          </p:val>
                                        </p:tav>
                                      </p:tavLst>
                                    </p:anim>
                                  </p:child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6"/>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1"/>
                                        </p:tgtEl>
                                        <p:attrNameLst>
                                          <p:attrName>fillcolor</p:attrName>
                                        </p:attrNameLst>
                                      </p:cBhvr>
                                      <p:to>
                                        <a:schemeClr val="accent2"/>
                                      </p:to>
                                    </p:animClr>
                                    <p:set>
                                      <p:cBhvr>
                                        <p:cTn id="48" dur="2000" fill="hold"/>
                                        <p:tgtEl>
                                          <p:spTgt spid="11"/>
                                        </p:tgtEl>
                                        <p:attrNameLst>
                                          <p:attrName>fill.type</p:attrName>
                                        </p:attrNameLst>
                                      </p:cBhvr>
                                      <p:to>
                                        <p:strVal val="solid"/>
                                      </p:to>
                                    </p:set>
                                    <p:set>
                                      <p:cBhvr>
                                        <p:cTn id="49" dur="2000" fill="hold"/>
                                        <p:tgtEl>
                                          <p:spTgt spid="11"/>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4" name="sai-1.wav"/>
                                        </p:tgtEl>
                                      </p:cMediaNode>
                                    </p:audio>
                                  </p:subTnLst>
                                </p:cTn>
                              </p:par>
                              <p:par>
                                <p:cTn id="50" presetID="23" presetClass="entr" presetSubtype="32"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250" fill="hold"/>
                                        <p:tgtEl>
                                          <p:spTgt spid="30"/>
                                        </p:tgtEl>
                                        <p:attrNameLst>
                                          <p:attrName>ppt_w</p:attrName>
                                        </p:attrNameLst>
                                      </p:cBhvr>
                                      <p:tavLst>
                                        <p:tav tm="0">
                                          <p:val>
                                            <p:strVal val="4*#ppt_w"/>
                                          </p:val>
                                        </p:tav>
                                        <p:tav tm="100000">
                                          <p:val>
                                            <p:strVal val="#ppt_w"/>
                                          </p:val>
                                        </p:tav>
                                      </p:tavLst>
                                    </p:anim>
                                    <p:anim calcmode="lin" valueType="num">
                                      <p:cBhvr>
                                        <p:cTn id="53" dur="250" fill="hold"/>
                                        <p:tgtEl>
                                          <p:spTgt spid="30"/>
                                        </p:tgtEl>
                                        <p:attrNameLst>
                                          <p:attrName>ppt_h</p:attrName>
                                        </p:attrNameLst>
                                      </p:cBhvr>
                                      <p:tavLst>
                                        <p:tav tm="0">
                                          <p:val>
                                            <p:strVal val="4*#ppt_h"/>
                                          </p:val>
                                        </p:tav>
                                        <p:tav tm="100000">
                                          <p:val>
                                            <p:strVal val="#ppt_h"/>
                                          </p:val>
                                        </p:tav>
                                      </p:tavLst>
                                    </p:anim>
                                  </p:childTnLst>
                                </p:cTn>
                              </p:par>
                            </p:childTnLst>
                          </p:cTn>
                        </p:par>
                      </p:childTnLst>
                    </p:cTn>
                  </p:par>
                </p:childTnLst>
              </p:cTn>
              <p:nextCondLst>
                <p:cond evt="onClick" delay="0">
                  <p:tgtEl>
                    <p:spTgt spid="16"/>
                  </p:tgtEl>
                </p:cond>
              </p:nextCondLst>
            </p:seq>
            <p:seq concurrent="1" nextAc="seek">
              <p:cTn id="54" restart="whenNotActive" fill="hold" evtFilter="cancelBubble" nodeType="interactiveSeq">
                <p:stCondLst>
                  <p:cond evt="onClick" delay="0">
                    <p:tgtEl>
                      <p:spTgt spid="15"/>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3"/>
                                        </p:tgtEl>
                                        <p:attrNameLst>
                                          <p:attrName>fillcolor</p:attrName>
                                        </p:attrNameLst>
                                      </p:cBhvr>
                                      <p:to>
                                        <a:schemeClr val="accent2"/>
                                      </p:to>
                                    </p:animClr>
                                    <p:set>
                                      <p:cBhvr>
                                        <p:cTn id="59" dur="2000" fill="hold"/>
                                        <p:tgtEl>
                                          <p:spTgt spid="13"/>
                                        </p:tgtEl>
                                        <p:attrNameLst>
                                          <p:attrName>fill.type</p:attrName>
                                        </p:attrNameLst>
                                      </p:cBhvr>
                                      <p:to>
                                        <p:strVal val="solid"/>
                                      </p:to>
                                    </p:set>
                                    <p:set>
                                      <p:cBhvr>
                                        <p:cTn id="60" dur="2000" fill="hold"/>
                                        <p:tgtEl>
                                          <p:spTgt spid="13"/>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4" name="sai-1.wav"/>
                                        </p:tgtEl>
                                      </p:cMediaNode>
                                    </p:audio>
                                  </p:subTnLst>
                                </p:cTn>
                              </p:par>
                              <p:par>
                                <p:cTn id="61" presetID="23" presetClass="entr" presetSubtype="32" fill="hold" nodeType="with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p:cTn id="63" dur="250" fill="hold"/>
                                        <p:tgtEl>
                                          <p:spTgt spid="31"/>
                                        </p:tgtEl>
                                        <p:attrNameLst>
                                          <p:attrName>ppt_w</p:attrName>
                                        </p:attrNameLst>
                                      </p:cBhvr>
                                      <p:tavLst>
                                        <p:tav tm="0">
                                          <p:val>
                                            <p:strVal val="4*#ppt_w"/>
                                          </p:val>
                                        </p:tav>
                                        <p:tav tm="100000">
                                          <p:val>
                                            <p:strVal val="#ppt_w"/>
                                          </p:val>
                                        </p:tav>
                                      </p:tavLst>
                                    </p:anim>
                                    <p:anim calcmode="lin" valueType="num">
                                      <p:cBhvr>
                                        <p:cTn id="64" dur="250" fill="hold"/>
                                        <p:tgtEl>
                                          <p:spTgt spid="31"/>
                                        </p:tgtEl>
                                        <p:attrNameLst>
                                          <p:attrName>ppt_h</p:attrName>
                                        </p:attrNameLst>
                                      </p:cBhvr>
                                      <p:tavLst>
                                        <p:tav tm="0">
                                          <p:val>
                                            <p:strVal val="4*#ppt_h"/>
                                          </p:val>
                                        </p:tav>
                                        <p:tav tm="100000">
                                          <p:val>
                                            <p:strVal val="#ppt_h"/>
                                          </p:val>
                                        </p:tav>
                                      </p:tavLst>
                                    </p:anim>
                                  </p:childTnLst>
                                </p:cTn>
                              </p:par>
                            </p:childTnLst>
                          </p:cTn>
                        </p:par>
                      </p:childTnLst>
                    </p:cTn>
                  </p:par>
                </p:childTnLst>
              </p:cTn>
              <p:nextCondLst>
                <p:cond evt="onClick" delay="0">
                  <p:tgtEl>
                    <p:spTgt spid="15"/>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7" name="Rounded Rectangle 26"/>
          <p:cNvSpPr/>
          <p:nvPr/>
        </p:nvSpPr>
        <p:spPr>
          <a:xfrm>
            <a:off x="4356847" y="3727439"/>
            <a:ext cx="3055172" cy="814821"/>
          </a:xfrm>
          <a:prstGeom prst="roundRect">
            <a:avLst/>
          </a:prstGeom>
          <a:solidFill>
            <a:srgbClr val="EEA0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8" name="Rounded Rectangle 27"/>
          <p:cNvSpPr/>
          <p:nvPr/>
        </p:nvSpPr>
        <p:spPr>
          <a:xfrm>
            <a:off x="4356847" y="4655834"/>
            <a:ext cx="3055172" cy="789813"/>
          </a:xfrm>
          <a:prstGeom prst="roundRect">
            <a:avLst/>
          </a:prstGeom>
          <a:solidFill>
            <a:srgbClr val="EEA0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Rounded Rectangle 1"/>
          <p:cNvSpPr/>
          <p:nvPr/>
        </p:nvSpPr>
        <p:spPr>
          <a:xfrm>
            <a:off x="4356847" y="2775473"/>
            <a:ext cx="3055172" cy="851697"/>
          </a:xfrm>
          <a:prstGeom prst="roundRect">
            <a:avLst/>
          </a:prstGeom>
          <a:solidFill>
            <a:srgbClr val="EEA0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 name="TextBox 4"/>
          <p:cNvSpPr txBox="1"/>
          <p:nvPr/>
        </p:nvSpPr>
        <p:spPr>
          <a:xfrm>
            <a:off x="1798291" y="607172"/>
            <a:ext cx="8759823" cy="1569660"/>
          </a:xfrm>
          <a:prstGeom prst="rect">
            <a:avLst/>
          </a:prstGeom>
          <a:solidFill>
            <a:schemeClr val="bg1"/>
          </a:solidFill>
          <a:ln w="38100">
            <a:solidFill>
              <a:srgbClr val="E56D81"/>
            </a:solidFill>
            <a:prstDash val="sysDash"/>
          </a:ln>
        </p:spPr>
        <p:txBody>
          <a:bodyPr wrap="square" rtlCol="0">
            <a:spAutoFit/>
          </a:bodyPr>
          <a:lstStyle/>
          <a:p>
            <a:pPr lvl="0" algn="ctr"/>
            <a:r>
              <a:rPr lang="en-US" altLang="en-US" sz="4800" dirty="0" err="1">
                <a:solidFill>
                  <a:schemeClr val="accent2">
                    <a:lumMod val="75000"/>
                  </a:schemeClr>
                </a:solidFill>
              </a:rPr>
              <a:t>Trong</a:t>
            </a:r>
            <a:r>
              <a:rPr lang="en-US" altLang="en-US" sz="4800" dirty="0">
                <a:solidFill>
                  <a:schemeClr val="accent2">
                    <a:lumMod val="75000"/>
                  </a:schemeClr>
                </a:solidFill>
              </a:rPr>
              <a:t> “</a:t>
            </a:r>
            <a:r>
              <a:rPr lang="en-US" altLang="en-US" sz="4800" dirty="0" err="1">
                <a:solidFill>
                  <a:schemeClr val="accent2">
                    <a:lumMod val="75000"/>
                  </a:schemeClr>
                </a:solidFill>
              </a:rPr>
              <a:t>câu</a:t>
            </a:r>
            <a:r>
              <a:rPr lang="en-US" altLang="en-US" sz="4800" dirty="0">
                <a:solidFill>
                  <a:schemeClr val="accent2">
                    <a:lumMod val="75000"/>
                  </a:schemeClr>
                </a:solidFill>
              </a:rPr>
              <a:t> </a:t>
            </a:r>
            <a:r>
              <a:rPr lang="en-US" altLang="en-US" sz="4800" dirty="0" err="1">
                <a:solidFill>
                  <a:schemeClr val="accent2">
                    <a:lumMod val="75000"/>
                  </a:schemeClr>
                </a:solidFill>
              </a:rPr>
              <a:t>chuyện</a:t>
            </a:r>
            <a:r>
              <a:rPr lang="en-US" altLang="en-US" sz="4800" dirty="0">
                <a:solidFill>
                  <a:schemeClr val="accent2">
                    <a:lumMod val="75000"/>
                  </a:schemeClr>
                </a:solidFill>
              </a:rPr>
              <a:t> </a:t>
            </a:r>
            <a:r>
              <a:rPr lang="en-US" altLang="en-US" sz="4800" dirty="0" err="1">
                <a:solidFill>
                  <a:schemeClr val="accent2">
                    <a:lumMod val="75000"/>
                  </a:schemeClr>
                </a:solidFill>
              </a:rPr>
              <a:t>cổ</a:t>
            </a:r>
            <a:r>
              <a:rPr lang="en-US" altLang="en-US" sz="4800" dirty="0">
                <a:solidFill>
                  <a:schemeClr val="accent2">
                    <a:lumMod val="75000"/>
                  </a:schemeClr>
                </a:solidFill>
              </a:rPr>
              <a:t> </a:t>
            </a:r>
            <a:r>
              <a:rPr lang="en-US" altLang="en-US" sz="4800" dirty="0" err="1">
                <a:solidFill>
                  <a:schemeClr val="accent2">
                    <a:lumMod val="75000"/>
                  </a:schemeClr>
                </a:solidFill>
              </a:rPr>
              <a:t>tích</a:t>
            </a:r>
            <a:r>
              <a:rPr lang="en-US" altLang="en-US" sz="4800" dirty="0">
                <a:solidFill>
                  <a:schemeClr val="accent2">
                    <a:lumMod val="75000"/>
                  </a:schemeClr>
                </a:solidFill>
              </a:rPr>
              <a:t> </a:t>
            </a:r>
            <a:r>
              <a:rPr lang="en-US" altLang="en-US" sz="4800" dirty="0" err="1">
                <a:solidFill>
                  <a:schemeClr val="accent2">
                    <a:lumMod val="75000"/>
                  </a:schemeClr>
                </a:solidFill>
              </a:rPr>
              <a:t>này</a:t>
            </a:r>
            <a:r>
              <a:rPr lang="en-US" altLang="en-US" sz="4800" dirty="0">
                <a:solidFill>
                  <a:schemeClr val="accent2">
                    <a:lumMod val="75000"/>
                  </a:schemeClr>
                </a:solidFill>
              </a:rPr>
              <a:t>”, </a:t>
            </a:r>
          </a:p>
          <a:p>
            <a:pPr lvl="0" algn="ctr"/>
            <a:r>
              <a:rPr lang="en-US" altLang="en-US" sz="4800" dirty="0" err="1">
                <a:solidFill>
                  <a:schemeClr val="accent2">
                    <a:lumMod val="75000"/>
                  </a:schemeClr>
                </a:solidFill>
              </a:rPr>
              <a:t>ai</a:t>
            </a:r>
            <a:r>
              <a:rPr lang="en-US" altLang="en-US" sz="4800" dirty="0">
                <a:solidFill>
                  <a:schemeClr val="accent2">
                    <a:lumMod val="75000"/>
                  </a:schemeClr>
                </a:solidFill>
              </a:rPr>
              <a:t> </a:t>
            </a:r>
            <a:r>
              <a:rPr lang="en-US" altLang="en-US" sz="4800" dirty="0" err="1">
                <a:solidFill>
                  <a:schemeClr val="accent2">
                    <a:lumMod val="75000"/>
                  </a:schemeClr>
                </a:solidFill>
              </a:rPr>
              <a:t>là</a:t>
            </a:r>
            <a:r>
              <a:rPr lang="en-US" altLang="en-US" sz="4800" dirty="0">
                <a:solidFill>
                  <a:schemeClr val="accent2">
                    <a:lumMod val="75000"/>
                  </a:schemeClr>
                </a:solidFill>
              </a:rPr>
              <a:t> </a:t>
            </a:r>
            <a:r>
              <a:rPr lang="en-US" altLang="en-US" sz="4800" dirty="0" err="1">
                <a:solidFill>
                  <a:schemeClr val="accent2">
                    <a:lumMod val="75000"/>
                  </a:schemeClr>
                </a:solidFill>
              </a:rPr>
              <a:t>người</a:t>
            </a:r>
            <a:r>
              <a:rPr lang="en-US" altLang="en-US" sz="4800" dirty="0">
                <a:solidFill>
                  <a:schemeClr val="accent2">
                    <a:lumMod val="75000"/>
                  </a:schemeClr>
                </a:solidFill>
              </a:rPr>
              <a:t> </a:t>
            </a:r>
            <a:r>
              <a:rPr lang="en-US" altLang="en-US" sz="4800" dirty="0" err="1">
                <a:solidFill>
                  <a:schemeClr val="accent2">
                    <a:lumMod val="75000"/>
                  </a:schemeClr>
                </a:solidFill>
              </a:rPr>
              <a:t>được</a:t>
            </a:r>
            <a:r>
              <a:rPr lang="en-US" altLang="en-US" sz="4800" dirty="0">
                <a:solidFill>
                  <a:schemeClr val="accent2">
                    <a:lumMod val="75000"/>
                  </a:schemeClr>
                </a:solidFill>
              </a:rPr>
              <a:t> </a:t>
            </a:r>
            <a:r>
              <a:rPr lang="en-US" altLang="en-US" sz="4800" dirty="0" err="1">
                <a:solidFill>
                  <a:schemeClr val="accent2">
                    <a:lumMod val="75000"/>
                  </a:schemeClr>
                </a:solidFill>
              </a:rPr>
              <a:t>sinh</a:t>
            </a:r>
            <a:r>
              <a:rPr lang="en-US" altLang="en-US" sz="4800" dirty="0">
                <a:solidFill>
                  <a:schemeClr val="accent2">
                    <a:lumMod val="75000"/>
                  </a:schemeClr>
                </a:solidFill>
              </a:rPr>
              <a:t> </a:t>
            </a:r>
            <a:r>
              <a:rPr lang="en-US" altLang="en-US" sz="4800" dirty="0" err="1">
                <a:solidFill>
                  <a:schemeClr val="accent2">
                    <a:lumMod val="75000"/>
                  </a:schemeClr>
                </a:solidFill>
              </a:rPr>
              <a:t>ra</a:t>
            </a:r>
            <a:r>
              <a:rPr lang="en-US" altLang="en-US" sz="4800" dirty="0">
                <a:solidFill>
                  <a:schemeClr val="accent2">
                    <a:lumMod val="75000"/>
                  </a:schemeClr>
                </a:solidFill>
              </a:rPr>
              <a:t> </a:t>
            </a:r>
            <a:r>
              <a:rPr lang="en-US" altLang="en-US" sz="4800" dirty="0" err="1">
                <a:solidFill>
                  <a:schemeClr val="accent2">
                    <a:lumMod val="75000"/>
                  </a:schemeClr>
                </a:solidFill>
              </a:rPr>
              <a:t>đầu</a:t>
            </a:r>
            <a:r>
              <a:rPr lang="en-US" altLang="en-US" sz="4800" dirty="0">
                <a:solidFill>
                  <a:schemeClr val="accent2">
                    <a:lumMod val="75000"/>
                  </a:schemeClr>
                </a:solidFill>
              </a:rPr>
              <a:t> </a:t>
            </a:r>
            <a:r>
              <a:rPr lang="en-US" altLang="en-US" sz="4800" dirty="0" err="1">
                <a:solidFill>
                  <a:schemeClr val="accent2">
                    <a:lumMod val="75000"/>
                  </a:schemeClr>
                </a:solidFill>
              </a:rPr>
              <a:t>tiên</a:t>
            </a:r>
            <a:r>
              <a:rPr lang="en-US" altLang="en-US" sz="4800" dirty="0">
                <a:solidFill>
                  <a:schemeClr val="accent2">
                    <a:lumMod val="75000"/>
                  </a:schemeClr>
                </a:solidFill>
              </a:rPr>
              <a:t> ?</a:t>
            </a:r>
            <a:endParaRPr kumimoji="0" lang="en-US" sz="4800" b="1" i="0" u="none" strike="noStrike" kern="1200" cap="none" spc="0" normalizeH="0" baseline="0" noProof="0" dirty="0">
              <a:ln>
                <a:noFill/>
              </a:ln>
              <a:solidFill>
                <a:schemeClr val="accent2">
                  <a:lumMod val="75000"/>
                </a:schemeClr>
              </a:solidFill>
              <a:effectLst/>
              <a:uLnTx/>
              <a:uFillTx/>
              <a:latin typeface="Times New Roman" pitchFamily="18" charset="0"/>
              <a:cs typeface="Times New Roman" pitchFamily="18" charset="0"/>
            </a:endParaRPr>
          </a:p>
        </p:txBody>
      </p:sp>
      <p:sp>
        <p:nvSpPr>
          <p:cNvPr id="48" name="Oval 47"/>
          <p:cNvSpPr/>
          <p:nvPr/>
        </p:nvSpPr>
        <p:spPr>
          <a:xfrm>
            <a:off x="3501526" y="4655834"/>
            <a:ext cx="731520" cy="731520"/>
          </a:xfrm>
          <a:prstGeom prst="ellipse">
            <a:avLst/>
          </a:prstGeom>
          <a:solidFill>
            <a:srgbClr val="EEA0AD"/>
          </a:solidFill>
          <a:ln>
            <a:solidFill>
              <a:srgbClr val="EEA0AD"/>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val 51"/>
          <p:cNvSpPr/>
          <p:nvPr/>
        </p:nvSpPr>
        <p:spPr>
          <a:xfrm>
            <a:off x="3496059" y="3810740"/>
            <a:ext cx="731520" cy="731520"/>
          </a:xfrm>
          <a:prstGeom prst="ellipse">
            <a:avLst/>
          </a:prstGeom>
          <a:solidFill>
            <a:srgbClr val="EEA0AD"/>
          </a:solidFill>
          <a:ln>
            <a:solidFill>
              <a:srgbClr val="EEA0AD"/>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3" name="Oval 52"/>
          <p:cNvSpPr/>
          <p:nvPr/>
        </p:nvSpPr>
        <p:spPr>
          <a:xfrm>
            <a:off x="3486745" y="2863925"/>
            <a:ext cx="731520" cy="731520"/>
          </a:xfrm>
          <a:prstGeom prst="ellipse">
            <a:avLst/>
          </a:prstGeom>
          <a:solidFill>
            <a:srgbClr val="EEA0AD"/>
          </a:solidFill>
          <a:ln>
            <a:solidFill>
              <a:srgbClr val="EEA0AD"/>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5" name="A"/>
          <p:cNvSpPr txBox="1"/>
          <p:nvPr/>
        </p:nvSpPr>
        <p:spPr>
          <a:xfrm>
            <a:off x="3638686" y="4808673"/>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UTM Hanzel" panose="02040603050506020204" pitchFamily="18" charset="0"/>
                <a:cs typeface="Arial" panose="020B0604020202020204" pitchFamily="34" charset="0"/>
              </a:rPr>
              <a:t>C</a:t>
            </a:r>
          </a:p>
        </p:txBody>
      </p:sp>
      <p:sp>
        <p:nvSpPr>
          <p:cNvPr id="57" name="C"/>
          <p:cNvSpPr txBox="1"/>
          <p:nvPr/>
        </p:nvSpPr>
        <p:spPr>
          <a:xfrm>
            <a:off x="3663626" y="3927382"/>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UTM Hanzel" panose="02040603050506020204" pitchFamily="18" charset="0"/>
                <a:cs typeface="Arial" panose="020B0604020202020204" pitchFamily="34" charset="0"/>
              </a:rPr>
              <a:t>B</a:t>
            </a:r>
          </a:p>
        </p:txBody>
      </p:sp>
      <p:sp>
        <p:nvSpPr>
          <p:cNvPr id="58" name="B"/>
          <p:cNvSpPr txBox="1"/>
          <p:nvPr/>
        </p:nvSpPr>
        <p:spPr>
          <a:xfrm>
            <a:off x="3656393" y="299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UTM Hanzel" panose="02040603050506020204" pitchFamily="18" charset="0"/>
                <a:cs typeface="Arial" panose="020B0604020202020204" pitchFamily="34" charset="0"/>
              </a:rPr>
              <a:t>A</a:t>
            </a:r>
          </a:p>
        </p:txBody>
      </p:sp>
      <p:sp>
        <p:nvSpPr>
          <p:cNvPr id="59" name="TextBox 58"/>
          <p:cNvSpPr txBox="1"/>
          <p:nvPr/>
        </p:nvSpPr>
        <p:spPr>
          <a:xfrm>
            <a:off x="4604449" y="4694584"/>
            <a:ext cx="32766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Trẻ</a:t>
            </a:r>
            <a:r>
              <a:rPr kumimoji="0" lang="en-US" sz="4000" b="1"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em</a:t>
            </a:r>
            <a:endParaRPr kumimoji="0" lang="en-US" sz="4000" b="1"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endParaRPr>
          </a:p>
        </p:txBody>
      </p:sp>
      <p:sp>
        <p:nvSpPr>
          <p:cNvPr id="60" name="TextBox 59"/>
          <p:cNvSpPr txBox="1"/>
          <p:nvPr/>
        </p:nvSpPr>
        <p:spPr>
          <a:xfrm>
            <a:off x="4604449" y="2875742"/>
            <a:ext cx="32766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Thần</a:t>
            </a:r>
            <a:r>
              <a:rPr kumimoji="0" lang="en-US" sz="4000" b="1" i="0" u="none" strike="noStrike" kern="1200" cap="none" spc="0" normalizeH="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tiên</a:t>
            </a:r>
            <a:endParaRPr kumimoji="0" lang="en-US" sz="4000" b="1"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endParaRPr>
          </a:p>
        </p:txBody>
      </p:sp>
      <p:sp>
        <p:nvSpPr>
          <p:cNvPr id="61" name="TextBox 60"/>
          <p:cNvSpPr txBox="1"/>
          <p:nvPr/>
        </p:nvSpPr>
        <p:spPr>
          <a:xfrm>
            <a:off x="4604449" y="3787559"/>
            <a:ext cx="32766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Người</a:t>
            </a:r>
            <a:r>
              <a:rPr kumimoji="0" lang="en-US" sz="4000" b="1" i="0" u="none" strike="noStrike" kern="1200" cap="none" spc="0" normalizeH="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lớn</a:t>
            </a:r>
            <a:endParaRPr kumimoji="0" lang="en-US" sz="4000" b="1"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endParaRPr>
          </a:p>
        </p:txBody>
      </p:sp>
      <p:pic>
        <p:nvPicPr>
          <p:cNvPr id="63" name="Picture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2391" y="4714492"/>
            <a:ext cx="725543" cy="711583"/>
          </a:xfrm>
          <a:prstGeom prst="rect">
            <a:avLst/>
          </a:prstGeom>
        </p:spPr>
      </p:pic>
      <p:pic>
        <p:nvPicPr>
          <p:cNvPr id="64" name="Picture 6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42685" y="2940362"/>
            <a:ext cx="667402" cy="643266"/>
          </a:xfrm>
          <a:prstGeom prst="rect">
            <a:avLst/>
          </a:prstGeom>
        </p:spPr>
      </p:pic>
      <p:pic>
        <p:nvPicPr>
          <p:cNvPr id="65" name="Picture 6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42685" y="3862481"/>
            <a:ext cx="667402" cy="643266"/>
          </a:xfrm>
          <a:prstGeom prst="rect">
            <a:avLst/>
          </a:prstGeom>
        </p:spPr>
      </p:pic>
      <p:pic>
        <p:nvPicPr>
          <p:cNvPr id="25" name="Picture 24" descr="fd2eb0da63d7a14861647a759c721ae2.png">
            <a:hlinkClick r:id="rId7" action="ppaction://hlinksldjump"/>
          </p:cNvPr>
          <p:cNvPicPr>
            <a:picLocks noChangeAspect="1"/>
          </p:cNvPicPr>
          <p:nvPr/>
        </p:nvPicPr>
        <p:blipFill>
          <a:blip r:embed="rId8" cstate="print"/>
          <a:stretch>
            <a:fillRect/>
          </a:stretch>
        </p:blipFill>
        <p:spPr>
          <a:xfrm>
            <a:off x="10532588" y="5610477"/>
            <a:ext cx="1371600" cy="1142999"/>
          </a:xfrm>
          <a:prstGeom prst="rect">
            <a:avLst/>
          </a:prstGeom>
        </p:spPr>
      </p:pic>
    </p:spTree>
    <p:extLst>
      <p:ext uri="{BB962C8B-B14F-4D97-AF65-F5344CB8AC3E}">
        <p14:creationId xmlns:p14="http://schemas.microsoft.com/office/powerpoint/2010/main" val="95450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90">
                                          <p:stCondLst>
                                            <p:cond delay="0"/>
                                          </p:stCondLst>
                                        </p:cTn>
                                        <p:tgtEl>
                                          <p:spTgt spid="5"/>
                                        </p:tgtEl>
                                      </p:cBhvr>
                                    </p:animEffect>
                                    <p:anim calcmode="lin" valueType="num">
                                      <p:cBhvr>
                                        <p:cTn id="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tgtEl>
                                      </p:cBhvr>
                                      <p:to x="100000" y="60000"/>
                                    </p:animScale>
                                    <p:animScale>
                                      <p:cBhvr>
                                        <p:cTn id="14" dur="83" decel="50000">
                                          <p:stCondLst>
                                            <p:cond delay="338"/>
                                          </p:stCondLst>
                                        </p:cTn>
                                        <p:tgtEl>
                                          <p:spTgt spid="5"/>
                                        </p:tgtEl>
                                      </p:cBhvr>
                                      <p:to x="100000" y="100000"/>
                                    </p:animScale>
                                    <p:animScale>
                                      <p:cBhvr>
                                        <p:cTn id="15" dur="13">
                                          <p:stCondLst>
                                            <p:cond delay="656"/>
                                          </p:stCondLst>
                                        </p:cTn>
                                        <p:tgtEl>
                                          <p:spTgt spid="5"/>
                                        </p:tgtEl>
                                      </p:cBhvr>
                                      <p:to x="100000" y="80000"/>
                                    </p:animScale>
                                    <p:animScale>
                                      <p:cBhvr>
                                        <p:cTn id="16" dur="83" decel="50000">
                                          <p:stCondLst>
                                            <p:cond delay="669"/>
                                          </p:stCondLst>
                                        </p:cTn>
                                        <p:tgtEl>
                                          <p:spTgt spid="5"/>
                                        </p:tgtEl>
                                      </p:cBhvr>
                                      <p:to x="100000" y="100000"/>
                                    </p:animScale>
                                    <p:animScale>
                                      <p:cBhvr>
                                        <p:cTn id="17" dur="13">
                                          <p:stCondLst>
                                            <p:cond delay="821"/>
                                          </p:stCondLst>
                                        </p:cTn>
                                        <p:tgtEl>
                                          <p:spTgt spid="5"/>
                                        </p:tgtEl>
                                      </p:cBhvr>
                                      <p:to x="100000" y="90000"/>
                                    </p:animScale>
                                    <p:animScale>
                                      <p:cBhvr>
                                        <p:cTn id="18" dur="83" decel="50000">
                                          <p:stCondLst>
                                            <p:cond delay="834"/>
                                          </p:stCondLst>
                                        </p:cTn>
                                        <p:tgtEl>
                                          <p:spTgt spid="5"/>
                                        </p:tgtEl>
                                      </p:cBhvr>
                                      <p:to x="100000" y="100000"/>
                                    </p:animScale>
                                    <p:animScale>
                                      <p:cBhvr>
                                        <p:cTn id="19" dur="13">
                                          <p:stCondLst>
                                            <p:cond delay="904"/>
                                          </p:stCondLst>
                                        </p:cTn>
                                        <p:tgtEl>
                                          <p:spTgt spid="5"/>
                                        </p:tgtEl>
                                      </p:cBhvr>
                                      <p:to x="100000" y="95000"/>
                                    </p:animScale>
                                    <p:animScale>
                                      <p:cBhvr>
                                        <p:cTn id="20" dur="83" decel="50000">
                                          <p:stCondLst>
                                            <p:cond delay="917"/>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55"/>
                    </p:tgtEl>
                  </p:cond>
                </p:stCondLst>
                <p:endSync evt="end" delay="0">
                  <p:rtn val="all"/>
                </p:endSync>
                <p:childTnLst>
                  <p:par>
                    <p:cTn id="22" fill="hold">
                      <p:stCondLst>
                        <p:cond delay="0"/>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48"/>
                                        </p:tgtEl>
                                        <p:attrNameLst>
                                          <p:attrName>fillcolor</p:attrName>
                                        </p:attrNameLst>
                                      </p:cBhvr>
                                      <p:to>
                                        <a:srgbClr val="3399FF"/>
                                      </p:to>
                                    </p:animClr>
                                    <p:set>
                                      <p:cBhvr>
                                        <p:cTn id="26" dur="2000" fill="hold"/>
                                        <p:tgtEl>
                                          <p:spTgt spid="48"/>
                                        </p:tgtEl>
                                        <p:attrNameLst>
                                          <p:attrName>fill.type</p:attrName>
                                        </p:attrNameLst>
                                      </p:cBhvr>
                                      <p:to>
                                        <p:strVal val="solid"/>
                                      </p:to>
                                    </p:set>
                                    <p:set>
                                      <p:cBhvr>
                                        <p:cTn id="27" dur="2000" fill="hold"/>
                                        <p:tgtEl>
                                          <p:spTgt spid="48"/>
                                        </p:tgtEl>
                                        <p:attrNameLst>
                                          <p:attrName>fill.on</p:attrName>
                                        </p:attrNameLst>
                                      </p:cBhvr>
                                      <p:to>
                                        <p:strVal val="true"/>
                                      </p:to>
                                    </p:set>
                                  </p:childTnLst>
                                </p:cTn>
                              </p:par>
                              <p:par>
                                <p:cTn id="28" presetID="23" presetClass="entr" presetSubtype="32" fill="hold" nodeType="withEffect">
                                  <p:stCondLst>
                                    <p:cond delay="0"/>
                                  </p:stCondLst>
                                  <p:childTnLst>
                                    <p:set>
                                      <p:cBhvr>
                                        <p:cTn id="29" dur="1" fill="hold">
                                          <p:stCondLst>
                                            <p:cond delay="0"/>
                                          </p:stCondLst>
                                        </p:cTn>
                                        <p:tgtEl>
                                          <p:spTgt spid="63"/>
                                        </p:tgtEl>
                                        <p:attrNameLst>
                                          <p:attrName>style.visibility</p:attrName>
                                        </p:attrNameLst>
                                      </p:cBhvr>
                                      <p:to>
                                        <p:strVal val="visible"/>
                                      </p:to>
                                    </p:set>
                                    <p:anim calcmode="lin" valueType="num">
                                      <p:cBhvr>
                                        <p:cTn id="30" dur="250" fill="hold"/>
                                        <p:tgtEl>
                                          <p:spTgt spid="63"/>
                                        </p:tgtEl>
                                        <p:attrNameLst>
                                          <p:attrName>ppt_w</p:attrName>
                                        </p:attrNameLst>
                                      </p:cBhvr>
                                      <p:tavLst>
                                        <p:tav tm="0">
                                          <p:val>
                                            <p:strVal val="4*#ppt_w"/>
                                          </p:val>
                                        </p:tav>
                                        <p:tav tm="100000">
                                          <p:val>
                                            <p:strVal val="#ppt_w"/>
                                          </p:val>
                                        </p:tav>
                                      </p:tavLst>
                                    </p:anim>
                                    <p:anim calcmode="lin" valueType="num">
                                      <p:cBhvr>
                                        <p:cTn id="31" dur="250" fill="hold"/>
                                        <p:tgtEl>
                                          <p:spTgt spid="6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55"/>
                  </p:tgtEl>
                </p:cond>
              </p:nextCondLst>
            </p:seq>
            <p:seq concurrent="1" nextAc="seek">
              <p:cTn id="32" restart="whenNotActive" fill="hold" evtFilter="cancelBubble" nodeType="interactiveSeq">
                <p:stCondLst>
                  <p:cond evt="onClick" delay="0">
                    <p:tgtEl>
                      <p:spTgt spid="58"/>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2000" fill="hold"/>
                                        <p:tgtEl>
                                          <p:spTgt spid="53"/>
                                        </p:tgtEl>
                                        <p:attrNameLst>
                                          <p:attrName>fillcolor</p:attrName>
                                        </p:attrNameLst>
                                      </p:cBhvr>
                                      <p:to>
                                        <a:schemeClr val="accent2"/>
                                      </p:to>
                                    </p:animClr>
                                    <p:set>
                                      <p:cBhvr>
                                        <p:cTn id="37" dur="2000" fill="hold"/>
                                        <p:tgtEl>
                                          <p:spTgt spid="53"/>
                                        </p:tgtEl>
                                        <p:attrNameLst>
                                          <p:attrName>fill.type</p:attrName>
                                        </p:attrNameLst>
                                      </p:cBhvr>
                                      <p:to>
                                        <p:strVal val="solid"/>
                                      </p:to>
                                    </p:set>
                                    <p:set>
                                      <p:cBhvr>
                                        <p:cTn id="38" dur="2000" fill="hold"/>
                                        <p:tgtEl>
                                          <p:spTgt spid="53"/>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3" name="sai-1.wav"/>
                                        </p:tgtEl>
                                      </p:cMediaNode>
                                    </p:audio>
                                  </p:subTnLst>
                                </p:cTn>
                              </p:par>
                              <p:par>
                                <p:cTn id="39" presetID="23" presetClass="entr" presetSubtype="32" fill="hold" nodeType="withEffect">
                                  <p:stCondLst>
                                    <p:cond delay="0"/>
                                  </p:stCondLst>
                                  <p:childTnLst>
                                    <p:set>
                                      <p:cBhvr>
                                        <p:cTn id="40" dur="1" fill="hold">
                                          <p:stCondLst>
                                            <p:cond delay="0"/>
                                          </p:stCondLst>
                                        </p:cTn>
                                        <p:tgtEl>
                                          <p:spTgt spid="64"/>
                                        </p:tgtEl>
                                        <p:attrNameLst>
                                          <p:attrName>style.visibility</p:attrName>
                                        </p:attrNameLst>
                                      </p:cBhvr>
                                      <p:to>
                                        <p:strVal val="visible"/>
                                      </p:to>
                                    </p:set>
                                    <p:anim calcmode="lin" valueType="num">
                                      <p:cBhvr>
                                        <p:cTn id="41" dur="250" fill="hold"/>
                                        <p:tgtEl>
                                          <p:spTgt spid="64"/>
                                        </p:tgtEl>
                                        <p:attrNameLst>
                                          <p:attrName>ppt_w</p:attrName>
                                        </p:attrNameLst>
                                      </p:cBhvr>
                                      <p:tavLst>
                                        <p:tav tm="0">
                                          <p:val>
                                            <p:strVal val="4*#ppt_w"/>
                                          </p:val>
                                        </p:tav>
                                        <p:tav tm="100000">
                                          <p:val>
                                            <p:strVal val="#ppt_w"/>
                                          </p:val>
                                        </p:tav>
                                      </p:tavLst>
                                    </p:anim>
                                    <p:anim calcmode="lin" valueType="num">
                                      <p:cBhvr>
                                        <p:cTn id="42" dur="250" fill="hold"/>
                                        <p:tgtEl>
                                          <p:spTgt spid="64"/>
                                        </p:tgtEl>
                                        <p:attrNameLst>
                                          <p:attrName>ppt_h</p:attrName>
                                        </p:attrNameLst>
                                      </p:cBhvr>
                                      <p:tavLst>
                                        <p:tav tm="0">
                                          <p:val>
                                            <p:strVal val="4*#ppt_h"/>
                                          </p:val>
                                        </p:tav>
                                        <p:tav tm="100000">
                                          <p:val>
                                            <p:strVal val="#ppt_h"/>
                                          </p:val>
                                        </p:tav>
                                      </p:tavLst>
                                    </p:anim>
                                  </p:childTnLst>
                                </p:cTn>
                              </p:par>
                            </p:childTnLst>
                          </p:cTn>
                        </p:par>
                      </p:childTnLst>
                    </p:cTn>
                  </p:par>
                </p:childTnLst>
              </p:cTn>
              <p:nextCondLst>
                <p:cond evt="onClick" delay="0">
                  <p:tgtEl>
                    <p:spTgt spid="58"/>
                  </p:tgtEl>
                </p:cond>
              </p:nextCondLst>
            </p:seq>
            <p:seq concurrent="1" nextAc="seek">
              <p:cTn id="43" restart="whenNotActive" fill="hold" evtFilter="cancelBubble" nodeType="interactiveSeq">
                <p:stCondLst>
                  <p:cond evt="onClick" delay="0">
                    <p:tgtEl>
                      <p:spTgt spid="57"/>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52"/>
                                        </p:tgtEl>
                                        <p:attrNameLst>
                                          <p:attrName>fillcolor</p:attrName>
                                        </p:attrNameLst>
                                      </p:cBhvr>
                                      <p:to>
                                        <a:schemeClr val="accent2"/>
                                      </p:to>
                                    </p:animClr>
                                    <p:set>
                                      <p:cBhvr>
                                        <p:cTn id="48" dur="2000" fill="hold"/>
                                        <p:tgtEl>
                                          <p:spTgt spid="52"/>
                                        </p:tgtEl>
                                        <p:attrNameLst>
                                          <p:attrName>fill.type</p:attrName>
                                        </p:attrNameLst>
                                      </p:cBhvr>
                                      <p:to>
                                        <p:strVal val="solid"/>
                                      </p:to>
                                    </p:set>
                                    <p:set>
                                      <p:cBhvr>
                                        <p:cTn id="49" dur="2000" fill="hold"/>
                                        <p:tgtEl>
                                          <p:spTgt spid="5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3" name="sai-1.wav"/>
                                        </p:tgtEl>
                                      </p:cMediaNode>
                                    </p:audio>
                                  </p:subTnLst>
                                </p:cTn>
                              </p:par>
                              <p:par>
                                <p:cTn id="50" presetID="23" presetClass="entr" presetSubtype="32" fill="hold" nodeType="withEffect">
                                  <p:stCondLst>
                                    <p:cond delay="0"/>
                                  </p:stCondLst>
                                  <p:childTnLst>
                                    <p:set>
                                      <p:cBhvr>
                                        <p:cTn id="51" dur="1" fill="hold">
                                          <p:stCondLst>
                                            <p:cond delay="0"/>
                                          </p:stCondLst>
                                        </p:cTn>
                                        <p:tgtEl>
                                          <p:spTgt spid="65"/>
                                        </p:tgtEl>
                                        <p:attrNameLst>
                                          <p:attrName>style.visibility</p:attrName>
                                        </p:attrNameLst>
                                      </p:cBhvr>
                                      <p:to>
                                        <p:strVal val="visible"/>
                                      </p:to>
                                    </p:set>
                                    <p:anim calcmode="lin" valueType="num">
                                      <p:cBhvr>
                                        <p:cTn id="52" dur="250" fill="hold"/>
                                        <p:tgtEl>
                                          <p:spTgt spid="65"/>
                                        </p:tgtEl>
                                        <p:attrNameLst>
                                          <p:attrName>ppt_w</p:attrName>
                                        </p:attrNameLst>
                                      </p:cBhvr>
                                      <p:tavLst>
                                        <p:tav tm="0">
                                          <p:val>
                                            <p:strVal val="4*#ppt_w"/>
                                          </p:val>
                                        </p:tav>
                                        <p:tav tm="100000">
                                          <p:val>
                                            <p:strVal val="#ppt_w"/>
                                          </p:val>
                                        </p:tav>
                                      </p:tavLst>
                                    </p:anim>
                                    <p:anim calcmode="lin" valueType="num">
                                      <p:cBhvr>
                                        <p:cTn id="53" dur="250" fill="hold"/>
                                        <p:tgtEl>
                                          <p:spTgt spid="65"/>
                                        </p:tgtEl>
                                        <p:attrNameLst>
                                          <p:attrName>ppt_h</p:attrName>
                                        </p:attrNameLst>
                                      </p:cBhvr>
                                      <p:tavLst>
                                        <p:tav tm="0">
                                          <p:val>
                                            <p:strVal val="4*#ppt_h"/>
                                          </p:val>
                                        </p:tav>
                                        <p:tav tm="100000">
                                          <p:val>
                                            <p:strVal val="#ppt_h"/>
                                          </p:val>
                                        </p:tav>
                                      </p:tavLst>
                                    </p:anim>
                                  </p:childTnLst>
                                </p:cTn>
                              </p:par>
                            </p:childTnLst>
                          </p:cTn>
                        </p:par>
                      </p:childTnLst>
                    </p:cTn>
                  </p:par>
                </p:childTnLst>
              </p:cTn>
              <p:nextCondLst>
                <p:cond evt="onClick" delay="0">
                  <p:tgtEl>
                    <p:spTgt spid="57"/>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alpha val="44000"/>
          </a:schemeClr>
        </a:solidFill>
        <a:effectLst/>
      </p:bgPr>
    </p:bg>
    <p:spTree>
      <p:nvGrpSpPr>
        <p:cNvPr id="1" name=""/>
        <p:cNvGrpSpPr/>
        <p:nvPr/>
      </p:nvGrpSpPr>
      <p:grpSpPr>
        <a:xfrm>
          <a:off x="0" y="0"/>
          <a:ext cx="0" cy="0"/>
          <a:chOff x="0" y="0"/>
          <a:chExt cx="0" cy="0"/>
        </a:xfrm>
      </p:grpSpPr>
      <p:pic>
        <p:nvPicPr>
          <p:cNvPr id="50" name="图片 6">
            <a:extLst>
              <a:ext uri="{FF2B5EF4-FFF2-40B4-BE49-F238E27FC236}">
                <a16:creationId xmlns:a16="http://schemas.microsoft.com/office/drawing/2014/main" id="{A142AD2D-CD9C-4056-8D8B-DE90942D4CD2}"/>
              </a:ext>
            </a:extLst>
          </p:cNvPr>
          <p:cNvPicPr>
            <a:picLocks noChangeAspect="1"/>
          </p:cNvPicPr>
          <p:nvPr/>
        </p:nvPicPr>
        <p:blipFill>
          <a:blip r:embed="rId2" cstate="print">
            <a:extLst>
              <a:ext uri="{28A0092B-C50C-407E-A947-70E740481C1C}">
                <a14:useLocalDpi xmlns:a14="http://schemas.microsoft.com/office/drawing/2010/main" val="0"/>
              </a:ext>
            </a:extLst>
          </a:blip>
          <a:srcRect l="7114" r="7795"/>
          <a:stretch>
            <a:fillRect/>
          </a:stretch>
        </p:blipFill>
        <p:spPr>
          <a:xfrm>
            <a:off x="8372801" y="3132919"/>
            <a:ext cx="3709147" cy="3661181"/>
          </a:xfrm>
          <a:custGeom>
            <a:avLst/>
            <a:gdLst>
              <a:gd name="connsiteX0" fmla="*/ 2235097 w 5103341"/>
              <a:gd name="connsiteY0" fmla="*/ 0 h 5997471"/>
              <a:gd name="connsiteX1" fmla="*/ 5103341 w 5103341"/>
              <a:gd name="connsiteY1" fmla="*/ 0 h 5997471"/>
              <a:gd name="connsiteX2" fmla="*/ 5103341 w 5103341"/>
              <a:gd name="connsiteY2" fmla="*/ 5997471 h 5997471"/>
              <a:gd name="connsiteX3" fmla="*/ 0 w 5103341"/>
              <a:gd name="connsiteY3" fmla="*/ 5997471 h 5997471"/>
              <a:gd name="connsiteX4" fmla="*/ 0 w 5103341"/>
              <a:gd name="connsiteY4" fmla="*/ 308312 h 5997471"/>
              <a:gd name="connsiteX5" fmla="*/ 56126 w 5103341"/>
              <a:gd name="connsiteY5" fmla="*/ 303209 h 5997471"/>
              <a:gd name="connsiteX6" fmla="*/ 2138933 w 5103341"/>
              <a:gd name="connsiteY6" fmla="*/ 14004 h 599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3341" h="5997471">
                <a:moveTo>
                  <a:pt x="2235097" y="0"/>
                </a:moveTo>
                <a:lnTo>
                  <a:pt x="5103341" y="0"/>
                </a:lnTo>
                <a:lnTo>
                  <a:pt x="5103341" y="5997471"/>
                </a:lnTo>
                <a:lnTo>
                  <a:pt x="0" y="5997471"/>
                </a:lnTo>
                <a:lnTo>
                  <a:pt x="0" y="308312"/>
                </a:lnTo>
                <a:lnTo>
                  <a:pt x="56126" y="303209"/>
                </a:lnTo>
                <a:cubicBezTo>
                  <a:pt x="722826" y="235582"/>
                  <a:pt x="1452329" y="115982"/>
                  <a:pt x="2138933" y="14004"/>
                </a:cubicBezTo>
                <a:close/>
              </a:path>
            </a:pathLst>
          </a:custGeom>
          <a:effectLst>
            <a:outerShdw blurRad="12700" dist="12700" dir="2700000" algn="tl" rotWithShape="0">
              <a:prstClr val="black">
                <a:alpha val="40000"/>
              </a:prstClr>
            </a:outerShdw>
          </a:effectLst>
        </p:spPr>
      </p:pic>
      <p:sp>
        <p:nvSpPr>
          <p:cNvPr id="5" name="TextBox 4"/>
          <p:cNvSpPr txBox="1"/>
          <p:nvPr/>
        </p:nvSpPr>
        <p:spPr>
          <a:xfrm>
            <a:off x="147675" y="172990"/>
            <a:ext cx="11850687" cy="1323439"/>
          </a:xfrm>
          <a:prstGeom prst="rect">
            <a:avLst/>
          </a:prstGeom>
          <a:solidFill>
            <a:srgbClr val="EEA0AD"/>
          </a:solidFill>
          <a:ln>
            <a:solidFill>
              <a:schemeClr val="tx1"/>
            </a:solidFill>
            <a:prstDash val="lgDash"/>
          </a:ln>
        </p:spPr>
        <p:txBody>
          <a:bodyPr wrap="square" rtlCol="0">
            <a:spAutoFit/>
          </a:bodyPr>
          <a:lstStyle/>
          <a:p>
            <a:pPr algn="ctr"/>
            <a:r>
              <a:rPr lang="en-US" altLang="en-US" sz="4000" b="1" dirty="0" err="1">
                <a:solidFill>
                  <a:schemeClr val="bg1"/>
                </a:solidFill>
              </a:rPr>
              <a:t>Trẻ</a:t>
            </a:r>
            <a:r>
              <a:rPr lang="en-US" altLang="en-US" sz="4000" b="1" dirty="0">
                <a:solidFill>
                  <a:schemeClr val="bg1"/>
                </a:solidFill>
              </a:rPr>
              <a:t> con </a:t>
            </a:r>
            <a:r>
              <a:rPr lang="en-US" altLang="en-US" sz="4000" b="1" dirty="0" err="1">
                <a:solidFill>
                  <a:schemeClr val="bg1"/>
                </a:solidFill>
              </a:rPr>
              <a:t>được</a:t>
            </a:r>
            <a:r>
              <a:rPr lang="en-US" altLang="en-US" sz="4000" b="1" dirty="0">
                <a:solidFill>
                  <a:schemeClr val="bg1"/>
                </a:solidFill>
              </a:rPr>
              <a:t> </a:t>
            </a:r>
            <a:r>
              <a:rPr lang="en-US" altLang="en-US" sz="4000" b="1" dirty="0" err="1">
                <a:solidFill>
                  <a:schemeClr val="bg1"/>
                </a:solidFill>
              </a:rPr>
              <a:t>sinh</a:t>
            </a:r>
            <a:r>
              <a:rPr lang="en-US" altLang="en-US" sz="4000" b="1" dirty="0">
                <a:solidFill>
                  <a:schemeClr val="bg1"/>
                </a:solidFill>
              </a:rPr>
              <a:t> </a:t>
            </a:r>
            <a:r>
              <a:rPr lang="en-US" altLang="en-US" sz="4000" b="1" dirty="0" err="1">
                <a:solidFill>
                  <a:schemeClr val="bg1"/>
                </a:solidFill>
              </a:rPr>
              <a:t>ra</a:t>
            </a:r>
            <a:r>
              <a:rPr lang="en-US" altLang="en-US" sz="4000" b="1" dirty="0">
                <a:solidFill>
                  <a:schemeClr val="bg1"/>
                </a:solidFill>
              </a:rPr>
              <a:t> </a:t>
            </a:r>
            <a:r>
              <a:rPr lang="en-US" altLang="en-US" sz="4000" b="1" dirty="0" err="1">
                <a:solidFill>
                  <a:schemeClr val="bg1"/>
                </a:solidFill>
              </a:rPr>
              <a:t>đầu</a:t>
            </a:r>
            <a:r>
              <a:rPr lang="en-US" altLang="en-US" sz="4000" b="1" dirty="0">
                <a:solidFill>
                  <a:schemeClr val="bg1"/>
                </a:solidFill>
              </a:rPr>
              <a:t> </a:t>
            </a:r>
            <a:r>
              <a:rPr lang="en-US" altLang="en-US" sz="4000" b="1" dirty="0" err="1">
                <a:solidFill>
                  <a:schemeClr val="bg1"/>
                </a:solidFill>
              </a:rPr>
              <a:t>tiên</a:t>
            </a:r>
            <a:r>
              <a:rPr lang="en-US" altLang="en-US" sz="4000" b="1" dirty="0">
                <a:solidFill>
                  <a:schemeClr val="bg1"/>
                </a:solidFill>
              </a:rPr>
              <a:t>, </a:t>
            </a:r>
            <a:r>
              <a:rPr lang="en-US" altLang="en-US" sz="4000" b="1" dirty="0" err="1">
                <a:solidFill>
                  <a:schemeClr val="bg1"/>
                </a:solidFill>
              </a:rPr>
              <a:t>lúc</a:t>
            </a:r>
            <a:r>
              <a:rPr lang="en-US" altLang="en-US" sz="4000" b="1" dirty="0">
                <a:solidFill>
                  <a:schemeClr val="bg1"/>
                </a:solidFill>
              </a:rPr>
              <a:t> </a:t>
            </a:r>
            <a:r>
              <a:rPr lang="en-US" altLang="en-US" sz="4000" b="1" dirty="0" err="1">
                <a:solidFill>
                  <a:schemeClr val="bg1"/>
                </a:solidFill>
              </a:rPr>
              <a:t>ấy</a:t>
            </a:r>
            <a:r>
              <a:rPr lang="en-US" altLang="en-US" sz="4000" b="1" dirty="0">
                <a:solidFill>
                  <a:schemeClr val="bg1"/>
                </a:solidFill>
              </a:rPr>
              <a:t> </a:t>
            </a:r>
            <a:r>
              <a:rPr lang="en-US" altLang="en-US" sz="4000" b="1" dirty="0" err="1">
                <a:solidFill>
                  <a:schemeClr val="bg1"/>
                </a:solidFill>
              </a:rPr>
              <a:t>cuộc</a:t>
            </a:r>
            <a:r>
              <a:rPr lang="en-US" altLang="en-US" sz="4000" b="1" dirty="0">
                <a:solidFill>
                  <a:schemeClr val="bg1"/>
                </a:solidFill>
              </a:rPr>
              <a:t> </a:t>
            </a:r>
            <a:r>
              <a:rPr lang="en-US" altLang="en-US" sz="4000" b="1" dirty="0" err="1">
                <a:solidFill>
                  <a:schemeClr val="bg1"/>
                </a:solidFill>
              </a:rPr>
              <a:t>sống</a:t>
            </a:r>
            <a:r>
              <a:rPr lang="en-US" altLang="en-US" sz="4000" b="1" dirty="0">
                <a:solidFill>
                  <a:schemeClr val="bg1"/>
                </a:solidFill>
              </a:rPr>
              <a:t> </a:t>
            </a:r>
            <a:r>
              <a:rPr lang="en-US" altLang="en-US" sz="4000" b="1" dirty="0" err="1">
                <a:solidFill>
                  <a:schemeClr val="bg1"/>
                </a:solidFill>
              </a:rPr>
              <a:t>trên</a:t>
            </a:r>
            <a:r>
              <a:rPr lang="en-US" altLang="en-US" sz="4000" b="1" dirty="0">
                <a:solidFill>
                  <a:schemeClr val="bg1"/>
                </a:solidFill>
              </a:rPr>
              <a:t> </a:t>
            </a:r>
          </a:p>
          <a:p>
            <a:pPr algn="ctr"/>
            <a:r>
              <a:rPr lang="en-US" altLang="en-US" sz="4000" b="1" dirty="0" err="1">
                <a:solidFill>
                  <a:schemeClr val="bg1"/>
                </a:solidFill>
              </a:rPr>
              <a:t>trái</a:t>
            </a:r>
            <a:r>
              <a:rPr lang="en-US" altLang="en-US" sz="4000" b="1" dirty="0">
                <a:solidFill>
                  <a:schemeClr val="bg1"/>
                </a:solidFill>
              </a:rPr>
              <a:t> </a:t>
            </a:r>
            <a:r>
              <a:rPr lang="en-US" altLang="en-US" sz="4000" b="1" dirty="0" err="1">
                <a:solidFill>
                  <a:schemeClr val="bg1"/>
                </a:solidFill>
              </a:rPr>
              <a:t>đất</a:t>
            </a:r>
            <a:r>
              <a:rPr lang="en-US" altLang="en-US" sz="4000" b="1" dirty="0">
                <a:solidFill>
                  <a:schemeClr val="bg1"/>
                </a:solidFill>
              </a:rPr>
              <a:t> </a:t>
            </a:r>
            <a:r>
              <a:rPr lang="en-US" altLang="en-US" sz="4000" b="1" dirty="0" err="1">
                <a:solidFill>
                  <a:schemeClr val="bg1"/>
                </a:solidFill>
              </a:rPr>
              <a:t>như</a:t>
            </a:r>
            <a:r>
              <a:rPr lang="en-US" altLang="en-US" sz="4000" b="1" dirty="0">
                <a:solidFill>
                  <a:schemeClr val="bg1"/>
                </a:solidFill>
              </a:rPr>
              <a:t> </a:t>
            </a:r>
            <a:r>
              <a:rPr lang="en-US" altLang="en-US" sz="4000" b="1" dirty="0" err="1">
                <a:solidFill>
                  <a:schemeClr val="bg1"/>
                </a:solidFill>
              </a:rPr>
              <a:t>thế</a:t>
            </a:r>
            <a:r>
              <a:rPr lang="en-US" altLang="en-US" sz="4000" b="1" dirty="0">
                <a:solidFill>
                  <a:schemeClr val="bg1"/>
                </a:solidFill>
              </a:rPr>
              <a:t> </a:t>
            </a:r>
            <a:r>
              <a:rPr lang="en-US" altLang="en-US" sz="4000" b="1" dirty="0" err="1">
                <a:solidFill>
                  <a:schemeClr val="bg1"/>
                </a:solidFill>
              </a:rPr>
              <a:t>nào</a:t>
            </a:r>
            <a:r>
              <a:rPr lang="en-US" altLang="en-US" sz="4000" b="1" dirty="0">
                <a:solidFill>
                  <a:schemeClr val="bg1"/>
                </a:solidFill>
              </a:rPr>
              <a:t>?</a:t>
            </a:r>
          </a:p>
        </p:txBody>
      </p:sp>
      <p:sp>
        <p:nvSpPr>
          <p:cNvPr id="42" name="TextBox 41"/>
          <p:cNvSpPr txBox="1"/>
          <p:nvPr/>
        </p:nvSpPr>
        <p:spPr>
          <a:xfrm>
            <a:off x="1223483" y="1706383"/>
            <a:ext cx="10473619" cy="783193"/>
          </a:xfrm>
          <a:prstGeom prst="round2DiagRect">
            <a:avLst/>
          </a:prstGeom>
          <a:noFill/>
          <a:ln>
            <a:noFill/>
          </a:ln>
        </p:spPr>
        <p:txBody>
          <a:bodyPr wrap="square" rtlCol="0">
            <a:spAutoFit/>
          </a:bodyPr>
          <a:lstStyle/>
          <a:p>
            <a:pPr algn="ctr"/>
            <a:r>
              <a:rPr lang="en-US" altLang="en-US" sz="4000" dirty="0" err="1">
                <a:solidFill>
                  <a:schemeClr val="accent2">
                    <a:lumMod val="75000"/>
                  </a:schemeClr>
                </a:solidFill>
              </a:rPr>
              <a:t>Lúc</a:t>
            </a:r>
            <a:r>
              <a:rPr lang="en-US" altLang="en-US" sz="4000" dirty="0">
                <a:solidFill>
                  <a:schemeClr val="accent2">
                    <a:lumMod val="75000"/>
                  </a:schemeClr>
                </a:solidFill>
              </a:rPr>
              <a:t> </a:t>
            </a:r>
            <a:r>
              <a:rPr lang="en-US" altLang="en-US" sz="4000" dirty="0" err="1">
                <a:solidFill>
                  <a:schemeClr val="accent2">
                    <a:lumMod val="75000"/>
                  </a:schemeClr>
                </a:solidFill>
              </a:rPr>
              <a:t>ấy</a:t>
            </a:r>
            <a:r>
              <a:rPr lang="en-US" altLang="en-US" sz="4000" dirty="0">
                <a:solidFill>
                  <a:schemeClr val="accent2">
                    <a:lumMod val="75000"/>
                  </a:schemeClr>
                </a:solidFill>
              </a:rPr>
              <a:t> </a:t>
            </a:r>
            <a:r>
              <a:rPr lang="en-US" altLang="en-US" sz="4000" dirty="0" err="1">
                <a:solidFill>
                  <a:schemeClr val="accent2">
                    <a:lumMod val="75000"/>
                  </a:schemeClr>
                </a:solidFill>
              </a:rPr>
              <a:t>trái</a:t>
            </a:r>
            <a:r>
              <a:rPr lang="en-US" altLang="en-US" sz="4000" dirty="0">
                <a:solidFill>
                  <a:schemeClr val="accent2">
                    <a:lumMod val="75000"/>
                  </a:schemeClr>
                </a:solidFill>
              </a:rPr>
              <a:t> </a:t>
            </a:r>
            <a:r>
              <a:rPr lang="en-US" altLang="en-US" sz="4000" dirty="0" err="1">
                <a:solidFill>
                  <a:schemeClr val="accent2">
                    <a:lumMod val="75000"/>
                  </a:schemeClr>
                </a:solidFill>
              </a:rPr>
              <a:t>đất</a:t>
            </a:r>
            <a:r>
              <a:rPr lang="en-US" altLang="en-US" sz="4000" dirty="0">
                <a:solidFill>
                  <a:schemeClr val="accent2">
                    <a:lumMod val="75000"/>
                  </a:schemeClr>
                </a:solidFill>
              </a:rPr>
              <a:t> </a:t>
            </a:r>
            <a:r>
              <a:rPr lang="en-US" altLang="en-US" sz="4000" dirty="0" err="1">
                <a:solidFill>
                  <a:schemeClr val="accent2">
                    <a:lumMod val="75000"/>
                  </a:schemeClr>
                </a:solidFill>
              </a:rPr>
              <a:t>trụi</a:t>
            </a:r>
            <a:r>
              <a:rPr lang="en-US" altLang="en-US" sz="4000" dirty="0">
                <a:solidFill>
                  <a:schemeClr val="accent2">
                    <a:lumMod val="75000"/>
                  </a:schemeClr>
                </a:solidFill>
              </a:rPr>
              <a:t> </a:t>
            </a:r>
            <a:r>
              <a:rPr lang="en-US" altLang="en-US" sz="4000" dirty="0" err="1">
                <a:solidFill>
                  <a:schemeClr val="accent2">
                    <a:lumMod val="75000"/>
                  </a:schemeClr>
                </a:solidFill>
              </a:rPr>
              <a:t>trần</a:t>
            </a:r>
            <a:r>
              <a:rPr lang="en-US" altLang="en-US" sz="4000" dirty="0">
                <a:solidFill>
                  <a:schemeClr val="accent2">
                    <a:lumMod val="75000"/>
                  </a:schemeClr>
                </a:solidFill>
              </a:rPr>
              <a:t>, </a:t>
            </a:r>
            <a:r>
              <a:rPr lang="en-US" altLang="en-US" sz="4000" dirty="0" err="1">
                <a:solidFill>
                  <a:schemeClr val="accent2">
                    <a:lumMod val="75000"/>
                  </a:schemeClr>
                </a:solidFill>
              </a:rPr>
              <a:t>không</a:t>
            </a:r>
            <a:r>
              <a:rPr lang="en-US" altLang="en-US" sz="4000" dirty="0">
                <a:solidFill>
                  <a:schemeClr val="accent2">
                    <a:lumMod val="75000"/>
                  </a:schemeClr>
                </a:solidFill>
              </a:rPr>
              <a:t> </a:t>
            </a:r>
            <a:r>
              <a:rPr lang="en-US" altLang="en-US" sz="4000" dirty="0" err="1">
                <a:solidFill>
                  <a:schemeClr val="accent2">
                    <a:lumMod val="75000"/>
                  </a:schemeClr>
                </a:solidFill>
              </a:rPr>
              <a:t>dáng</a:t>
            </a:r>
            <a:r>
              <a:rPr lang="en-US" altLang="en-US" sz="4000" dirty="0">
                <a:solidFill>
                  <a:schemeClr val="accent2">
                    <a:lumMod val="75000"/>
                  </a:schemeClr>
                </a:solidFill>
              </a:rPr>
              <a:t> </a:t>
            </a:r>
            <a:r>
              <a:rPr lang="en-US" altLang="en-US" sz="4000" dirty="0" err="1">
                <a:solidFill>
                  <a:schemeClr val="accent2">
                    <a:lumMod val="75000"/>
                  </a:schemeClr>
                </a:solidFill>
              </a:rPr>
              <a:t>cây</a:t>
            </a:r>
            <a:r>
              <a:rPr lang="en-US" altLang="en-US" sz="4000" dirty="0">
                <a:solidFill>
                  <a:schemeClr val="accent2">
                    <a:lumMod val="75000"/>
                  </a:schemeClr>
                </a:solidFill>
              </a:rPr>
              <a:t> </a:t>
            </a:r>
            <a:r>
              <a:rPr lang="en-US" altLang="en-US" sz="4000" dirty="0" err="1">
                <a:solidFill>
                  <a:schemeClr val="accent2">
                    <a:lumMod val="75000"/>
                  </a:schemeClr>
                </a:solidFill>
              </a:rPr>
              <a:t>ngọn</a:t>
            </a:r>
            <a:r>
              <a:rPr lang="en-US" altLang="en-US" sz="4000" dirty="0">
                <a:solidFill>
                  <a:schemeClr val="accent2">
                    <a:lumMod val="75000"/>
                  </a:schemeClr>
                </a:solidFill>
              </a:rPr>
              <a:t> </a:t>
            </a:r>
            <a:r>
              <a:rPr lang="en-US" altLang="en-US" sz="4000" dirty="0" err="1">
                <a:solidFill>
                  <a:schemeClr val="accent2">
                    <a:lumMod val="75000"/>
                  </a:schemeClr>
                </a:solidFill>
              </a:rPr>
              <a:t>cỏ</a:t>
            </a:r>
            <a:r>
              <a:rPr lang="en-US" altLang="en-US" sz="4000" dirty="0">
                <a:solidFill>
                  <a:schemeClr val="accent2">
                    <a:lumMod val="75000"/>
                  </a:schemeClr>
                </a:solidFill>
              </a:rPr>
              <a:t>.</a:t>
            </a:r>
          </a:p>
        </p:txBody>
      </p:sp>
      <p:sp>
        <p:nvSpPr>
          <p:cNvPr id="2" name="Rectangle 1"/>
          <p:cNvSpPr/>
          <p:nvPr/>
        </p:nvSpPr>
        <p:spPr>
          <a:xfrm>
            <a:off x="565103" y="3132919"/>
            <a:ext cx="8103440" cy="1323439"/>
          </a:xfrm>
          <a:prstGeom prst="rect">
            <a:avLst/>
          </a:prstGeom>
          <a:solidFill>
            <a:schemeClr val="accent1">
              <a:lumMod val="60000"/>
              <a:lumOff val="40000"/>
            </a:schemeClr>
          </a:solidFill>
          <a:ln>
            <a:solidFill>
              <a:schemeClr val="tx1"/>
            </a:solidFill>
            <a:prstDash val="dash"/>
          </a:ln>
        </p:spPr>
        <p:txBody>
          <a:bodyPr wrap="square">
            <a:spAutoFit/>
          </a:bodyPr>
          <a:lstStyle/>
          <a:p>
            <a:pPr algn="ctr"/>
            <a:r>
              <a:rPr lang="en-US" altLang="en-US" sz="4000" dirty="0" err="1">
                <a:solidFill>
                  <a:schemeClr val="bg1"/>
                </a:solidFill>
              </a:rPr>
              <a:t>Sau</a:t>
            </a:r>
            <a:r>
              <a:rPr lang="en-US" altLang="en-US" sz="4000" dirty="0">
                <a:solidFill>
                  <a:schemeClr val="bg1"/>
                </a:solidFill>
              </a:rPr>
              <a:t> </a:t>
            </a:r>
            <a:r>
              <a:rPr lang="en-US" altLang="en-US" sz="4000" dirty="0" err="1">
                <a:solidFill>
                  <a:schemeClr val="bg1"/>
                </a:solidFill>
              </a:rPr>
              <a:t>khi</a:t>
            </a:r>
            <a:r>
              <a:rPr lang="en-US" altLang="en-US" sz="4000" dirty="0">
                <a:solidFill>
                  <a:schemeClr val="bg1"/>
                </a:solidFill>
              </a:rPr>
              <a:t> </a:t>
            </a:r>
            <a:r>
              <a:rPr lang="en-US" altLang="en-US" sz="4000" dirty="0" err="1">
                <a:solidFill>
                  <a:schemeClr val="bg1"/>
                </a:solidFill>
              </a:rPr>
              <a:t>trẻ</a:t>
            </a:r>
            <a:r>
              <a:rPr lang="en-US" altLang="en-US" sz="4000" dirty="0">
                <a:solidFill>
                  <a:schemeClr val="bg1"/>
                </a:solidFill>
              </a:rPr>
              <a:t> </a:t>
            </a:r>
            <a:r>
              <a:rPr lang="en-US" altLang="en-US" sz="4000" dirty="0" err="1">
                <a:solidFill>
                  <a:schemeClr val="bg1"/>
                </a:solidFill>
              </a:rPr>
              <a:t>em</a:t>
            </a:r>
            <a:r>
              <a:rPr lang="en-US" altLang="en-US" sz="4000" dirty="0">
                <a:solidFill>
                  <a:schemeClr val="bg1"/>
                </a:solidFill>
              </a:rPr>
              <a:t> </a:t>
            </a:r>
            <a:r>
              <a:rPr lang="en-US" altLang="en-US" sz="4000" dirty="0" err="1">
                <a:solidFill>
                  <a:schemeClr val="bg1"/>
                </a:solidFill>
              </a:rPr>
              <a:t>được</a:t>
            </a:r>
            <a:r>
              <a:rPr lang="en-US" altLang="en-US" sz="4000" dirty="0">
                <a:solidFill>
                  <a:schemeClr val="bg1"/>
                </a:solidFill>
              </a:rPr>
              <a:t> </a:t>
            </a:r>
            <a:r>
              <a:rPr lang="en-US" altLang="en-US" sz="4000" dirty="0" err="1">
                <a:solidFill>
                  <a:schemeClr val="bg1"/>
                </a:solidFill>
              </a:rPr>
              <a:t>sinh</a:t>
            </a:r>
            <a:r>
              <a:rPr lang="en-US" altLang="en-US" sz="4000" dirty="0">
                <a:solidFill>
                  <a:schemeClr val="bg1"/>
                </a:solidFill>
              </a:rPr>
              <a:t> </a:t>
            </a:r>
            <a:r>
              <a:rPr lang="en-US" altLang="en-US" sz="4000" dirty="0" err="1">
                <a:solidFill>
                  <a:schemeClr val="bg1"/>
                </a:solidFill>
              </a:rPr>
              <a:t>ra</a:t>
            </a:r>
            <a:r>
              <a:rPr lang="en-US" altLang="en-US" sz="4000" dirty="0">
                <a:solidFill>
                  <a:schemeClr val="bg1"/>
                </a:solidFill>
              </a:rPr>
              <a:t>, </a:t>
            </a:r>
            <a:r>
              <a:rPr lang="en-US" altLang="en-US" sz="4000" dirty="0" err="1">
                <a:solidFill>
                  <a:schemeClr val="bg1"/>
                </a:solidFill>
              </a:rPr>
              <a:t>vì</a:t>
            </a:r>
            <a:r>
              <a:rPr lang="en-US" altLang="en-US" sz="4000" dirty="0">
                <a:solidFill>
                  <a:schemeClr val="bg1"/>
                </a:solidFill>
              </a:rPr>
              <a:t> </a:t>
            </a:r>
            <a:r>
              <a:rPr lang="en-US" altLang="en-US" sz="4000" dirty="0" err="1">
                <a:solidFill>
                  <a:schemeClr val="bg1"/>
                </a:solidFill>
              </a:rPr>
              <a:t>sao</a:t>
            </a:r>
            <a:r>
              <a:rPr lang="en-US" altLang="en-US" sz="4000" dirty="0">
                <a:solidFill>
                  <a:schemeClr val="bg1"/>
                </a:solidFill>
              </a:rPr>
              <a:t> </a:t>
            </a:r>
            <a:r>
              <a:rPr lang="en-US" altLang="en-US" sz="4000" dirty="0" err="1">
                <a:solidFill>
                  <a:schemeClr val="bg1"/>
                </a:solidFill>
              </a:rPr>
              <a:t>cần</a:t>
            </a:r>
            <a:r>
              <a:rPr lang="en-US" altLang="en-US" sz="4000" dirty="0">
                <a:solidFill>
                  <a:schemeClr val="bg1"/>
                </a:solidFill>
              </a:rPr>
              <a:t> </a:t>
            </a:r>
            <a:r>
              <a:rPr lang="en-US" altLang="en-US" sz="4000" dirty="0" err="1">
                <a:solidFill>
                  <a:schemeClr val="bg1"/>
                </a:solidFill>
              </a:rPr>
              <a:t>có</a:t>
            </a:r>
            <a:r>
              <a:rPr lang="en-US" altLang="en-US" sz="4000" dirty="0">
                <a:solidFill>
                  <a:schemeClr val="bg1"/>
                </a:solidFill>
              </a:rPr>
              <a:t> </a:t>
            </a:r>
            <a:r>
              <a:rPr lang="en-US" altLang="en-US" sz="4000" dirty="0" err="1">
                <a:solidFill>
                  <a:schemeClr val="bg1"/>
                </a:solidFill>
              </a:rPr>
              <a:t>ngay</a:t>
            </a:r>
            <a:r>
              <a:rPr lang="en-US" altLang="en-US" sz="4000" dirty="0">
                <a:solidFill>
                  <a:schemeClr val="bg1"/>
                </a:solidFill>
              </a:rPr>
              <a:t> </a:t>
            </a:r>
            <a:r>
              <a:rPr lang="en-US" altLang="en-US" sz="4000" dirty="0" err="1">
                <a:solidFill>
                  <a:schemeClr val="bg1"/>
                </a:solidFill>
              </a:rPr>
              <a:t>Mặt</a:t>
            </a:r>
            <a:r>
              <a:rPr lang="en-US" altLang="en-US" sz="4000" dirty="0">
                <a:solidFill>
                  <a:schemeClr val="bg1"/>
                </a:solidFill>
              </a:rPr>
              <a:t> </a:t>
            </a:r>
            <a:r>
              <a:rPr lang="en-US" altLang="en-US" sz="4000" dirty="0" err="1">
                <a:solidFill>
                  <a:schemeClr val="bg1"/>
                </a:solidFill>
              </a:rPr>
              <a:t>trời</a:t>
            </a:r>
            <a:r>
              <a:rPr lang="en-US" altLang="en-US" sz="4000" dirty="0">
                <a:solidFill>
                  <a:schemeClr val="bg1"/>
                </a:solidFill>
              </a:rPr>
              <a:t> ?</a:t>
            </a:r>
          </a:p>
        </p:txBody>
      </p:sp>
      <p:sp>
        <p:nvSpPr>
          <p:cNvPr id="47" name="AutoShape 14"/>
          <p:cNvSpPr>
            <a:spLocks noChangeArrowheads="1"/>
          </p:cNvSpPr>
          <p:nvPr/>
        </p:nvSpPr>
        <p:spPr bwMode="auto">
          <a:xfrm>
            <a:off x="37978" y="4579013"/>
            <a:ext cx="8763000" cy="1001713"/>
          </a:xfrm>
          <a:prstGeom prst="round2DiagRect">
            <a:avLst/>
          </a:prstGeom>
          <a:noFill/>
          <a:ln w="28575">
            <a:noFill/>
            <a:round/>
            <a:headEnd/>
            <a:tailEnd/>
          </a:ln>
        </p:spPr>
        <p:txBody>
          <a:bodyPr wrap="none" anchor="ct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lgn="ct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Vì</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Mặt</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trời</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giúp</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cho</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trẻ</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nhìn</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rõ</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 </a:t>
            </a:r>
            <a:r>
              <a:rPr lang="en-US" altLang="en-US" sz="3600" b="0" dirty="0" err="1">
                <a:solidFill>
                  <a:schemeClr val="tx1">
                    <a:lumMod val="75000"/>
                    <a:lumOff val="25000"/>
                  </a:schemeClr>
                </a:solidFill>
                <a:latin typeface="Arial" panose="020B0604020202020204" pitchFamily="34" charset="0"/>
                <a:cs typeface="Arial" panose="020B0604020202020204" pitchFamily="34" charset="0"/>
              </a:rPr>
              <a:t>hơn</a:t>
            </a:r>
            <a:r>
              <a:rPr lang="en-US" altLang="en-US" sz="3600" b="0" dirty="0">
                <a:solidFill>
                  <a:schemeClr val="tx1">
                    <a:lumMod val="75000"/>
                    <a:lumOff val="25000"/>
                  </a:schemeClr>
                </a:solidFill>
                <a:latin typeface="Arial" panose="020B0604020202020204" pitchFamily="34" charset="0"/>
                <a:cs typeface="Arial" panose="020B0604020202020204" pitchFamily="34" charset="0"/>
              </a:rPr>
              <a:t>.</a:t>
            </a:r>
          </a:p>
        </p:txBody>
      </p:sp>
      <p:pic>
        <p:nvPicPr>
          <p:cNvPr id="48" name="Picture 47" descr="fd2eb0da63d7a14861647a759c721ae2.png">
            <a:hlinkClick r:id="rId3" action="ppaction://hlinksldjump"/>
          </p:cNvPr>
          <p:cNvPicPr>
            <a:picLocks noChangeAspect="1"/>
          </p:cNvPicPr>
          <p:nvPr/>
        </p:nvPicPr>
        <p:blipFill>
          <a:blip r:embed="rId4" cstate="print"/>
          <a:stretch>
            <a:fillRect/>
          </a:stretch>
        </p:blipFill>
        <p:spPr>
          <a:xfrm>
            <a:off x="147675" y="5774532"/>
            <a:ext cx="1223483" cy="1019568"/>
          </a:xfrm>
          <a:prstGeom prst="rect">
            <a:avLst/>
          </a:prstGeom>
        </p:spPr>
      </p:pic>
      <p:pic>
        <p:nvPicPr>
          <p:cNvPr id="17410" name="Picture 2" descr="Sun Clipart Transparent Gif - appaloosatimes"/>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5126" y="2461869"/>
            <a:ext cx="1151703" cy="1151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77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90">
                                          <p:stCondLst>
                                            <p:cond delay="0"/>
                                          </p:stCondLst>
                                        </p:cTn>
                                        <p:tgtEl>
                                          <p:spTgt spid="5"/>
                                        </p:tgtEl>
                                      </p:cBhvr>
                                    </p:animEffect>
                                    <p:anim calcmode="lin" valueType="num">
                                      <p:cBhvr>
                                        <p:cTn id="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tgtEl>
                                      </p:cBhvr>
                                      <p:to x="100000" y="60000"/>
                                    </p:animScale>
                                    <p:animScale>
                                      <p:cBhvr>
                                        <p:cTn id="14" dur="83" decel="50000">
                                          <p:stCondLst>
                                            <p:cond delay="338"/>
                                          </p:stCondLst>
                                        </p:cTn>
                                        <p:tgtEl>
                                          <p:spTgt spid="5"/>
                                        </p:tgtEl>
                                      </p:cBhvr>
                                      <p:to x="100000" y="100000"/>
                                    </p:animScale>
                                    <p:animScale>
                                      <p:cBhvr>
                                        <p:cTn id="15" dur="13">
                                          <p:stCondLst>
                                            <p:cond delay="656"/>
                                          </p:stCondLst>
                                        </p:cTn>
                                        <p:tgtEl>
                                          <p:spTgt spid="5"/>
                                        </p:tgtEl>
                                      </p:cBhvr>
                                      <p:to x="100000" y="80000"/>
                                    </p:animScale>
                                    <p:animScale>
                                      <p:cBhvr>
                                        <p:cTn id="16" dur="83" decel="50000">
                                          <p:stCondLst>
                                            <p:cond delay="669"/>
                                          </p:stCondLst>
                                        </p:cTn>
                                        <p:tgtEl>
                                          <p:spTgt spid="5"/>
                                        </p:tgtEl>
                                      </p:cBhvr>
                                      <p:to x="100000" y="100000"/>
                                    </p:animScale>
                                    <p:animScale>
                                      <p:cBhvr>
                                        <p:cTn id="17" dur="13">
                                          <p:stCondLst>
                                            <p:cond delay="821"/>
                                          </p:stCondLst>
                                        </p:cTn>
                                        <p:tgtEl>
                                          <p:spTgt spid="5"/>
                                        </p:tgtEl>
                                      </p:cBhvr>
                                      <p:to x="100000" y="90000"/>
                                    </p:animScale>
                                    <p:animScale>
                                      <p:cBhvr>
                                        <p:cTn id="18" dur="83" decel="50000">
                                          <p:stCondLst>
                                            <p:cond delay="834"/>
                                          </p:stCondLst>
                                        </p:cTn>
                                        <p:tgtEl>
                                          <p:spTgt spid="5"/>
                                        </p:tgtEl>
                                      </p:cBhvr>
                                      <p:to x="100000" y="100000"/>
                                    </p:animScale>
                                    <p:animScale>
                                      <p:cBhvr>
                                        <p:cTn id="19" dur="13">
                                          <p:stCondLst>
                                            <p:cond delay="904"/>
                                          </p:stCondLst>
                                        </p:cTn>
                                        <p:tgtEl>
                                          <p:spTgt spid="5"/>
                                        </p:tgtEl>
                                      </p:cBhvr>
                                      <p:to x="100000" y="95000"/>
                                    </p:animScale>
                                    <p:animScale>
                                      <p:cBhvr>
                                        <p:cTn id="20" dur="83" decel="50000">
                                          <p:stCondLst>
                                            <p:cond delay="917"/>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barn(inVertical)">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barn(inVertical)">
                                      <p:cBhvr>
                                        <p:cTn id="3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2" grpId="0"/>
      <p:bldP spid="2" grpId="0" animBg="1"/>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7" name="任意多边形: 形状 11">
            <a:extLst>
              <a:ext uri="{FF2B5EF4-FFF2-40B4-BE49-F238E27FC236}">
                <a16:creationId xmlns:a16="http://schemas.microsoft.com/office/drawing/2014/main" id="{6242C64F-9B24-42AD-960A-51D547254801}"/>
              </a:ext>
            </a:extLst>
          </p:cNvPr>
          <p:cNvSpPr/>
          <p:nvPr/>
        </p:nvSpPr>
        <p:spPr>
          <a:xfrm>
            <a:off x="238157" y="162994"/>
            <a:ext cx="11417512" cy="6356140"/>
          </a:xfrm>
          <a:custGeom>
            <a:avLst/>
            <a:gdLst>
              <a:gd name="connsiteX0" fmla="*/ 5674459 w 11417512"/>
              <a:gd name="connsiteY0" fmla="*/ 5312732 h 5822006"/>
              <a:gd name="connsiteX1" fmla="*/ 524235 w 11417512"/>
              <a:gd name="connsiteY1" fmla="*/ 5622014 h 5822006"/>
              <a:gd name="connsiteX2" fmla="*/ 739388 w 11417512"/>
              <a:gd name="connsiteY2" fmla="*/ 2851920 h 5822006"/>
              <a:gd name="connsiteX3" fmla="*/ 282188 w 11417512"/>
              <a:gd name="connsiteY3" fmla="*/ 310426 h 5822006"/>
              <a:gd name="connsiteX4" fmla="*/ 5687906 w 11417512"/>
              <a:gd name="connsiteY4" fmla="*/ 525579 h 5822006"/>
              <a:gd name="connsiteX5" fmla="*/ 11133965 w 11417512"/>
              <a:gd name="connsiteY5" fmla="*/ 122167 h 5822006"/>
              <a:gd name="connsiteX6" fmla="*/ 10636423 w 11417512"/>
              <a:gd name="connsiteY6" fmla="*/ 3040179 h 5822006"/>
              <a:gd name="connsiteX7" fmla="*/ 11147412 w 11417512"/>
              <a:gd name="connsiteY7" fmla="*/ 5716144 h 5822006"/>
              <a:gd name="connsiteX8" fmla="*/ 5674459 w 11417512"/>
              <a:gd name="connsiteY8" fmla="*/ 5312732 h 582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7512" h="5822006">
                <a:moveTo>
                  <a:pt x="5674459" y="5312732"/>
                </a:moveTo>
                <a:cubicBezTo>
                  <a:pt x="3903930" y="5297044"/>
                  <a:pt x="1346747" y="6032149"/>
                  <a:pt x="524235" y="5622014"/>
                </a:cubicBezTo>
                <a:cubicBezTo>
                  <a:pt x="-298277" y="5211879"/>
                  <a:pt x="779729" y="3737185"/>
                  <a:pt x="739388" y="2851920"/>
                </a:cubicBezTo>
                <a:cubicBezTo>
                  <a:pt x="699047" y="1966655"/>
                  <a:pt x="-542565" y="698149"/>
                  <a:pt x="282188" y="310426"/>
                </a:cubicBezTo>
                <a:cubicBezTo>
                  <a:pt x="1106941" y="-77297"/>
                  <a:pt x="3879277" y="556955"/>
                  <a:pt x="5687906" y="525579"/>
                </a:cubicBezTo>
                <a:cubicBezTo>
                  <a:pt x="7496535" y="494203"/>
                  <a:pt x="10309212" y="-296933"/>
                  <a:pt x="11133965" y="122167"/>
                </a:cubicBezTo>
                <a:cubicBezTo>
                  <a:pt x="11958718" y="541267"/>
                  <a:pt x="10634182" y="2107850"/>
                  <a:pt x="10636423" y="3040179"/>
                </a:cubicBezTo>
                <a:cubicBezTo>
                  <a:pt x="10638664" y="3972508"/>
                  <a:pt x="11974406" y="5335144"/>
                  <a:pt x="11147412" y="5716144"/>
                </a:cubicBezTo>
                <a:cubicBezTo>
                  <a:pt x="10320418" y="6097144"/>
                  <a:pt x="7444988" y="5328420"/>
                  <a:pt x="5674459" y="5312732"/>
                </a:cubicBezTo>
                <a:close/>
              </a:path>
            </a:pathLst>
          </a:custGeom>
          <a:solidFill>
            <a:schemeClr val="bg1"/>
          </a:solidFill>
          <a:ln>
            <a:noFill/>
          </a:ln>
          <a:effectLst>
            <a:outerShdw blurRad="127000" algn="ctr" rotWithShape="0">
              <a:prstClr val="black">
                <a:alpha val="7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片 10">
            <a:extLst>
              <a:ext uri="{FF2B5EF4-FFF2-40B4-BE49-F238E27FC236}">
                <a16:creationId xmlns:a16="http://schemas.microsoft.com/office/drawing/2014/main" id="{593BB1D3-5257-43D1-BC95-6B4017F6228E}"/>
              </a:ext>
            </a:extLst>
          </p:cNvPr>
          <p:cNvPicPr>
            <a:picLocks noChangeAspect="1"/>
          </p:cNvPicPr>
          <p:nvPr/>
        </p:nvPicPr>
        <p:blipFill>
          <a:blip r:embed="rId2">
            <a:extLst>
              <a:ext uri="{28A0092B-C50C-407E-A947-70E740481C1C}">
                <a14:useLocalDpi xmlns:a14="http://schemas.microsoft.com/office/drawing/2010/main" val="0"/>
              </a:ext>
            </a:extLst>
          </a:blip>
          <a:srcRect t="60967" b="2979"/>
          <a:stretch>
            <a:fillRect/>
          </a:stretch>
        </p:blipFill>
        <p:spPr>
          <a:xfrm flipH="1">
            <a:off x="238157" y="568496"/>
            <a:ext cx="11417512" cy="5822007"/>
          </a:xfrm>
          <a:custGeom>
            <a:avLst/>
            <a:gdLst>
              <a:gd name="connsiteX0" fmla="*/ 1078848 w 11417512"/>
              <a:gd name="connsiteY0" fmla="*/ 248 h 5822007"/>
              <a:gd name="connsiteX1" fmla="*/ 283547 w 11417512"/>
              <a:gd name="connsiteY1" fmla="*/ 122168 h 5822007"/>
              <a:gd name="connsiteX2" fmla="*/ 781089 w 11417512"/>
              <a:gd name="connsiteY2" fmla="*/ 3040180 h 5822007"/>
              <a:gd name="connsiteX3" fmla="*/ 270100 w 11417512"/>
              <a:gd name="connsiteY3" fmla="*/ 5716145 h 5822007"/>
              <a:gd name="connsiteX4" fmla="*/ 5743053 w 11417512"/>
              <a:gd name="connsiteY4" fmla="*/ 5312733 h 5822007"/>
              <a:gd name="connsiteX5" fmla="*/ 10893277 w 11417512"/>
              <a:gd name="connsiteY5" fmla="*/ 5622015 h 5822007"/>
              <a:gd name="connsiteX6" fmla="*/ 10678124 w 11417512"/>
              <a:gd name="connsiteY6" fmla="*/ 2851921 h 5822007"/>
              <a:gd name="connsiteX7" fmla="*/ 11135324 w 11417512"/>
              <a:gd name="connsiteY7" fmla="*/ 310427 h 5822007"/>
              <a:gd name="connsiteX8" fmla="*/ 5729606 w 11417512"/>
              <a:gd name="connsiteY8" fmla="*/ 525580 h 5822007"/>
              <a:gd name="connsiteX9" fmla="*/ 1078848 w 11417512"/>
              <a:gd name="connsiteY9" fmla="*/ 248 h 5822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17512" h="5822007">
                <a:moveTo>
                  <a:pt x="1078848" y="248"/>
                </a:moveTo>
                <a:cubicBezTo>
                  <a:pt x="739502" y="-3277"/>
                  <a:pt x="463962" y="30490"/>
                  <a:pt x="283547" y="122168"/>
                </a:cubicBezTo>
                <a:cubicBezTo>
                  <a:pt x="-541206" y="541268"/>
                  <a:pt x="783330" y="2107851"/>
                  <a:pt x="781089" y="3040180"/>
                </a:cubicBezTo>
                <a:cubicBezTo>
                  <a:pt x="778848" y="3972509"/>
                  <a:pt x="-556894" y="5335145"/>
                  <a:pt x="270100" y="5716145"/>
                </a:cubicBezTo>
                <a:cubicBezTo>
                  <a:pt x="1097094" y="6097145"/>
                  <a:pt x="3972524" y="5328421"/>
                  <a:pt x="5743053" y="5312733"/>
                </a:cubicBezTo>
                <a:cubicBezTo>
                  <a:pt x="7513582" y="5297045"/>
                  <a:pt x="10070765" y="6032150"/>
                  <a:pt x="10893277" y="5622015"/>
                </a:cubicBezTo>
                <a:cubicBezTo>
                  <a:pt x="11715789" y="5211880"/>
                  <a:pt x="10637783" y="3737186"/>
                  <a:pt x="10678124" y="2851921"/>
                </a:cubicBezTo>
                <a:cubicBezTo>
                  <a:pt x="10718465" y="1966656"/>
                  <a:pt x="11960077" y="698150"/>
                  <a:pt x="11135324" y="310427"/>
                </a:cubicBezTo>
                <a:cubicBezTo>
                  <a:pt x="10310571" y="-77296"/>
                  <a:pt x="7538235" y="556956"/>
                  <a:pt x="5729606" y="525580"/>
                </a:cubicBezTo>
                <a:cubicBezTo>
                  <a:pt x="4316615" y="501068"/>
                  <a:pt x="2290801" y="12834"/>
                  <a:pt x="1078848" y="248"/>
                </a:cubicBezTo>
                <a:close/>
              </a:path>
            </a:pathLst>
          </a:custGeom>
          <a:effectLst>
            <a:outerShdw blurRad="12700" dist="12700" dir="2700000" algn="tl" rotWithShape="0">
              <a:prstClr val="black">
                <a:alpha val="40000"/>
              </a:prstClr>
            </a:outerShdw>
          </a:effectLst>
        </p:spPr>
      </p:pic>
      <p:sp>
        <p:nvSpPr>
          <p:cNvPr id="5" name="TextBox 4"/>
          <p:cNvSpPr txBox="1"/>
          <p:nvPr/>
        </p:nvSpPr>
        <p:spPr>
          <a:xfrm>
            <a:off x="1187307" y="892920"/>
            <a:ext cx="7061748" cy="1600438"/>
          </a:xfrm>
          <a:prstGeom prst="roundRect">
            <a:avLst/>
          </a:prstGeom>
          <a:noFill/>
          <a:ln w="38100">
            <a:noFill/>
          </a:ln>
        </p:spPr>
        <p:txBody>
          <a:bodyPr wrap="square" rtlCol="0">
            <a:spAutoFit/>
          </a:bodyPr>
          <a:lstStyle/>
          <a:p>
            <a:pPr algn="ctr">
              <a:spcBef>
                <a:spcPct val="50000"/>
              </a:spcBef>
            </a:pPr>
            <a:r>
              <a:rPr lang="en-US" altLang="en-US" sz="4400" b="1" dirty="0" err="1">
                <a:solidFill>
                  <a:schemeClr val="accent2">
                    <a:lumMod val="75000"/>
                  </a:schemeClr>
                </a:solidFill>
              </a:rPr>
              <a:t>Sau</a:t>
            </a:r>
            <a:r>
              <a:rPr lang="en-US" altLang="en-US" sz="4400" b="1" dirty="0">
                <a:solidFill>
                  <a:schemeClr val="accent2">
                    <a:lumMod val="75000"/>
                  </a:schemeClr>
                </a:solidFill>
              </a:rPr>
              <a:t> </a:t>
            </a:r>
            <a:r>
              <a:rPr lang="en-US" altLang="en-US" sz="4400" b="1" dirty="0" err="1">
                <a:solidFill>
                  <a:schemeClr val="accent2">
                    <a:lumMod val="75000"/>
                  </a:schemeClr>
                </a:solidFill>
              </a:rPr>
              <a:t>khi</a:t>
            </a:r>
            <a:r>
              <a:rPr lang="en-US" altLang="en-US" sz="4400" b="1" dirty="0">
                <a:solidFill>
                  <a:schemeClr val="accent2">
                    <a:lumMod val="75000"/>
                  </a:schemeClr>
                </a:solidFill>
              </a:rPr>
              <a:t> </a:t>
            </a:r>
            <a:r>
              <a:rPr lang="en-US" altLang="en-US" sz="4400" b="1" dirty="0" err="1">
                <a:solidFill>
                  <a:schemeClr val="accent2">
                    <a:lumMod val="75000"/>
                  </a:schemeClr>
                </a:solidFill>
              </a:rPr>
              <a:t>trẻ</a:t>
            </a:r>
            <a:r>
              <a:rPr lang="en-US" altLang="en-US" sz="4400" b="1" dirty="0">
                <a:solidFill>
                  <a:schemeClr val="accent2">
                    <a:lumMod val="75000"/>
                  </a:schemeClr>
                </a:solidFill>
              </a:rPr>
              <a:t> </a:t>
            </a:r>
            <a:r>
              <a:rPr lang="en-US" altLang="en-US" sz="4400" b="1" dirty="0" err="1">
                <a:solidFill>
                  <a:schemeClr val="accent2">
                    <a:lumMod val="75000"/>
                  </a:schemeClr>
                </a:solidFill>
              </a:rPr>
              <a:t>sinh</a:t>
            </a:r>
            <a:r>
              <a:rPr lang="en-US" altLang="en-US" sz="4400" b="1" dirty="0">
                <a:solidFill>
                  <a:schemeClr val="accent2">
                    <a:lumMod val="75000"/>
                  </a:schemeClr>
                </a:solidFill>
              </a:rPr>
              <a:t> </a:t>
            </a:r>
            <a:r>
              <a:rPr lang="en-US" altLang="en-US" sz="4400" b="1" dirty="0" err="1">
                <a:solidFill>
                  <a:schemeClr val="accent2">
                    <a:lumMod val="75000"/>
                  </a:schemeClr>
                </a:solidFill>
              </a:rPr>
              <a:t>ra</a:t>
            </a:r>
            <a:r>
              <a:rPr lang="en-US" altLang="en-US" sz="4400" b="1" dirty="0">
                <a:solidFill>
                  <a:schemeClr val="accent2">
                    <a:lumMod val="75000"/>
                  </a:schemeClr>
                </a:solidFill>
              </a:rPr>
              <a:t> </a:t>
            </a:r>
            <a:r>
              <a:rPr lang="en-US" altLang="en-US" sz="4400" b="1" dirty="0" err="1">
                <a:solidFill>
                  <a:schemeClr val="accent2">
                    <a:lumMod val="75000"/>
                  </a:schemeClr>
                </a:solidFill>
              </a:rPr>
              <a:t>vì</a:t>
            </a:r>
            <a:r>
              <a:rPr lang="en-US" altLang="en-US" sz="4400" b="1" dirty="0">
                <a:solidFill>
                  <a:schemeClr val="accent2">
                    <a:lumMod val="75000"/>
                  </a:schemeClr>
                </a:solidFill>
              </a:rPr>
              <a:t> </a:t>
            </a:r>
            <a:r>
              <a:rPr lang="en-US" altLang="en-US" sz="4400" b="1" dirty="0" err="1">
                <a:solidFill>
                  <a:schemeClr val="accent2">
                    <a:lumMod val="75000"/>
                  </a:schemeClr>
                </a:solidFill>
              </a:rPr>
              <a:t>sao</a:t>
            </a:r>
            <a:r>
              <a:rPr lang="en-US" altLang="en-US" sz="4400" b="1" dirty="0">
                <a:solidFill>
                  <a:schemeClr val="accent2">
                    <a:lumMod val="75000"/>
                  </a:schemeClr>
                </a:solidFill>
              </a:rPr>
              <a:t> </a:t>
            </a:r>
            <a:r>
              <a:rPr lang="en-US" altLang="en-US" sz="4400" b="1" dirty="0" err="1">
                <a:solidFill>
                  <a:schemeClr val="accent2">
                    <a:lumMod val="75000"/>
                  </a:schemeClr>
                </a:solidFill>
              </a:rPr>
              <a:t>cần</a:t>
            </a:r>
            <a:r>
              <a:rPr lang="en-US" altLang="en-US" sz="4400" b="1" dirty="0">
                <a:solidFill>
                  <a:schemeClr val="accent2">
                    <a:lumMod val="75000"/>
                  </a:schemeClr>
                </a:solidFill>
              </a:rPr>
              <a:t> </a:t>
            </a:r>
            <a:r>
              <a:rPr lang="en-US" altLang="en-US" sz="4400" b="1" dirty="0" err="1">
                <a:solidFill>
                  <a:schemeClr val="accent2">
                    <a:lumMod val="75000"/>
                  </a:schemeClr>
                </a:solidFill>
              </a:rPr>
              <a:t>có</a:t>
            </a:r>
            <a:r>
              <a:rPr lang="en-US" altLang="en-US" sz="4400" b="1" dirty="0">
                <a:solidFill>
                  <a:schemeClr val="accent2">
                    <a:lumMod val="75000"/>
                  </a:schemeClr>
                </a:solidFill>
              </a:rPr>
              <a:t> </a:t>
            </a:r>
            <a:r>
              <a:rPr lang="en-US" altLang="en-US" sz="4400" b="1" dirty="0" err="1">
                <a:solidFill>
                  <a:schemeClr val="accent2">
                    <a:lumMod val="75000"/>
                  </a:schemeClr>
                </a:solidFill>
              </a:rPr>
              <a:t>ngay</a:t>
            </a:r>
            <a:r>
              <a:rPr lang="en-US" altLang="en-US" sz="4400" b="1" dirty="0">
                <a:solidFill>
                  <a:schemeClr val="accent2">
                    <a:lumMod val="75000"/>
                  </a:schemeClr>
                </a:solidFill>
              </a:rPr>
              <a:t> </a:t>
            </a:r>
            <a:r>
              <a:rPr lang="en-US" altLang="en-US" sz="4400" b="1" dirty="0" err="1">
                <a:solidFill>
                  <a:schemeClr val="accent2">
                    <a:lumMod val="75000"/>
                  </a:schemeClr>
                </a:solidFill>
              </a:rPr>
              <a:t>người</a:t>
            </a:r>
            <a:r>
              <a:rPr lang="en-US" altLang="en-US" sz="4400" b="1" dirty="0">
                <a:solidFill>
                  <a:schemeClr val="accent2">
                    <a:lumMod val="75000"/>
                  </a:schemeClr>
                </a:solidFill>
              </a:rPr>
              <a:t> </a:t>
            </a:r>
            <a:r>
              <a:rPr lang="en-US" altLang="en-US" sz="4400" b="1" dirty="0" err="1">
                <a:solidFill>
                  <a:schemeClr val="accent2">
                    <a:lumMod val="75000"/>
                  </a:schemeClr>
                </a:solidFill>
              </a:rPr>
              <a:t>mẹ</a:t>
            </a:r>
            <a:r>
              <a:rPr lang="en-US" altLang="en-US" sz="4400" b="1" dirty="0">
                <a:solidFill>
                  <a:schemeClr val="accent2">
                    <a:lumMod val="75000"/>
                  </a:schemeClr>
                </a:solidFill>
              </a:rPr>
              <a:t> ?</a:t>
            </a:r>
          </a:p>
        </p:txBody>
      </p:sp>
      <p:sp>
        <p:nvSpPr>
          <p:cNvPr id="41" name="TextBox 40"/>
          <p:cNvSpPr txBox="1"/>
          <p:nvPr/>
        </p:nvSpPr>
        <p:spPr>
          <a:xfrm>
            <a:off x="1966162" y="2679344"/>
            <a:ext cx="5935578" cy="1323439"/>
          </a:xfrm>
          <a:prstGeom prst="rect">
            <a:avLst/>
          </a:prstGeom>
          <a:noFill/>
        </p:spPr>
        <p:txBody>
          <a:bodyPr wrap="square" rtlCol="0">
            <a:spAutoFit/>
          </a:bodyPr>
          <a:lstStyle/>
          <a:p>
            <a:pPr algn="just"/>
            <a:r>
              <a:rPr lang="en-US" altLang="en-US" sz="4000" dirty="0" err="1">
                <a:solidFill>
                  <a:srgbClr val="002060"/>
                </a:solidFill>
              </a:rPr>
              <a:t>Vì</a:t>
            </a:r>
            <a:r>
              <a:rPr lang="en-US" altLang="en-US" sz="4000" dirty="0">
                <a:solidFill>
                  <a:srgbClr val="002060"/>
                </a:solidFill>
              </a:rPr>
              <a:t> </a:t>
            </a:r>
            <a:r>
              <a:rPr lang="en-US" altLang="en-US" sz="4000" dirty="0" err="1">
                <a:solidFill>
                  <a:srgbClr val="002060"/>
                </a:solidFill>
              </a:rPr>
              <a:t>trẻ</a:t>
            </a:r>
            <a:r>
              <a:rPr lang="en-US" altLang="en-US" sz="4000" dirty="0">
                <a:solidFill>
                  <a:srgbClr val="002060"/>
                </a:solidFill>
              </a:rPr>
              <a:t> </a:t>
            </a:r>
            <a:r>
              <a:rPr lang="en-US" altLang="en-US" sz="4000" dirty="0" err="1">
                <a:solidFill>
                  <a:srgbClr val="002060"/>
                </a:solidFill>
              </a:rPr>
              <a:t>cần</a:t>
            </a:r>
            <a:r>
              <a:rPr lang="en-US" altLang="en-US" sz="4000" dirty="0">
                <a:solidFill>
                  <a:srgbClr val="002060"/>
                </a:solidFill>
              </a:rPr>
              <a:t> </a:t>
            </a:r>
            <a:r>
              <a:rPr lang="en-US" altLang="en-US" sz="4000" dirty="0" err="1">
                <a:solidFill>
                  <a:srgbClr val="002060"/>
                </a:solidFill>
              </a:rPr>
              <a:t>tình</a:t>
            </a:r>
            <a:r>
              <a:rPr lang="en-US" altLang="en-US" sz="4000" dirty="0">
                <a:solidFill>
                  <a:srgbClr val="002060"/>
                </a:solidFill>
              </a:rPr>
              <a:t> </a:t>
            </a:r>
            <a:r>
              <a:rPr lang="en-US" altLang="en-US" sz="4000" dirty="0" err="1">
                <a:solidFill>
                  <a:srgbClr val="002060"/>
                </a:solidFill>
              </a:rPr>
              <a:t>yêu</a:t>
            </a:r>
            <a:r>
              <a:rPr lang="en-US" altLang="en-US" sz="4000" dirty="0">
                <a:solidFill>
                  <a:srgbClr val="002060"/>
                </a:solidFill>
              </a:rPr>
              <a:t> </a:t>
            </a:r>
            <a:r>
              <a:rPr lang="en-US" altLang="en-US" sz="4000" dirty="0" err="1">
                <a:solidFill>
                  <a:srgbClr val="002060"/>
                </a:solidFill>
              </a:rPr>
              <a:t>và</a:t>
            </a:r>
            <a:r>
              <a:rPr lang="en-US" altLang="en-US" sz="4000" dirty="0">
                <a:solidFill>
                  <a:srgbClr val="002060"/>
                </a:solidFill>
              </a:rPr>
              <a:t> </a:t>
            </a:r>
            <a:r>
              <a:rPr lang="en-US" altLang="en-US" sz="4000" dirty="0" err="1">
                <a:solidFill>
                  <a:srgbClr val="002060"/>
                </a:solidFill>
              </a:rPr>
              <a:t>lời</a:t>
            </a:r>
            <a:r>
              <a:rPr lang="en-US" altLang="en-US" sz="4000" dirty="0">
                <a:solidFill>
                  <a:srgbClr val="002060"/>
                </a:solidFill>
              </a:rPr>
              <a:t> </a:t>
            </a:r>
            <a:r>
              <a:rPr lang="en-US" altLang="en-US" sz="4000" dirty="0" err="1">
                <a:solidFill>
                  <a:srgbClr val="002060"/>
                </a:solidFill>
              </a:rPr>
              <a:t>ru</a:t>
            </a:r>
            <a:r>
              <a:rPr lang="en-US" altLang="en-US" sz="4000" dirty="0">
                <a:solidFill>
                  <a:srgbClr val="002060"/>
                </a:solidFill>
              </a:rPr>
              <a:t>; </a:t>
            </a:r>
            <a:r>
              <a:rPr lang="en-US" altLang="en-US" sz="4000" dirty="0" err="1">
                <a:solidFill>
                  <a:srgbClr val="002060"/>
                </a:solidFill>
              </a:rPr>
              <a:t>trẻ</a:t>
            </a:r>
            <a:r>
              <a:rPr lang="en-US" altLang="en-US" sz="4000" dirty="0">
                <a:solidFill>
                  <a:srgbClr val="002060"/>
                </a:solidFill>
              </a:rPr>
              <a:t> </a:t>
            </a:r>
            <a:r>
              <a:rPr lang="en-US" altLang="en-US" sz="4000" dirty="0" err="1">
                <a:solidFill>
                  <a:srgbClr val="002060"/>
                </a:solidFill>
              </a:rPr>
              <a:t>cần</a:t>
            </a:r>
            <a:r>
              <a:rPr lang="en-US" altLang="en-US" sz="4000" dirty="0">
                <a:solidFill>
                  <a:srgbClr val="002060"/>
                </a:solidFill>
              </a:rPr>
              <a:t> </a:t>
            </a:r>
            <a:r>
              <a:rPr lang="en-US" altLang="en-US" sz="4000" dirty="0" err="1">
                <a:solidFill>
                  <a:srgbClr val="002060"/>
                </a:solidFill>
              </a:rPr>
              <a:t>bế</a:t>
            </a:r>
            <a:r>
              <a:rPr lang="en-US" altLang="en-US" sz="4000" dirty="0">
                <a:solidFill>
                  <a:srgbClr val="002060"/>
                </a:solidFill>
              </a:rPr>
              <a:t> </a:t>
            </a:r>
            <a:r>
              <a:rPr lang="en-US" altLang="en-US" sz="4000" dirty="0" err="1">
                <a:solidFill>
                  <a:srgbClr val="002060"/>
                </a:solidFill>
              </a:rPr>
              <a:t>bồng</a:t>
            </a:r>
            <a:r>
              <a:rPr lang="en-US" altLang="en-US" sz="4000" dirty="0">
                <a:solidFill>
                  <a:srgbClr val="002060"/>
                </a:solidFill>
              </a:rPr>
              <a:t> </a:t>
            </a:r>
            <a:r>
              <a:rPr lang="en-US" altLang="en-US" sz="4000" dirty="0" err="1">
                <a:solidFill>
                  <a:srgbClr val="002060"/>
                </a:solidFill>
              </a:rPr>
              <a:t>chăm</a:t>
            </a:r>
            <a:r>
              <a:rPr lang="en-US" altLang="en-US" sz="4000" dirty="0">
                <a:solidFill>
                  <a:srgbClr val="002060"/>
                </a:solidFill>
              </a:rPr>
              <a:t> </a:t>
            </a:r>
            <a:r>
              <a:rPr lang="en-US" altLang="en-US" sz="4000" dirty="0" err="1">
                <a:solidFill>
                  <a:srgbClr val="002060"/>
                </a:solidFill>
              </a:rPr>
              <a:t>sóc</a:t>
            </a:r>
            <a:r>
              <a:rPr lang="en-US" altLang="en-US" sz="4000" dirty="0">
                <a:solidFill>
                  <a:srgbClr val="002060"/>
                </a:solidFill>
              </a:rPr>
              <a:t>.</a:t>
            </a:r>
          </a:p>
        </p:txBody>
      </p:sp>
      <p:pic>
        <p:nvPicPr>
          <p:cNvPr id="25" name="Picture 24" descr="fd2eb0da63d7a14861647a759c721ae2.png">
            <a:hlinkClick r:id="rId3" action="ppaction://hlinksldjump"/>
          </p:cNvPr>
          <p:cNvPicPr>
            <a:picLocks noChangeAspect="1"/>
          </p:cNvPicPr>
          <p:nvPr/>
        </p:nvPicPr>
        <p:blipFill>
          <a:blip r:embed="rId4" cstate="print"/>
          <a:stretch>
            <a:fillRect/>
          </a:stretch>
        </p:blipFill>
        <p:spPr>
          <a:xfrm>
            <a:off x="10532588" y="5610477"/>
            <a:ext cx="1371600" cy="1142999"/>
          </a:xfrm>
          <a:prstGeom prst="rect">
            <a:avLst/>
          </a:prstGeom>
        </p:spPr>
      </p:pic>
    </p:spTree>
    <p:extLst>
      <p:ext uri="{BB962C8B-B14F-4D97-AF65-F5344CB8AC3E}">
        <p14:creationId xmlns:p14="http://schemas.microsoft.com/office/powerpoint/2010/main" val="179197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90">
                                          <p:stCondLst>
                                            <p:cond delay="0"/>
                                          </p:stCondLst>
                                        </p:cTn>
                                        <p:tgtEl>
                                          <p:spTgt spid="5"/>
                                        </p:tgtEl>
                                      </p:cBhvr>
                                    </p:animEffect>
                                    <p:anim calcmode="lin" valueType="num">
                                      <p:cBhvr>
                                        <p:cTn id="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tgtEl>
                                      </p:cBhvr>
                                      <p:to x="100000" y="60000"/>
                                    </p:animScale>
                                    <p:animScale>
                                      <p:cBhvr>
                                        <p:cTn id="14" dur="83" decel="50000">
                                          <p:stCondLst>
                                            <p:cond delay="338"/>
                                          </p:stCondLst>
                                        </p:cTn>
                                        <p:tgtEl>
                                          <p:spTgt spid="5"/>
                                        </p:tgtEl>
                                      </p:cBhvr>
                                      <p:to x="100000" y="100000"/>
                                    </p:animScale>
                                    <p:animScale>
                                      <p:cBhvr>
                                        <p:cTn id="15" dur="13">
                                          <p:stCondLst>
                                            <p:cond delay="656"/>
                                          </p:stCondLst>
                                        </p:cTn>
                                        <p:tgtEl>
                                          <p:spTgt spid="5"/>
                                        </p:tgtEl>
                                      </p:cBhvr>
                                      <p:to x="100000" y="80000"/>
                                    </p:animScale>
                                    <p:animScale>
                                      <p:cBhvr>
                                        <p:cTn id="16" dur="83" decel="50000">
                                          <p:stCondLst>
                                            <p:cond delay="669"/>
                                          </p:stCondLst>
                                        </p:cTn>
                                        <p:tgtEl>
                                          <p:spTgt spid="5"/>
                                        </p:tgtEl>
                                      </p:cBhvr>
                                      <p:to x="100000" y="100000"/>
                                    </p:animScale>
                                    <p:animScale>
                                      <p:cBhvr>
                                        <p:cTn id="17" dur="13">
                                          <p:stCondLst>
                                            <p:cond delay="821"/>
                                          </p:stCondLst>
                                        </p:cTn>
                                        <p:tgtEl>
                                          <p:spTgt spid="5"/>
                                        </p:tgtEl>
                                      </p:cBhvr>
                                      <p:to x="100000" y="90000"/>
                                    </p:animScale>
                                    <p:animScale>
                                      <p:cBhvr>
                                        <p:cTn id="18" dur="83" decel="50000">
                                          <p:stCondLst>
                                            <p:cond delay="834"/>
                                          </p:stCondLst>
                                        </p:cTn>
                                        <p:tgtEl>
                                          <p:spTgt spid="5"/>
                                        </p:tgtEl>
                                      </p:cBhvr>
                                      <p:to x="100000" y="100000"/>
                                    </p:animScale>
                                    <p:animScale>
                                      <p:cBhvr>
                                        <p:cTn id="19" dur="13">
                                          <p:stCondLst>
                                            <p:cond delay="904"/>
                                          </p:stCondLst>
                                        </p:cTn>
                                        <p:tgtEl>
                                          <p:spTgt spid="5"/>
                                        </p:tgtEl>
                                      </p:cBhvr>
                                      <p:to x="100000" y="95000"/>
                                    </p:animScale>
                                    <p:animScale>
                                      <p:cBhvr>
                                        <p:cTn id="20" dur="83" decel="50000">
                                          <p:stCondLst>
                                            <p:cond delay="917"/>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randombar(horizontal)">
                                      <p:cBhvr>
                                        <p:cTn id="2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13"/>
          <p:cNvSpPr txBox="1">
            <a:spLocks noChangeArrowheads="1"/>
          </p:cNvSpPr>
          <p:nvPr/>
        </p:nvSpPr>
        <p:spPr bwMode="auto">
          <a:xfrm>
            <a:off x="394035" y="349625"/>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altLang="en-US" sz="3600" i="1" dirty="0" err="1">
                <a:solidFill>
                  <a:schemeClr val="accent2">
                    <a:lumMod val="75000"/>
                  </a:schemeClr>
                </a:solidFill>
                <a:latin typeface="Arial" panose="020B0604020202020204" pitchFamily="34" charset="0"/>
                <a:cs typeface="Arial" panose="020B0604020202020204" pitchFamily="34" charset="0"/>
              </a:rPr>
              <a:t>Bố</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và</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thầy</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giáo</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giúp</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trẻ</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em</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những</a:t>
            </a:r>
            <a:r>
              <a:rPr lang="en-US" altLang="en-US" sz="3600" i="1" dirty="0">
                <a:solidFill>
                  <a:schemeClr val="accent2">
                    <a:lumMod val="75000"/>
                  </a:schemeClr>
                </a:solidFill>
                <a:latin typeface="Arial" panose="020B0604020202020204" pitchFamily="34" charset="0"/>
                <a:cs typeface="Arial" panose="020B0604020202020204" pitchFamily="34" charset="0"/>
              </a:rPr>
              <a:t> </a:t>
            </a:r>
            <a:r>
              <a:rPr lang="en-US" altLang="en-US" sz="3600" i="1" dirty="0" err="1">
                <a:solidFill>
                  <a:schemeClr val="accent2">
                    <a:lumMod val="75000"/>
                  </a:schemeClr>
                </a:solidFill>
                <a:latin typeface="Arial" panose="020B0604020202020204" pitchFamily="34" charset="0"/>
                <a:cs typeface="Arial" panose="020B0604020202020204" pitchFamily="34" charset="0"/>
              </a:rPr>
              <a:t>gì</a:t>
            </a:r>
            <a:r>
              <a:rPr lang="en-US" altLang="en-US" sz="3600" i="1" dirty="0">
                <a:solidFill>
                  <a:schemeClr val="accent2">
                    <a:lumMod val="75000"/>
                  </a:schemeClr>
                </a:solidFill>
                <a:latin typeface="Arial" panose="020B0604020202020204" pitchFamily="34" charset="0"/>
                <a:cs typeface="Arial" panose="020B0604020202020204" pitchFamily="34" charset="0"/>
              </a:rPr>
              <a:t> ?</a:t>
            </a:r>
          </a:p>
        </p:txBody>
      </p:sp>
      <p:sp>
        <p:nvSpPr>
          <p:cNvPr id="47" name="AutoShape 14"/>
          <p:cNvSpPr>
            <a:spLocks noChangeArrowheads="1"/>
          </p:cNvSpPr>
          <p:nvPr/>
        </p:nvSpPr>
        <p:spPr bwMode="auto">
          <a:xfrm>
            <a:off x="394035" y="1175657"/>
            <a:ext cx="10933329" cy="1306286"/>
          </a:xfrm>
          <a:prstGeom prst="round2SameRect">
            <a:avLst/>
          </a:prstGeom>
          <a:solidFill>
            <a:srgbClr val="EEA0AD"/>
          </a:solidFill>
          <a:ln w="28575">
            <a:solidFill>
              <a:schemeClr val="bg1"/>
            </a:solidFill>
            <a:prstDash val="dashDot"/>
            <a:round/>
            <a:headEnd/>
            <a:tailEnd/>
          </a:ln>
        </p:spPr>
        <p:txBody>
          <a:bodyPr wrap="none" anchor="ct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lgn="just"/>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Bố</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giúp</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trẻ</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hiểu</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biết</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bảo</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cho</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trẻ</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ngoan</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dạy</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cho</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trẻ</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biết</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nghĩ</a:t>
            </a:r>
            <a:r>
              <a:rPr lang="en-US" altLang="en-US" sz="2800" dirty="0">
                <a:solidFill>
                  <a:schemeClr val="bg1"/>
                </a:solidFill>
                <a:latin typeface="Arial" panose="020B0604020202020204" pitchFamily="34" charset="0"/>
                <a:cs typeface="Arial" panose="020B0604020202020204" pitchFamily="34" charset="0"/>
              </a:rPr>
              <a:t>.</a:t>
            </a:r>
          </a:p>
          <a:p>
            <a:pPr algn="just"/>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Thầy</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giáo</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dạy</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cho</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trẻ</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học</a:t>
            </a:r>
            <a:r>
              <a:rPr lang="en-US" altLang="en-US" sz="2800" dirty="0">
                <a:solidFill>
                  <a:schemeClr val="bg1"/>
                </a:solidFill>
                <a:latin typeface="Arial" panose="020B0604020202020204" pitchFamily="34" charset="0"/>
                <a:cs typeface="Arial" panose="020B0604020202020204" pitchFamily="34" charset="0"/>
              </a:rPr>
              <a:t> </a:t>
            </a:r>
            <a:r>
              <a:rPr lang="en-US" altLang="en-US" sz="2800" dirty="0" err="1">
                <a:solidFill>
                  <a:schemeClr val="bg1"/>
                </a:solidFill>
                <a:latin typeface="Arial" panose="020B0604020202020204" pitchFamily="34" charset="0"/>
                <a:cs typeface="Arial" panose="020B0604020202020204" pitchFamily="34" charset="0"/>
              </a:rPr>
              <a:t>hành</a:t>
            </a:r>
            <a:r>
              <a:rPr lang="en-US" altLang="en-US" sz="2800" dirty="0">
                <a:solidFill>
                  <a:schemeClr val="bg1"/>
                </a:solidFill>
                <a:latin typeface="Arial" panose="020B0604020202020204" pitchFamily="34" charset="0"/>
                <a:cs typeface="Arial" panose="020B0604020202020204" pitchFamily="34" charset="0"/>
              </a:rPr>
              <a:t>.</a:t>
            </a:r>
          </a:p>
        </p:txBody>
      </p:sp>
      <p:sp>
        <p:nvSpPr>
          <p:cNvPr id="48" name="Text Box 13"/>
          <p:cNvSpPr txBox="1">
            <a:spLocks noChangeArrowheads="1"/>
          </p:cNvSpPr>
          <p:nvPr/>
        </p:nvSpPr>
        <p:spPr bwMode="auto">
          <a:xfrm>
            <a:off x="394035" y="2894243"/>
            <a:ext cx="1109688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altLang="en-US" sz="3600" i="1" dirty="0" err="1">
                <a:solidFill>
                  <a:schemeClr val="accent4">
                    <a:lumMod val="75000"/>
                  </a:schemeClr>
                </a:solidFill>
                <a:latin typeface="Arial" panose="020B0604020202020204" pitchFamily="34" charset="0"/>
                <a:cs typeface="Arial" panose="020B0604020202020204" pitchFamily="34" charset="0"/>
              </a:rPr>
              <a:t>Trẻ</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em</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biết</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được</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những</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gì</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nhờ</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bố</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và</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thầy</a:t>
            </a:r>
            <a:r>
              <a:rPr lang="en-US" altLang="en-US" sz="3600" i="1" dirty="0">
                <a:solidFill>
                  <a:schemeClr val="accent4">
                    <a:lumMod val="75000"/>
                  </a:schemeClr>
                </a:solidFill>
                <a:latin typeface="Arial" panose="020B0604020202020204" pitchFamily="34" charset="0"/>
                <a:cs typeface="Arial" panose="020B0604020202020204" pitchFamily="34" charset="0"/>
              </a:rPr>
              <a:t> </a:t>
            </a:r>
            <a:r>
              <a:rPr lang="en-US" altLang="en-US" sz="3600" i="1" dirty="0" err="1">
                <a:solidFill>
                  <a:schemeClr val="accent4">
                    <a:lumMod val="75000"/>
                  </a:schemeClr>
                </a:solidFill>
                <a:latin typeface="Arial" panose="020B0604020202020204" pitchFamily="34" charset="0"/>
                <a:cs typeface="Arial" panose="020B0604020202020204" pitchFamily="34" charset="0"/>
              </a:rPr>
              <a:t>giáo</a:t>
            </a:r>
            <a:r>
              <a:rPr lang="en-US" altLang="en-US" sz="3600" i="1" dirty="0">
                <a:solidFill>
                  <a:schemeClr val="accent4">
                    <a:lumMod val="75000"/>
                  </a:schemeClr>
                </a:solidFill>
                <a:latin typeface="Arial" panose="020B0604020202020204" pitchFamily="34" charset="0"/>
                <a:cs typeface="Arial" panose="020B0604020202020204" pitchFamily="34" charset="0"/>
              </a:rPr>
              <a:t>?</a:t>
            </a:r>
          </a:p>
        </p:txBody>
      </p:sp>
      <p:sp>
        <p:nvSpPr>
          <p:cNvPr id="49" name="AutoShape 14"/>
          <p:cNvSpPr>
            <a:spLocks noChangeArrowheads="1"/>
          </p:cNvSpPr>
          <p:nvPr/>
        </p:nvSpPr>
        <p:spPr bwMode="auto">
          <a:xfrm>
            <a:off x="394034" y="3626304"/>
            <a:ext cx="11096885" cy="1608169"/>
          </a:xfrm>
          <a:prstGeom prst="round2SameRect">
            <a:avLst/>
          </a:prstGeom>
          <a:solidFill>
            <a:schemeClr val="accent4">
              <a:lumMod val="60000"/>
              <a:lumOff val="40000"/>
            </a:schemeClr>
          </a:solidFill>
          <a:ln w="57150">
            <a:solidFill>
              <a:schemeClr val="bg1"/>
            </a:solidFill>
            <a:round/>
            <a:headEnd/>
            <a:tailEnd/>
          </a:ln>
        </p:spPr>
        <p:txBody>
          <a:bodyPr wrap="none" anchor="ct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lgn="just">
              <a:buFontTx/>
              <a:buChar char="-"/>
            </a:pP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Trẻ</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em</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biết</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được</a:t>
            </a:r>
            <a:r>
              <a:rPr lang="en-US" altLang="en-US" sz="3200" dirty="0">
                <a:solidFill>
                  <a:schemeClr val="bg1"/>
                </a:solidFill>
                <a:latin typeface="Arial" panose="020B0604020202020204" pitchFamily="34" charset="0"/>
                <a:cs typeface="Arial" panose="020B0604020202020204" pitchFamily="34" charset="0"/>
              </a:rPr>
              <a:t> </a:t>
            </a:r>
            <a:r>
              <a:rPr lang="en-US" altLang="en-US" sz="3200" i="1" dirty="0" err="1">
                <a:solidFill>
                  <a:schemeClr val="tx1">
                    <a:lumMod val="85000"/>
                    <a:lumOff val="15000"/>
                  </a:schemeClr>
                </a:solidFill>
                <a:latin typeface="Arial" panose="020B0604020202020204" pitchFamily="34" charset="0"/>
                <a:cs typeface="Arial" panose="020B0604020202020204" pitchFamily="34" charset="0"/>
              </a:rPr>
              <a:t>biển</a:t>
            </a:r>
            <a:r>
              <a:rPr lang="en-US" altLang="en-US" sz="3200" i="1" dirty="0">
                <a:solidFill>
                  <a:schemeClr val="tx1">
                    <a:lumMod val="85000"/>
                    <a:lumOff val="15000"/>
                  </a:schemeClr>
                </a:solidFill>
                <a:latin typeface="Arial" panose="020B0604020202020204" pitchFamily="34" charset="0"/>
                <a:cs typeface="Arial" panose="020B0604020202020204" pitchFamily="34" charset="0"/>
              </a:rPr>
              <a:t> </a:t>
            </a:r>
            <a:r>
              <a:rPr lang="en-US" altLang="en-US" sz="3200" i="1" dirty="0" err="1">
                <a:solidFill>
                  <a:schemeClr val="tx1">
                    <a:lumMod val="85000"/>
                    <a:lumOff val="15000"/>
                  </a:schemeClr>
                </a:solidFill>
                <a:latin typeface="Arial" panose="020B0604020202020204" pitchFamily="34" charset="0"/>
                <a:cs typeface="Arial" panose="020B0604020202020204" pitchFamily="34" charset="0"/>
              </a:rPr>
              <a:t>rộng</a:t>
            </a:r>
            <a:r>
              <a:rPr lang="en-US" altLang="en-US" sz="3200" dirty="0">
                <a:solidFill>
                  <a:schemeClr val="bg1"/>
                </a:solidFill>
                <a:latin typeface="Arial" panose="020B0604020202020204" pitchFamily="34" charset="0"/>
                <a:cs typeface="Arial" panose="020B0604020202020204" pitchFamily="34" charset="0"/>
              </a:rPr>
              <a:t>, </a:t>
            </a:r>
            <a:r>
              <a:rPr lang="en-US" altLang="en-US" sz="3200" i="1" dirty="0" err="1">
                <a:solidFill>
                  <a:schemeClr val="tx1">
                    <a:lumMod val="85000"/>
                    <a:lumOff val="15000"/>
                  </a:schemeClr>
                </a:solidFill>
                <a:latin typeface="Arial" panose="020B0604020202020204" pitchFamily="34" charset="0"/>
                <a:cs typeface="Arial" panose="020B0604020202020204" pitchFamily="34" charset="0"/>
              </a:rPr>
              <a:t>đường</a:t>
            </a:r>
            <a:r>
              <a:rPr lang="en-US" altLang="en-US" sz="3200" i="1" dirty="0">
                <a:solidFill>
                  <a:schemeClr val="tx1">
                    <a:lumMod val="85000"/>
                    <a:lumOff val="15000"/>
                  </a:schemeClr>
                </a:solidFill>
                <a:latin typeface="Arial" panose="020B0604020202020204" pitchFamily="34" charset="0"/>
                <a:cs typeface="Arial" panose="020B0604020202020204" pitchFamily="34" charset="0"/>
              </a:rPr>
              <a:t> </a:t>
            </a:r>
            <a:r>
              <a:rPr lang="en-US" altLang="en-US" sz="3200" i="1" dirty="0" err="1">
                <a:solidFill>
                  <a:schemeClr val="tx1">
                    <a:lumMod val="85000"/>
                    <a:lumOff val="15000"/>
                  </a:schemeClr>
                </a:solidFill>
                <a:latin typeface="Arial" panose="020B0604020202020204" pitchFamily="34" charset="0"/>
                <a:cs typeface="Arial" panose="020B0604020202020204" pitchFamily="34" charset="0"/>
              </a:rPr>
              <a:t>dài</a:t>
            </a:r>
            <a:r>
              <a:rPr lang="en-US" altLang="en-US" sz="3200" dirty="0">
                <a:solidFill>
                  <a:schemeClr val="bg1"/>
                </a:solidFill>
                <a:latin typeface="Arial" panose="020B0604020202020204" pitchFamily="34" charset="0"/>
                <a:cs typeface="Arial" panose="020B0604020202020204" pitchFamily="34" charset="0"/>
              </a:rPr>
              <a:t>, </a:t>
            </a:r>
            <a:r>
              <a:rPr lang="en-US" altLang="en-US" sz="3200" i="1" dirty="0" err="1">
                <a:solidFill>
                  <a:schemeClr val="tx1">
                    <a:lumMod val="85000"/>
                    <a:lumOff val="15000"/>
                  </a:schemeClr>
                </a:solidFill>
                <a:latin typeface="Arial" panose="020B0604020202020204" pitchFamily="34" charset="0"/>
                <a:cs typeface="Arial" panose="020B0604020202020204" pitchFamily="34" charset="0"/>
              </a:rPr>
              <a:t>ngọn</a:t>
            </a:r>
            <a:r>
              <a:rPr lang="en-US" altLang="en-US" sz="3200" i="1" dirty="0">
                <a:solidFill>
                  <a:schemeClr val="tx1">
                    <a:lumMod val="85000"/>
                    <a:lumOff val="15000"/>
                  </a:schemeClr>
                </a:solidFill>
                <a:latin typeface="Arial" panose="020B0604020202020204" pitchFamily="34" charset="0"/>
                <a:cs typeface="Arial" panose="020B0604020202020204" pitchFamily="34" charset="0"/>
              </a:rPr>
              <a:t> </a:t>
            </a:r>
            <a:r>
              <a:rPr lang="en-US" altLang="en-US" sz="3200" i="1" dirty="0" err="1">
                <a:solidFill>
                  <a:schemeClr val="tx1">
                    <a:lumMod val="85000"/>
                    <a:lumOff val="15000"/>
                  </a:schemeClr>
                </a:solidFill>
                <a:latin typeface="Arial" panose="020B0604020202020204" pitchFamily="34" charset="0"/>
                <a:cs typeface="Arial" panose="020B0604020202020204" pitchFamily="34" charset="0"/>
              </a:rPr>
              <a:t>núi</a:t>
            </a:r>
            <a:r>
              <a:rPr lang="en-US" altLang="en-US" sz="3200" i="1" dirty="0">
                <a:solidFill>
                  <a:schemeClr val="tx1">
                    <a:lumMod val="85000"/>
                    <a:lumOff val="15000"/>
                  </a:schemeClr>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xanh</a:t>
            </a:r>
            <a:r>
              <a:rPr lang="en-US" altLang="en-US" sz="3200" dirty="0">
                <a:solidFill>
                  <a:schemeClr val="bg1"/>
                </a:solidFill>
                <a:latin typeface="Arial" panose="020B0604020202020204" pitchFamily="34" charset="0"/>
                <a:cs typeface="Arial" panose="020B0604020202020204" pitchFamily="34" charset="0"/>
              </a:rPr>
              <a:t> </a:t>
            </a:r>
          </a:p>
          <a:p>
            <a:pPr algn="just"/>
            <a:r>
              <a:rPr lang="en-US" altLang="en-US" sz="3200" dirty="0" err="1">
                <a:solidFill>
                  <a:schemeClr val="bg1"/>
                </a:solidFill>
                <a:latin typeface="Arial" panose="020B0604020202020204" pitchFamily="34" charset="0"/>
                <a:cs typeface="Arial" panose="020B0604020202020204" pitchFamily="34" charset="0"/>
              </a:rPr>
              <a:t>và</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xa</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trái</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đất</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hình</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tròn</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cục</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phấn</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được</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làm</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từ</a:t>
            </a:r>
            <a:r>
              <a:rPr lang="en-US" altLang="en-US" sz="3200" dirty="0">
                <a:solidFill>
                  <a:schemeClr val="bg1"/>
                </a:solidFill>
                <a:latin typeface="Arial" panose="020B0604020202020204" pitchFamily="34" charset="0"/>
                <a:cs typeface="Arial" panose="020B0604020202020204" pitchFamily="34" charset="0"/>
              </a:rPr>
              <a:t> </a:t>
            </a:r>
            <a:r>
              <a:rPr lang="en-US" altLang="en-US" sz="3200" dirty="0" err="1">
                <a:solidFill>
                  <a:schemeClr val="bg1"/>
                </a:solidFill>
                <a:latin typeface="Arial" panose="020B0604020202020204" pitchFamily="34" charset="0"/>
                <a:cs typeface="Arial" panose="020B0604020202020204" pitchFamily="34" charset="0"/>
              </a:rPr>
              <a:t>đá</a:t>
            </a:r>
            <a:r>
              <a:rPr lang="en-US" altLang="en-US" sz="3200" dirty="0">
                <a:solidFill>
                  <a:schemeClr val="bg1"/>
                </a:solidFill>
                <a:latin typeface="Arial" panose="020B0604020202020204" pitchFamily="34" charset="0"/>
                <a:cs typeface="Arial" panose="020B0604020202020204" pitchFamily="34" charset="0"/>
              </a:rPr>
              <a:t>.</a:t>
            </a:r>
          </a:p>
        </p:txBody>
      </p:sp>
      <p:pic>
        <p:nvPicPr>
          <p:cNvPr id="50" name="Picture 49" descr="fd2eb0da63d7a14861647a759c721ae2.png">
            <a:hlinkClick r:id="rId3" action="ppaction://hlinksldjump"/>
          </p:cNvPr>
          <p:cNvPicPr>
            <a:picLocks noChangeAspect="1"/>
          </p:cNvPicPr>
          <p:nvPr/>
        </p:nvPicPr>
        <p:blipFill>
          <a:blip r:embed="rId4" cstate="print"/>
          <a:stretch>
            <a:fillRect/>
          </a:stretch>
        </p:blipFill>
        <p:spPr>
          <a:xfrm>
            <a:off x="9888775" y="5629276"/>
            <a:ext cx="1371600" cy="1142999"/>
          </a:xfrm>
          <a:prstGeom prst="rect">
            <a:avLst/>
          </a:prstGeom>
        </p:spPr>
      </p:pic>
    </p:spTree>
    <p:extLst>
      <p:ext uri="{BB962C8B-B14F-4D97-AF65-F5344CB8AC3E}">
        <p14:creationId xmlns:p14="http://schemas.microsoft.com/office/powerpoint/2010/main" val="23138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ppt_x</p:attrName>
                                        </p:attrNameLst>
                                      </p:cBhvr>
                                      <p:tavLst>
                                        <p:tav tm="0">
                                          <p:val>
                                            <p:strVal val="#ppt_x-.2"/>
                                          </p:val>
                                        </p:tav>
                                        <p:tav tm="100000">
                                          <p:val>
                                            <p:strVal val="#ppt_x"/>
                                          </p:val>
                                        </p:tav>
                                      </p:tavLst>
                                    </p:anim>
                                    <p:anim calcmode="lin" valueType="num">
                                      <p:cBhvr>
                                        <p:cTn id="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1000" fill="hold"/>
                                        <p:tgtEl>
                                          <p:spTgt spid="47"/>
                                        </p:tgtEl>
                                        <p:attrNameLst>
                                          <p:attrName>ppt_x</p:attrName>
                                        </p:attrNameLst>
                                      </p:cBhvr>
                                      <p:tavLst>
                                        <p:tav tm="0">
                                          <p:val>
                                            <p:strVal val="#ppt_x-.2"/>
                                          </p:val>
                                        </p:tav>
                                        <p:tav tm="100000">
                                          <p:val>
                                            <p:strVal val="#ppt_x"/>
                                          </p:val>
                                        </p:tav>
                                      </p:tavLst>
                                    </p:anim>
                                    <p:anim calcmode="lin" valueType="num">
                                      <p:cBhvr>
                                        <p:cTn id="15" dur="1000" fill="hold"/>
                                        <p:tgtEl>
                                          <p:spTgt spid="4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anim calcmode="lin" valueType="num">
                                      <p:cBhvr>
                                        <p:cTn id="21" dur="1000" fill="hold"/>
                                        <p:tgtEl>
                                          <p:spTgt spid="48"/>
                                        </p:tgtEl>
                                        <p:attrNameLst>
                                          <p:attrName>ppt_x</p:attrName>
                                        </p:attrNameLst>
                                      </p:cBhvr>
                                      <p:tavLst>
                                        <p:tav tm="0">
                                          <p:val>
                                            <p:strVal val="#ppt_x-.2"/>
                                          </p:val>
                                        </p:tav>
                                        <p:tav tm="100000">
                                          <p:val>
                                            <p:strVal val="#ppt_x"/>
                                          </p:val>
                                        </p:tav>
                                      </p:tavLst>
                                    </p:anim>
                                    <p:anim calcmode="lin" valueType="num">
                                      <p:cBhvr>
                                        <p:cTn id="22"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3" dur="1000"/>
                                        <p:tgtEl>
                                          <p:spTgt spid="48"/>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1000" fill="hold"/>
                                        <p:tgtEl>
                                          <p:spTgt spid="49"/>
                                        </p:tgtEl>
                                        <p:attrNameLst>
                                          <p:attrName>ppt_x</p:attrName>
                                        </p:attrNameLst>
                                      </p:cBhvr>
                                      <p:tavLst>
                                        <p:tav tm="0">
                                          <p:val>
                                            <p:strVal val="#ppt_x-.2"/>
                                          </p:val>
                                        </p:tav>
                                        <p:tav tm="100000">
                                          <p:val>
                                            <p:strVal val="#ppt_x"/>
                                          </p:val>
                                        </p:tav>
                                      </p:tavLst>
                                    </p:anim>
                                    <p:anim calcmode="lin" valueType="num">
                                      <p:cBhvr>
                                        <p:cTn id="29" dur="1000" fill="hold"/>
                                        <p:tgtEl>
                                          <p:spTgt spid="49"/>
                                        </p:tgtEl>
                                        <p:attrNameLst>
                                          <p:attrName>ppt_y</p:attrName>
                                        </p:attrNameLst>
                                      </p:cBhvr>
                                      <p:tavLst>
                                        <p:tav tm="0">
                                          <p:val>
                                            <p:strVal val="#ppt_y"/>
                                          </p:val>
                                        </p:tav>
                                        <p:tav tm="100000">
                                          <p:val>
                                            <p:strVal val="#ppt_y"/>
                                          </p:val>
                                        </p:tav>
                                      </p:tavLst>
                                    </p:anim>
                                    <p:animEffect transition="in" filter="wipe(right)" prLst="gradientSize: 0.1">
                                      <p:cBhvr>
                                        <p:cTn id="30"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7" grpId="0" animBg="1"/>
      <p:bldP spid="48" grpId="0"/>
      <p:bldP spid="4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任意多边形: 形状 26">
            <a:extLst>
              <a:ext uri="{FF2B5EF4-FFF2-40B4-BE49-F238E27FC236}">
                <a16:creationId xmlns:a16="http://schemas.microsoft.com/office/drawing/2014/main" id="{11093F0F-BEC3-4B54-92F7-11DA3EE43C98}"/>
              </a:ext>
            </a:extLst>
          </p:cNvPr>
          <p:cNvSpPr/>
          <p:nvPr/>
        </p:nvSpPr>
        <p:spPr>
          <a:xfrm>
            <a:off x="1880602" y="1532615"/>
            <a:ext cx="9340489" cy="3835451"/>
          </a:xfrm>
          <a:custGeom>
            <a:avLst/>
            <a:gdLst>
              <a:gd name="connsiteX0" fmla="*/ 194255 w 8021226"/>
              <a:gd name="connsiteY0" fmla="*/ 1208888 h 4772731"/>
              <a:gd name="connsiteX1" fmla="*/ 3387621 w 8021226"/>
              <a:gd name="connsiteY1" fmla="*/ 294488 h 4772731"/>
              <a:gd name="connsiteX2" fmla="*/ 7228101 w 8021226"/>
              <a:gd name="connsiteY2" fmla="*/ 350759 h 4772731"/>
              <a:gd name="connsiteX3" fmla="*/ 7748606 w 8021226"/>
              <a:gd name="connsiteY3" fmla="*/ 4317848 h 4772731"/>
              <a:gd name="connsiteX4" fmla="*/ 3908126 w 8021226"/>
              <a:gd name="connsiteY4" fmla="*/ 4585134 h 4772731"/>
              <a:gd name="connsiteX5" fmla="*/ 742895 w 8021226"/>
              <a:gd name="connsiteY5" fmla="*/ 4486661 h 4772731"/>
              <a:gd name="connsiteX6" fmla="*/ 194255 w 8021226"/>
              <a:gd name="connsiteY6" fmla="*/ 1208888 h 477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21226" h="4772731">
                <a:moveTo>
                  <a:pt x="194255" y="1208888"/>
                </a:moveTo>
                <a:cubicBezTo>
                  <a:pt x="635043" y="510192"/>
                  <a:pt x="2215313" y="437509"/>
                  <a:pt x="3387621" y="294488"/>
                </a:cubicBezTo>
                <a:cubicBezTo>
                  <a:pt x="4559929" y="151466"/>
                  <a:pt x="6501270" y="-319801"/>
                  <a:pt x="7228101" y="350759"/>
                </a:cubicBezTo>
                <a:cubicBezTo>
                  <a:pt x="7954932" y="1021319"/>
                  <a:pt x="8301935" y="3612119"/>
                  <a:pt x="7748606" y="4317848"/>
                </a:cubicBezTo>
                <a:cubicBezTo>
                  <a:pt x="7195277" y="5023577"/>
                  <a:pt x="5075745" y="4556999"/>
                  <a:pt x="3908126" y="4585134"/>
                </a:cubicBezTo>
                <a:cubicBezTo>
                  <a:pt x="2740508" y="4613270"/>
                  <a:pt x="1368907" y="5049369"/>
                  <a:pt x="742895" y="4486661"/>
                </a:cubicBezTo>
                <a:cubicBezTo>
                  <a:pt x="116883" y="3923953"/>
                  <a:pt x="-246533" y="1907584"/>
                  <a:pt x="194255" y="1208888"/>
                </a:cubicBezTo>
                <a:close/>
              </a:path>
            </a:pathLst>
          </a:custGeom>
          <a:noFill/>
          <a:ln w="571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prstClr val="white"/>
              </a:solidFill>
              <a:effectLst/>
              <a:uLnTx/>
              <a:uFillTx/>
              <a:latin typeface="字魂152号-机甲超级黑" panose="00000500000000000000" pitchFamily="2" charset="-122"/>
              <a:ea typeface="字魂152号-机甲超级黑" panose="00000500000000000000" pitchFamily="2" charset="-122"/>
              <a:cs typeface="+mn-cs"/>
              <a:sym typeface="字魂152号-机甲超级黑" panose="00000500000000000000" pitchFamily="2" charset="-122"/>
            </a:endParaRPr>
          </a:p>
        </p:txBody>
      </p:sp>
      <p:grpSp>
        <p:nvGrpSpPr>
          <p:cNvPr id="20" name="组合 19">
            <a:extLst>
              <a:ext uri="{FF2B5EF4-FFF2-40B4-BE49-F238E27FC236}">
                <a16:creationId xmlns:a16="http://schemas.microsoft.com/office/drawing/2014/main" id="{086C413C-607D-4248-B829-718F2741C080}"/>
              </a:ext>
            </a:extLst>
          </p:cNvPr>
          <p:cNvGrpSpPr/>
          <p:nvPr/>
        </p:nvGrpSpPr>
        <p:grpSpPr>
          <a:xfrm rot="20788818">
            <a:off x="9085161" y="5166111"/>
            <a:ext cx="2230320" cy="1195500"/>
            <a:chOff x="9192135" y="764704"/>
            <a:chExt cx="2230320" cy="1195500"/>
          </a:xfrm>
        </p:grpSpPr>
        <p:pic>
          <p:nvPicPr>
            <p:cNvPr id="30" name="图片 29">
              <a:extLst>
                <a:ext uri="{FF2B5EF4-FFF2-40B4-BE49-F238E27FC236}">
                  <a16:creationId xmlns:a16="http://schemas.microsoft.com/office/drawing/2014/main" id="{39D8654E-F309-41CC-B141-EF862A36E531}"/>
                </a:ext>
              </a:extLst>
            </p:cNvPr>
            <p:cNvPicPr>
              <a:picLocks noChangeAspect="1"/>
            </p:cNvPicPr>
            <p:nvPr/>
          </p:nvPicPr>
          <p:blipFill rotWithShape="1">
            <a:blip r:embed="rId3"/>
            <a:srcRect l="18621" t="20137" r="48107" b="48968"/>
            <a:stretch/>
          </p:blipFill>
          <p:spPr>
            <a:xfrm>
              <a:off x="9192135" y="764704"/>
              <a:ext cx="1171142" cy="1087490"/>
            </a:xfrm>
            <a:prstGeom prst="rect">
              <a:avLst/>
            </a:prstGeom>
          </p:spPr>
        </p:pic>
        <p:pic>
          <p:nvPicPr>
            <p:cNvPr id="31" name="图片 30">
              <a:extLst>
                <a:ext uri="{FF2B5EF4-FFF2-40B4-BE49-F238E27FC236}">
                  <a16:creationId xmlns:a16="http://schemas.microsoft.com/office/drawing/2014/main" id="{57625B24-8E7E-47E6-A4C7-265A7961D1B4}"/>
                </a:ext>
              </a:extLst>
            </p:cNvPr>
            <p:cNvPicPr>
              <a:picLocks noChangeAspect="1"/>
            </p:cNvPicPr>
            <p:nvPr/>
          </p:nvPicPr>
          <p:blipFill rotWithShape="1">
            <a:blip r:embed="rId3"/>
            <a:srcRect l="51945" t="37003" r="17965" b="32102"/>
            <a:stretch/>
          </p:blipFill>
          <p:spPr>
            <a:xfrm>
              <a:off x="10363277" y="872718"/>
              <a:ext cx="1059178" cy="1087486"/>
            </a:xfrm>
            <a:prstGeom prst="rect">
              <a:avLst/>
            </a:prstGeom>
          </p:spPr>
        </p:pic>
      </p:grpSp>
      <p:pic>
        <p:nvPicPr>
          <p:cNvPr id="26" name="图片 25" descr="图片包含 游戏机, 飞行&#10;&#10;描述已自动生成">
            <a:extLst>
              <a:ext uri="{FF2B5EF4-FFF2-40B4-BE49-F238E27FC236}">
                <a16:creationId xmlns:a16="http://schemas.microsoft.com/office/drawing/2014/main" id="{ABACFF79-4D18-4154-86DC-1FD9B453786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120" t="34855" b="34695"/>
          <a:stretch/>
        </p:blipFill>
        <p:spPr>
          <a:xfrm>
            <a:off x="9480375" y="1340768"/>
            <a:ext cx="2460663" cy="2088232"/>
          </a:xfrm>
          <a:prstGeom prst="rect">
            <a:avLst/>
          </a:prstGeom>
        </p:spPr>
      </p:pic>
      <p:sp>
        <p:nvSpPr>
          <p:cNvPr id="11" name="Text Box 13"/>
          <p:cNvSpPr txBox="1">
            <a:spLocks noChangeArrowheads="1"/>
          </p:cNvSpPr>
          <p:nvPr/>
        </p:nvSpPr>
        <p:spPr bwMode="auto">
          <a:xfrm>
            <a:off x="775975" y="215831"/>
            <a:ext cx="99278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altLang="en-US" sz="4000" i="1" dirty="0" err="1">
                <a:solidFill>
                  <a:schemeClr val="bg2">
                    <a:lumMod val="25000"/>
                  </a:schemeClr>
                </a:solidFill>
                <a:latin typeface="Arial" panose="020B0604020202020204" pitchFamily="34" charset="0"/>
                <a:cs typeface="Arial" panose="020B0604020202020204" pitchFamily="34" charset="0"/>
              </a:rPr>
              <a:t>Bài</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học</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đầu</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tiên</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thầy</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dạy</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cho</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trẻ</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là</a:t>
            </a:r>
            <a:r>
              <a:rPr lang="en-US" altLang="en-US" sz="4000" i="1" dirty="0">
                <a:solidFill>
                  <a:schemeClr val="bg2">
                    <a:lumMod val="25000"/>
                  </a:schemeClr>
                </a:solidFill>
                <a:latin typeface="Arial" panose="020B0604020202020204" pitchFamily="34" charset="0"/>
                <a:cs typeface="Arial" panose="020B0604020202020204" pitchFamily="34" charset="0"/>
              </a:rPr>
              <a:t> </a:t>
            </a:r>
            <a:r>
              <a:rPr lang="en-US" altLang="en-US" sz="4000" i="1" dirty="0" err="1">
                <a:solidFill>
                  <a:schemeClr val="bg2">
                    <a:lumMod val="25000"/>
                  </a:schemeClr>
                </a:solidFill>
                <a:latin typeface="Arial" panose="020B0604020202020204" pitchFamily="34" charset="0"/>
                <a:cs typeface="Arial" panose="020B0604020202020204" pitchFamily="34" charset="0"/>
              </a:rPr>
              <a:t>gì</a:t>
            </a:r>
            <a:r>
              <a:rPr lang="en-US" altLang="en-US" sz="4000" i="1" dirty="0">
                <a:solidFill>
                  <a:schemeClr val="bg2">
                    <a:lumMod val="25000"/>
                  </a:schemeClr>
                </a:solidFill>
                <a:latin typeface="Arial" panose="020B0604020202020204" pitchFamily="34" charset="0"/>
                <a:cs typeface="Arial" panose="020B0604020202020204" pitchFamily="34" charset="0"/>
              </a:rPr>
              <a:t>?</a:t>
            </a:r>
          </a:p>
        </p:txBody>
      </p:sp>
      <p:sp>
        <p:nvSpPr>
          <p:cNvPr id="12" name="AutoShape 14"/>
          <p:cNvSpPr>
            <a:spLocks noChangeArrowheads="1"/>
          </p:cNvSpPr>
          <p:nvPr/>
        </p:nvSpPr>
        <p:spPr bwMode="auto">
          <a:xfrm>
            <a:off x="2019291" y="2819400"/>
            <a:ext cx="8763000" cy="1219200"/>
          </a:xfrm>
          <a:prstGeom prst="horizontalScroll">
            <a:avLst>
              <a:gd name="adj" fmla="val 12500"/>
            </a:avLst>
          </a:prstGeom>
          <a:noFill/>
          <a:ln w="28575">
            <a:noFill/>
            <a:round/>
            <a:headEnd/>
            <a:tailEnd/>
          </a:ln>
        </p:spPr>
        <p:txBody>
          <a:bodyPr wrap="none" anchor="ct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lgn="ctr"/>
            <a:r>
              <a:rPr lang="en-US" altLang="en-US" sz="6000" dirty="0" err="1">
                <a:solidFill>
                  <a:srgbClr val="C00000"/>
                </a:solidFill>
                <a:latin typeface="Arial" panose="020B0604020202020204" pitchFamily="34" charset="0"/>
                <a:cs typeface="Arial" panose="020B0604020202020204" pitchFamily="34" charset="0"/>
              </a:rPr>
              <a:t>Bài</a:t>
            </a:r>
            <a:r>
              <a:rPr lang="en-US" altLang="en-US" sz="6000" dirty="0">
                <a:solidFill>
                  <a:srgbClr val="C00000"/>
                </a:solidFill>
                <a:latin typeface="Arial" panose="020B0604020202020204" pitchFamily="34" charset="0"/>
                <a:cs typeface="Arial" panose="020B0604020202020204" pitchFamily="34" charset="0"/>
              </a:rPr>
              <a:t> </a:t>
            </a:r>
            <a:r>
              <a:rPr lang="en-US" altLang="en-US" sz="6000" dirty="0" err="1">
                <a:solidFill>
                  <a:srgbClr val="C00000"/>
                </a:solidFill>
                <a:latin typeface="Arial" panose="020B0604020202020204" pitchFamily="34" charset="0"/>
                <a:cs typeface="Arial" panose="020B0604020202020204" pitchFamily="34" charset="0"/>
              </a:rPr>
              <a:t>học</a:t>
            </a:r>
            <a:r>
              <a:rPr lang="en-US" altLang="en-US" sz="6000" dirty="0">
                <a:solidFill>
                  <a:srgbClr val="C00000"/>
                </a:solidFill>
                <a:latin typeface="Arial" panose="020B0604020202020204" pitchFamily="34" charset="0"/>
                <a:cs typeface="Arial" panose="020B0604020202020204" pitchFamily="34" charset="0"/>
              </a:rPr>
              <a:t> </a:t>
            </a:r>
            <a:r>
              <a:rPr lang="en-US" altLang="en-US" sz="6000" dirty="0" err="1">
                <a:solidFill>
                  <a:srgbClr val="C00000"/>
                </a:solidFill>
                <a:latin typeface="Arial" panose="020B0604020202020204" pitchFamily="34" charset="0"/>
                <a:cs typeface="Arial" panose="020B0604020202020204" pitchFamily="34" charset="0"/>
              </a:rPr>
              <a:t>đầu</a:t>
            </a:r>
            <a:r>
              <a:rPr lang="en-US" altLang="en-US" sz="6000" dirty="0">
                <a:solidFill>
                  <a:srgbClr val="C00000"/>
                </a:solidFill>
                <a:latin typeface="Arial" panose="020B0604020202020204" pitchFamily="34" charset="0"/>
                <a:cs typeface="Arial" panose="020B0604020202020204" pitchFamily="34" charset="0"/>
              </a:rPr>
              <a:t> </a:t>
            </a:r>
            <a:r>
              <a:rPr lang="en-US" altLang="en-US" sz="6000" dirty="0" err="1">
                <a:solidFill>
                  <a:srgbClr val="C00000"/>
                </a:solidFill>
                <a:latin typeface="Arial" panose="020B0604020202020204" pitchFamily="34" charset="0"/>
                <a:cs typeface="Arial" panose="020B0604020202020204" pitchFamily="34" charset="0"/>
              </a:rPr>
              <a:t>tiên</a:t>
            </a:r>
            <a:r>
              <a:rPr lang="en-US" altLang="en-US" sz="6000" dirty="0">
                <a:solidFill>
                  <a:srgbClr val="C00000"/>
                </a:solidFill>
                <a:latin typeface="Arial" panose="020B0604020202020204" pitchFamily="34" charset="0"/>
                <a:cs typeface="Arial" panose="020B0604020202020204" pitchFamily="34" charset="0"/>
              </a:rPr>
              <a:t> </a:t>
            </a:r>
            <a:r>
              <a:rPr lang="en-US" altLang="en-US" sz="6000" dirty="0" err="1">
                <a:solidFill>
                  <a:srgbClr val="C00000"/>
                </a:solidFill>
                <a:latin typeface="Arial" panose="020B0604020202020204" pitchFamily="34" charset="0"/>
                <a:cs typeface="Arial" panose="020B0604020202020204" pitchFamily="34" charset="0"/>
              </a:rPr>
              <a:t>là</a:t>
            </a:r>
            <a:r>
              <a:rPr lang="en-US" altLang="en-US" sz="6000" dirty="0">
                <a:solidFill>
                  <a:srgbClr val="C00000"/>
                </a:solidFill>
                <a:latin typeface="Arial" panose="020B0604020202020204" pitchFamily="34" charset="0"/>
                <a:cs typeface="Arial" panose="020B0604020202020204" pitchFamily="34" charset="0"/>
              </a:rPr>
              <a:t> </a:t>
            </a:r>
          </a:p>
          <a:p>
            <a:pPr algn="ctr"/>
            <a:r>
              <a:rPr lang="en-US" altLang="en-US" sz="6000" dirty="0" err="1">
                <a:solidFill>
                  <a:srgbClr val="C00000"/>
                </a:solidFill>
                <a:latin typeface="Arial" panose="020B0604020202020204" pitchFamily="34" charset="0"/>
                <a:cs typeface="Arial" panose="020B0604020202020204" pitchFamily="34" charset="0"/>
              </a:rPr>
              <a:t>chuyện</a:t>
            </a:r>
            <a:r>
              <a:rPr lang="en-US" altLang="en-US" sz="6000" dirty="0">
                <a:solidFill>
                  <a:srgbClr val="C00000"/>
                </a:solidFill>
                <a:latin typeface="Arial" panose="020B0604020202020204" pitchFamily="34" charset="0"/>
                <a:cs typeface="Arial" panose="020B0604020202020204" pitchFamily="34" charset="0"/>
              </a:rPr>
              <a:t> </a:t>
            </a:r>
            <a:r>
              <a:rPr lang="en-US" altLang="en-US" sz="6000" dirty="0" err="1">
                <a:solidFill>
                  <a:srgbClr val="C00000"/>
                </a:solidFill>
                <a:latin typeface="Arial" panose="020B0604020202020204" pitchFamily="34" charset="0"/>
                <a:cs typeface="Arial" panose="020B0604020202020204" pitchFamily="34" charset="0"/>
              </a:rPr>
              <a:t>về</a:t>
            </a:r>
            <a:r>
              <a:rPr lang="en-US" altLang="en-US" sz="6000" dirty="0">
                <a:solidFill>
                  <a:srgbClr val="C00000"/>
                </a:solidFill>
                <a:latin typeface="Arial" panose="020B0604020202020204" pitchFamily="34" charset="0"/>
                <a:cs typeface="Arial" panose="020B0604020202020204" pitchFamily="34" charset="0"/>
              </a:rPr>
              <a:t> </a:t>
            </a:r>
            <a:r>
              <a:rPr lang="en-US" altLang="en-US" sz="6000" dirty="0" err="1">
                <a:solidFill>
                  <a:srgbClr val="C00000"/>
                </a:solidFill>
                <a:latin typeface="Arial" panose="020B0604020202020204" pitchFamily="34" charset="0"/>
                <a:cs typeface="Arial" panose="020B0604020202020204" pitchFamily="34" charset="0"/>
              </a:rPr>
              <a:t>loài</a:t>
            </a:r>
            <a:r>
              <a:rPr lang="en-US" altLang="en-US" sz="6000" dirty="0">
                <a:solidFill>
                  <a:srgbClr val="C00000"/>
                </a:solidFill>
                <a:latin typeface="Arial" panose="020B0604020202020204" pitchFamily="34" charset="0"/>
                <a:cs typeface="Arial" panose="020B0604020202020204" pitchFamily="34" charset="0"/>
              </a:rPr>
              <a:t> </a:t>
            </a:r>
            <a:r>
              <a:rPr lang="en-US" altLang="en-US" sz="6000" dirty="0" err="1">
                <a:solidFill>
                  <a:srgbClr val="C00000"/>
                </a:solidFill>
                <a:latin typeface="Arial" panose="020B0604020202020204" pitchFamily="34" charset="0"/>
                <a:cs typeface="Arial" panose="020B0604020202020204" pitchFamily="34" charset="0"/>
              </a:rPr>
              <a:t>người</a:t>
            </a:r>
            <a:r>
              <a:rPr lang="en-US" altLang="en-US" sz="6000" dirty="0">
                <a:solidFill>
                  <a:srgbClr val="C00000"/>
                </a:solidFill>
                <a:latin typeface="Arial" panose="020B0604020202020204" pitchFamily="34" charset="0"/>
                <a:cs typeface="Arial" panose="020B0604020202020204" pitchFamily="34" charset="0"/>
              </a:rPr>
              <a:t>.</a:t>
            </a:r>
          </a:p>
        </p:txBody>
      </p:sp>
      <p:pic>
        <p:nvPicPr>
          <p:cNvPr id="13" name="图片 37"/>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51818" y="2761762"/>
            <a:ext cx="4136806" cy="4136806"/>
          </a:xfrm>
          <a:prstGeom prst="rect">
            <a:avLst/>
          </a:prstGeom>
        </p:spPr>
      </p:pic>
      <p:pic>
        <p:nvPicPr>
          <p:cNvPr id="15" name="图片 5"/>
          <p:cNvPicPr>
            <a:picLocks noChangeAspect="1"/>
          </p:cNvPicPr>
          <p:nvPr/>
        </p:nvPicPr>
        <p:blipFill>
          <a:blip r:embed="rId6" cstate="print">
            <a:extLst>
              <a:ext uri="{28A0092B-C50C-407E-A947-70E740481C1C}">
                <a14:useLocalDpi xmlns:a14="http://schemas.microsoft.com/office/drawing/2010/main" val="0"/>
              </a:ext>
            </a:extLst>
          </a:blip>
          <a:srcRect t="3759" b="3759"/>
          <a:stretch/>
        </p:blipFill>
        <p:spPr>
          <a:xfrm>
            <a:off x="6167654" y="4037898"/>
            <a:ext cx="3731360" cy="3450806"/>
          </a:xfrm>
          <a:prstGeom prst="rect">
            <a:avLst/>
          </a:prstGeom>
        </p:spPr>
      </p:pic>
    </p:spTree>
    <p:extLst>
      <p:ext uri="{BB962C8B-B14F-4D97-AF65-F5344CB8AC3E}">
        <p14:creationId xmlns:p14="http://schemas.microsoft.com/office/powerpoint/2010/main" val="296577498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ppt_x-.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ppt_x</p:attrName>
                                        </p:attrNameLst>
                                      </p:cBhvr>
                                      <p:tavLst>
                                        <p:tav tm="0">
                                          <p:val>
                                            <p:strVal val="#ppt_x-.2"/>
                                          </p:val>
                                        </p:tav>
                                        <p:tav tm="100000">
                                          <p:val>
                                            <p:strVal val="#ppt_x"/>
                                          </p:val>
                                        </p:tav>
                                      </p:tavLst>
                                    </p:anim>
                                    <p:anim calcmode="lin" valueType="num">
                                      <p:cBhvr>
                                        <p:cTn id="15"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99234" y="1812137"/>
            <a:ext cx="6381725" cy="3477875"/>
          </a:xfrm>
          <a:prstGeom prst="rect">
            <a:avLst/>
          </a:prstGeom>
          <a:noFill/>
        </p:spPr>
        <p:txBody>
          <a:bodyPr wrap="square" rtlCol="0">
            <a:spAutoFit/>
          </a:bodyPr>
          <a:lstStyle/>
          <a:p>
            <a:pPr algn="ctr"/>
            <a:r>
              <a:rPr lang="en-US" altLang="en-US" sz="4400" dirty="0" err="1">
                <a:solidFill>
                  <a:schemeClr val="bg2">
                    <a:lumMod val="50000"/>
                  </a:schemeClr>
                </a:solidFill>
                <a:latin typeface="Arial" panose="020B0604020202020204" pitchFamily="34" charset="0"/>
                <a:cs typeface="Arial" panose="020B0604020202020204" pitchFamily="34" charset="0"/>
              </a:rPr>
              <a:t>Mọi</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vật</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trên</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trái</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đất</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được</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sinh</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ra</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là</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vì</a:t>
            </a:r>
            <a:r>
              <a:rPr lang="en-US" altLang="en-US" sz="4400" dirty="0">
                <a:solidFill>
                  <a:schemeClr val="bg2">
                    <a:lumMod val="50000"/>
                  </a:schemeClr>
                </a:solidFill>
                <a:latin typeface="Arial" panose="020B0604020202020204" pitchFamily="34" charset="0"/>
                <a:cs typeface="Arial" panose="020B0604020202020204" pitchFamily="34" charset="0"/>
              </a:rPr>
              <a:t> con </a:t>
            </a:r>
            <a:r>
              <a:rPr lang="en-US" altLang="en-US" sz="4400" dirty="0" err="1">
                <a:solidFill>
                  <a:schemeClr val="bg2">
                    <a:lumMod val="50000"/>
                  </a:schemeClr>
                </a:solidFill>
                <a:latin typeface="Arial" panose="020B0604020202020204" pitchFamily="34" charset="0"/>
                <a:cs typeface="Arial" panose="020B0604020202020204" pitchFamily="34" charset="0"/>
              </a:rPr>
              <a:t>người</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vì</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trẻ</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em</a:t>
            </a:r>
            <a:r>
              <a:rPr lang="en-US" altLang="en-US" sz="4400" dirty="0">
                <a:solidFill>
                  <a:schemeClr val="bg2">
                    <a:lumMod val="50000"/>
                  </a:schemeClr>
                </a:solidFill>
                <a:latin typeface="Arial" panose="020B0604020202020204" pitchFamily="34" charset="0"/>
                <a:cs typeface="Arial" panose="020B0604020202020204" pitchFamily="34" charset="0"/>
              </a:rPr>
              <a:t>, do </a:t>
            </a:r>
            <a:r>
              <a:rPr lang="en-US" altLang="en-US" sz="4400" dirty="0" err="1">
                <a:solidFill>
                  <a:schemeClr val="bg2">
                    <a:lumMod val="50000"/>
                  </a:schemeClr>
                </a:solidFill>
                <a:latin typeface="Arial" panose="020B0604020202020204" pitchFamily="34" charset="0"/>
                <a:cs typeface="Arial" panose="020B0604020202020204" pitchFamily="34" charset="0"/>
              </a:rPr>
              <a:t>vậy</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cần</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dành</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cho</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trẻ</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em</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những</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điều</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tốt</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đẹp</a:t>
            </a:r>
            <a:r>
              <a:rPr lang="en-US" altLang="en-US" sz="4400" dirty="0">
                <a:solidFill>
                  <a:schemeClr val="bg2">
                    <a:lumMod val="50000"/>
                  </a:schemeClr>
                </a:solidFill>
                <a:latin typeface="Arial" panose="020B0604020202020204" pitchFamily="34" charset="0"/>
                <a:cs typeface="Arial" panose="020B0604020202020204" pitchFamily="34" charset="0"/>
              </a:rPr>
              <a:t> </a:t>
            </a:r>
            <a:r>
              <a:rPr lang="en-US" altLang="en-US" sz="4400" dirty="0" err="1">
                <a:solidFill>
                  <a:schemeClr val="bg2">
                    <a:lumMod val="50000"/>
                  </a:schemeClr>
                </a:solidFill>
                <a:latin typeface="Arial" panose="020B0604020202020204" pitchFamily="34" charset="0"/>
                <a:cs typeface="Arial" panose="020B0604020202020204" pitchFamily="34" charset="0"/>
              </a:rPr>
              <a:t>nhất</a:t>
            </a:r>
            <a:r>
              <a:rPr lang="en-US" altLang="en-US" sz="4400" dirty="0">
                <a:solidFill>
                  <a:schemeClr val="bg2">
                    <a:lumMod val="50000"/>
                  </a:schemeClr>
                </a:solidFill>
                <a:latin typeface="Arial" panose="020B0604020202020204" pitchFamily="34" charset="0"/>
                <a:cs typeface="Arial" panose="020B0604020202020204" pitchFamily="34" charset="0"/>
              </a:rPr>
              <a:t>.</a:t>
            </a:r>
            <a:endParaRPr lang="en-US" altLang="en-US" sz="4800" dirty="0">
              <a:solidFill>
                <a:schemeClr val="bg2">
                  <a:lumMod val="50000"/>
                </a:schemeClr>
              </a:solidFill>
              <a:latin typeface="Arial" panose="020B0604020202020204" pitchFamily="34" charset="0"/>
              <a:cs typeface="Arial" panose="020B0604020202020204" pitchFamily="34" charset="0"/>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167326" y="479395"/>
            <a:ext cx="5707234" cy="5707234"/>
          </a:xfrm>
          <a:prstGeom prst="rect">
            <a:avLst/>
          </a:prstGeom>
        </p:spPr>
      </p:pic>
      <p:grpSp>
        <p:nvGrpSpPr>
          <p:cNvPr id="10" name="组合 9">
            <a:extLst>
              <a:ext uri="{FF2B5EF4-FFF2-40B4-BE49-F238E27FC236}">
                <a16:creationId xmlns:a16="http://schemas.microsoft.com/office/drawing/2014/main" id="{EB10A5FD-640D-404D-BD13-EA781F64CAC7}"/>
              </a:ext>
            </a:extLst>
          </p:cNvPr>
          <p:cNvGrpSpPr/>
          <p:nvPr/>
        </p:nvGrpSpPr>
        <p:grpSpPr>
          <a:xfrm>
            <a:off x="667475" y="676587"/>
            <a:ext cx="3481048" cy="918728"/>
            <a:chOff x="855197" y="684990"/>
            <a:chExt cx="3481048" cy="918728"/>
          </a:xfrm>
        </p:grpSpPr>
        <p:sp>
          <p:nvSpPr>
            <p:cNvPr id="11" name="Text Box 6">
              <a:extLst>
                <a:ext uri="{FF2B5EF4-FFF2-40B4-BE49-F238E27FC236}">
                  <a16:creationId xmlns:a16="http://schemas.microsoft.com/office/drawing/2014/main" id="{0DE570CA-0987-4EAA-800A-D7EC26EDBB27}"/>
                </a:ext>
              </a:extLst>
            </p:cNvPr>
            <p:cNvSpPr txBox="1">
              <a:spLocks noChangeArrowheads="1"/>
            </p:cNvSpPr>
            <p:nvPr/>
          </p:nvSpPr>
          <p:spPr bwMode="auto">
            <a:xfrm>
              <a:off x="1809591" y="772721"/>
              <a:ext cx="2526654" cy="830997"/>
            </a:xfrm>
            <a:prstGeom prst="rect">
              <a:avLst/>
            </a:prstGeom>
          </p:spPr>
          <p:txBody>
            <a:bodyPr wrap="none">
              <a:spAutoFit/>
            </a:bodyPr>
            <a:lstStyle>
              <a:defPPr>
                <a:defRPr lang="zh-CN"/>
              </a:defPPr>
              <a:lvl1pPr marL="0" defTabSz="914400" eaLnBrk="1" latinLnBrk="0" hangingPunct="1">
                <a:defRPr sz="6000" b="1">
                  <a:solidFill>
                    <a:schemeClr val="tx1">
                      <a:lumMod val="85000"/>
                      <a:lumOff val="15000"/>
                    </a:schemeClr>
                  </a:solidFill>
                  <a:latin typeface="站酷快乐体" panose="02010600030101010101" pitchFamily="2" charset="-122"/>
                  <a:ea typeface="站酷快乐体" panose="02010600030101010101" pitchFamily="2"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4800" b="1" i="0" u="none" strike="noStrike" kern="1200" cap="none" spc="0" normalizeH="0" baseline="0" noProof="0" dirty="0" err="1">
                  <a:ln>
                    <a:noFill/>
                  </a:ln>
                  <a:solidFill>
                    <a:srgbClr val="E0526A"/>
                  </a:solidFill>
                  <a:effectLst/>
                  <a:uLnTx/>
                  <a:uFillTx/>
                  <a:latin typeface="UTM Gradoo" panose="02040603050506020204" pitchFamily="18" charset="0"/>
                  <a:ea typeface="字魂152号-机甲超级黑" panose="00000500000000000000" pitchFamily="2" charset="-122"/>
                  <a:sym typeface="字魂152号-机甲超级黑" panose="00000500000000000000" pitchFamily="2" charset="-122"/>
                </a:rPr>
                <a:t>Nội</a:t>
              </a:r>
              <a:r>
                <a:rPr kumimoji="0" lang="en-US" altLang="zh-CN" sz="4800" b="1" i="0" u="none" strike="noStrike" kern="1200" cap="none" spc="0" normalizeH="0" noProof="0" dirty="0">
                  <a:ln>
                    <a:noFill/>
                  </a:ln>
                  <a:solidFill>
                    <a:srgbClr val="E0526A"/>
                  </a:solidFill>
                  <a:effectLst/>
                  <a:uLnTx/>
                  <a:uFillTx/>
                  <a:latin typeface="UTM Gradoo" panose="02040603050506020204" pitchFamily="18" charset="0"/>
                  <a:ea typeface="字魂152号-机甲超级黑" panose="00000500000000000000" pitchFamily="2" charset="-122"/>
                  <a:sym typeface="字魂152号-机甲超级黑" panose="00000500000000000000" pitchFamily="2" charset="-122"/>
                </a:rPr>
                <a:t> dung</a:t>
              </a:r>
              <a:endParaRPr kumimoji="0" lang="zh-CN" altLang="en-US" sz="4800" b="1" i="0" u="none" strike="noStrike" kern="1200" cap="none" spc="0" normalizeH="0" baseline="0" noProof="0" dirty="0">
                <a:ln>
                  <a:noFill/>
                </a:ln>
                <a:solidFill>
                  <a:srgbClr val="E0526A"/>
                </a:solidFill>
                <a:effectLst/>
                <a:uLnTx/>
                <a:uFillTx/>
                <a:latin typeface="UTM Gradoo" panose="02040603050506020204" pitchFamily="18" charset="0"/>
                <a:ea typeface="字魂152号-机甲超级黑" panose="00000500000000000000" pitchFamily="2" charset="-122"/>
                <a:sym typeface="字魂152号-机甲超级黑" panose="00000500000000000000" pitchFamily="2" charset="-122"/>
              </a:endParaRPr>
            </a:p>
          </p:txBody>
        </p:sp>
        <p:pic>
          <p:nvPicPr>
            <p:cNvPr id="12" name="图片 11">
              <a:extLst>
                <a:ext uri="{FF2B5EF4-FFF2-40B4-BE49-F238E27FC236}">
                  <a16:creationId xmlns:a16="http://schemas.microsoft.com/office/drawing/2014/main" id="{BA929A7E-2C4F-4856-988E-59DE3D4B909F}"/>
                </a:ext>
              </a:extLst>
            </p:cNvPr>
            <p:cNvPicPr>
              <a:picLocks noChangeAspect="1"/>
            </p:cNvPicPr>
            <p:nvPr/>
          </p:nvPicPr>
          <p:blipFill>
            <a:blip r:embed="rId4" cstate="print">
              <a:extLst>
                <a:ext uri="{28A0092B-C50C-407E-A947-70E740481C1C}">
                  <a14:useLocalDpi xmlns:a14="http://schemas.microsoft.com/office/drawing/2010/main" val="0"/>
                </a:ext>
              </a:extLst>
            </a:blip>
            <a:srcRect t="6206" b="6206"/>
            <a:stretch/>
          </p:blipFill>
          <p:spPr>
            <a:xfrm flipH="1">
              <a:off x="855197" y="684990"/>
              <a:ext cx="1049350" cy="918728"/>
            </a:xfrm>
            <a:prstGeom prst="rect">
              <a:avLst/>
            </a:prstGeom>
          </p:spPr>
        </p:pic>
      </p:grpSp>
    </p:spTree>
    <p:extLst>
      <p:ext uri="{BB962C8B-B14F-4D97-AF65-F5344CB8AC3E}">
        <p14:creationId xmlns:p14="http://schemas.microsoft.com/office/powerpoint/2010/main" val="138407203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42" presetClass="path" presetSubtype="0" decel="46600" fill="hold" nodeType="withEffect">
                                  <p:stCondLst>
                                    <p:cond delay="0"/>
                                  </p:stCondLst>
                                  <p:childTnLst>
                                    <p:animMotion origin="layout" path="M -0.0013 0.14537 L -3.75E-6 3.7037E-7 " pathEditMode="relative" rAng="0" ptsTypes="AA">
                                      <p:cBhvr>
                                        <p:cTn id="9" dur="750" fill="hold"/>
                                        <p:tgtEl>
                                          <p:spTgt spid="3"/>
                                        </p:tgtEl>
                                        <p:attrNameLst>
                                          <p:attrName>ppt_x</p:attrName>
                                          <p:attrName>ppt_y</p:attrName>
                                        </p:attrNameLst>
                                      </p:cBhvr>
                                      <p:rCtr x="65" y="-7269"/>
                                    </p:animMotion>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a:extLst>
              <a:ext uri="{FF2B5EF4-FFF2-40B4-BE49-F238E27FC236}">
                <a16:creationId xmlns:a16="http://schemas.microsoft.com/office/drawing/2014/main" id="{CC7E5209-16AE-4A9B-8DB1-890CABFE2D75}"/>
              </a:ext>
            </a:extLst>
          </p:cNvPr>
          <p:cNvGrpSpPr/>
          <p:nvPr/>
        </p:nvGrpSpPr>
        <p:grpSpPr>
          <a:xfrm>
            <a:off x="925659" y="691354"/>
            <a:ext cx="5100081" cy="918728"/>
            <a:chOff x="855197" y="684990"/>
            <a:chExt cx="5100081" cy="918728"/>
          </a:xfrm>
        </p:grpSpPr>
        <p:sp>
          <p:nvSpPr>
            <p:cNvPr id="26" name="Text Box 6">
              <a:extLst>
                <a:ext uri="{FF2B5EF4-FFF2-40B4-BE49-F238E27FC236}">
                  <a16:creationId xmlns:a16="http://schemas.microsoft.com/office/drawing/2014/main" id="{F1D8A2BB-0B27-418A-BB62-C4A875AAF4FC}"/>
                </a:ext>
              </a:extLst>
            </p:cNvPr>
            <p:cNvSpPr txBox="1">
              <a:spLocks noChangeArrowheads="1"/>
            </p:cNvSpPr>
            <p:nvPr/>
          </p:nvSpPr>
          <p:spPr bwMode="auto">
            <a:xfrm>
              <a:off x="1961877" y="821189"/>
              <a:ext cx="3993401" cy="646331"/>
            </a:xfrm>
            <a:prstGeom prst="rect">
              <a:avLst/>
            </a:prstGeom>
          </p:spPr>
          <p:txBody>
            <a:bodyPr wrap="none">
              <a:spAutoFit/>
            </a:bodyPr>
            <a:lstStyle>
              <a:defPPr>
                <a:defRPr lang="zh-CN"/>
              </a:defPPr>
              <a:lvl1pPr marL="0" defTabSz="914400" eaLnBrk="1" latinLnBrk="0" hangingPunct="1">
                <a:defRPr sz="6000" b="1">
                  <a:solidFill>
                    <a:schemeClr val="tx1">
                      <a:lumMod val="85000"/>
                      <a:lumOff val="15000"/>
                    </a:schemeClr>
                  </a:solidFill>
                  <a:latin typeface="站酷快乐体" panose="02010600030101010101" pitchFamily="2" charset="-122"/>
                  <a:ea typeface="站酷快乐体" panose="02010600030101010101" pitchFamily="2"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fontAlgn="base">
                <a:spcBef>
                  <a:spcPct val="0"/>
                </a:spcBef>
                <a:spcAft>
                  <a:spcPct val="0"/>
                </a:spcAft>
              </a:pPr>
              <a:r>
                <a:rPr lang="en-US" altLang="vi-VN" sz="3600" dirty="0" err="1">
                  <a:solidFill>
                    <a:srgbClr val="E56D81"/>
                  </a:solidFill>
                  <a:latin typeface="UTM Gradoo" panose="02040603050506020204" pitchFamily="18" charset="0"/>
                </a:rPr>
                <a:t>Luyện</a:t>
              </a:r>
              <a:r>
                <a:rPr lang="en-US" altLang="vi-VN" sz="3600" dirty="0">
                  <a:solidFill>
                    <a:srgbClr val="E56D81"/>
                  </a:solidFill>
                  <a:latin typeface="UTM Gradoo" panose="02040603050506020204" pitchFamily="18" charset="0"/>
                </a:rPr>
                <a:t> </a:t>
              </a:r>
              <a:r>
                <a:rPr lang="en-US" altLang="vi-VN" sz="3600" dirty="0" err="1">
                  <a:solidFill>
                    <a:srgbClr val="E56D81"/>
                  </a:solidFill>
                  <a:latin typeface="UTM Gradoo" panose="02040603050506020204" pitchFamily="18" charset="0"/>
                </a:rPr>
                <a:t>đọc</a:t>
              </a:r>
              <a:r>
                <a:rPr lang="en-US" altLang="vi-VN" sz="3600" dirty="0">
                  <a:solidFill>
                    <a:srgbClr val="E56D81"/>
                  </a:solidFill>
                  <a:latin typeface="UTM Gradoo" panose="02040603050506020204" pitchFamily="18" charset="0"/>
                </a:rPr>
                <a:t> </a:t>
              </a:r>
              <a:r>
                <a:rPr lang="en-US" altLang="vi-VN" sz="3600" dirty="0" err="1">
                  <a:solidFill>
                    <a:srgbClr val="E56D81"/>
                  </a:solidFill>
                  <a:latin typeface="UTM Gradoo" panose="02040603050506020204" pitchFamily="18" charset="0"/>
                </a:rPr>
                <a:t>diễn</a:t>
              </a:r>
              <a:r>
                <a:rPr lang="en-US" altLang="vi-VN" sz="3600" dirty="0">
                  <a:solidFill>
                    <a:srgbClr val="E56D81"/>
                  </a:solidFill>
                  <a:latin typeface="UTM Gradoo" panose="02040603050506020204" pitchFamily="18" charset="0"/>
                </a:rPr>
                <a:t> </a:t>
              </a:r>
              <a:r>
                <a:rPr lang="en-US" altLang="vi-VN" sz="3600" dirty="0" err="1">
                  <a:solidFill>
                    <a:srgbClr val="E56D81"/>
                  </a:solidFill>
                  <a:latin typeface="UTM Gradoo" panose="02040603050506020204" pitchFamily="18" charset="0"/>
                </a:rPr>
                <a:t>cảm</a:t>
              </a:r>
              <a:endParaRPr lang="en-US" altLang="vi-VN" sz="3600" dirty="0">
                <a:solidFill>
                  <a:srgbClr val="E56D81"/>
                </a:solidFill>
                <a:latin typeface="UTM Gradoo" panose="02040603050506020204" pitchFamily="18" charset="0"/>
              </a:endParaRPr>
            </a:p>
          </p:txBody>
        </p:sp>
        <p:pic>
          <p:nvPicPr>
            <p:cNvPr id="27" name="图片 26">
              <a:extLst>
                <a:ext uri="{FF2B5EF4-FFF2-40B4-BE49-F238E27FC236}">
                  <a16:creationId xmlns:a16="http://schemas.microsoft.com/office/drawing/2014/main" id="{D6E8E955-2363-4C3B-A68C-DD136E0EE4BB}"/>
                </a:ext>
              </a:extLst>
            </p:cNvPr>
            <p:cNvPicPr>
              <a:picLocks noChangeAspect="1"/>
            </p:cNvPicPr>
            <p:nvPr/>
          </p:nvPicPr>
          <p:blipFill>
            <a:blip r:embed="rId3" cstate="print">
              <a:extLst>
                <a:ext uri="{28A0092B-C50C-407E-A947-70E740481C1C}">
                  <a14:useLocalDpi xmlns:a14="http://schemas.microsoft.com/office/drawing/2010/main" val="0"/>
                </a:ext>
              </a:extLst>
            </a:blip>
            <a:srcRect t="6206" b="6206"/>
            <a:stretch/>
          </p:blipFill>
          <p:spPr>
            <a:xfrm flipH="1">
              <a:off x="855197" y="684990"/>
              <a:ext cx="1049350" cy="918728"/>
            </a:xfrm>
            <a:prstGeom prst="rect">
              <a:avLst/>
            </a:prstGeom>
          </p:spPr>
        </p:pic>
      </p:grpSp>
      <p:sp>
        <p:nvSpPr>
          <p:cNvPr id="22" name="Text Box 14"/>
          <p:cNvSpPr txBox="1">
            <a:spLocks noChangeArrowheads="1"/>
          </p:cNvSpPr>
          <p:nvPr/>
        </p:nvSpPr>
        <p:spPr bwMode="auto">
          <a:xfrm>
            <a:off x="3719457" y="1792067"/>
            <a:ext cx="4267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fontAlgn="base">
              <a:spcBef>
                <a:spcPct val="0"/>
              </a:spcBef>
              <a:spcAft>
                <a:spcPct val="0"/>
              </a:spcAft>
            </a:pPr>
            <a:r>
              <a:rPr lang="en-US" altLang="vi-VN" sz="2800" b="0" dirty="0" err="1">
                <a:solidFill>
                  <a:schemeClr val="bg2">
                    <a:lumMod val="25000"/>
                  </a:schemeClr>
                </a:solidFill>
                <a:latin typeface="Arial" panose="020B0604020202020204" pitchFamily="34" charset="0"/>
                <a:cs typeface="Arial" panose="020B0604020202020204" pitchFamily="34" charset="0"/>
              </a:rPr>
              <a:t>Nhưng</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còn</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cần</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cho</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trẻ</a:t>
            </a:r>
            <a:endParaRPr lang="en-US" altLang="vi-VN" sz="2800" b="0" dirty="0">
              <a:solidFill>
                <a:schemeClr val="bg2">
                  <a:lumMod val="25000"/>
                </a:schemeClr>
              </a:solidFill>
              <a:latin typeface="Arial" panose="020B0604020202020204" pitchFamily="34" charset="0"/>
              <a:cs typeface="Arial" panose="020B0604020202020204" pitchFamily="34" charset="0"/>
            </a:endParaRPr>
          </a:p>
          <a:p>
            <a:pPr fontAlgn="base">
              <a:spcBef>
                <a:spcPct val="0"/>
              </a:spcBef>
              <a:spcAft>
                <a:spcPct val="0"/>
              </a:spcAft>
            </a:pPr>
            <a:r>
              <a:rPr lang="en-US" altLang="vi-VN" sz="2800" b="0" dirty="0" err="1">
                <a:solidFill>
                  <a:schemeClr val="bg2">
                    <a:lumMod val="25000"/>
                  </a:schemeClr>
                </a:solidFill>
                <a:latin typeface="Arial" panose="020B0604020202020204" pitchFamily="34" charset="0"/>
                <a:cs typeface="Arial" panose="020B0604020202020204" pitchFamily="34" charset="0"/>
              </a:rPr>
              <a:t>Tình</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yêu</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và</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lời</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ru</a:t>
            </a:r>
            <a:r>
              <a:rPr lang="en-US" altLang="vi-VN" sz="2800" b="0" dirty="0">
                <a:solidFill>
                  <a:schemeClr val="bg2">
                    <a:lumMod val="25000"/>
                  </a:schemeClr>
                </a:solidFill>
                <a:latin typeface="Arial" panose="020B0604020202020204" pitchFamily="34" charset="0"/>
                <a:cs typeface="Arial" panose="020B0604020202020204" pitchFamily="34" charset="0"/>
              </a:rPr>
              <a:t>            </a:t>
            </a:r>
          </a:p>
          <a:p>
            <a:pPr fontAlgn="base">
              <a:spcBef>
                <a:spcPct val="0"/>
              </a:spcBef>
              <a:spcAft>
                <a:spcPct val="0"/>
              </a:spcAft>
            </a:pPr>
            <a:r>
              <a:rPr lang="en-US" altLang="vi-VN" sz="2800" b="0" dirty="0">
                <a:solidFill>
                  <a:schemeClr val="bg2">
                    <a:lumMod val="25000"/>
                  </a:schemeClr>
                </a:solidFill>
                <a:latin typeface="Arial" panose="020B0604020202020204" pitchFamily="34" charset="0"/>
                <a:cs typeface="Arial" panose="020B0604020202020204" pitchFamily="34" charset="0"/>
              </a:rPr>
              <a:t>Cho </a:t>
            </a:r>
            <a:r>
              <a:rPr lang="en-US" altLang="vi-VN" sz="2800" b="0" dirty="0" err="1">
                <a:solidFill>
                  <a:schemeClr val="bg2">
                    <a:lumMod val="25000"/>
                  </a:schemeClr>
                </a:solidFill>
                <a:latin typeface="Arial" panose="020B0604020202020204" pitchFamily="34" charset="0"/>
                <a:cs typeface="Arial" panose="020B0604020202020204" pitchFamily="34" charset="0"/>
              </a:rPr>
              <a:t>nên</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mẹ</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sinh</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ra</a:t>
            </a:r>
            <a:endParaRPr lang="en-US" altLang="vi-VN" sz="2800" b="0" dirty="0">
              <a:solidFill>
                <a:schemeClr val="bg2">
                  <a:lumMod val="25000"/>
                </a:schemeClr>
              </a:solidFill>
              <a:latin typeface="Arial" panose="020B0604020202020204" pitchFamily="34" charset="0"/>
              <a:cs typeface="Arial" panose="020B0604020202020204" pitchFamily="34" charset="0"/>
            </a:endParaRPr>
          </a:p>
          <a:p>
            <a:pPr fontAlgn="base">
              <a:spcBef>
                <a:spcPct val="0"/>
              </a:spcBef>
              <a:spcAft>
                <a:spcPct val="0"/>
              </a:spcAft>
            </a:pPr>
            <a:r>
              <a:rPr lang="en-US" altLang="vi-VN" sz="2800" b="0" dirty="0" err="1">
                <a:solidFill>
                  <a:schemeClr val="bg2">
                    <a:lumMod val="25000"/>
                  </a:schemeClr>
                </a:solidFill>
                <a:latin typeface="Arial" panose="020B0604020202020204" pitchFamily="34" charset="0"/>
                <a:cs typeface="Arial" panose="020B0604020202020204" pitchFamily="34" charset="0"/>
              </a:rPr>
              <a:t>Để</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bế</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bồng</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chăm</a:t>
            </a:r>
            <a:r>
              <a:rPr lang="en-US" altLang="vi-VN" sz="2800" b="0" dirty="0">
                <a:solidFill>
                  <a:schemeClr val="bg2">
                    <a:lumMod val="25000"/>
                  </a:schemeClr>
                </a:solidFill>
                <a:latin typeface="Arial" panose="020B0604020202020204" pitchFamily="34" charset="0"/>
                <a:cs typeface="Arial" panose="020B0604020202020204" pitchFamily="34" charset="0"/>
              </a:rPr>
              <a:t> </a:t>
            </a:r>
            <a:r>
              <a:rPr lang="en-US" altLang="vi-VN" sz="2800" b="0" dirty="0" err="1">
                <a:solidFill>
                  <a:schemeClr val="bg2">
                    <a:lumMod val="25000"/>
                  </a:schemeClr>
                </a:solidFill>
                <a:latin typeface="Arial" panose="020B0604020202020204" pitchFamily="34" charset="0"/>
                <a:cs typeface="Arial" panose="020B0604020202020204" pitchFamily="34" charset="0"/>
              </a:rPr>
              <a:t>sóc</a:t>
            </a:r>
            <a:endParaRPr lang="en-US" altLang="vi-VN" sz="2800" b="0" dirty="0">
              <a:solidFill>
                <a:schemeClr val="bg2">
                  <a:lumMod val="25000"/>
                </a:schemeClr>
              </a:solidFill>
              <a:latin typeface="Arial" panose="020B0604020202020204" pitchFamily="34" charset="0"/>
              <a:cs typeface="Arial" panose="020B0604020202020204" pitchFamily="34" charset="0"/>
            </a:endParaRPr>
          </a:p>
        </p:txBody>
      </p:sp>
      <p:sp>
        <p:nvSpPr>
          <p:cNvPr id="23" name="Text Box 23"/>
          <p:cNvSpPr txBox="1">
            <a:spLocks noChangeArrowheads="1"/>
          </p:cNvSpPr>
          <p:nvPr/>
        </p:nvSpPr>
        <p:spPr bwMode="auto">
          <a:xfrm>
            <a:off x="3719457" y="3681192"/>
            <a:ext cx="3886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fontAlgn="base">
              <a:spcBef>
                <a:spcPct val="0"/>
              </a:spcBef>
              <a:spcAft>
                <a:spcPct val="0"/>
              </a:spcAft>
            </a:pPr>
            <a:r>
              <a:rPr lang="en-US" altLang="vi-VN" sz="2800" b="0">
                <a:solidFill>
                  <a:schemeClr val="bg2">
                    <a:lumMod val="25000"/>
                  </a:schemeClr>
                </a:solidFill>
                <a:latin typeface="Arial" panose="020B0604020202020204" pitchFamily="34" charset="0"/>
                <a:cs typeface="Arial" panose="020B0604020202020204" pitchFamily="34" charset="0"/>
              </a:rPr>
              <a:t>Muốn cho trẻ hiểu biết</a:t>
            </a:r>
          </a:p>
          <a:p>
            <a:pPr fontAlgn="base">
              <a:spcBef>
                <a:spcPct val="0"/>
              </a:spcBef>
              <a:spcAft>
                <a:spcPct val="0"/>
              </a:spcAft>
            </a:pPr>
            <a:r>
              <a:rPr lang="en-US" altLang="vi-VN" sz="2800" b="0">
                <a:solidFill>
                  <a:schemeClr val="bg2">
                    <a:lumMod val="25000"/>
                  </a:schemeClr>
                </a:solidFill>
                <a:latin typeface="Arial" panose="020B0604020202020204" pitchFamily="34" charset="0"/>
                <a:cs typeface="Arial" panose="020B0604020202020204" pitchFamily="34" charset="0"/>
              </a:rPr>
              <a:t>Thế là bố sinh ra</a:t>
            </a:r>
          </a:p>
          <a:p>
            <a:pPr fontAlgn="base">
              <a:spcBef>
                <a:spcPct val="0"/>
              </a:spcBef>
              <a:spcAft>
                <a:spcPct val="0"/>
              </a:spcAft>
            </a:pPr>
            <a:r>
              <a:rPr lang="en-US" altLang="vi-VN" sz="2800" b="0">
                <a:solidFill>
                  <a:schemeClr val="bg2">
                    <a:lumMod val="25000"/>
                  </a:schemeClr>
                </a:solidFill>
                <a:latin typeface="Arial" panose="020B0604020202020204" pitchFamily="34" charset="0"/>
                <a:cs typeface="Arial" panose="020B0604020202020204" pitchFamily="34" charset="0"/>
              </a:rPr>
              <a:t>Bố bảo cho biết ngoan</a:t>
            </a:r>
          </a:p>
          <a:p>
            <a:pPr fontAlgn="base">
              <a:spcBef>
                <a:spcPct val="0"/>
              </a:spcBef>
              <a:spcAft>
                <a:spcPct val="0"/>
              </a:spcAft>
            </a:pPr>
            <a:r>
              <a:rPr lang="en-US" altLang="vi-VN" sz="2800" b="0">
                <a:solidFill>
                  <a:schemeClr val="bg2">
                    <a:lumMod val="25000"/>
                  </a:schemeClr>
                </a:solidFill>
                <a:latin typeface="Arial" panose="020B0604020202020204" pitchFamily="34" charset="0"/>
                <a:cs typeface="Arial" panose="020B0604020202020204" pitchFamily="34" charset="0"/>
              </a:rPr>
              <a:t>Bố dạy cho biết nghĩ</a:t>
            </a:r>
          </a:p>
        </p:txBody>
      </p:sp>
      <p:cxnSp>
        <p:nvCxnSpPr>
          <p:cNvPr id="24" name="Straight Connector 23"/>
          <p:cNvCxnSpPr/>
          <p:nvPr/>
        </p:nvCxnSpPr>
        <p:spPr>
          <a:xfrm>
            <a:off x="3863921" y="2677891"/>
            <a:ext cx="1332023" cy="0"/>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p:cNvCxnSpPr/>
          <p:nvPr/>
        </p:nvCxnSpPr>
        <p:spPr>
          <a:xfrm flipV="1">
            <a:off x="5807020" y="2677891"/>
            <a:ext cx="769937" cy="0"/>
          </a:xfrm>
          <a:prstGeom prst="line">
            <a:avLst/>
          </a:prstGeom>
        </p:spPr>
        <p:style>
          <a:lnRef idx="2">
            <a:schemeClr val="dk1"/>
          </a:lnRef>
          <a:fillRef idx="0">
            <a:schemeClr val="dk1"/>
          </a:fillRef>
          <a:effectRef idx="1">
            <a:schemeClr val="dk1"/>
          </a:effectRef>
          <a:fontRef idx="minor">
            <a:schemeClr val="tx1"/>
          </a:fontRef>
        </p:style>
      </p:cxnSp>
      <p:cxnSp>
        <p:nvCxnSpPr>
          <p:cNvPr id="29" name="Straight Connector 28"/>
          <p:cNvCxnSpPr/>
          <p:nvPr/>
        </p:nvCxnSpPr>
        <p:spPr>
          <a:xfrm>
            <a:off x="4321121" y="3516091"/>
            <a:ext cx="1150937" cy="0"/>
          </a:xfrm>
          <a:prstGeom prst="line">
            <a:avLst/>
          </a:prstGeom>
        </p:spPr>
        <p:style>
          <a:lnRef idx="2">
            <a:schemeClr val="dk1"/>
          </a:lnRef>
          <a:fillRef idx="0">
            <a:schemeClr val="dk1"/>
          </a:fillRef>
          <a:effectRef idx="1">
            <a:schemeClr val="dk1"/>
          </a:effectRef>
          <a:fontRef idx="minor">
            <a:schemeClr val="tx1"/>
          </a:fontRef>
        </p:style>
      </p:cxnSp>
      <p:cxnSp>
        <p:nvCxnSpPr>
          <p:cNvPr id="30" name="Straight Connector 29"/>
          <p:cNvCxnSpPr/>
          <p:nvPr/>
        </p:nvCxnSpPr>
        <p:spPr>
          <a:xfrm>
            <a:off x="5845120" y="3514431"/>
            <a:ext cx="1405535" cy="1660"/>
          </a:xfrm>
          <a:prstGeom prst="line">
            <a:avLst/>
          </a:prstGeom>
        </p:spPr>
        <p:style>
          <a:lnRef idx="2">
            <a:schemeClr val="dk1"/>
          </a:lnRef>
          <a:fillRef idx="0">
            <a:schemeClr val="dk1"/>
          </a:fillRef>
          <a:effectRef idx="1">
            <a:schemeClr val="dk1"/>
          </a:effectRef>
          <a:fontRef idx="minor">
            <a:schemeClr val="tx1"/>
          </a:fontRef>
        </p:style>
      </p:cxnSp>
      <p:cxnSp>
        <p:nvCxnSpPr>
          <p:cNvPr id="31" name="Straight Connector 30"/>
          <p:cNvCxnSpPr/>
          <p:nvPr/>
        </p:nvCxnSpPr>
        <p:spPr>
          <a:xfrm>
            <a:off x="5807020" y="4963891"/>
            <a:ext cx="1447800" cy="0"/>
          </a:xfrm>
          <a:prstGeom prst="line">
            <a:avLst/>
          </a:prstGeom>
        </p:spPr>
        <p:style>
          <a:lnRef idx="2">
            <a:schemeClr val="dk1"/>
          </a:lnRef>
          <a:fillRef idx="0">
            <a:schemeClr val="dk1"/>
          </a:fillRef>
          <a:effectRef idx="1">
            <a:schemeClr val="dk1"/>
          </a:effectRef>
          <a:fontRef idx="minor">
            <a:schemeClr val="tx1"/>
          </a:fontRef>
        </p:style>
      </p:cxnSp>
      <p:cxnSp>
        <p:nvCxnSpPr>
          <p:cNvPr id="32" name="Straight Connector 31"/>
          <p:cNvCxnSpPr/>
          <p:nvPr/>
        </p:nvCxnSpPr>
        <p:spPr>
          <a:xfrm flipV="1">
            <a:off x="5662557" y="5368067"/>
            <a:ext cx="1405218" cy="0"/>
          </a:xfrm>
          <a:prstGeom prst="line">
            <a:avLst/>
          </a:prstGeom>
        </p:spPr>
        <p:style>
          <a:lnRef idx="2">
            <a:schemeClr val="dk1"/>
          </a:lnRef>
          <a:fillRef idx="0">
            <a:schemeClr val="dk1"/>
          </a:fillRef>
          <a:effectRef idx="1">
            <a:schemeClr val="dk1"/>
          </a:effectRef>
          <a:fontRef idx="minor">
            <a:schemeClr val="tx1"/>
          </a:fontRef>
        </p:style>
      </p:cxnSp>
      <p:pic>
        <p:nvPicPr>
          <p:cNvPr id="34" name="图片 1"/>
          <p:cNvPicPr>
            <a:picLocks noChangeAspect="1"/>
          </p:cNvPicPr>
          <p:nvPr/>
        </p:nvPicPr>
        <p:blipFill>
          <a:blip r:embed="rId4">
            <a:extLst>
              <a:ext uri="{28A0092B-C50C-407E-A947-70E740481C1C}">
                <a14:useLocalDpi xmlns:a14="http://schemas.microsoft.com/office/drawing/2010/main" val="0"/>
              </a:ext>
            </a:extLst>
          </a:blip>
          <a:srcRect/>
          <a:stretch/>
        </p:blipFill>
        <p:spPr>
          <a:xfrm>
            <a:off x="8145958" y="2173877"/>
            <a:ext cx="2805598" cy="4458212"/>
          </a:xfrm>
          <a:prstGeom prst="rect">
            <a:avLst/>
          </a:prstGeom>
        </p:spPr>
      </p:pic>
      <p:pic>
        <p:nvPicPr>
          <p:cNvPr id="35" name="图片 4"/>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08903" y="3345627"/>
            <a:ext cx="2795237" cy="3016061"/>
          </a:xfrm>
          <a:prstGeom prst="rect">
            <a:avLst/>
          </a:prstGeom>
        </p:spPr>
      </p:pic>
    </p:spTree>
    <p:extLst>
      <p:ext uri="{BB962C8B-B14F-4D97-AF65-F5344CB8AC3E}">
        <p14:creationId xmlns:p14="http://schemas.microsoft.com/office/powerpoint/2010/main" val="173100110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3"/>
          <p:cNvSpPr>
            <a:spLocks noGrp="1" noChangeArrowheads="1"/>
          </p:cNvSpPr>
          <p:nvPr>
            <p:ph type="body" idx="4294967295"/>
          </p:nvPr>
        </p:nvSpPr>
        <p:spPr>
          <a:xfrm>
            <a:off x="1494237" y="1429664"/>
            <a:ext cx="7641771" cy="4848377"/>
          </a:xfrm>
          <a:prstGeom prst="rect">
            <a:avLst/>
          </a:prstGeom>
        </p:spPr>
        <p:txBody>
          <a:bodyPr>
            <a:noAutofit/>
          </a:bodyPr>
          <a:lstStyle/>
          <a:p>
            <a:pPr marL="0" indent="0">
              <a:buNone/>
            </a:pPr>
            <a:r>
              <a:rPr lang="nl-NL" b="1" dirty="0">
                <a:solidFill>
                  <a:schemeClr val="bg2">
                    <a:lumMod val="25000"/>
                  </a:schemeClr>
                </a:solidFill>
                <a:latin typeface="UTM Netmuc KT" panose="02040603050506020204" pitchFamily="18" charset="0"/>
                <a:cs typeface="Arial" panose="020B0604020202020204" pitchFamily="34" charset="0"/>
              </a:rPr>
              <a:t>01. Kiến thức</a:t>
            </a:r>
            <a:endParaRPr lang="en-US" dirty="0">
              <a:solidFill>
                <a:schemeClr val="bg2">
                  <a:lumMod val="25000"/>
                </a:schemeClr>
              </a:solidFill>
              <a:latin typeface="UTM Netmuc KT" panose="02040603050506020204" pitchFamily="18" charset="0"/>
              <a:cs typeface="Arial" panose="020B0604020202020204" pitchFamily="34" charset="0"/>
            </a:endParaRPr>
          </a:p>
          <a:p>
            <a:pPr marL="0" indent="0">
              <a:buNone/>
            </a:pPr>
            <a:r>
              <a:rPr lang="nl-NL" sz="2000" dirty="0">
                <a:solidFill>
                  <a:schemeClr val="bg2">
                    <a:lumMod val="25000"/>
                  </a:schemeClr>
                </a:solidFill>
                <a:latin typeface="Arial" panose="020B0604020202020204" pitchFamily="34" charset="0"/>
                <a:cs typeface="Arial" panose="020B0604020202020204" pitchFamily="34" charset="0"/>
              </a:rPr>
              <a:t>- Hiểu ý nghĩa: Mọi vật trên trái đất được sinh ra vì con người, vì trẻ em, do vậy cần dành cho trẻ em những điều tốt đẹp nhất (trả lời được các câu hỏi trong SGK; thuộc ít nhất 3 khổ thơ).</a:t>
            </a:r>
            <a:endParaRPr lang="en-US" sz="2000" dirty="0">
              <a:solidFill>
                <a:schemeClr val="bg2">
                  <a:lumMod val="25000"/>
                </a:schemeClr>
              </a:solidFill>
              <a:latin typeface="Arial" panose="020B0604020202020204" pitchFamily="34" charset="0"/>
              <a:cs typeface="Arial" panose="020B0604020202020204" pitchFamily="34" charset="0"/>
            </a:endParaRPr>
          </a:p>
          <a:p>
            <a:pPr marL="0" indent="0">
              <a:buNone/>
            </a:pPr>
            <a:r>
              <a:rPr lang="nl-NL" b="1" dirty="0">
                <a:solidFill>
                  <a:schemeClr val="bg2">
                    <a:lumMod val="25000"/>
                  </a:schemeClr>
                </a:solidFill>
                <a:latin typeface="UTM Netmuc KT" panose="02040603050506020204" pitchFamily="18" charset="0"/>
                <a:cs typeface="Arial" panose="020B0604020202020204" pitchFamily="34" charset="0"/>
              </a:rPr>
              <a:t>2. Kĩ năng</a:t>
            </a:r>
            <a:endParaRPr lang="en-US" dirty="0">
              <a:solidFill>
                <a:schemeClr val="bg2">
                  <a:lumMod val="25000"/>
                </a:schemeClr>
              </a:solidFill>
              <a:latin typeface="UTM Netmuc KT" panose="02040603050506020204" pitchFamily="18" charset="0"/>
              <a:cs typeface="Arial" panose="020B0604020202020204" pitchFamily="34" charset="0"/>
            </a:endParaRPr>
          </a:p>
          <a:p>
            <a:pPr marL="0" indent="0">
              <a:buNone/>
            </a:pPr>
            <a:r>
              <a:rPr lang="nl-NL" sz="2000" dirty="0">
                <a:solidFill>
                  <a:schemeClr val="bg2">
                    <a:lumMod val="25000"/>
                  </a:schemeClr>
                </a:solidFill>
                <a:latin typeface="Arial" panose="020B0604020202020204" pitchFamily="34" charset="0"/>
                <a:cs typeface="Arial" panose="020B0604020202020204" pitchFamily="34" charset="0"/>
              </a:rPr>
              <a:t>- Biết đọc với giọng kể chậm rãi, bước đầu biết đọc diễn cảm được một đoạn thơ.</a:t>
            </a:r>
            <a:endParaRPr lang="en-US" sz="2000" dirty="0">
              <a:solidFill>
                <a:schemeClr val="bg2">
                  <a:lumMod val="25000"/>
                </a:schemeClr>
              </a:solidFill>
              <a:latin typeface="Arial" panose="020B0604020202020204" pitchFamily="34" charset="0"/>
              <a:cs typeface="Arial" panose="020B0604020202020204" pitchFamily="34" charset="0"/>
            </a:endParaRPr>
          </a:p>
          <a:p>
            <a:pPr marL="0" indent="0">
              <a:buNone/>
            </a:pPr>
            <a:r>
              <a:rPr lang="nl-NL" b="1" dirty="0">
                <a:solidFill>
                  <a:schemeClr val="bg2">
                    <a:lumMod val="25000"/>
                  </a:schemeClr>
                </a:solidFill>
                <a:latin typeface="UTM Netmuc KT" panose="02040603050506020204" pitchFamily="18" charset="0"/>
                <a:cs typeface="Arial" panose="020B0604020202020204" pitchFamily="34" charset="0"/>
              </a:rPr>
              <a:t>3. Phẩm chất</a:t>
            </a:r>
            <a:endParaRPr lang="en-US" dirty="0">
              <a:solidFill>
                <a:schemeClr val="bg2">
                  <a:lumMod val="25000"/>
                </a:schemeClr>
              </a:solidFill>
              <a:latin typeface="UTM Netmuc KT" panose="02040603050506020204" pitchFamily="18" charset="0"/>
              <a:cs typeface="Arial" panose="020B0604020202020204" pitchFamily="34" charset="0"/>
            </a:endParaRPr>
          </a:p>
          <a:p>
            <a:pPr marL="0" indent="0">
              <a:buNone/>
            </a:pPr>
            <a:r>
              <a:rPr lang="nl-NL" sz="2000" dirty="0">
                <a:solidFill>
                  <a:schemeClr val="bg2">
                    <a:lumMod val="25000"/>
                  </a:schemeClr>
                </a:solidFill>
                <a:latin typeface="Arial" panose="020B0604020202020204" pitchFamily="34" charset="0"/>
                <a:cs typeface="Arial" panose="020B0604020202020204" pitchFamily="34" charset="0"/>
              </a:rPr>
              <a:t>- Có ý thức về quyền và nghĩa vụ của trẻ em.</a:t>
            </a:r>
            <a:endParaRPr lang="en-US" sz="2000" dirty="0">
              <a:solidFill>
                <a:schemeClr val="bg2">
                  <a:lumMod val="25000"/>
                </a:schemeClr>
              </a:solidFill>
              <a:latin typeface="Arial" panose="020B0604020202020204" pitchFamily="34" charset="0"/>
              <a:cs typeface="Arial" panose="020B0604020202020204" pitchFamily="34" charset="0"/>
            </a:endParaRPr>
          </a:p>
          <a:p>
            <a:pPr marL="0" indent="0">
              <a:buNone/>
            </a:pPr>
            <a:r>
              <a:rPr lang="nl-NL" b="1" dirty="0">
                <a:solidFill>
                  <a:schemeClr val="bg2">
                    <a:lumMod val="25000"/>
                  </a:schemeClr>
                </a:solidFill>
                <a:latin typeface="UTM Netmuc KT" panose="02040603050506020204" pitchFamily="18" charset="0"/>
                <a:cs typeface="Arial" panose="020B0604020202020204" pitchFamily="34" charset="0"/>
              </a:rPr>
              <a:t>4. Năng lực</a:t>
            </a:r>
            <a:endParaRPr lang="en-US" dirty="0">
              <a:solidFill>
                <a:schemeClr val="bg2">
                  <a:lumMod val="25000"/>
                </a:schemeClr>
              </a:solidFill>
              <a:latin typeface="UTM Netmuc KT" panose="02040603050506020204" pitchFamily="18" charset="0"/>
              <a:cs typeface="Arial" panose="020B0604020202020204" pitchFamily="34" charset="0"/>
            </a:endParaRPr>
          </a:p>
          <a:p>
            <a:pPr marL="0" indent="0">
              <a:buNone/>
            </a:pPr>
            <a:r>
              <a:rPr lang="nl-NL" sz="2000" dirty="0">
                <a:solidFill>
                  <a:schemeClr val="bg2">
                    <a:lumMod val="25000"/>
                  </a:schemeClr>
                </a:solidFill>
                <a:latin typeface="Arial" panose="020B0604020202020204" pitchFamily="34" charset="0"/>
                <a:cs typeface="Arial" panose="020B0604020202020204" pitchFamily="34" charset="0"/>
              </a:rPr>
              <a:t>- NL giao tiếp và hợp tác, NL giải quyết vấn đề và sáng tạo, NL ngôn ngữ, NL thẩm mĩ.</a:t>
            </a:r>
            <a:endParaRPr lang="en-US" sz="2000" dirty="0">
              <a:solidFill>
                <a:schemeClr val="bg2">
                  <a:lumMod val="25000"/>
                </a:schemeClr>
              </a:solidFill>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flipH="1">
            <a:off x="7905885" y="1367975"/>
            <a:ext cx="5255634" cy="5255634"/>
          </a:xfrm>
          <a:prstGeom prst="rect">
            <a:avLst/>
          </a:prstGeom>
        </p:spPr>
      </p:pic>
      <p:grpSp>
        <p:nvGrpSpPr>
          <p:cNvPr id="9" name="组合 8">
            <a:extLst>
              <a:ext uri="{FF2B5EF4-FFF2-40B4-BE49-F238E27FC236}">
                <a16:creationId xmlns:a16="http://schemas.microsoft.com/office/drawing/2014/main" id="{75F43F89-23E8-4350-B871-042A7BF48BFE}"/>
              </a:ext>
            </a:extLst>
          </p:cNvPr>
          <p:cNvGrpSpPr/>
          <p:nvPr/>
        </p:nvGrpSpPr>
        <p:grpSpPr>
          <a:xfrm>
            <a:off x="387557" y="449247"/>
            <a:ext cx="4584620" cy="918728"/>
            <a:chOff x="855197" y="684990"/>
            <a:chExt cx="4584620" cy="918728"/>
          </a:xfrm>
        </p:grpSpPr>
        <p:sp>
          <p:nvSpPr>
            <p:cNvPr id="10" name="Text Box 6">
              <a:extLst>
                <a:ext uri="{FF2B5EF4-FFF2-40B4-BE49-F238E27FC236}">
                  <a16:creationId xmlns:a16="http://schemas.microsoft.com/office/drawing/2014/main" id="{B3A3DA9E-F8BE-490A-B7A2-321C9A06C687}"/>
                </a:ext>
              </a:extLst>
            </p:cNvPr>
            <p:cNvSpPr txBox="1">
              <a:spLocks noChangeArrowheads="1"/>
            </p:cNvSpPr>
            <p:nvPr/>
          </p:nvSpPr>
          <p:spPr bwMode="auto">
            <a:xfrm>
              <a:off x="1961877" y="821189"/>
              <a:ext cx="3477940" cy="646331"/>
            </a:xfrm>
            <a:prstGeom prst="rect">
              <a:avLst/>
            </a:prstGeom>
          </p:spPr>
          <p:txBody>
            <a:bodyPr wrap="none">
              <a:spAutoFit/>
            </a:bodyPr>
            <a:lstStyle>
              <a:defPPr>
                <a:defRPr lang="zh-CN"/>
              </a:defPPr>
              <a:lvl1pPr marL="0" defTabSz="914400" eaLnBrk="1" latinLnBrk="0" hangingPunct="1">
                <a:defRPr sz="6000" b="1">
                  <a:solidFill>
                    <a:schemeClr val="tx1">
                      <a:lumMod val="85000"/>
                      <a:lumOff val="15000"/>
                    </a:schemeClr>
                  </a:solidFill>
                  <a:latin typeface="站酷快乐体" panose="02010600030101010101" pitchFamily="2" charset="-122"/>
                  <a:ea typeface="站酷快乐体" panose="02010600030101010101" pitchFamily="2"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3600" i="0" u="none" strike="noStrike" kern="1200" cap="none" spc="0" normalizeH="0" baseline="0" noProof="0" dirty="0" err="1">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Yêu</a:t>
              </a:r>
              <a:r>
                <a:rPr kumimoji="0" lang="en-US" altLang="zh-CN" sz="3600" i="0" u="none" strike="noStrike" kern="1200" cap="none" spc="0" normalizeH="0" noProof="0" dirty="0">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3600" i="0" u="none" strike="noStrike" kern="1200" cap="none" spc="0" normalizeH="0" noProof="0" dirty="0" err="1">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cầu</a:t>
              </a:r>
              <a:r>
                <a:rPr kumimoji="0" lang="en-US" altLang="zh-CN" sz="3600" i="0" u="none" strike="noStrike" kern="1200" cap="none" spc="0" normalizeH="0" noProof="0" dirty="0">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3600" i="0" u="none" strike="noStrike" kern="1200" cap="none" spc="0" normalizeH="0" noProof="0" dirty="0" err="1">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cần</a:t>
              </a:r>
              <a:r>
                <a:rPr kumimoji="0" lang="en-US" altLang="zh-CN" sz="3600" i="0" u="none" strike="noStrike" kern="1200" cap="none" spc="0" normalizeH="0" noProof="0" dirty="0">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3600" i="0" u="none" strike="noStrike" kern="1200" cap="none" spc="0" normalizeH="0" noProof="0" dirty="0" err="1">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đạt</a:t>
              </a:r>
              <a:endParaRPr kumimoji="0" lang="zh-CN" altLang="en-US" sz="3600" i="0" u="none" strike="noStrike" kern="1200" cap="none" spc="0" normalizeH="0" baseline="0" noProof="0" dirty="0">
                <a:ln>
                  <a:noFill/>
                </a:ln>
                <a:solidFill>
                  <a:srgbClr val="E56D81"/>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endParaRPr>
            </a:p>
          </p:txBody>
        </p:sp>
        <p:pic>
          <p:nvPicPr>
            <p:cNvPr id="11" name="图片 10">
              <a:extLst>
                <a:ext uri="{FF2B5EF4-FFF2-40B4-BE49-F238E27FC236}">
                  <a16:creationId xmlns:a16="http://schemas.microsoft.com/office/drawing/2014/main" id="{77F2FCCB-104D-4A7A-ADBA-0D4428ACB512}"/>
                </a:ext>
              </a:extLst>
            </p:cNvPr>
            <p:cNvPicPr>
              <a:picLocks noChangeAspect="1"/>
            </p:cNvPicPr>
            <p:nvPr/>
          </p:nvPicPr>
          <p:blipFill>
            <a:blip r:embed="rId4" cstate="print">
              <a:extLst>
                <a:ext uri="{28A0092B-C50C-407E-A947-70E740481C1C}">
                  <a14:useLocalDpi xmlns:a14="http://schemas.microsoft.com/office/drawing/2010/main" val="0"/>
                </a:ext>
              </a:extLst>
            </a:blip>
            <a:srcRect t="6206" b="6206"/>
            <a:stretch/>
          </p:blipFill>
          <p:spPr>
            <a:xfrm flipH="1">
              <a:off x="855197" y="684990"/>
              <a:ext cx="1049350" cy="918728"/>
            </a:xfrm>
            <a:prstGeom prst="rect">
              <a:avLst/>
            </a:prstGeom>
          </p:spPr>
        </p:pic>
      </p:grpSp>
    </p:spTree>
    <p:extLst>
      <p:ext uri="{BB962C8B-B14F-4D97-AF65-F5344CB8AC3E}">
        <p14:creationId xmlns:p14="http://schemas.microsoft.com/office/powerpoint/2010/main" val="216891227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Effect transition="in" filter="fade">
                                      <p:cBhvr>
                                        <p:cTn id="7" dur="1000"/>
                                        <p:tgtEl>
                                          <p:spTgt spid="41986">
                                            <p:txEl>
                                              <p:pRg st="0" end="0"/>
                                            </p:txEl>
                                          </p:spTgt>
                                        </p:tgtEl>
                                      </p:cBhvr>
                                    </p:animEffect>
                                    <p:anim calcmode="lin" valueType="num">
                                      <p:cBhvr>
                                        <p:cTn id="8" dur="1000" fill="hold"/>
                                        <p:tgtEl>
                                          <p:spTgt spid="4198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198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1986">
                                            <p:txEl>
                                              <p:pRg st="1" end="1"/>
                                            </p:txEl>
                                          </p:spTgt>
                                        </p:tgtEl>
                                        <p:attrNameLst>
                                          <p:attrName>style.visibility</p:attrName>
                                        </p:attrNameLst>
                                      </p:cBhvr>
                                      <p:to>
                                        <p:strVal val="visible"/>
                                      </p:to>
                                    </p:set>
                                    <p:animEffect transition="in" filter="fade">
                                      <p:cBhvr>
                                        <p:cTn id="14" dur="1000"/>
                                        <p:tgtEl>
                                          <p:spTgt spid="41986">
                                            <p:txEl>
                                              <p:pRg st="1" end="1"/>
                                            </p:txEl>
                                          </p:spTgt>
                                        </p:tgtEl>
                                      </p:cBhvr>
                                    </p:animEffect>
                                    <p:anim calcmode="lin" valueType="num">
                                      <p:cBhvr>
                                        <p:cTn id="15" dur="1000" fill="hold"/>
                                        <p:tgtEl>
                                          <p:spTgt spid="4198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198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1986">
                                            <p:txEl>
                                              <p:pRg st="2" end="2"/>
                                            </p:txEl>
                                          </p:spTgt>
                                        </p:tgtEl>
                                        <p:attrNameLst>
                                          <p:attrName>style.visibility</p:attrName>
                                        </p:attrNameLst>
                                      </p:cBhvr>
                                      <p:to>
                                        <p:strVal val="visible"/>
                                      </p:to>
                                    </p:set>
                                    <p:animEffect transition="in" filter="fade">
                                      <p:cBhvr>
                                        <p:cTn id="21" dur="1000"/>
                                        <p:tgtEl>
                                          <p:spTgt spid="41986">
                                            <p:txEl>
                                              <p:pRg st="2" end="2"/>
                                            </p:txEl>
                                          </p:spTgt>
                                        </p:tgtEl>
                                      </p:cBhvr>
                                    </p:animEffect>
                                    <p:anim calcmode="lin" valueType="num">
                                      <p:cBhvr>
                                        <p:cTn id="22" dur="1000" fill="hold"/>
                                        <p:tgtEl>
                                          <p:spTgt spid="4198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198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1986">
                                            <p:txEl>
                                              <p:pRg st="3" end="3"/>
                                            </p:txEl>
                                          </p:spTgt>
                                        </p:tgtEl>
                                        <p:attrNameLst>
                                          <p:attrName>style.visibility</p:attrName>
                                        </p:attrNameLst>
                                      </p:cBhvr>
                                      <p:to>
                                        <p:strVal val="visible"/>
                                      </p:to>
                                    </p:set>
                                    <p:animEffect transition="in" filter="fade">
                                      <p:cBhvr>
                                        <p:cTn id="28" dur="1000"/>
                                        <p:tgtEl>
                                          <p:spTgt spid="41986">
                                            <p:txEl>
                                              <p:pRg st="3" end="3"/>
                                            </p:txEl>
                                          </p:spTgt>
                                        </p:tgtEl>
                                      </p:cBhvr>
                                    </p:animEffect>
                                    <p:anim calcmode="lin" valueType="num">
                                      <p:cBhvr>
                                        <p:cTn id="29" dur="1000" fill="hold"/>
                                        <p:tgtEl>
                                          <p:spTgt spid="4198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198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1986">
                                            <p:txEl>
                                              <p:pRg st="4" end="4"/>
                                            </p:txEl>
                                          </p:spTgt>
                                        </p:tgtEl>
                                        <p:attrNameLst>
                                          <p:attrName>style.visibility</p:attrName>
                                        </p:attrNameLst>
                                      </p:cBhvr>
                                      <p:to>
                                        <p:strVal val="visible"/>
                                      </p:to>
                                    </p:set>
                                    <p:animEffect transition="in" filter="fade">
                                      <p:cBhvr>
                                        <p:cTn id="35" dur="1000"/>
                                        <p:tgtEl>
                                          <p:spTgt spid="41986">
                                            <p:txEl>
                                              <p:pRg st="4" end="4"/>
                                            </p:txEl>
                                          </p:spTgt>
                                        </p:tgtEl>
                                      </p:cBhvr>
                                    </p:animEffect>
                                    <p:anim calcmode="lin" valueType="num">
                                      <p:cBhvr>
                                        <p:cTn id="36" dur="1000" fill="hold"/>
                                        <p:tgtEl>
                                          <p:spTgt spid="4198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198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1986">
                                            <p:txEl>
                                              <p:pRg st="5" end="5"/>
                                            </p:txEl>
                                          </p:spTgt>
                                        </p:tgtEl>
                                        <p:attrNameLst>
                                          <p:attrName>style.visibility</p:attrName>
                                        </p:attrNameLst>
                                      </p:cBhvr>
                                      <p:to>
                                        <p:strVal val="visible"/>
                                      </p:to>
                                    </p:set>
                                    <p:animEffect transition="in" filter="fade">
                                      <p:cBhvr>
                                        <p:cTn id="42" dur="1000"/>
                                        <p:tgtEl>
                                          <p:spTgt spid="41986">
                                            <p:txEl>
                                              <p:pRg st="5" end="5"/>
                                            </p:txEl>
                                          </p:spTgt>
                                        </p:tgtEl>
                                      </p:cBhvr>
                                    </p:animEffect>
                                    <p:anim calcmode="lin" valueType="num">
                                      <p:cBhvr>
                                        <p:cTn id="43" dur="1000" fill="hold"/>
                                        <p:tgtEl>
                                          <p:spTgt spid="4198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198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1986">
                                            <p:txEl>
                                              <p:pRg st="6" end="6"/>
                                            </p:txEl>
                                          </p:spTgt>
                                        </p:tgtEl>
                                        <p:attrNameLst>
                                          <p:attrName>style.visibility</p:attrName>
                                        </p:attrNameLst>
                                      </p:cBhvr>
                                      <p:to>
                                        <p:strVal val="visible"/>
                                      </p:to>
                                    </p:set>
                                    <p:animEffect transition="in" filter="fade">
                                      <p:cBhvr>
                                        <p:cTn id="49" dur="1000"/>
                                        <p:tgtEl>
                                          <p:spTgt spid="41986">
                                            <p:txEl>
                                              <p:pRg st="6" end="6"/>
                                            </p:txEl>
                                          </p:spTgt>
                                        </p:tgtEl>
                                      </p:cBhvr>
                                    </p:animEffect>
                                    <p:anim calcmode="lin" valueType="num">
                                      <p:cBhvr>
                                        <p:cTn id="50" dur="1000" fill="hold"/>
                                        <p:tgtEl>
                                          <p:spTgt spid="41986">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198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1986">
                                            <p:txEl>
                                              <p:pRg st="7" end="7"/>
                                            </p:txEl>
                                          </p:spTgt>
                                        </p:tgtEl>
                                        <p:attrNameLst>
                                          <p:attrName>style.visibility</p:attrName>
                                        </p:attrNameLst>
                                      </p:cBhvr>
                                      <p:to>
                                        <p:strVal val="visible"/>
                                      </p:to>
                                    </p:set>
                                    <p:animEffect transition="in" filter="fade">
                                      <p:cBhvr>
                                        <p:cTn id="56" dur="1000"/>
                                        <p:tgtEl>
                                          <p:spTgt spid="41986">
                                            <p:txEl>
                                              <p:pRg st="7" end="7"/>
                                            </p:txEl>
                                          </p:spTgt>
                                        </p:tgtEl>
                                      </p:cBhvr>
                                    </p:animEffect>
                                    <p:anim calcmode="lin" valueType="num">
                                      <p:cBhvr>
                                        <p:cTn id="57" dur="1000" fill="hold"/>
                                        <p:tgtEl>
                                          <p:spTgt spid="41986">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198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1905" t="11129" r="-1905" b="15647"/>
          <a:stretch/>
        </p:blipFill>
        <p:spPr>
          <a:xfrm>
            <a:off x="1271464" y="1135951"/>
            <a:ext cx="7502770" cy="5304712"/>
          </a:xfrm>
          <a:prstGeom prst="rect">
            <a:avLst/>
          </a:prstGeom>
        </p:spPr>
      </p:pic>
      <p:sp>
        <p:nvSpPr>
          <p:cNvPr id="53249" name="Rectangle 2"/>
          <p:cNvSpPr>
            <a:spLocks noGrp="1" noChangeArrowheads="1"/>
          </p:cNvSpPr>
          <p:nvPr>
            <p:ph type="body" idx="4294967295"/>
          </p:nvPr>
        </p:nvSpPr>
        <p:spPr>
          <a:xfrm>
            <a:off x="2871458" y="3062041"/>
            <a:ext cx="4302781" cy="2062103"/>
          </a:xfrm>
          <a:prstGeom prst="rect">
            <a:avLst/>
          </a:prstGeom>
        </p:spPr>
        <p:txBody>
          <a:bodyPr wrap="none">
            <a:spAutoFit/>
          </a:bodyPr>
          <a:lstStyle/>
          <a:p>
            <a:pPr marL="0" indent="0" fontAlgn="base">
              <a:lnSpc>
                <a:spcPct val="200000"/>
              </a:lnSpc>
              <a:spcBef>
                <a:spcPct val="0"/>
              </a:spcBef>
              <a:spcAft>
                <a:spcPct val="0"/>
              </a:spcAft>
              <a:buNone/>
            </a:pP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Học</a:t>
            </a:r>
            <a:r>
              <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thuộc</a:t>
            </a:r>
            <a:r>
              <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lòng</a:t>
            </a:r>
            <a:r>
              <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bài</a:t>
            </a:r>
            <a:r>
              <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thơ</a:t>
            </a:r>
            <a:endPar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endParaRPr>
          </a:p>
          <a:p>
            <a:pPr marL="0" indent="0" fontAlgn="base">
              <a:lnSpc>
                <a:spcPct val="200000"/>
              </a:lnSpc>
              <a:spcBef>
                <a:spcPct val="0"/>
              </a:spcBef>
              <a:spcAft>
                <a:spcPct val="0"/>
              </a:spcAft>
              <a:buNone/>
            </a:pP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Chuẩn</a:t>
            </a:r>
            <a:r>
              <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bị</a:t>
            </a:r>
            <a:r>
              <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bài</a:t>
            </a:r>
            <a:r>
              <a:rPr lang="en-US" altLang="zh-CN"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3200" dirty="0" err="1">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rPr>
              <a:t>sau</a:t>
            </a:r>
            <a:endParaRPr lang="zh-CN" altLang="en-US" sz="3200" dirty="0">
              <a:latin typeface="Arial" panose="020B0604020202020204" pitchFamily="34" charset="0"/>
              <a:ea typeface="字魂152号-机甲超级黑" panose="00000500000000000000" pitchFamily="2" charset="-122"/>
              <a:cs typeface="Arial" panose="020B0604020202020204" pitchFamily="34" charset="0"/>
              <a:sym typeface="字魂152号-机甲超级黑" panose="00000500000000000000" pitchFamily="2" charset="-122"/>
            </a:endParaRPr>
          </a:p>
        </p:txBody>
      </p:sp>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flipH="1">
            <a:off x="7823223" y="573337"/>
            <a:ext cx="4153974" cy="4153974"/>
          </a:xfrm>
          <a:prstGeom prst="rect">
            <a:avLst/>
          </a:prstGeom>
        </p:spPr>
      </p:pic>
      <p:grpSp>
        <p:nvGrpSpPr>
          <p:cNvPr id="8" name="组合 7">
            <a:extLst>
              <a:ext uri="{FF2B5EF4-FFF2-40B4-BE49-F238E27FC236}">
                <a16:creationId xmlns:a16="http://schemas.microsoft.com/office/drawing/2014/main" id="{9FF14062-D2FB-4D9E-9BF2-A7F7288111C8}"/>
              </a:ext>
            </a:extLst>
          </p:cNvPr>
          <p:cNvGrpSpPr/>
          <p:nvPr/>
        </p:nvGrpSpPr>
        <p:grpSpPr>
          <a:xfrm>
            <a:off x="667475" y="676587"/>
            <a:ext cx="3074062" cy="918728"/>
            <a:chOff x="855197" y="684990"/>
            <a:chExt cx="3074062" cy="918728"/>
          </a:xfrm>
        </p:grpSpPr>
        <p:sp>
          <p:nvSpPr>
            <p:cNvPr id="9" name="Text Box 6">
              <a:extLst>
                <a:ext uri="{FF2B5EF4-FFF2-40B4-BE49-F238E27FC236}">
                  <a16:creationId xmlns:a16="http://schemas.microsoft.com/office/drawing/2014/main" id="{80219431-EE06-4030-8932-1491DCC976B7}"/>
                </a:ext>
              </a:extLst>
            </p:cNvPr>
            <p:cNvSpPr txBox="1">
              <a:spLocks noChangeArrowheads="1"/>
            </p:cNvSpPr>
            <p:nvPr/>
          </p:nvSpPr>
          <p:spPr bwMode="auto">
            <a:xfrm>
              <a:off x="1872286" y="759633"/>
              <a:ext cx="2056973" cy="769441"/>
            </a:xfrm>
            <a:prstGeom prst="rect">
              <a:avLst/>
            </a:prstGeom>
          </p:spPr>
          <p:txBody>
            <a:bodyPr wrap="none">
              <a:spAutoFit/>
            </a:bodyPr>
            <a:lstStyle>
              <a:defPPr>
                <a:defRPr lang="zh-CN"/>
              </a:defPPr>
              <a:lvl1pPr marL="0" defTabSz="914400" eaLnBrk="1" latinLnBrk="0" hangingPunct="1">
                <a:defRPr sz="6000" b="1">
                  <a:solidFill>
                    <a:schemeClr val="tx1">
                      <a:lumMod val="85000"/>
                      <a:lumOff val="15000"/>
                    </a:schemeClr>
                  </a:solidFill>
                  <a:latin typeface="站酷快乐体" panose="02010600030101010101" pitchFamily="2" charset="-122"/>
                  <a:ea typeface="站酷快乐体" panose="02010600030101010101" pitchFamily="2"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4400" u="none" strike="noStrike" kern="1200" cap="none" spc="0" normalizeH="0" baseline="0" noProof="0" dirty="0" err="1">
                  <a:ln>
                    <a:noFill/>
                  </a:ln>
                  <a:solidFill>
                    <a:srgbClr val="FFC000"/>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DặN</a:t>
              </a:r>
              <a:r>
                <a:rPr kumimoji="0" lang="en-US" altLang="zh-CN" sz="4400" u="none" strike="noStrike" kern="1200" cap="none" spc="0" normalizeH="0" baseline="0" noProof="0" dirty="0">
                  <a:ln>
                    <a:noFill/>
                  </a:ln>
                  <a:solidFill>
                    <a:srgbClr val="FFC000"/>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4400" u="none" strike="noStrike" kern="1200" cap="none" spc="0" normalizeH="0" baseline="0" noProof="0" dirty="0" err="1">
                  <a:ln>
                    <a:noFill/>
                  </a:ln>
                  <a:solidFill>
                    <a:srgbClr val="FFC000"/>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rPr>
                <a:t>dò</a:t>
              </a:r>
              <a:endParaRPr kumimoji="0" lang="zh-CN" altLang="en-US" sz="4400" u="none" strike="noStrike" kern="1200" cap="none" spc="0" normalizeH="0" baseline="0" noProof="0" dirty="0">
                <a:ln>
                  <a:noFill/>
                </a:ln>
                <a:solidFill>
                  <a:srgbClr val="FFC000"/>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endParaRPr>
            </a:p>
          </p:txBody>
        </p:sp>
        <p:pic>
          <p:nvPicPr>
            <p:cNvPr id="10" name="图片 9">
              <a:extLst>
                <a:ext uri="{FF2B5EF4-FFF2-40B4-BE49-F238E27FC236}">
                  <a16:creationId xmlns:a16="http://schemas.microsoft.com/office/drawing/2014/main" id="{325A582E-468D-4510-A92D-F1308E688DBB}"/>
                </a:ext>
              </a:extLst>
            </p:cNvPr>
            <p:cNvPicPr>
              <a:picLocks noChangeAspect="1"/>
            </p:cNvPicPr>
            <p:nvPr/>
          </p:nvPicPr>
          <p:blipFill>
            <a:blip r:embed="rId5" cstate="print">
              <a:extLst>
                <a:ext uri="{28A0092B-C50C-407E-A947-70E740481C1C}">
                  <a14:useLocalDpi xmlns:a14="http://schemas.microsoft.com/office/drawing/2010/main" val="0"/>
                </a:ext>
              </a:extLst>
            </a:blip>
            <a:srcRect t="6206" b="6206"/>
            <a:stretch/>
          </p:blipFill>
          <p:spPr>
            <a:xfrm flipH="1">
              <a:off x="855197" y="684990"/>
              <a:ext cx="1049350" cy="918728"/>
            </a:xfrm>
            <a:prstGeom prst="rect">
              <a:avLst/>
            </a:prstGeom>
          </p:spPr>
        </p:pic>
      </p:grpSp>
    </p:spTree>
    <p:extLst>
      <p:ext uri="{BB962C8B-B14F-4D97-AF65-F5344CB8AC3E}">
        <p14:creationId xmlns:p14="http://schemas.microsoft.com/office/powerpoint/2010/main" val="315204202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图片 13" descr="卡通人物&#10;&#10;中度可信度描述已自动生成">
            <a:extLst>
              <a:ext uri="{FF2B5EF4-FFF2-40B4-BE49-F238E27FC236}">
                <a16:creationId xmlns:a16="http://schemas.microsoft.com/office/drawing/2014/main" id="{AEE0D5D4-283C-4685-840B-053D20C33854}"/>
              </a:ext>
            </a:extLst>
          </p:cNvPr>
          <p:cNvPicPr>
            <a:picLocks noChangeAspect="1"/>
          </p:cNvPicPr>
          <p:nvPr/>
        </p:nvPicPr>
        <p:blipFill rotWithShape="1">
          <a:blip r:embed="rId3">
            <a:extLst>
              <a:ext uri="{28A0092B-C50C-407E-A947-70E740481C1C}">
                <a14:useLocalDpi xmlns:a14="http://schemas.microsoft.com/office/drawing/2010/main" val="0"/>
              </a:ext>
            </a:extLst>
          </a:blip>
          <a:srcRect l="56589" t="67787"/>
          <a:stretch/>
        </p:blipFill>
        <p:spPr>
          <a:xfrm>
            <a:off x="6888088" y="4437112"/>
            <a:ext cx="5303912" cy="2420888"/>
          </a:xfrm>
          <a:prstGeom prst="rect">
            <a:avLst/>
          </a:prstGeom>
        </p:spPr>
      </p:pic>
      <p:pic>
        <p:nvPicPr>
          <p:cNvPr id="12" name="图片 11" descr="一棵树&#10;&#10;低可信度描述已自动生成">
            <a:extLst>
              <a:ext uri="{FF2B5EF4-FFF2-40B4-BE49-F238E27FC236}">
                <a16:creationId xmlns:a16="http://schemas.microsoft.com/office/drawing/2014/main" id="{16FD7E79-E280-44B2-9391-9DFB99ADE565}"/>
              </a:ext>
            </a:extLst>
          </p:cNvPr>
          <p:cNvPicPr>
            <a:picLocks noChangeAspect="1"/>
          </p:cNvPicPr>
          <p:nvPr/>
        </p:nvPicPr>
        <p:blipFill rotWithShape="1">
          <a:blip r:embed="rId4">
            <a:extLst>
              <a:ext uri="{28A0092B-C50C-407E-A947-70E740481C1C}">
                <a14:useLocalDpi xmlns:a14="http://schemas.microsoft.com/office/drawing/2010/main" val="0"/>
              </a:ext>
            </a:extLst>
          </a:blip>
          <a:srcRect t="60037"/>
          <a:stretch/>
        </p:blipFill>
        <p:spPr>
          <a:xfrm>
            <a:off x="0" y="3861048"/>
            <a:ext cx="12192000" cy="2996952"/>
          </a:xfrm>
          <a:prstGeom prst="rect">
            <a:avLst/>
          </a:prstGeom>
        </p:spPr>
      </p:pic>
      <p:pic>
        <p:nvPicPr>
          <p:cNvPr id="35" name="图片 34" descr="卡通人物&#10;&#10;中度可信度描述已自动生成">
            <a:extLst>
              <a:ext uri="{FF2B5EF4-FFF2-40B4-BE49-F238E27FC236}">
                <a16:creationId xmlns:a16="http://schemas.microsoft.com/office/drawing/2014/main" id="{8396B762-0C8F-48C8-BDAE-723485D3414C}"/>
              </a:ext>
            </a:extLst>
          </p:cNvPr>
          <p:cNvPicPr>
            <a:picLocks noChangeAspect="1"/>
          </p:cNvPicPr>
          <p:nvPr/>
        </p:nvPicPr>
        <p:blipFill rotWithShape="1">
          <a:blip r:embed="rId5">
            <a:extLst>
              <a:ext uri="{28A0092B-C50C-407E-A947-70E740481C1C}">
                <a14:useLocalDpi xmlns:a14="http://schemas.microsoft.com/office/drawing/2010/main" val="0"/>
              </a:ext>
            </a:extLst>
          </a:blip>
          <a:srcRect t="25963" r="59385" b="8126"/>
          <a:stretch/>
        </p:blipFill>
        <p:spPr>
          <a:xfrm>
            <a:off x="-528736" y="487068"/>
            <a:ext cx="6102285" cy="6370931"/>
          </a:xfrm>
          <a:custGeom>
            <a:avLst/>
            <a:gdLst>
              <a:gd name="connsiteX0" fmla="*/ 0 w 5599298"/>
              <a:gd name="connsiteY0" fmla="*/ 0 h 5589240"/>
              <a:gd name="connsiteX1" fmla="*/ 5599298 w 5599298"/>
              <a:gd name="connsiteY1" fmla="*/ 0 h 5589240"/>
              <a:gd name="connsiteX2" fmla="*/ 5599298 w 5599298"/>
              <a:gd name="connsiteY2" fmla="*/ 5589240 h 5589240"/>
              <a:gd name="connsiteX3" fmla="*/ 0 w 5599298"/>
              <a:gd name="connsiteY3" fmla="*/ 5589240 h 5589240"/>
            </a:gdLst>
            <a:ahLst/>
            <a:cxnLst>
              <a:cxn ang="0">
                <a:pos x="connsiteX0" y="connsiteY0"/>
              </a:cxn>
              <a:cxn ang="0">
                <a:pos x="connsiteX1" y="connsiteY1"/>
              </a:cxn>
              <a:cxn ang="0">
                <a:pos x="connsiteX2" y="connsiteY2"/>
              </a:cxn>
              <a:cxn ang="0">
                <a:pos x="connsiteX3" y="connsiteY3"/>
              </a:cxn>
            </a:cxnLst>
            <a:rect l="l" t="t" r="r" b="b"/>
            <a:pathLst>
              <a:path w="5599298" h="5589240">
                <a:moveTo>
                  <a:pt x="0" y="0"/>
                </a:moveTo>
                <a:lnTo>
                  <a:pt x="5599298" y="0"/>
                </a:lnTo>
                <a:lnTo>
                  <a:pt x="5599298" y="5589240"/>
                </a:lnTo>
                <a:lnTo>
                  <a:pt x="0" y="5589240"/>
                </a:lnTo>
                <a:close/>
              </a:path>
            </a:pathLst>
          </a:custGeom>
        </p:spPr>
      </p:pic>
      <p:pic>
        <p:nvPicPr>
          <p:cNvPr id="26" name="图片 25" descr="黑白色的花&#10;&#10;中度可信度描述已自动生成">
            <a:extLst>
              <a:ext uri="{FF2B5EF4-FFF2-40B4-BE49-F238E27FC236}">
                <a16:creationId xmlns:a16="http://schemas.microsoft.com/office/drawing/2014/main" id="{4331F4E9-6F48-4B60-9AA6-8556A790CF7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0543" b="20543"/>
          <a:stretch/>
        </p:blipFill>
        <p:spPr>
          <a:xfrm>
            <a:off x="4871864" y="487069"/>
            <a:ext cx="6769768" cy="4564686"/>
          </a:xfrm>
          <a:prstGeom prst="rect">
            <a:avLst/>
          </a:prstGeom>
        </p:spPr>
      </p:pic>
      <p:sp>
        <p:nvSpPr>
          <p:cNvPr id="56" name="矩形 55">
            <a:extLst>
              <a:ext uri="{FF2B5EF4-FFF2-40B4-BE49-F238E27FC236}">
                <a16:creationId xmlns:a16="http://schemas.microsoft.com/office/drawing/2014/main" id="{22CDEF6E-6BA6-4F4E-B8D4-4316F9CF90C3}"/>
              </a:ext>
            </a:extLst>
          </p:cNvPr>
          <p:cNvSpPr/>
          <p:nvPr/>
        </p:nvSpPr>
        <p:spPr>
          <a:xfrm>
            <a:off x="5969385" y="2664771"/>
            <a:ext cx="4476028" cy="2386984"/>
          </a:xfrm>
          <a:prstGeom prst="rect">
            <a:avLst/>
          </a:prstGeom>
        </p:spPr>
        <p:txBody>
          <a:bodyPr wrap="none">
            <a:prstTxWarp prst="textArchUp">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4800" b="0" i="0" u="none" strike="noStrike" kern="1200" cap="none" spc="0" normalizeH="0" baseline="0" noProof="0" dirty="0">
                <a:ln>
                  <a:noFill/>
                </a:ln>
                <a:solidFill>
                  <a:srgbClr val="E0526A"/>
                </a:solidFill>
                <a:effectLst/>
                <a:uLnTx/>
                <a:uFillTx/>
                <a:latin typeface="UTM Netmuc KT" panose="02040603050506020204" pitchFamily="18" charset="0"/>
                <a:ea typeface="字魂152号-机甲超级黑" panose="00000500000000000000" pitchFamily="2" charset="-122"/>
                <a:sym typeface="字魂152号-机甲超级黑" panose="00000500000000000000" pitchFamily="2" charset="-122"/>
              </a:rPr>
              <a:t>CHÀO</a:t>
            </a:r>
            <a:r>
              <a:rPr kumimoji="0" lang="en-US" altLang="zh-CN" sz="4800" b="0" i="0" u="none" strike="noStrike" kern="1200" cap="none" spc="0" normalizeH="0" noProof="0" dirty="0">
                <a:ln>
                  <a:noFill/>
                </a:ln>
                <a:solidFill>
                  <a:srgbClr val="E0526A"/>
                </a:solidFill>
                <a:effectLst/>
                <a:uLnTx/>
                <a:uFillTx/>
                <a:latin typeface="UTM Netmuc KT" panose="02040603050506020204" pitchFamily="18" charset="0"/>
                <a:ea typeface="字魂152号-机甲超级黑" panose="00000500000000000000" pitchFamily="2" charset="-122"/>
                <a:sym typeface="字魂152号-机甲超级黑" panose="00000500000000000000" pitchFamily="2" charset="-122"/>
              </a:rPr>
              <a:t> TẠM BIỆT</a:t>
            </a:r>
            <a:endParaRPr kumimoji="0" lang="zh-CN" altLang="en-US" sz="4800" b="0" i="0" u="none" strike="noStrike" kern="1200" cap="none" spc="0" normalizeH="0" baseline="0" noProof="0" dirty="0">
              <a:ln>
                <a:noFill/>
              </a:ln>
              <a:solidFill>
                <a:srgbClr val="E0526A"/>
              </a:solidFill>
              <a:effectLst/>
              <a:uLnTx/>
              <a:uFillTx/>
              <a:latin typeface="UTM Netmuc KT" panose="02040603050506020204" pitchFamily="18" charset="0"/>
              <a:ea typeface="字魂152号-机甲超级黑" panose="00000500000000000000" pitchFamily="2" charset="-122"/>
              <a:sym typeface="字魂152号-机甲超级黑" panose="00000500000000000000" pitchFamily="2" charset="-122"/>
            </a:endParaRPr>
          </a:p>
        </p:txBody>
      </p:sp>
    </p:spTree>
    <p:extLst>
      <p:ext uri="{BB962C8B-B14F-4D97-AF65-F5344CB8AC3E}">
        <p14:creationId xmlns:p14="http://schemas.microsoft.com/office/powerpoint/2010/main" val="338996896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left)">
                                      <p:cBhvr>
                                        <p:cTn id="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图片 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203168" y="3392982"/>
            <a:ext cx="3399200" cy="3399200"/>
          </a:xfrm>
          <a:prstGeom prst="rect">
            <a:avLst/>
          </a:prstGeom>
        </p:spPr>
      </p:pic>
      <p:sp>
        <p:nvSpPr>
          <p:cNvPr id="8" name="Rectangle 7"/>
          <p:cNvSpPr/>
          <p:nvPr/>
        </p:nvSpPr>
        <p:spPr>
          <a:xfrm>
            <a:off x="6895653" y="1163040"/>
            <a:ext cx="4615030" cy="3785652"/>
          </a:xfrm>
          <a:prstGeom prst="rect">
            <a:avLst/>
          </a:prstGeom>
          <a:noFill/>
          <a:ln w="28575">
            <a:noFill/>
            <a:prstDash val="sysDot"/>
          </a:ln>
        </p:spPr>
        <p:style>
          <a:lnRef idx="1">
            <a:schemeClr val="accent3"/>
          </a:lnRef>
          <a:fillRef idx="2">
            <a:schemeClr val="accent3"/>
          </a:fillRef>
          <a:effectRef idx="1">
            <a:schemeClr val="accent3"/>
          </a:effectRef>
          <a:fontRef idx="minor">
            <a:schemeClr val="dk1"/>
          </a:fontRef>
        </p:style>
        <p:txBody>
          <a:bodyPr wrap="square">
            <a:spAutoFit/>
          </a:bodyPr>
          <a:lstStyle/>
          <a:p>
            <a:pPr algn="just" fontAlgn="base">
              <a:spcBef>
                <a:spcPct val="0"/>
              </a:spcBef>
              <a:spcAft>
                <a:spcPct val="0"/>
              </a:spcAft>
              <a:defRPr/>
            </a:pPr>
            <a:r>
              <a:rPr lang="en-US" sz="2400" dirty="0" err="1">
                <a:solidFill>
                  <a:srgbClr val="000000"/>
                </a:solidFill>
                <a:latin typeface="Arial" panose="020B0604020202020204" pitchFamily="34" charset="0"/>
                <a:cs typeface="Arial" panose="020B0604020202020204" pitchFamily="34" charset="0"/>
              </a:rPr>
              <a:t>Bà</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tên</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thật</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là</a:t>
            </a:r>
            <a:r>
              <a:rPr lang="en-US" sz="2400" dirty="0">
                <a:solidFill>
                  <a:srgbClr val="000000"/>
                </a:solidFill>
                <a:latin typeface="Arial" panose="020B0604020202020204" pitchFamily="34" charset="0"/>
                <a:cs typeface="Arial" panose="020B0604020202020204" pitchFamily="34" charset="0"/>
              </a:rPr>
              <a:t> Nguyễn Thị </a:t>
            </a:r>
            <a:r>
              <a:rPr lang="en-US" sz="2400" dirty="0" err="1">
                <a:solidFill>
                  <a:srgbClr val="000000"/>
                </a:solidFill>
                <a:latin typeface="Arial" panose="020B0604020202020204" pitchFamily="34" charset="0"/>
                <a:cs typeface="Arial" panose="020B0604020202020204" pitchFamily="34" charset="0"/>
              </a:rPr>
              <a:t>Xuân</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Quỳnh</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sinh</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ngày</a:t>
            </a:r>
            <a:r>
              <a:rPr lang="en-US" sz="2400" dirty="0">
                <a:solidFill>
                  <a:srgbClr val="000000"/>
                </a:solidFill>
                <a:latin typeface="Arial" panose="020B0604020202020204" pitchFamily="34" charset="0"/>
                <a:cs typeface="Arial" panose="020B0604020202020204" pitchFamily="34" charset="0"/>
              </a:rPr>
              <a:t> 6 </a:t>
            </a:r>
            <a:r>
              <a:rPr lang="en-US" sz="2400" dirty="0" err="1">
                <a:solidFill>
                  <a:srgbClr val="000000"/>
                </a:solidFill>
                <a:latin typeface="Arial" panose="020B0604020202020204" pitchFamily="34" charset="0"/>
                <a:cs typeface="Arial" panose="020B0604020202020204" pitchFamily="34" charset="0"/>
              </a:rPr>
              <a:t>tháng</a:t>
            </a:r>
            <a:r>
              <a:rPr lang="en-US" sz="2400" dirty="0">
                <a:solidFill>
                  <a:srgbClr val="000000"/>
                </a:solidFill>
                <a:latin typeface="Arial" panose="020B0604020202020204" pitchFamily="34" charset="0"/>
                <a:cs typeface="Arial" panose="020B0604020202020204" pitchFamily="34" charset="0"/>
              </a:rPr>
              <a:t> 10  </a:t>
            </a:r>
            <a:r>
              <a:rPr lang="en-US" sz="2400" dirty="0" err="1">
                <a:solidFill>
                  <a:srgbClr val="000000"/>
                </a:solidFill>
                <a:latin typeface="Arial" panose="020B0604020202020204" pitchFamily="34" charset="0"/>
                <a:cs typeface="Arial" panose="020B0604020202020204" pitchFamily="34" charset="0"/>
              </a:rPr>
              <a:t>năm</a:t>
            </a:r>
            <a:r>
              <a:rPr lang="en-US" sz="2400" dirty="0">
                <a:solidFill>
                  <a:srgbClr val="000000"/>
                </a:solidFill>
                <a:latin typeface="Arial" panose="020B0604020202020204" pitchFamily="34" charset="0"/>
                <a:cs typeface="Arial" panose="020B0604020202020204" pitchFamily="34" charset="0"/>
              </a:rPr>
              <a:t> 1942 </a:t>
            </a:r>
            <a:r>
              <a:rPr lang="en-US" sz="2400" dirty="0" err="1">
                <a:solidFill>
                  <a:srgbClr val="000000"/>
                </a:solidFill>
                <a:latin typeface="Arial" panose="020B0604020202020204" pitchFamily="34" charset="0"/>
                <a:cs typeface="Arial" panose="020B0604020202020204" pitchFamily="34" charset="0"/>
              </a:rPr>
              <a:t>tại</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làng</a:t>
            </a:r>
            <a:r>
              <a:rPr lang="en-US" sz="2400" dirty="0">
                <a:solidFill>
                  <a:srgbClr val="000000"/>
                </a:solidFill>
                <a:latin typeface="Arial" panose="020B0604020202020204" pitchFamily="34" charset="0"/>
                <a:cs typeface="Arial" panose="020B0604020202020204" pitchFamily="34" charset="0"/>
              </a:rPr>
              <a:t> La </a:t>
            </a:r>
            <a:r>
              <a:rPr lang="en-US" sz="2400" dirty="0" err="1">
                <a:solidFill>
                  <a:srgbClr val="000000"/>
                </a:solidFill>
                <a:latin typeface="Arial" panose="020B0604020202020204" pitchFamily="34" charset="0"/>
                <a:cs typeface="Arial" panose="020B0604020202020204" pitchFamily="34" charset="0"/>
              </a:rPr>
              <a:t>Khê</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xã</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Văn</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Khê</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thị</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xã</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Hà</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Đông</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tỉnh</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Hà</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Đông</a:t>
            </a:r>
            <a:r>
              <a:rPr lang="en-US" sz="2400" dirty="0">
                <a:solidFill>
                  <a:srgbClr val="000000"/>
                </a:solidFill>
                <a:latin typeface="Arial" panose="020B0604020202020204" pitchFamily="34" charset="0"/>
                <a:cs typeface="Arial" panose="020B0604020202020204" pitchFamily="34" charset="0"/>
              </a:rPr>
              <a:t> (nay </a:t>
            </a:r>
            <a:r>
              <a:rPr lang="en-US" sz="2400" dirty="0" err="1">
                <a:solidFill>
                  <a:srgbClr val="000000"/>
                </a:solidFill>
                <a:latin typeface="Arial" panose="020B0604020202020204" pitchFamily="34" charset="0"/>
                <a:cs typeface="Arial" panose="020B0604020202020204" pitchFamily="34" charset="0"/>
              </a:rPr>
              <a:t>thuộc</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quận</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Hà</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Đông</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thành</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phố</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Hà</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Nội</a:t>
            </a:r>
            <a:r>
              <a:rPr lang="en-US" sz="2400" dirty="0">
                <a:solidFill>
                  <a:srgbClr val="000000"/>
                </a:solidFill>
                <a:latin typeface="Arial" panose="020B0604020202020204" pitchFamily="34" charset="0"/>
                <a:cs typeface="Arial" panose="020B0604020202020204" pitchFamily="34" charset="0"/>
              </a:rPr>
              <a:t>).</a:t>
            </a:r>
          </a:p>
          <a:p>
            <a:pPr algn="just" fontAlgn="base">
              <a:spcBef>
                <a:spcPct val="0"/>
              </a:spcBef>
              <a:spcAft>
                <a:spcPct val="0"/>
              </a:spcAft>
              <a:defRPr/>
            </a:pPr>
            <a:endParaRPr lang="en-US" sz="2400" dirty="0">
              <a:solidFill>
                <a:srgbClr val="000000"/>
              </a:solidFill>
              <a:latin typeface="Arial" panose="020B0604020202020204" pitchFamily="34" charset="0"/>
              <a:cs typeface="Arial" panose="020B0604020202020204" pitchFamily="34" charset="0"/>
            </a:endParaRPr>
          </a:p>
          <a:p>
            <a:pPr algn="just" fontAlgn="base">
              <a:spcBef>
                <a:spcPct val="0"/>
              </a:spcBef>
              <a:spcAft>
                <a:spcPct val="0"/>
              </a:spcAft>
              <a:defRPr/>
            </a:pPr>
            <a:r>
              <a:rPr lang="en-US" sz="2400" dirty="0" err="1">
                <a:solidFill>
                  <a:srgbClr val="000000"/>
                </a:solidFill>
                <a:latin typeface="Arial" panose="020B0604020202020204" pitchFamily="34" charset="0"/>
                <a:cs typeface="Arial" panose="020B0604020202020204" pitchFamily="34" charset="0"/>
              </a:rPr>
              <a:t>Bà</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đã</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sáng</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tác</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rất</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nhiều</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bài</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thơ</a:t>
            </a:r>
            <a:r>
              <a:rPr lang="en-US" sz="2400" dirty="0">
                <a:solidFill>
                  <a:srgbClr val="000000"/>
                </a:solidFill>
                <a:latin typeface="Arial" panose="020B0604020202020204" pitchFamily="34" charset="0"/>
                <a:cs typeface="Arial" panose="020B0604020202020204" pitchFamily="34" charset="0"/>
              </a:rPr>
              <a:t> hay, </a:t>
            </a:r>
            <a:r>
              <a:rPr lang="en-US" sz="2400" dirty="0" err="1">
                <a:solidFill>
                  <a:srgbClr val="000000"/>
                </a:solidFill>
                <a:latin typeface="Arial" panose="020B0604020202020204" pitchFamily="34" charset="0"/>
                <a:cs typeface="Arial" panose="020B0604020202020204" pitchFamily="34" charset="0"/>
              </a:rPr>
              <a:t>trong</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đó</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có</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bài</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Chuyện</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cổ</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tích</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về</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loài</a:t>
            </a:r>
            <a:r>
              <a:rPr lang="en-US" sz="2400" dirty="0">
                <a:solidFill>
                  <a:srgbClr val="000000"/>
                </a:solidFill>
                <a:latin typeface="Arial" panose="020B0604020202020204" pitchFamily="34" charset="0"/>
                <a:cs typeface="Arial" panose="020B0604020202020204" pitchFamily="34" charset="0"/>
              </a:rPr>
              <a:t> </a:t>
            </a:r>
            <a:r>
              <a:rPr lang="en-US" sz="2400" dirty="0" err="1">
                <a:solidFill>
                  <a:srgbClr val="000000"/>
                </a:solidFill>
                <a:latin typeface="Arial" panose="020B0604020202020204" pitchFamily="34" charset="0"/>
                <a:cs typeface="Arial" panose="020B0604020202020204" pitchFamily="34" charset="0"/>
              </a:rPr>
              <a:t>người</a:t>
            </a:r>
            <a:r>
              <a:rPr lang="en-US" sz="2400" dirty="0">
                <a:solidFill>
                  <a:srgbClr val="000000"/>
                </a:solidFill>
                <a:latin typeface="Arial" panose="020B0604020202020204" pitchFamily="34" charset="0"/>
                <a:cs typeface="Arial" panose="020B0604020202020204" pitchFamily="34" charset="0"/>
              </a:rPr>
              <a:t>.</a:t>
            </a:r>
          </a:p>
        </p:txBody>
      </p:sp>
      <p:sp>
        <p:nvSpPr>
          <p:cNvPr id="12" name="Text Box 10"/>
          <p:cNvSpPr txBox="1">
            <a:spLocks noChangeArrowheads="1"/>
          </p:cNvSpPr>
          <p:nvPr/>
        </p:nvSpPr>
        <p:spPr bwMode="auto">
          <a:xfrm>
            <a:off x="4377767" y="4353019"/>
            <a:ext cx="2053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eaLnBrk="0" fontAlgn="base" hangingPunct="0">
              <a:spcBef>
                <a:spcPct val="0"/>
              </a:spcBef>
              <a:spcAft>
                <a:spcPct val="0"/>
              </a:spcAft>
            </a:pPr>
            <a:r>
              <a:rPr lang="en-US" altLang="en-US" sz="2800" dirty="0" err="1">
                <a:solidFill>
                  <a:schemeClr val="accent2">
                    <a:lumMod val="75000"/>
                  </a:schemeClr>
                </a:solidFill>
                <a:latin typeface="UTM Netmuc KT" panose="02040603050506020204" pitchFamily="18" charset="0"/>
                <a:cs typeface="Arial" panose="020B0604020202020204" pitchFamily="34" charset="0"/>
              </a:rPr>
              <a:t>Xuân</a:t>
            </a:r>
            <a:r>
              <a:rPr lang="en-US" altLang="en-US" sz="2800" dirty="0">
                <a:solidFill>
                  <a:schemeClr val="accent2">
                    <a:lumMod val="75000"/>
                  </a:schemeClr>
                </a:solidFill>
                <a:latin typeface="UTM Netmuc KT" panose="02040603050506020204" pitchFamily="18" charset="0"/>
                <a:cs typeface="Arial" panose="020B0604020202020204" pitchFamily="34" charset="0"/>
              </a:rPr>
              <a:t> </a:t>
            </a:r>
            <a:r>
              <a:rPr lang="en-US" altLang="en-US" sz="2800" dirty="0" err="1">
                <a:solidFill>
                  <a:schemeClr val="accent2">
                    <a:lumMod val="75000"/>
                  </a:schemeClr>
                </a:solidFill>
                <a:latin typeface="UTM Netmuc KT" panose="02040603050506020204" pitchFamily="18" charset="0"/>
                <a:cs typeface="Arial" panose="020B0604020202020204" pitchFamily="34" charset="0"/>
              </a:rPr>
              <a:t>Quỳnh</a:t>
            </a:r>
            <a:endParaRPr lang="en-US" altLang="en-US" sz="2800" dirty="0">
              <a:solidFill>
                <a:schemeClr val="accent2">
                  <a:lumMod val="75000"/>
                </a:schemeClr>
              </a:solidFill>
              <a:latin typeface="UTM Netmuc KT" panose="02040603050506020204" pitchFamily="18" charset="0"/>
              <a:cs typeface="Arial" panose="020B0604020202020204" pitchFamily="34" charset="0"/>
            </a:endParaRPr>
          </a:p>
        </p:txBody>
      </p:sp>
      <p:pic>
        <p:nvPicPr>
          <p:cNvPr id="1026" name="Picture 2" descr="Người thân xúc động khi cố thi sĩ Xuân Quỳnh được Google tôn vinh -  VietNam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8841" y="1831165"/>
            <a:ext cx="3351620" cy="24494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Xuân Quỳnh – Wikipedia tiếng Việ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7279">
            <a:off x="1029504" y="1298877"/>
            <a:ext cx="2784914" cy="37206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Oval 2"/>
          <p:cNvSpPr/>
          <p:nvPr/>
        </p:nvSpPr>
        <p:spPr>
          <a:xfrm>
            <a:off x="1002452" y="1065756"/>
            <a:ext cx="567267" cy="485774"/>
          </a:xfrm>
          <a:prstGeom prst="ellipse">
            <a:avLst/>
          </a:prstGeom>
          <a:solidFill>
            <a:schemeClr val="accent2">
              <a:lumMod val="60000"/>
              <a:lumOff val="40000"/>
            </a:schemeClr>
          </a:solidFill>
          <a:ln>
            <a:noFill/>
          </a:ln>
          <a:effectLst>
            <a:outerShdw blurRad="50800" dist="38100" algn="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985982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ppt_x"/>
                                          </p:val>
                                        </p:tav>
                                        <p:tav tm="100000">
                                          <p:val>
                                            <p:strVal val="#ppt_x"/>
                                          </p:val>
                                        </p:tav>
                                      </p:tavLst>
                                    </p:anim>
                                    <p:anim calcmode="lin" valueType="num">
                                      <p:cBhvr additive="base">
                                        <p:cTn id="1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259733" cy="6866905"/>
          </a:xfrm>
          <a:prstGeom prst="rect">
            <a:avLst/>
          </a:prstGeom>
        </p:spPr>
      </p:pic>
    </p:spTree>
    <p:extLst>
      <p:ext uri="{BB962C8B-B14F-4D97-AF65-F5344CB8AC3E}">
        <p14:creationId xmlns:p14="http://schemas.microsoft.com/office/powerpoint/2010/main" val="1864153535"/>
      </p:ext>
    </p:extLst>
  </p:cSld>
  <p:clrMapOvr>
    <a:masterClrMapping/>
  </p:clrMapOvr>
  <p:transition spd="med">
    <p:dissolve/>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028098" y="1659604"/>
            <a:ext cx="5381930" cy="5381930"/>
          </a:xfrm>
          <a:prstGeom prst="rect">
            <a:avLst/>
          </a:prstGeom>
        </p:spPr>
      </p:pic>
      <p:pic>
        <p:nvPicPr>
          <p:cNvPr id="3" name="图片 2" descr="形状, 圆圈&#10;&#10;描述已自动生成">
            <a:extLst>
              <a:ext uri="{FF2B5EF4-FFF2-40B4-BE49-F238E27FC236}">
                <a16:creationId xmlns:a16="http://schemas.microsoft.com/office/drawing/2014/main" id="{E05FA8CB-4980-42E8-9193-C5E0579CC2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384" y="3535207"/>
            <a:ext cx="2918129" cy="2918129"/>
          </a:xfrm>
          <a:prstGeom prst="rect">
            <a:avLst/>
          </a:prstGeom>
        </p:spPr>
      </p:pic>
      <p:sp>
        <p:nvSpPr>
          <p:cNvPr id="19" name="文本框 18">
            <a:extLst>
              <a:ext uri="{FF2B5EF4-FFF2-40B4-BE49-F238E27FC236}">
                <a16:creationId xmlns:a16="http://schemas.microsoft.com/office/drawing/2014/main" id="{B9521303-0D5A-466B-8194-672CD6C33A66}"/>
              </a:ext>
            </a:extLst>
          </p:cNvPr>
          <p:cNvSpPr txBox="1"/>
          <p:nvPr/>
        </p:nvSpPr>
        <p:spPr>
          <a:xfrm rot="21084033">
            <a:off x="1123480" y="4121355"/>
            <a:ext cx="1773936" cy="144655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zh-CN" sz="8800" dirty="0">
                <a:solidFill>
                  <a:schemeClr val="bg2">
                    <a:lumMod val="25000"/>
                  </a:schemeClr>
                </a:solidFill>
                <a:latin typeface="UTM Showcard" panose="02040603050506020204" pitchFamily="18" charset="0"/>
                <a:ea typeface="字魂152号-机甲超级黑" panose="00000500000000000000" pitchFamily="2" charset="-122"/>
                <a:sym typeface="字魂152号-机甲超级黑" panose="00000500000000000000" pitchFamily="2" charset="-122"/>
              </a:rPr>
              <a:t>1</a:t>
            </a:r>
            <a:endParaRPr kumimoji="0" lang="zh-CN" altLang="en-US" sz="6000" b="0" i="0" u="none" strike="noStrike" kern="1200" cap="none" spc="0" normalizeH="0" baseline="0" noProof="0" dirty="0">
              <a:ln>
                <a:noFill/>
              </a:ln>
              <a:solidFill>
                <a:schemeClr val="bg2">
                  <a:lumMod val="25000"/>
                </a:schemeClr>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endParaRPr>
          </a:p>
        </p:txBody>
      </p:sp>
      <p:sp>
        <p:nvSpPr>
          <p:cNvPr id="12" name="任意多边形: 形状 11">
            <a:extLst>
              <a:ext uri="{FF2B5EF4-FFF2-40B4-BE49-F238E27FC236}">
                <a16:creationId xmlns:a16="http://schemas.microsoft.com/office/drawing/2014/main" id="{3E00F871-8C5F-4AE8-BAB4-C983C48C7F38}"/>
              </a:ext>
            </a:extLst>
          </p:cNvPr>
          <p:cNvSpPr/>
          <p:nvPr/>
        </p:nvSpPr>
        <p:spPr>
          <a:xfrm>
            <a:off x="1517904" y="526536"/>
            <a:ext cx="8028432" cy="2820167"/>
          </a:xfrm>
          <a:custGeom>
            <a:avLst/>
            <a:gdLst>
              <a:gd name="connsiteX0" fmla="*/ 0 w 7863840"/>
              <a:gd name="connsiteY0" fmla="*/ 2816736 h 2816736"/>
              <a:gd name="connsiteX1" fmla="*/ 1371600 w 7863840"/>
              <a:gd name="connsiteY1" fmla="*/ 731904 h 2816736"/>
              <a:gd name="connsiteX2" fmla="*/ 3675888 w 7863840"/>
              <a:gd name="connsiteY2" fmla="*/ 18672 h 2816736"/>
              <a:gd name="connsiteX3" fmla="*/ 6254496 w 7863840"/>
              <a:gd name="connsiteY3" fmla="*/ 329568 h 2816736"/>
              <a:gd name="connsiteX4" fmla="*/ 7863840 w 7863840"/>
              <a:gd name="connsiteY4" fmla="*/ 1591440 h 2816736"/>
              <a:gd name="connsiteX0" fmla="*/ 0 w 7863840"/>
              <a:gd name="connsiteY0" fmla="*/ 2816736 h 2816736"/>
              <a:gd name="connsiteX1" fmla="*/ 1371600 w 7863840"/>
              <a:gd name="connsiteY1" fmla="*/ 731904 h 2816736"/>
              <a:gd name="connsiteX2" fmla="*/ 3675888 w 7863840"/>
              <a:gd name="connsiteY2" fmla="*/ 18672 h 2816736"/>
              <a:gd name="connsiteX3" fmla="*/ 6254496 w 7863840"/>
              <a:gd name="connsiteY3" fmla="*/ 329568 h 2816736"/>
              <a:gd name="connsiteX4" fmla="*/ 7863840 w 7863840"/>
              <a:gd name="connsiteY4" fmla="*/ 1591440 h 2816736"/>
              <a:gd name="connsiteX0" fmla="*/ 0 w 7863840"/>
              <a:gd name="connsiteY0" fmla="*/ 2816736 h 2816736"/>
              <a:gd name="connsiteX1" fmla="*/ 1371600 w 7863840"/>
              <a:gd name="connsiteY1" fmla="*/ 731904 h 2816736"/>
              <a:gd name="connsiteX2" fmla="*/ 3675888 w 7863840"/>
              <a:gd name="connsiteY2" fmla="*/ 18672 h 2816736"/>
              <a:gd name="connsiteX3" fmla="*/ 6254496 w 7863840"/>
              <a:gd name="connsiteY3" fmla="*/ 329568 h 2816736"/>
              <a:gd name="connsiteX4" fmla="*/ 7863840 w 7863840"/>
              <a:gd name="connsiteY4" fmla="*/ 1591440 h 2816736"/>
              <a:gd name="connsiteX0" fmla="*/ 0 w 7863840"/>
              <a:gd name="connsiteY0" fmla="*/ 2820167 h 2820167"/>
              <a:gd name="connsiteX1" fmla="*/ 1463040 w 7863840"/>
              <a:gd name="connsiteY1" fmla="*/ 790199 h 2820167"/>
              <a:gd name="connsiteX2" fmla="*/ 3675888 w 7863840"/>
              <a:gd name="connsiteY2" fmla="*/ 22103 h 2820167"/>
              <a:gd name="connsiteX3" fmla="*/ 6254496 w 7863840"/>
              <a:gd name="connsiteY3" fmla="*/ 332999 h 2820167"/>
              <a:gd name="connsiteX4" fmla="*/ 7863840 w 7863840"/>
              <a:gd name="connsiteY4" fmla="*/ 1594871 h 2820167"/>
              <a:gd name="connsiteX0" fmla="*/ 0 w 8028432"/>
              <a:gd name="connsiteY0" fmla="*/ 2820167 h 2820167"/>
              <a:gd name="connsiteX1" fmla="*/ 1463040 w 8028432"/>
              <a:gd name="connsiteY1" fmla="*/ 790199 h 2820167"/>
              <a:gd name="connsiteX2" fmla="*/ 3675888 w 8028432"/>
              <a:gd name="connsiteY2" fmla="*/ 22103 h 2820167"/>
              <a:gd name="connsiteX3" fmla="*/ 6254496 w 8028432"/>
              <a:gd name="connsiteY3" fmla="*/ 332999 h 2820167"/>
              <a:gd name="connsiteX4" fmla="*/ 8028432 w 8028432"/>
              <a:gd name="connsiteY4" fmla="*/ 1649735 h 2820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8432" h="2820167">
                <a:moveTo>
                  <a:pt x="0" y="2820167"/>
                </a:moveTo>
                <a:cubicBezTo>
                  <a:pt x="251460" y="1992635"/>
                  <a:pt x="850392" y="1256543"/>
                  <a:pt x="1463040" y="790199"/>
                </a:cubicBezTo>
                <a:cubicBezTo>
                  <a:pt x="2075688" y="323855"/>
                  <a:pt x="2877312" y="98303"/>
                  <a:pt x="3675888" y="22103"/>
                </a:cubicBezTo>
                <a:cubicBezTo>
                  <a:pt x="4474464" y="-54097"/>
                  <a:pt x="5556504" y="70871"/>
                  <a:pt x="6254496" y="332999"/>
                </a:cubicBezTo>
                <a:cubicBezTo>
                  <a:pt x="6952488" y="595127"/>
                  <a:pt x="7737348" y="1131575"/>
                  <a:pt x="8028432" y="1649735"/>
                </a:cubicBezTo>
              </a:path>
            </a:pathLst>
          </a:custGeom>
          <a:noFill/>
          <a:ln w="571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dirty="0">
              <a:ln>
                <a:noFill/>
              </a:ln>
              <a:solidFill>
                <a:prstClr val="white"/>
              </a:solidFill>
              <a:effectLst/>
              <a:uLnTx/>
              <a:uFillTx/>
              <a:latin typeface="字魂152号-机甲超级黑" panose="00000500000000000000" pitchFamily="2" charset="-122"/>
              <a:ea typeface="字魂152号-机甲超级黑" panose="00000500000000000000" pitchFamily="2" charset="-122"/>
              <a:cs typeface="+mn-cs"/>
              <a:sym typeface="字魂152号-机甲超级黑" panose="00000500000000000000" pitchFamily="2" charset="-122"/>
            </a:endParaRPr>
          </a:p>
        </p:txBody>
      </p:sp>
      <p:sp>
        <p:nvSpPr>
          <p:cNvPr id="13" name="任意多边形: 形状 12">
            <a:extLst>
              <a:ext uri="{FF2B5EF4-FFF2-40B4-BE49-F238E27FC236}">
                <a16:creationId xmlns:a16="http://schemas.microsoft.com/office/drawing/2014/main" id="{F62224B7-3465-461D-8211-6EEAA7A44D19}"/>
              </a:ext>
            </a:extLst>
          </p:cNvPr>
          <p:cNvSpPr/>
          <p:nvPr/>
        </p:nvSpPr>
        <p:spPr>
          <a:xfrm rot="259013">
            <a:off x="3648289" y="6039858"/>
            <a:ext cx="3499304" cy="292608"/>
          </a:xfrm>
          <a:custGeom>
            <a:avLst/>
            <a:gdLst>
              <a:gd name="connsiteX0" fmla="*/ 0 w 4187952"/>
              <a:gd name="connsiteY0" fmla="*/ 292608 h 292608"/>
              <a:gd name="connsiteX1" fmla="*/ 2944368 w 4187952"/>
              <a:gd name="connsiteY1" fmla="*/ 128016 h 292608"/>
              <a:gd name="connsiteX2" fmla="*/ 4187952 w 4187952"/>
              <a:gd name="connsiteY2" fmla="*/ 0 h 292608"/>
            </a:gdLst>
            <a:ahLst/>
            <a:cxnLst>
              <a:cxn ang="0">
                <a:pos x="connsiteX0" y="connsiteY0"/>
              </a:cxn>
              <a:cxn ang="0">
                <a:pos x="connsiteX1" y="connsiteY1"/>
              </a:cxn>
              <a:cxn ang="0">
                <a:pos x="connsiteX2" y="connsiteY2"/>
              </a:cxn>
            </a:cxnLst>
            <a:rect l="l" t="t" r="r" b="b"/>
            <a:pathLst>
              <a:path w="4187952" h="292608">
                <a:moveTo>
                  <a:pt x="0" y="292608"/>
                </a:moveTo>
                <a:lnTo>
                  <a:pt x="2944368" y="128016"/>
                </a:lnTo>
                <a:cubicBezTo>
                  <a:pt x="3642360" y="79248"/>
                  <a:pt x="3915156" y="39624"/>
                  <a:pt x="4187952" y="0"/>
                </a:cubicBezTo>
              </a:path>
            </a:pathLst>
          </a:custGeom>
          <a:noFill/>
          <a:ln w="571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prstClr val="white"/>
              </a:solidFill>
              <a:effectLst/>
              <a:uLnTx/>
              <a:uFillTx/>
              <a:latin typeface="字魂152号-机甲超级黑" panose="00000500000000000000" pitchFamily="2" charset="-122"/>
              <a:ea typeface="字魂152号-机甲超级黑" panose="00000500000000000000" pitchFamily="2" charset="-122"/>
              <a:cs typeface="+mn-cs"/>
              <a:sym typeface="字魂152号-机甲超级黑" panose="00000500000000000000" pitchFamily="2" charset="-122"/>
            </a:endParaRPr>
          </a:p>
        </p:txBody>
      </p:sp>
      <p:pic>
        <p:nvPicPr>
          <p:cNvPr id="18" name="图片 17">
            <a:extLst>
              <a:ext uri="{FF2B5EF4-FFF2-40B4-BE49-F238E27FC236}">
                <a16:creationId xmlns:a16="http://schemas.microsoft.com/office/drawing/2014/main" id="{14695773-1446-4FD3-A521-750CBF41B1F0}"/>
              </a:ext>
            </a:extLst>
          </p:cNvPr>
          <p:cNvPicPr>
            <a:picLocks noChangeAspect="1"/>
          </p:cNvPicPr>
          <p:nvPr/>
        </p:nvPicPr>
        <p:blipFill rotWithShape="1">
          <a:blip r:embed="rId7"/>
          <a:srcRect l="18621" t="20137" r="48107" b="48968"/>
          <a:stretch/>
        </p:blipFill>
        <p:spPr>
          <a:xfrm>
            <a:off x="696419" y="424430"/>
            <a:ext cx="1171142" cy="1087490"/>
          </a:xfrm>
          <a:prstGeom prst="rect">
            <a:avLst/>
          </a:prstGeom>
        </p:spPr>
      </p:pic>
      <p:pic>
        <p:nvPicPr>
          <p:cNvPr id="33" name="图片 32">
            <a:extLst>
              <a:ext uri="{FF2B5EF4-FFF2-40B4-BE49-F238E27FC236}">
                <a16:creationId xmlns:a16="http://schemas.microsoft.com/office/drawing/2014/main" id="{444F8D22-5322-457D-8B53-16A0115CE8AA}"/>
              </a:ext>
            </a:extLst>
          </p:cNvPr>
          <p:cNvPicPr>
            <a:picLocks noChangeAspect="1"/>
          </p:cNvPicPr>
          <p:nvPr/>
        </p:nvPicPr>
        <p:blipFill rotWithShape="1">
          <a:blip r:embed="rId7"/>
          <a:srcRect l="51945" t="37003" r="17965" b="32102"/>
          <a:stretch/>
        </p:blipFill>
        <p:spPr>
          <a:xfrm>
            <a:off x="10363277" y="872718"/>
            <a:ext cx="1059178" cy="1087486"/>
          </a:xfrm>
          <a:prstGeom prst="rect">
            <a:avLst/>
          </a:prstGeom>
        </p:spPr>
      </p:pic>
      <p:sp>
        <p:nvSpPr>
          <p:cNvPr id="6" name="文本框 5"/>
          <p:cNvSpPr txBox="1"/>
          <p:nvPr/>
        </p:nvSpPr>
        <p:spPr>
          <a:xfrm>
            <a:off x="3642240" y="1659604"/>
            <a:ext cx="4011914" cy="601200"/>
          </a:xfrm>
          <a:prstGeom prst="rect">
            <a:avLst/>
          </a:prstGeom>
        </p:spPr>
        <p:txBody>
          <a:bodyPr vert="horz" lIns="91440" tIns="45720" rIns="91440" bIns="45720" rtlCol="0">
            <a:noAutofit/>
          </a:bodyPr>
          <a:lstStyle>
            <a:lvl1pPr marL="228600" indent="-228600" defTabSz="914400" eaLnBrk="1" latinLnBrk="0" hangingPunct="1">
              <a:lnSpc>
                <a:spcPct val="90000"/>
              </a:lnSpc>
              <a:spcBef>
                <a:spcPts val="1000"/>
              </a:spcBef>
              <a:buChar char="•"/>
              <a:defRPr sz="2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marR="0" lvl="0" indent="0" algn="ctr" defTabSz="914400" rtl="0" eaLnBrk="1" fontAlgn="base" latinLnBrk="0" hangingPunct="1">
              <a:lnSpc>
                <a:spcPct val="100000"/>
              </a:lnSpc>
              <a:spcBef>
                <a:spcPts val="1000"/>
              </a:spcBef>
              <a:spcAft>
                <a:spcPct val="0"/>
              </a:spcAft>
              <a:buClrTx/>
              <a:buSzTx/>
              <a:buNone/>
              <a:tabLst/>
              <a:defRPr/>
            </a:pPr>
            <a:r>
              <a:rPr kumimoji="0" lang="en-US" altLang="zh-CN" sz="9600" b="0" i="0" u="none" strike="noStrike" kern="1200" cap="none" spc="0" normalizeH="0" baseline="0" noProof="0" dirty="0" err="1">
                <a:ln w="28575">
                  <a:solidFill>
                    <a:schemeClr val="bg1"/>
                  </a:solidFill>
                </a:ln>
                <a:solidFill>
                  <a:schemeClr val="accent6">
                    <a:lumMod val="75000"/>
                  </a:schemeClr>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rPr>
              <a:t>Luyện</a:t>
            </a:r>
            <a:r>
              <a:rPr kumimoji="0" lang="en-US" altLang="zh-CN" sz="9600" b="0" i="0" u="none" strike="noStrike" kern="1200" cap="none" spc="0" normalizeH="0" baseline="0" noProof="0" dirty="0">
                <a:ln w="28575">
                  <a:solidFill>
                    <a:schemeClr val="bg1"/>
                  </a:solidFill>
                </a:ln>
                <a:solidFill>
                  <a:schemeClr val="accent6">
                    <a:lumMod val="75000"/>
                  </a:schemeClr>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9600" b="0" i="0" u="none" strike="noStrike" kern="1200" cap="none" spc="0" normalizeH="0" baseline="0" noProof="0" dirty="0" err="1">
                <a:ln w="28575">
                  <a:solidFill>
                    <a:schemeClr val="bg1"/>
                  </a:solidFill>
                </a:ln>
                <a:solidFill>
                  <a:schemeClr val="accent6">
                    <a:lumMod val="75000"/>
                  </a:schemeClr>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rPr>
              <a:t>đọc</a:t>
            </a:r>
            <a:endParaRPr kumimoji="0" lang="zh-CN" altLang="en-US" sz="9600" b="0" i="0" u="none" strike="noStrike" kern="1200" cap="none" spc="0" normalizeH="0" baseline="0" noProof="0" dirty="0">
              <a:ln w="28575">
                <a:solidFill>
                  <a:schemeClr val="bg1"/>
                </a:solidFill>
              </a:ln>
              <a:solidFill>
                <a:schemeClr val="accent6">
                  <a:lumMod val="75000"/>
                </a:schemeClr>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endParaRPr>
          </a:p>
        </p:txBody>
      </p:sp>
    </p:spTree>
    <p:extLst>
      <p:ext uri="{BB962C8B-B14F-4D97-AF65-F5344CB8AC3E}">
        <p14:creationId xmlns:p14="http://schemas.microsoft.com/office/powerpoint/2010/main" val="421949599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heck mark.wav"/>
                                        </p:tgtEl>
                                      </p:cMediaNode>
                                    </p:audio>
                                  </p:subTnLst>
                                </p:cTn>
                              </p:par>
                              <p:par>
                                <p:cTn id="8" presetID="14"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subTnLst>
                                    <p:audio>
                                      <p:cMediaNode>
                                        <p:cTn display="0" masterRel="sameClick">
                                          <p:stCondLst>
                                            <p:cond evt="begin" delay="0">
                                              <p:tn val="8"/>
                                            </p:cond>
                                          </p:stCondLst>
                                          <p:endCondLst>
                                            <p:cond evt="onStopAudio" delay="0">
                                              <p:tgtEl>
                                                <p:sldTgt/>
                                              </p:tgtEl>
                                            </p:cond>
                                          </p:endCondLst>
                                        </p:cTn>
                                        <p:tgtEl>
                                          <p:sndTgt r:embed="rId3" name="Check mark.wav"/>
                                        </p:tgtEl>
                                      </p:cMediaNode>
                                    </p:audio>
                                  </p:sub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Rot="1" noChangeArrowheads="1"/>
          </p:cNvSpPr>
          <p:nvPr>
            <p:ph type="body" idx="4294967295"/>
          </p:nvPr>
        </p:nvSpPr>
        <p:spPr>
          <a:xfrm>
            <a:off x="4233863" y="3570288"/>
            <a:ext cx="7958137" cy="3881437"/>
          </a:xfrm>
          <a:prstGeom prst="rect">
            <a:avLst/>
          </a:prstGeom>
        </p:spPr>
        <p:txBody>
          <a:bodyPr/>
          <a:lstStyle/>
          <a:p>
            <a:pPr>
              <a:buFontTx/>
              <a:buNone/>
            </a:pPr>
            <a:r>
              <a:rPr lang="zh-CN" altLang="en-US" b="1" dirty="0">
                <a:latin typeface="字魂152号-机甲超级黑" panose="00000500000000000000" pitchFamily="2" charset="-122"/>
                <a:ea typeface="字魂152号-机甲超级黑" panose="00000500000000000000" pitchFamily="2" charset="-122"/>
                <a:sym typeface="字魂152号-机甲超级黑" panose="00000500000000000000" pitchFamily="2" charset="-122"/>
              </a:rPr>
              <a:t>            </a:t>
            </a:r>
            <a:endParaRPr lang="zh-CN" altLang="en-US" b="1" dirty="0">
              <a:solidFill>
                <a:srgbClr val="00CC00"/>
              </a:solidFill>
              <a:latin typeface="字魂152号-机甲超级黑" panose="00000500000000000000" pitchFamily="2" charset="-122"/>
              <a:ea typeface="字魂152号-机甲超级黑" panose="00000500000000000000" pitchFamily="2" charset="-122"/>
              <a:sym typeface="字魂152号-机甲超级黑" panose="00000500000000000000" pitchFamily="2"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910856" y="288941"/>
            <a:ext cx="1197610" cy="1694019"/>
          </a:xfrm>
          <a:prstGeom prst="rect">
            <a:avLst/>
          </a:prstGeom>
        </p:spPr>
      </p:pic>
      <p:sp>
        <p:nvSpPr>
          <p:cNvPr id="15364" name="Text Box 6"/>
          <p:cNvSpPr txBox="1">
            <a:spLocks noChangeArrowheads="1"/>
          </p:cNvSpPr>
          <p:nvPr/>
        </p:nvSpPr>
        <p:spPr bwMode="auto">
          <a:xfrm>
            <a:off x="3089772" y="570922"/>
            <a:ext cx="5828840" cy="646331"/>
          </a:xfrm>
          <a:prstGeom prst="rect">
            <a:avLst/>
          </a:prstGeom>
        </p:spPr>
        <p:txBody>
          <a:bodyPr wrap="none">
            <a:spAutoFit/>
          </a:bodyPr>
          <a:lstStyle>
            <a:defPPr>
              <a:defRPr lang="zh-CN"/>
            </a:defPPr>
            <a:lvl1pPr marL="0" defTabSz="914400" eaLnBrk="1" latinLnBrk="0" hangingPunct="1">
              <a:defRPr sz="6000" b="1">
                <a:solidFill>
                  <a:schemeClr val="tx1">
                    <a:lumMod val="85000"/>
                    <a:lumOff val="15000"/>
                  </a:schemeClr>
                </a:solidFill>
                <a:latin typeface="站酷快乐体" panose="02010600030101010101" pitchFamily="2" charset="-122"/>
                <a:ea typeface="站酷快乐体" panose="02010600030101010101" pitchFamily="2"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3600" i="0" u="none" strike="noStrike" kern="1200" cap="none" spc="0" normalizeH="0" baseline="0" noProof="0" dirty="0" err="1">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Truyện</a:t>
            </a:r>
            <a:r>
              <a:rPr kumimoji="0" lang="en-US" altLang="zh-CN" sz="3600" i="0" u="none" strike="noStrike" kern="1200" cap="none" spc="0" normalizeH="0" noProof="0" dirty="0">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 </a:t>
            </a:r>
            <a:r>
              <a:rPr kumimoji="0" lang="en-US" altLang="zh-CN" sz="3600" i="0" u="none" strike="noStrike" kern="1200" cap="none" spc="0" normalizeH="0" noProof="0" dirty="0" err="1">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cổ</a:t>
            </a:r>
            <a:r>
              <a:rPr kumimoji="0" lang="en-US" altLang="zh-CN" sz="3600" i="0" u="none" strike="noStrike" kern="1200" cap="none" spc="0" normalizeH="0" noProof="0" dirty="0">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 </a:t>
            </a:r>
            <a:r>
              <a:rPr kumimoji="0" lang="en-US" altLang="zh-CN" sz="3600" i="0" u="none" strike="noStrike" kern="1200" cap="none" spc="0" normalizeH="0" noProof="0" dirty="0" err="1">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tích</a:t>
            </a:r>
            <a:r>
              <a:rPr kumimoji="0" lang="en-US" altLang="zh-CN" sz="3600" i="0" u="none" strike="noStrike" kern="1200" cap="none" spc="0" normalizeH="0" noProof="0" dirty="0">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 </a:t>
            </a:r>
            <a:r>
              <a:rPr kumimoji="0" lang="en-US" altLang="zh-CN" sz="3600" i="0" u="none" strike="noStrike" kern="1200" cap="none" spc="0" normalizeH="0" noProof="0" dirty="0" err="1">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về</a:t>
            </a:r>
            <a:r>
              <a:rPr kumimoji="0" lang="en-US" altLang="zh-CN" sz="3600" i="0" u="none" strike="noStrike" kern="1200" cap="none" spc="0" normalizeH="0" noProof="0" dirty="0">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 </a:t>
            </a:r>
            <a:r>
              <a:rPr kumimoji="0" lang="en-US" altLang="zh-CN" sz="3600" i="0" u="none" strike="noStrike" kern="1200" cap="none" spc="0" normalizeH="0" noProof="0" dirty="0" err="1">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loài</a:t>
            </a:r>
            <a:r>
              <a:rPr kumimoji="0" lang="en-US" altLang="zh-CN" sz="3600" i="0" u="none" strike="noStrike" kern="1200" cap="none" spc="0" normalizeH="0" noProof="0" dirty="0">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 </a:t>
            </a:r>
            <a:r>
              <a:rPr kumimoji="0" lang="en-US" altLang="zh-CN" sz="3600" i="0" u="none" strike="noStrike" kern="1200" cap="none" spc="0" normalizeH="0" noProof="0" dirty="0" err="1">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rPr>
              <a:t>người</a:t>
            </a:r>
            <a:endParaRPr kumimoji="0" lang="zh-CN" altLang="en-US" sz="3600" i="0" u="none" strike="noStrike" kern="1200" cap="none" spc="0" normalizeH="0" baseline="0" noProof="0" dirty="0">
              <a:ln>
                <a:noFill/>
              </a:ln>
              <a:solidFill>
                <a:schemeClr val="accent2">
                  <a:lumMod val="75000"/>
                </a:schemeClr>
              </a:solidFill>
              <a:effectLst/>
              <a:uLnTx/>
              <a:uFillTx/>
              <a:latin typeface="UTM Tam Le" panose="02040603050506020204" pitchFamily="18" charset="0"/>
              <a:ea typeface="字魂152号-机甲超级黑" panose="00000500000000000000" pitchFamily="2" charset="-122"/>
              <a:cs typeface="Vani" panose="020B0502040204020203" pitchFamily="34" charset="0"/>
              <a:sym typeface="字魂152号-机甲超级黑" panose="00000500000000000000" pitchFamily="2" charset="-122"/>
            </a:endParaRPr>
          </a:p>
        </p:txBody>
      </p:sp>
      <p:sp>
        <p:nvSpPr>
          <p:cNvPr id="4" name="Rectangle 3"/>
          <p:cNvSpPr/>
          <p:nvPr/>
        </p:nvSpPr>
        <p:spPr>
          <a:xfrm>
            <a:off x="721123" y="1221526"/>
            <a:ext cx="6096000" cy="5847755"/>
          </a:xfrm>
          <a:prstGeom prst="rect">
            <a:avLst/>
          </a:prstGeom>
        </p:spPr>
        <p:txBody>
          <a:bodyPr>
            <a:spAutoFit/>
          </a:bodyPr>
          <a:lstStyle/>
          <a:p>
            <a:r>
              <a:rPr lang="vi-VN" sz="2200" b="0" i="0" dirty="0">
                <a:solidFill>
                  <a:schemeClr val="bg2">
                    <a:lumMod val="25000"/>
                  </a:schemeClr>
                </a:solidFill>
                <a:effectLst/>
                <a:latin typeface="Arial" panose="020B0604020202020204" pitchFamily="34" charset="0"/>
                <a:cs typeface="Arial" panose="020B0604020202020204" pitchFamily="34" charset="0"/>
              </a:rPr>
              <a:t>Trời sinh ra trước nhất</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Chỉ toàn là trẻ con</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Trên trái đất trụi trần</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Không dáng cây ngọn cỏ.</a:t>
            </a:r>
            <a:endParaRPr lang="en-US" sz="2200" b="0" i="0" dirty="0">
              <a:solidFill>
                <a:schemeClr val="bg2">
                  <a:lumMod val="25000"/>
                </a:schemeClr>
              </a:solidFill>
              <a:effectLst/>
              <a:latin typeface="Arial" panose="020B0604020202020204" pitchFamily="34" charset="0"/>
              <a:cs typeface="Arial" panose="020B0604020202020204" pitchFamily="34" charset="0"/>
            </a:endParaRPr>
          </a:p>
          <a:p>
            <a:endParaRPr lang="vi-VN" sz="2200" b="0" i="0" dirty="0">
              <a:solidFill>
                <a:schemeClr val="bg2">
                  <a:lumMod val="25000"/>
                </a:schemeClr>
              </a:solidFill>
              <a:effectLst/>
              <a:latin typeface="Arial" panose="020B0604020202020204" pitchFamily="34" charset="0"/>
              <a:cs typeface="Arial" panose="020B0604020202020204" pitchFamily="34" charset="0"/>
            </a:endParaRPr>
          </a:p>
          <a:p>
            <a:r>
              <a:rPr lang="vi-VN" sz="2200" b="0" i="0" dirty="0">
                <a:solidFill>
                  <a:schemeClr val="bg2">
                    <a:lumMod val="25000"/>
                  </a:schemeClr>
                </a:solidFill>
                <a:effectLst/>
                <a:latin typeface="Arial" panose="020B0604020202020204" pitchFamily="34" charset="0"/>
                <a:cs typeface="Arial" panose="020B0604020202020204" pitchFamily="34" charset="0"/>
              </a:rPr>
              <a:t>Mắt trẻ con sáng lắm</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Nhưng chưa thấy gì đâu</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Mặt trời mới nhô cao</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Cho trẻ con nhìn rõ</a:t>
            </a:r>
            <a:r>
              <a:rPr lang="en-US" sz="2200" b="0" i="0" dirty="0">
                <a:solidFill>
                  <a:schemeClr val="bg2">
                    <a:lumMod val="25000"/>
                  </a:schemeClr>
                </a:solidFill>
                <a:effectLst/>
                <a:latin typeface="Arial" panose="020B0604020202020204" pitchFamily="34" charset="0"/>
                <a:cs typeface="Arial" panose="020B0604020202020204" pitchFamily="34" charset="0"/>
              </a:rPr>
              <a:t>.</a:t>
            </a:r>
          </a:p>
          <a:p>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Nhưng còn cần cho trẻ</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Tình yêu và lời ru</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Cho nên mẹ sinh ra</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Để bế bồng chăm sóc</a:t>
            </a:r>
            <a:r>
              <a:rPr lang="en-US" sz="2200" b="0" i="0" dirty="0">
                <a:solidFill>
                  <a:schemeClr val="bg2">
                    <a:lumMod val="25000"/>
                  </a:schemeClr>
                </a:solidFill>
                <a:effectLst/>
                <a:latin typeface="Arial" panose="020B0604020202020204" pitchFamily="34" charset="0"/>
                <a:cs typeface="Arial" panose="020B0604020202020204" pitchFamily="34" charset="0"/>
              </a:rPr>
              <a:t>.</a:t>
            </a:r>
          </a:p>
          <a:p>
            <a:br>
              <a:rPr lang="vi-VN" sz="2200" b="0" i="0" dirty="0">
                <a:solidFill>
                  <a:schemeClr val="bg2">
                    <a:lumMod val="25000"/>
                  </a:schemeClr>
                </a:solidFill>
                <a:effectLst/>
                <a:latin typeface="Arial" panose="020B0604020202020204" pitchFamily="34" charset="0"/>
                <a:cs typeface="Arial" panose="020B0604020202020204" pitchFamily="34" charset="0"/>
              </a:rPr>
            </a:br>
            <a:br>
              <a:rPr lang="vi-VN" sz="2200" b="0" i="0" dirty="0">
                <a:solidFill>
                  <a:schemeClr val="bg2">
                    <a:lumMod val="25000"/>
                  </a:schemeClr>
                </a:solidFill>
                <a:effectLst/>
                <a:latin typeface="Arial" panose="020B0604020202020204" pitchFamily="34" charset="0"/>
                <a:cs typeface="Arial" panose="020B0604020202020204" pitchFamily="34" charset="0"/>
              </a:rPr>
            </a:br>
            <a:endParaRPr lang="vi-VN" sz="2200" b="0" i="0" dirty="0">
              <a:solidFill>
                <a:schemeClr val="bg2">
                  <a:lumMod val="25000"/>
                </a:schemeClr>
              </a:solidFill>
              <a:effectLst/>
              <a:latin typeface="Arial" panose="020B0604020202020204" pitchFamily="34" charset="0"/>
              <a:cs typeface="Arial" panose="020B0604020202020204" pitchFamily="34" charset="0"/>
            </a:endParaRPr>
          </a:p>
        </p:txBody>
      </p:sp>
      <p:sp>
        <p:nvSpPr>
          <p:cNvPr id="5" name="Rectangle 4"/>
          <p:cNvSpPr/>
          <p:nvPr/>
        </p:nvSpPr>
        <p:spPr>
          <a:xfrm>
            <a:off x="4142397" y="1938041"/>
            <a:ext cx="6096000" cy="3477875"/>
          </a:xfrm>
          <a:prstGeom prst="rect">
            <a:avLst/>
          </a:prstGeom>
        </p:spPr>
        <p:txBody>
          <a:bodyPr>
            <a:spAutoFit/>
          </a:bodyPr>
          <a:lstStyle/>
          <a:p>
            <a:r>
              <a:rPr lang="vi-VN" sz="2200" b="0" i="0" dirty="0">
                <a:solidFill>
                  <a:schemeClr val="bg2">
                    <a:lumMod val="25000"/>
                  </a:schemeClr>
                </a:solidFill>
                <a:effectLst/>
                <a:latin typeface="Arial" panose="020B0604020202020204" pitchFamily="34" charset="0"/>
                <a:cs typeface="Arial" panose="020B0604020202020204" pitchFamily="34" charset="0"/>
              </a:rPr>
              <a:t>Muốn cho trẻ hiểu biết</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Thế là bố sinh ra</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Bố bảo cho biết ngoan</a:t>
            </a:r>
            <a:br>
              <a:rPr lang="vi-VN" sz="2200" b="0" i="0" dirty="0">
                <a:solidFill>
                  <a:schemeClr val="bg2">
                    <a:lumMod val="25000"/>
                  </a:schemeClr>
                </a:solidFill>
                <a:effectLst/>
                <a:latin typeface="Arial" panose="020B0604020202020204" pitchFamily="34" charset="0"/>
                <a:cs typeface="Arial" panose="020B0604020202020204" pitchFamily="34" charset="0"/>
              </a:rPr>
            </a:br>
            <a:r>
              <a:rPr lang="vi-VN" sz="2200" b="0" i="0" dirty="0">
                <a:solidFill>
                  <a:schemeClr val="bg2">
                    <a:lumMod val="25000"/>
                  </a:schemeClr>
                </a:solidFill>
                <a:effectLst/>
                <a:latin typeface="Arial" panose="020B0604020202020204" pitchFamily="34" charset="0"/>
                <a:cs typeface="Arial" panose="020B0604020202020204" pitchFamily="34" charset="0"/>
              </a:rPr>
              <a:t>Bố dạy cho biết nghĩ</a:t>
            </a:r>
            <a:endParaRPr lang="en-US" sz="2200" b="0" i="0" dirty="0">
              <a:solidFill>
                <a:schemeClr val="bg2">
                  <a:lumMod val="25000"/>
                </a:schemeClr>
              </a:solidFill>
              <a:effectLst/>
              <a:latin typeface="Arial" panose="020B0604020202020204" pitchFamily="34" charset="0"/>
              <a:cs typeface="Arial" panose="020B0604020202020204" pitchFamily="34" charset="0"/>
            </a:endParaRPr>
          </a:p>
          <a:p>
            <a:endParaRPr lang="en-US" sz="2200" dirty="0">
              <a:solidFill>
                <a:schemeClr val="bg2">
                  <a:lumMod val="25000"/>
                </a:schemeClr>
              </a:solidFill>
              <a:latin typeface="Arial" panose="020B0604020202020204" pitchFamily="34" charset="0"/>
              <a:cs typeface="Arial" panose="020B0604020202020204" pitchFamily="34" charset="0"/>
            </a:endParaRPr>
          </a:p>
          <a:p>
            <a:r>
              <a:rPr lang="vi-VN" sz="2200" dirty="0">
                <a:solidFill>
                  <a:schemeClr val="bg2">
                    <a:lumMod val="25000"/>
                  </a:schemeClr>
                </a:solidFill>
                <a:latin typeface="Arial" panose="020B0604020202020204" pitchFamily="34" charset="0"/>
                <a:cs typeface="Arial" panose="020B0604020202020204" pitchFamily="34" charset="0"/>
              </a:rPr>
              <a:t>Rộng lắm là mặt bể</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Dài là con đường đi</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Núi thì xanh và xa</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Hình tròn là trái đất</a:t>
            </a:r>
            <a:r>
              <a:rPr lang="en-US" sz="2200" dirty="0">
                <a:solidFill>
                  <a:schemeClr val="bg2">
                    <a:lumMod val="25000"/>
                  </a:schemeClr>
                </a:solidFill>
                <a:latin typeface="Arial" panose="020B0604020202020204" pitchFamily="34" charset="0"/>
                <a:cs typeface="Arial" panose="020B0604020202020204" pitchFamily="34" charset="0"/>
              </a:rPr>
              <a:t>.</a:t>
            </a:r>
          </a:p>
          <a:p>
            <a:endParaRPr lang="vi-VN" sz="2200" dirty="0">
              <a:solidFill>
                <a:schemeClr val="bg2">
                  <a:lumMod val="25000"/>
                </a:schemeClr>
              </a:solidFill>
              <a:latin typeface="Arial" panose="020B0604020202020204" pitchFamily="34" charset="0"/>
              <a:cs typeface="Arial" panose="020B0604020202020204" pitchFamily="34" charset="0"/>
            </a:endParaRPr>
          </a:p>
        </p:txBody>
      </p:sp>
      <p:sp>
        <p:nvSpPr>
          <p:cNvPr id="6" name="Rectangle 5"/>
          <p:cNvSpPr/>
          <p:nvPr/>
        </p:nvSpPr>
        <p:spPr>
          <a:xfrm>
            <a:off x="7531649" y="1938040"/>
            <a:ext cx="6096000" cy="3477875"/>
          </a:xfrm>
          <a:prstGeom prst="rect">
            <a:avLst/>
          </a:prstGeom>
        </p:spPr>
        <p:txBody>
          <a:bodyPr>
            <a:spAutoFit/>
          </a:bodyPr>
          <a:lstStyle/>
          <a:p>
            <a:r>
              <a:rPr lang="vi-VN" sz="2200" dirty="0">
                <a:solidFill>
                  <a:schemeClr val="bg2">
                    <a:lumMod val="25000"/>
                  </a:schemeClr>
                </a:solidFill>
                <a:latin typeface="Arial" panose="020B0604020202020204" pitchFamily="34" charset="0"/>
                <a:cs typeface="Arial" panose="020B0604020202020204" pitchFamily="34" charset="0"/>
              </a:rPr>
              <a:t>Chữ bắt đầu có trước</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Rồi có ghế có bàn</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Rồi có lớp có trường</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Và sinh ra thầy giá</a:t>
            </a:r>
            <a:r>
              <a:rPr lang="en-US" sz="2200" dirty="0">
                <a:solidFill>
                  <a:schemeClr val="bg2">
                    <a:lumMod val="25000"/>
                  </a:schemeClr>
                </a:solidFill>
                <a:latin typeface="Arial" panose="020B0604020202020204" pitchFamily="34" charset="0"/>
                <a:cs typeface="Arial" panose="020B0604020202020204" pitchFamily="34" charset="0"/>
              </a:rPr>
              <a:t>o.</a:t>
            </a:r>
          </a:p>
          <a:p>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Cái bảng bằng cái chiếu</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Cục phấn từ đá ra</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Thầy viết chữ thật to</a:t>
            </a:r>
            <a:br>
              <a:rPr lang="vi-VN" sz="2200" dirty="0">
                <a:solidFill>
                  <a:schemeClr val="bg2">
                    <a:lumMod val="25000"/>
                  </a:schemeClr>
                </a:solidFill>
                <a:latin typeface="Arial" panose="020B0604020202020204" pitchFamily="34" charset="0"/>
                <a:cs typeface="Arial" panose="020B0604020202020204" pitchFamily="34" charset="0"/>
              </a:rPr>
            </a:br>
            <a:r>
              <a:rPr lang="vi-VN" sz="2200" dirty="0">
                <a:solidFill>
                  <a:schemeClr val="bg2">
                    <a:lumMod val="25000"/>
                  </a:schemeClr>
                </a:solidFill>
                <a:latin typeface="Arial" panose="020B0604020202020204" pitchFamily="34" charset="0"/>
                <a:cs typeface="Arial" panose="020B0604020202020204" pitchFamily="34" charset="0"/>
              </a:rPr>
              <a:t>“Chuyện loài người” trước nhất.</a:t>
            </a:r>
          </a:p>
          <a:p>
            <a:pPr algn="ctr"/>
            <a:r>
              <a:rPr lang="vi-VN" sz="2200" i="1" dirty="0">
                <a:solidFill>
                  <a:schemeClr val="bg2">
                    <a:lumMod val="25000"/>
                  </a:schemeClr>
                </a:solidFill>
                <a:latin typeface="Arial" panose="020B0604020202020204" pitchFamily="34" charset="0"/>
                <a:cs typeface="Arial" panose="020B0604020202020204" pitchFamily="34" charset="0"/>
              </a:rPr>
              <a:t>Xuân Quỳnh</a:t>
            </a:r>
            <a:endParaRPr lang="vi-VN" sz="2200" dirty="0">
              <a:solidFill>
                <a:schemeClr val="bg2">
                  <a:lumMod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66705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checkerboard(across)">
                                      <p:cBhvr>
                                        <p:cTn id="7" dur="500"/>
                                        <p:tgtEl>
                                          <p:spTgt spid="75779">
                                            <p:txEl>
                                              <p:pRg st="0" end="0"/>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364"/>
                                        </p:tgtEl>
                                        <p:attrNameLst>
                                          <p:attrName>style.visibility</p:attrName>
                                        </p:attrNameLst>
                                      </p:cBhvr>
                                      <p:to>
                                        <p:strVal val="visible"/>
                                      </p:to>
                                    </p:set>
                                    <p:animEffect transition="in" filter="randombar(horizontal)">
                                      <p:cBhvr>
                                        <p:cTn id="17" dur="500"/>
                                        <p:tgtEl>
                                          <p:spTgt spid="15364"/>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P spid="15364" grpId="0"/>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descr="图片包含 游戏机, 刀&#10;&#10;描述已自动生成">
            <a:extLst>
              <a:ext uri="{FF2B5EF4-FFF2-40B4-BE49-F238E27FC236}">
                <a16:creationId xmlns:a16="http://schemas.microsoft.com/office/drawing/2014/main" id="{101933E9-627E-4A56-AE9F-6CEBC88C4F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9268" b="26279"/>
          <a:stretch/>
        </p:blipFill>
        <p:spPr>
          <a:xfrm>
            <a:off x="2453663" y="-127585"/>
            <a:ext cx="6918533" cy="2543695"/>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518741" y="1909579"/>
            <a:ext cx="3676650" cy="3676650"/>
          </a:xfrm>
          <a:prstGeom prst="rect">
            <a:avLst/>
          </a:prstGeom>
        </p:spPr>
      </p:pic>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2291" y="1485420"/>
            <a:ext cx="3175530" cy="4761054"/>
          </a:xfrm>
          <a:prstGeom prst="rect">
            <a:avLst/>
          </a:prstGeom>
        </p:spPr>
      </p:pic>
      <p:grpSp>
        <p:nvGrpSpPr>
          <p:cNvPr id="17" name="组合 16">
            <a:extLst>
              <a:ext uri="{FF2B5EF4-FFF2-40B4-BE49-F238E27FC236}">
                <a16:creationId xmlns:a16="http://schemas.microsoft.com/office/drawing/2014/main" id="{7B264F04-D703-4A19-A57C-53ABB309BE9D}"/>
              </a:ext>
            </a:extLst>
          </p:cNvPr>
          <p:cNvGrpSpPr/>
          <p:nvPr/>
        </p:nvGrpSpPr>
        <p:grpSpPr>
          <a:xfrm>
            <a:off x="2113889" y="684899"/>
            <a:ext cx="5889414" cy="983401"/>
            <a:chOff x="855197" y="684990"/>
            <a:chExt cx="5889414" cy="983401"/>
          </a:xfrm>
        </p:grpSpPr>
        <p:sp>
          <p:nvSpPr>
            <p:cNvPr id="18" name="Text Box 6">
              <a:extLst>
                <a:ext uri="{FF2B5EF4-FFF2-40B4-BE49-F238E27FC236}">
                  <a16:creationId xmlns:a16="http://schemas.microsoft.com/office/drawing/2014/main" id="{6DD1082D-7718-4200-AE71-20D972456823}"/>
                </a:ext>
              </a:extLst>
            </p:cNvPr>
            <p:cNvSpPr txBox="1">
              <a:spLocks noChangeArrowheads="1"/>
            </p:cNvSpPr>
            <p:nvPr/>
          </p:nvSpPr>
          <p:spPr bwMode="auto">
            <a:xfrm>
              <a:off x="2006134" y="837394"/>
              <a:ext cx="4738477" cy="830997"/>
            </a:xfrm>
            <a:prstGeom prst="rect">
              <a:avLst/>
            </a:prstGeom>
          </p:spPr>
          <p:txBody>
            <a:bodyPr wrap="none">
              <a:spAutoFit/>
            </a:bodyPr>
            <a:lstStyle>
              <a:defPPr>
                <a:defRPr lang="zh-CN"/>
              </a:defPPr>
              <a:lvl1pPr marL="0" defTabSz="914400" eaLnBrk="1" latinLnBrk="0" hangingPunct="1">
                <a:defRPr sz="6000" b="1">
                  <a:solidFill>
                    <a:schemeClr val="tx1">
                      <a:lumMod val="85000"/>
                      <a:lumOff val="15000"/>
                    </a:schemeClr>
                  </a:solidFill>
                  <a:latin typeface="站酷快乐体" panose="02010600030101010101" pitchFamily="2" charset="-122"/>
                  <a:ea typeface="站酷快乐体" panose="02010600030101010101" pitchFamily="2" charset="-122"/>
                </a:defRPr>
              </a:lvl1pPr>
              <a:lvl2pPr defTabSz="914400" eaLnBrk="1" latinLnBrk="0" hangingPunct="1">
                <a:defRPr sz="1800">
                  <a:latin typeface="+mn-lt"/>
                  <a:ea typeface="+mn-ea"/>
                </a:defRPr>
              </a:lvl2pPr>
              <a:lvl3pPr defTabSz="914400" eaLnBrk="1" latinLnBrk="0" hangingPunct="1">
                <a:defRPr sz="1800">
                  <a:latin typeface="+mn-lt"/>
                  <a:ea typeface="+mn-ea"/>
                </a:defRPr>
              </a:lvl3pPr>
              <a:lvl4pPr defTabSz="914400" eaLnBrk="1" latinLnBrk="0" hangingPunct="1">
                <a:defRPr sz="1800">
                  <a:latin typeface="+mn-lt"/>
                  <a:ea typeface="+mn-ea"/>
                </a:defRPr>
              </a:lvl4pPr>
              <a:lvl5pPr defTabSz="914400" eaLnBrk="1" latinLnBrk="0" hangingPunct="1">
                <a:defRPr sz="1800">
                  <a:latin typeface="+mn-lt"/>
                  <a:ea typeface="+mn-ea"/>
                </a:defRPr>
              </a:lvl5pPr>
              <a:lvl6pPr>
                <a:defRPr sz="1800">
                  <a:latin typeface="+mn-lt"/>
                  <a:ea typeface="+mn-ea"/>
                </a:defRPr>
              </a:lvl6pPr>
              <a:lvl7pPr>
                <a:defRPr sz="1800">
                  <a:latin typeface="+mn-lt"/>
                  <a:ea typeface="+mn-ea"/>
                </a:defRPr>
              </a:lvl7pPr>
              <a:lvl8pPr>
                <a:defRPr sz="1800">
                  <a:latin typeface="+mn-lt"/>
                  <a:ea typeface="+mn-ea"/>
                </a:defRPr>
              </a:lvl8pPr>
              <a:lvl9pPr>
                <a:defRPr sz="1800">
                  <a:latin typeface="+mn-lt"/>
                  <a:ea typeface="+mn-ea"/>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zh-CN" sz="4800" dirty="0" err="1">
                  <a:solidFill>
                    <a:srgbClr val="E0526A"/>
                  </a:solidFill>
                  <a:latin typeface="UTM Tam Le" panose="02040603050506020204" pitchFamily="18" charset="0"/>
                  <a:ea typeface="字魂152号-机甲超级黑" panose="00000500000000000000" pitchFamily="2" charset="-122"/>
                  <a:sym typeface="字魂152号-机甲超级黑" panose="00000500000000000000" pitchFamily="2" charset="-122"/>
                </a:rPr>
                <a:t>Luyện</a:t>
              </a:r>
              <a:r>
                <a:rPr lang="en-US" altLang="zh-CN" sz="4800" dirty="0">
                  <a:solidFill>
                    <a:srgbClr val="E0526A"/>
                  </a:solidFill>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lang="en-US" altLang="zh-CN" sz="4800" dirty="0" err="1">
                  <a:solidFill>
                    <a:srgbClr val="E0526A"/>
                  </a:solidFill>
                  <a:latin typeface="UTM Tam Le" panose="02040603050506020204" pitchFamily="18" charset="0"/>
                  <a:ea typeface="字魂152号-机甲超级黑" panose="00000500000000000000" pitchFamily="2" charset="-122"/>
                  <a:sym typeface="字魂152号-机甲超级黑" panose="00000500000000000000" pitchFamily="2" charset="-122"/>
                </a:rPr>
                <a:t>đọc</a:t>
              </a:r>
              <a:r>
                <a:rPr lang="en-US" altLang="zh-CN" sz="4800" dirty="0">
                  <a:solidFill>
                    <a:srgbClr val="E0526A"/>
                  </a:solidFill>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lang="en-US" altLang="zh-CN" sz="4800" dirty="0" err="1">
                  <a:solidFill>
                    <a:srgbClr val="E0526A"/>
                  </a:solidFill>
                  <a:latin typeface="UTM Tam Le" panose="02040603050506020204" pitchFamily="18" charset="0"/>
                  <a:ea typeface="字魂152号-机甲超级黑" panose="00000500000000000000" pitchFamily="2" charset="-122"/>
                  <a:sym typeface="字魂152号-机甲超级黑" panose="00000500000000000000" pitchFamily="2" charset="-122"/>
                </a:rPr>
                <a:t>từ</a:t>
              </a:r>
              <a:r>
                <a:rPr lang="en-US" altLang="zh-CN" sz="4800" dirty="0">
                  <a:solidFill>
                    <a:srgbClr val="E0526A"/>
                  </a:solidFill>
                  <a:latin typeface="UTM Tam Le" panose="02040603050506020204" pitchFamily="18" charset="0"/>
                  <a:ea typeface="字魂152号-机甲超级黑" panose="00000500000000000000" pitchFamily="2" charset="-122"/>
                  <a:sym typeface="字魂152号-机甲超级黑" panose="00000500000000000000" pitchFamily="2" charset="-122"/>
                </a:rPr>
                <a:t> </a:t>
              </a:r>
              <a:r>
                <a:rPr lang="en-US" altLang="zh-CN" sz="4800" dirty="0" err="1">
                  <a:solidFill>
                    <a:srgbClr val="E0526A"/>
                  </a:solidFill>
                  <a:latin typeface="UTM Tam Le" panose="02040603050506020204" pitchFamily="18" charset="0"/>
                  <a:ea typeface="字魂152号-机甲超级黑" panose="00000500000000000000" pitchFamily="2" charset="-122"/>
                  <a:sym typeface="字魂152号-机甲超级黑" panose="00000500000000000000" pitchFamily="2" charset="-122"/>
                </a:rPr>
                <a:t>khó</a:t>
              </a:r>
              <a:endParaRPr kumimoji="0" lang="zh-CN" altLang="en-US" sz="4800" b="1" i="0" u="none" strike="noStrike" kern="1200" cap="none" spc="0" normalizeH="0" baseline="0" noProof="0" dirty="0">
                <a:ln>
                  <a:noFill/>
                </a:ln>
                <a:solidFill>
                  <a:srgbClr val="E0526A"/>
                </a:solidFill>
                <a:effectLst/>
                <a:uLnTx/>
                <a:uFillTx/>
                <a:latin typeface="UTM Tam Le" panose="02040603050506020204" pitchFamily="18" charset="0"/>
                <a:ea typeface="字魂152号-机甲超级黑" panose="00000500000000000000" pitchFamily="2" charset="-122"/>
                <a:sym typeface="字魂152号-机甲超级黑" panose="00000500000000000000" pitchFamily="2" charset="-122"/>
              </a:endParaRPr>
            </a:p>
          </p:txBody>
        </p:sp>
        <p:pic>
          <p:nvPicPr>
            <p:cNvPr id="19" name="图片 18">
              <a:extLst>
                <a:ext uri="{FF2B5EF4-FFF2-40B4-BE49-F238E27FC236}">
                  <a16:creationId xmlns:a16="http://schemas.microsoft.com/office/drawing/2014/main" id="{65434E3D-F29F-4595-9EA8-E4C70EA8E753}"/>
                </a:ext>
              </a:extLst>
            </p:cNvPr>
            <p:cNvPicPr>
              <a:picLocks noChangeAspect="1"/>
            </p:cNvPicPr>
            <p:nvPr/>
          </p:nvPicPr>
          <p:blipFill>
            <a:blip r:embed="rId7" cstate="print">
              <a:extLst>
                <a:ext uri="{28A0092B-C50C-407E-A947-70E740481C1C}">
                  <a14:useLocalDpi xmlns:a14="http://schemas.microsoft.com/office/drawing/2010/main" val="0"/>
                </a:ext>
              </a:extLst>
            </a:blip>
            <a:srcRect t="6206" b="6206"/>
            <a:stretch/>
          </p:blipFill>
          <p:spPr>
            <a:xfrm flipH="1">
              <a:off x="855197" y="684990"/>
              <a:ext cx="1049350" cy="918728"/>
            </a:xfrm>
            <a:prstGeom prst="rect">
              <a:avLst/>
            </a:prstGeom>
          </p:spPr>
        </p:pic>
      </p:grpSp>
      <p:sp>
        <p:nvSpPr>
          <p:cNvPr id="9" name="Text Box 33"/>
          <p:cNvSpPr txBox="1">
            <a:spLocks noChangeArrowheads="1"/>
          </p:cNvSpPr>
          <p:nvPr/>
        </p:nvSpPr>
        <p:spPr bwMode="auto">
          <a:xfrm>
            <a:off x="3733720" y="2204806"/>
            <a:ext cx="4601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altLang="en-US" sz="4800" b="0" dirty="0" err="1">
                <a:solidFill>
                  <a:schemeClr val="bg2">
                    <a:lumMod val="25000"/>
                  </a:schemeClr>
                </a:solidFill>
                <a:latin typeface="Arial" panose="020B0604020202020204" pitchFamily="34" charset="0"/>
                <a:cs typeface="Arial" panose="020B0604020202020204" pitchFamily="34" charset="0"/>
              </a:rPr>
              <a:t>chuyện</a:t>
            </a:r>
            <a:r>
              <a:rPr lang="en-US" altLang="en-US" sz="4800" b="0" dirty="0">
                <a:solidFill>
                  <a:schemeClr val="bg2">
                    <a:lumMod val="25000"/>
                  </a:schemeClr>
                </a:solidFill>
                <a:latin typeface="Arial" panose="020B0604020202020204" pitchFamily="34" charset="0"/>
                <a:cs typeface="Arial" panose="020B0604020202020204" pitchFamily="34" charset="0"/>
              </a:rPr>
              <a:t> </a:t>
            </a:r>
            <a:r>
              <a:rPr lang="en-US" altLang="en-US" sz="4800" b="0" dirty="0" err="1">
                <a:solidFill>
                  <a:schemeClr val="bg2">
                    <a:lumMod val="25000"/>
                  </a:schemeClr>
                </a:solidFill>
                <a:latin typeface="Arial" panose="020B0604020202020204" pitchFamily="34" charset="0"/>
                <a:cs typeface="Arial" panose="020B0604020202020204" pitchFamily="34" charset="0"/>
              </a:rPr>
              <a:t>cổ</a:t>
            </a:r>
            <a:r>
              <a:rPr lang="en-US" altLang="en-US" sz="4800" b="0" dirty="0">
                <a:solidFill>
                  <a:schemeClr val="bg2">
                    <a:lumMod val="25000"/>
                  </a:schemeClr>
                </a:solidFill>
                <a:latin typeface="Arial" panose="020B0604020202020204" pitchFamily="34" charset="0"/>
                <a:cs typeface="Arial" panose="020B0604020202020204" pitchFamily="34" charset="0"/>
              </a:rPr>
              <a:t> </a:t>
            </a:r>
            <a:r>
              <a:rPr lang="en-US" altLang="en-US" sz="4800" b="0" dirty="0" err="1">
                <a:solidFill>
                  <a:schemeClr val="bg2">
                    <a:lumMod val="25000"/>
                  </a:schemeClr>
                </a:solidFill>
                <a:latin typeface="Arial" panose="020B0604020202020204" pitchFamily="34" charset="0"/>
                <a:cs typeface="Arial" panose="020B0604020202020204" pitchFamily="34" charset="0"/>
              </a:rPr>
              <a:t>tích</a:t>
            </a:r>
            <a:endParaRPr lang="en-US" altLang="en-US" sz="4800" b="0" dirty="0">
              <a:solidFill>
                <a:schemeClr val="bg2">
                  <a:lumMod val="25000"/>
                </a:schemeClr>
              </a:solidFill>
              <a:latin typeface="Arial" panose="020B0604020202020204" pitchFamily="34" charset="0"/>
              <a:cs typeface="Arial" panose="020B0604020202020204" pitchFamily="34" charset="0"/>
            </a:endParaRPr>
          </a:p>
        </p:txBody>
      </p:sp>
      <p:sp>
        <p:nvSpPr>
          <p:cNvPr id="10" name="Text Box 35"/>
          <p:cNvSpPr txBox="1">
            <a:spLocks noChangeArrowheads="1"/>
          </p:cNvSpPr>
          <p:nvPr/>
        </p:nvSpPr>
        <p:spPr bwMode="auto">
          <a:xfrm>
            <a:off x="4443414" y="4185659"/>
            <a:ext cx="348236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altLang="en-US" sz="4800" b="0" dirty="0" err="1">
                <a:solidFill>
                  <a:schemeClr val="bg2">
                    <a:lumMod val="25000"/>
                  </a:schemeClr>
                </a:solidFill>
                <a:latin typeface="Arial" panose="020B0604020202020204" pitchFamily="34" charset="0"/>
                <a:cs typeface="Arial" panose="020B0604020202020204" pitchFamily="34" charset="0"/>
              </a:rPr>
              <a:t>trụi</a:t>
            </a:r>
            <a:r>
              <a:rPr lang="en-US" altLang="en-US" sz="4800" b="0" dirty="0">
                <a:solidFill>
                  <a:schemeClr val="bg2">
                    <a:lumMod val="25000"/>
                  </a:schemeClr>
                </a:solidFill>
                <a:latin typeface="Arial" panose="020B0604020202020204" pitchFamily="34" charset="0"/>
                <a:cs typeface="Arial" panose="020B0604020202020204" pitchFamily="34" charset="0"/>
              </a:rPr>
              <a:t> </a:t>
            </a:r>
            <a:r>
              <a:rPr lang="en-US" altLang="en-US" sz="4800" b="0" dirty="0" err="1">
                <a:solidFill>
                  <a:schemeClr val="bg2">
                    <a:lumMod val="25000"/>
                  </a:schemeClr>
                </a:solidFill>
                <a:latin typeface="Arial" panose="020B0604020202020204" pitchFamily="34" charset="0"/>
                <a:cs typeface="Arial" panose="020B0604020202020204" pitchFamily="34" charset="0"/>
              </a:rPr>
              <a:t>trần</a:t>
            </a:r>
            <a:endParaRPr lang="en-US" altLang="en-US" sz="4800" b="0" dirty="0">
              <a:solidFill>
                <a:schemeClr val="bg2">
                  <a:lumMod val="25000"/>
                </a:schemeClr>
              </a:solidFill>
              <a:latin typeface="Arial" panose="020B0604020202020204" pitchFamily="34" charset="0"/>
              <a:cs typeface="Arial" panose="020B0604020202020204" pitchFamily="34" charset="0"/>
            </a:endParaRPr>
          </a:p>
        </p:txBody>
      </p:sp>
      <p:sp>
        <p:nvSpPr>
          <p:cNvPr id="11" name="Text Box 36"/>
          <p:cNvSpPr txBox="1">
            <a:spLocks noChangeArrowheads="1"/>
          </p:cNvSpPr>
          <p:nvPr/>
        </p:nvSpPr>
        <p:spPr bwMode="auto">
          <a:xfrm>
            <a:off x="4457669" y="5170731"/>
            <a:ext cx="29997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800" b="1">
                <a:solidFill>
                  <a:schemeClr val="tx1"/>
                </a:solidFill>
                <a:latin typeface="Times New Roman" panose="02020603050405020304" pitchFamily="18" charset="0"/>
                <a:cs typeface="Times New Roman" panose="02020603050405020304" pitchFamily="18" charset="0"/>
              </a:defRPr>
            </a:lvl1pPr>
            <a:lvl2pPr marL="742950" indent="-285750">
              <a:defRPr sz="3800" b="1">
                <a:solidFill>
                  <a:schemeClr val="tx1"/>
                </a:solidFill>
                <a:latin typeface="Times New Roman" panose="02020603050405020304" pitchFamily="18" charset="0"/>
                <a:cs typeface="Times New Roman" panose="02020603050405020304" pitchFamily="18" charset="0"/>
              </a:defRPr>
            </a:lvl2pPr>
            <a:lvl3pPr marL="1143000" indent="-228600">
              <a:defRPr sz="3800" b="1">
                <a:solidFill>
                  <a:schemeClr val="tx1"/>
                </a:solidFill>
                <a:latin typeface="Times New Roman" panose="02020603050405020304" pitchFamily="18" charset="0"/>
                <a:cs typeface="Times New Roman" panose="02020603050405020304" pitchFamily="18" charset="0"/>
              </a:defRPr>
            </a:lvl3pPr>
            <a:lvl4pPr marL="1600200" indent="-228600">
              <a:defRPr sz="3800" b="1">
                <a:solidFill>
                  <a:schemeClr val="tx1"/>
                </a:solidFill>
                <a:latin typeface="Times New Roman" panose="02020603050405020304" pitchFamily="18" charset="0"/>
                <a:cs typeface="Times New Roman" panose="02020603050405020304" pitchFamily="18" charset="0"/>
              </a:defRPr>
            </a:lvl4pPr>
            <a:lvl5pPr marL="2057400" indent="-228600">
              <a:defRPr sz="38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3800" b="1">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altLang="en-US" sz="4800" b="0" dirty="0" err="1">
                <a:solidFill>
                  <a:schemeClr val="bg2">
                    <a:lumMod val="25000"/>
                  </a:schemeClr>
                </a:solidFill>
                <a:latin typeface="Arial" panose="020B0604020202020204" pitchFamily="34" charset="0"/>
                <a:cs typeface="Arial" panose="020B0604020202020204" pitchFamily="34" charset="0"/>
              </a:rPr>
              <a:t>bế</a:t>
            </a:r>
            <a:r>
              <a:rPr lang="en-US" altLang="en-US" sz="4800" b="0" dirty="0">
                <a:solidFill>
                  <a:schemeClr val="bg2">
                    <a:lumMod val="25000"/>
                  </a:schemeClr>
                </a:solidFill>
                <a:latin typeface="Arial" panose="020B0604020202020204" pitchFamily="34" charset="0"/>
                <a:cs typeface="Arial" panose="020B0604020202020204" pitchFamily="34" charset="0"/>
              </a:rPr>
              <a:t> </a:t>
            </a:r>
            <a:r>
              <a:rPr lang="en-US" altLang="en-US" sz="4800" b="0" dirty="0" err="1">
                <a:solidFill>
                  <a:schemeClr val="bg2">
                    <a:lumMod val="25000"/>
                  </a:schemeClr>
                </a:solidFill>
                <a:latin typeface="Arial" panose="020B0604020202020204" pitchFamily="34" charset="0"/>
                <a:cs typeface="Arial" panose="020B0604020202020204" pitchFamily="34" charset="0"/>
              </a:rPr>
              <a:t>bồng</a:t>
            </a:r>
            <a:endParaRPr lang="en-US" altLang="en-US" sz="4800" b="0" dirty="0">
              <a:solidFill>
                <a:schemeClr val="bg2">
                  <a:lumMod val="25000"/>
                </a:schemeClr>
              </a:solidFill>
              <a:latin typeface="Arial" panose="020B0604020202020204" pitchFamily="34" charset="0"/>
              <a:cs typeface="Arial" panose="020B0604020202020204" pitchFamily="34" charset="0"/>
            </a:endParaRPr>
          </a:p>
        </p:txBody>
      </p:sp>
      <p:sp>
        <p:nvSpPr>
          <p:cNvPr id="3" name="Rectangle 2"/>
          <p:cNvSpPr/>
          <p:nvPr/>
        </p:nvSpPr>
        <p:spPr>
          <a:xfrm>
            <a:off x="3354326" y="3138041"/>
            <a:ext cx="5781361" cy="830997"/>
          </a:xfrm>
          <a:prstGeom prst="rect">
            <a:avLst/>
          </a:prstGeom>
        </p:spPr>
        <p:txBody>
          <a:bodyPr wrap="square">
            <a:spAutoFit/>
          </a:bodyPr>
          <a:lstStyle/>
          <a:p>
            <a:r>
              <a:rPr lang="nl-NL" sz="4800" dirty="0">
                <a:solidFill>
                  <a:schemeClr val="bg2">
                    <a:lumMod val="25000"/>
                  </a:schemeClr>
                </a:solidFill>
                <a:latin typeface="Arial" panose="020B0604020202020204" pitchFamily="34" charset="0"/>
                <a:ea typeface="Times New Roman" panose="02020603050405020304" pitchFamily="18" charset="0"/>
                <a:cs typeface="Arial" panose="020B0604020202020204" pitchFamily="34" charset="0"/>
              </a:rPr>
              <a:t>sinh ra trước nhất</a:t>
            </a:r>
            <a:endParaRPr lang="en-US" sz="4800" dirty="0">
              <a:solidFill>
                <a:schemeClr val="bg2">
                  <a:lumMod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524658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subTnLst>
                                    <p:audio>
                                      <p:cMediaNode>
                                        <p:cTn display="0" masterRel="sameClick">
                                          <p:stCondLst>
                                            <p:cond evt="begin" delay="0">
                                              <p:tn val="17"/>
                                            </p:cond>
                                          </p:stCondLst>
                                          <p:endCondLst>
                                            <p:cond evt="onStopAudio" delay="0">
                                              <p:tgtEl>
                                                <p:sldTgt/>
                                              </p:tgtEl>
                                            </p:cond>
                                          </p:endCondLst>
                                        </p:cTn>
                                        <p:tgtEl>
                                          <p:sndTgt r:embed="rId3" name="Check mark.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subTnLst>
                                    <p:audio>
                                      <p:cMediaNode>
                                        <p:cTn display="0" masterRel="sameClick">
                                          <p:stCondLst>
                                            <p:cond evt="begin" delay="0">
                                              <p:tn val="22"/>
                                            </p:cond>
                                          </p:stCondLst>
                                          <p:endCondLst>
                                            <p:cond evt="onStopAudio" delay="0">
                                              <p:tgtEl>
                                                <p:sldTgt/>
                                              </p:tgtEl>
                                            </p:cond>
                                          </p:endCondLst>
                                        </p:cTn>
                                        <p:tgtEl>
                                          <p:sndTgt r:embed="rId3" name="Check mark.wav"/>
                                        </p:tgtEl>
                                      </p:cMediaNode>
                                    </p:audio>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subTnLst>
                                    <p:audio>
                                      <p:cMediaNode>
                                        <p:cTn display="0" masterRel="sameClick">
                                          <p:stCondLst>
                                            <p:cond evt="begin" delay="0">
                                              <p:tn val="27"/>
                                            </p:cond>
                                          </p:stCondLst>
                                          <p:endCondLst>
                                            <p:cond evt="onStopAudio" delay="0">
                                              <p:tgtEl>
                                                <p:sldTgt/>
                                              </p:tgtEl>
                                            </p:cond>
                                          </p:endCondLst>
                                        </p:cTn>
                                        <p:tgtEl>
                                          <p:sndTgt r:embed="rId3" name="Check mark.wav"/>
                                        </p:tgtEl>
                                      </p:cMediaNode>
                                    </p:audio>
                                  </p:sub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rcRect t="3705" b="3705"/>
          <a:stretch/>
        </p:blipFill>
        <p:spPr>
          <a:xfrm flipH="1">
            <a:off x="60945" y="3567295"/>
            <a:ext cx="3262524" cy="3017110"/>
          </a:xfrm>
          <a:prstGeom prst="rect">
            <a:avLst/>
          </a:prstGeom>
        </p:spPr>
      </p:pic>
      <p:grpSp>
        <p:nvGrpSpPr>
          <p:cNvPr id="12" name="组合 11"/>
          <p:cNvGrpSpPr/>
          <p:nvPr/>
        </p:nvGrpSpPr>
        <p:grpSpPr>
          <a:xfrm>
            <a:off x="2201038" y="1232293"/>
            <a:ext cx="7365077" cy="5284885"/>
            <a:chOff x="3434084" y="1478680"/>
            <a:chExt cx="1834810" cy="1580920"/>
          </a:xfrm>
        </p:grpSpPr>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434084" y="1478680"/>
              <a:ext cx="1834810" cy="1580920"/>
            </a:xfrm>
            <a:prstGeom prst="rect">
              <a:avLst/>
            </a:prstGeom>
          </p:spPr>
        </p:pic>
        <p:sp>
          <p:nvSpPr>
            <p:cNvPr id="14" name="矩形 13"/>
            <p:cNvSpPr/>
            <p:nvPr/>
          </p:nvSpPr>
          <p:spPr>
            <a:xfrm>
              <a:off x="3881247" y="1864554"/>
              <a:ext cx="1003248" cy="469548"/>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zh-CN" sz="4800" b="1" dirty="0" err="1">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Đọc</a:t>
              </a:r>
              <a:r>
                <a:rPr lang="en-US" altLang="zh-CN" sz="4800" b="1" dirty="0">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4800" b="1" dirty="0" err="1">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nối</a:t>
              </a:r>
              <a:r>
                <a:rPr lang="en-US" altLang="zh-CN" sz="4800" b="1" dirty="0">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4800" b="1" dirty="0" err="1">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tiếp</a:t>
              </a:r>
              <a:r>
                <a:rPr lang="en-US" altLang="zh-CN" sz="4800" b="1" dirty="0">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 </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zh-CN" sz="4800" b="1" dirty="0" err="1">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khổ</a:t>
              </a:r>
              <a:r>
                <a:rPr lang="en-US" altLang="zh-CN" sz="4800" b="1" dirty="0">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 </a:t>
              </a:r>
              <a:r>
                <a:rPr lang="en-US" altLang="zh-CN" sz="4800" b="1" dirty="0" err="1">
                  <a:solidFill>
                    <a:prstClr val="white"/>
                  </a:solidFill>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rPr>
                <a:t>thơ</a:t>
              </a:r>
              <a:endParaRPr kumimoji="0" lang="zh-CN" altLang="en-US" sz="4800" b="1" i="0" u="none" strike="noStrike" kern="1200" cap="none" spc="0" normalizeH="0" baseline="0" noProof="0" dirty="0">
                <a:ln>
                  <a:noFill/>
                </a:ln>
                <a:solidFill>
                  <a:prstClr val="white"/>
                </a:solidFill>
                <a:effectLst/>
                <a:uLnTx/>
                <a:uFillTx/>
                <a:latin typeface="UTM Gradoo" panose="02040603050506020204" pitchFamily="18" charset="0"/>
                <a:ea typeface="字魂152号-机甲超级黑" panose="00000500000000000000" pitchFamily="2" charset="-122"/>
                <a:cs typeface="Arial" panose="020B0604020202020204" pitchFamily="34" charset="0"/>
                <a:sym typeface="字魂152号-机甲超级黑" panose="00000500000000000000" pitchFamily="2" charset="-122"/>
              </a:endParaRPr>
            </a:p>
          </p:txBody>
        </p:sp>
      </p:grpSp>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990823" y="1171792"/>
            <a:ext cx="3715385" cy="3952537"/>
          </a:xfrm>
          <a:prstGeom prst="rect">
            <a:avLst/>
          </a:prstGeom>
        </p:spPr>
      </p:pic>
      <p:pic>
        <p:nvPicPr>
          <p:cNvPr id="21" name="图片 15"/>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245498" y="75576"/>
            <a:ext cx="2828461" cy="2828461"/>
          </a:xfrm>
          <a:prstGeom prst="rect">
            <a:avLst/>
          </a:prstGeom>
        </p:spPr>
      </p:pic>
    </p:spTree>
    <p:extLst>
      <p:ext uri="{BB962C8B-B14F-4D97-AF65-F5344CB8AC3E}">
        <p14:creationId xmlns:p14="http://schemas.microsoft.com/office/powerpoint/2010/main" val="175050452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7" name="任意多边形: 形状 26">
            <a:extLst>
              <a:ext uri="{FF2B5EF4-FFF2-40B4-BE49-F238E27FC236}">
                <a16:creationId xmlns:a16="http://schemas.microsoft.com/office/drawing/2014/main" id="{11093F0F-BEC3-4B54-92F7-11DA3EE43C98}"/>
              </a:ext>
            </a:extLst>
          </p:cNvPr>
          <p:cNvSpPr/>
          <p:nvPr/>
        </p:nvSpPr>
        <p:spPr>
          <a:xfrm>
            <a:off x="2954425" y="462996"/>
            <a:ext cx="8157923" cy="4338845"/>
          </a:xfrm>
          <a:custGeom>
            <a:avLst/>
            <a:gdLst>
              <a:gd name="connsiteX0" fmla="*/ 194255 w 8021226"/>
              <a:gd name="connsiteY0" fmla="*/ 1208888 h 4772731"/>
              <a:gd name="connsiteX1" fmla="*/ 3387621 w 8021226"/>
              <a:gd name="connsiteY1" fmla="*/ 294488 h 4772731"/>
              <a:gd name="connsiteX2" fmla="*/ 7228101 w 8021226"/>
              <a:gd name="connsiteY2" fmla="*/ 350759 h 4772731"/>
              <a:gd name="connsiteX3" fmla="*/ 7748606 w 8021226"/>
              <a:gd name="connsiteY3" fmla="*/ 4317848 h 4772731"/>
              <a:gd name="connsiteX4" fmla="*/ 3908126 w 8021226"/>
              <a:gd name="connsiteY4" fmla="*/ 4585134 h 4772731"/>
              <a:gd name="connsiteX5" fmla="*/ 742895 w 8021226"/>
              <a:gd name="connsiteY5" fmla="*/ 4486661 h 4772731"/>
              <a:gd name="connsiteX6" fmla="*/ 194255 w 8021226"/>
              <a:gd name="connsiteY6" fmla="*/ 1208888 h 477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21226" h="4772731">
                <a:moveTo>
                  <a:pt x="194255" y="1208888"/>
                </a:moveTo>
                <a:cubicBezTo>
                  <a:pt x="635043" y="510192"/>
                  <a:pt x="2215313" y="437509"/>
                  <a:pt x="3387621" y="294488"/>
                </a:cubicBezTo>
                <a:cubicBezTo>
                  <a:pt x="4559929" y="151466"/>
                  <a:pt x="6501270" y="-319801"/>
                  <a:pt x="7228101" y="350759"/>
                </a:cubicBezTo>
                <a:cubicBezTo>
                  <a:pt x="7954932" y="1021319"/>
                  <a:pt x="8301935" y="3612119"/>
                  <a:pt x="7748606" y="4317848"/>
                </a:cubicBezTo>
                <a:cubicBezTo>
                  <a:pt x="7195277" y="5023577"/>
                  <a:pt x="5075745" y="4556999"/>
                  <a:pt x="3908126" y="4585134"/>
                </a:cubicBezTo>
                <a:cubicBezTo>
                  <a:pt x="2740508" y="4613270"/>
                  <a:pt x="1368907" y="5049369"/>
                  <a:pt x="742895" y="4486661"/>
                </a:cubicBezTo>
                <a:cubicBezTo>
                  <a:pt x="116883" y="3923953"/>
                  <a:pt x="-246533" y="1907584"/>
                  <a:pt x="194255" y="1208888"/>
                </a:cubicBezTo>
                <a:close/>
              </a:path>
            </a:pathLst>
          </a:custGeom>
          <a:noFill/>
          <a:ln w="571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prstClr val="white"/>
              </a:solidFill>
              <a:effectLst/>
              <a:uLnTx/>
              <a:uFillTx/>
              <a:latin typeface="字魂152号-机甲超级黑" panose="00000500000000000000" pitchFamily="2" charset="-122"/>
              <a:ea typeface="字魂152号-机甲超级黑" panose="00000500000000000000" pitchFamily="2" charset="-122"/>
              <a:cs typeface="+mn-cs"/>
              <a:sym typeface="字魂152号-机甲超级黑" panose="00000500000000000000" pitchFamily="2" charset="-122"/>
            </a:endParaRPr>
          </a:p>
        </p:txBody>
      </p:sp>
      <p:grpSp>
        <p:nvGrpSpPr>
          <p:cNvPr id="20" name="组合 19">
            <a:extLst>
              <a:ext uri="{FF2B5EF4-FFF2-40B4-BE49-F238E27FC236}">
                <a16:creationId xmlns:a16="http://schemas.microsoft.com/office/drawing/2014/main" id="{086C413C-607D-4248-B829-718F2741C080}"/>
              </a:ext>
            </a:extLst>
          </p:cNvPr>
          <p:cNvGrpSpPr/>
          <p:nvPr/>
        </p:nvGrpSpPr>
        <p:grpSpPr>
          <a:xfrm rot="20788818">
            <a:off x="8615006" y="4134388"/>
            <a:ext cx="2230320" cy="1195500"/>
            <a:chOff x="9192135" y="764704"/>
            <a:chExt cx="2230320" cy="1195500"/>
          </a:xfrm>
        </p:grpSpPr>
        <p:pic>
          <p:nvPicPr>
            <p:cNvPr id="30" name="图片 29">
              <a:extLst>
                <a:ext uri="{FF2B5EF4-FFF2-40B4-BE49-F238E27FC236}">
                  <a16:creationId xmlns:a16="http://schemas.microsoft.com/office/drawing/2014/main" id="{39D8654E-F309-41CC-B141-EF862A36E531}"/>
                </a:ext>
              </a:extLst>
            </p:cNvPr>
            <p:cNvPicPr>
              <a:picLocks noChangeAspect="1"/>
            </p:cNvPicPr>
            <p:nvPr/>
          </p:nvPicPr>
          <p:blipFill rotWithShape="1">
            <a:blip r:embed="rId5"/>
            <a:srcRect l="18621" t="20137" r="48107" b="48968"/>
            <a:stretch/>
          </p:blipFill>
          <p:spPr>
            <a:xfrm>
              <a:off x="9192135" y="764704"/>
              <a:ext cx="1171142" cy="1087490"/>
            </a:xfrm>
            <a:prstGeom prst="rect">
              <a:avLst/>
            </a:prstGeom>
          </p:spPr>
        </p:pic>
        <p:pic>
          <p:nvPicPr>
            <p:cNvPr id="31" name="图片 30">
              <a:extLst>
                <a:ext uri="{FF2B5EF4-FFF2-40B4-BE49-F238E27FC236}">
                  <a16:creationId xmlns:a16="http://schemas.microsoft.com/office/drawing/2014/main" id="{57625B24-8E7E-47E6-A4C7-265A7961D1B4}"/>
                </a:ext>
              </a:extLst>
            </p:cNvPr>
            <p:cNvPicPr>
              <a:picLocks noChangeAspect="1"/>
            </p:cNvPicPr>
            <p:nvPr/>
          </p:nvPicPr>
          <p:blipFill rotWithShape="1">
            <a:blip r:embed="rId5"/>
            <a:srcRect l="51945" t="37003" r="17965" b="32102"/>
            <a:stretch/>
          </p:blipFill>
          <p:spPr>
            <a:xfrm>
              <a:off x="10363277" y="872718"/>
              <a:ext cx="1059178" cy="1087486"/>
            </a:xfrm>
            <a:prstGeom prst="rect">
              <a:avLst/>
            </a:prstGeom>
          </p:spPr>
        </p:pic>
      </p:grpSp>
      <p:pic>
        <p:nvPicPr>
          <p:cNvPr id="26" name="图片 25" descr="图片包含 游戏机, 飞行&#10;&#10;描述已自动生成">
            <a:extLst>
              <a:ext uri="{FF2B5EF4-FFF2-40B4-BE49-F238E27FC236}">
                <a16:creationId xmlns:a16="http://schemas.microsoft.com/office/drawing/2014/main" id="{ABACFF79-4D18-4154-86DC-1FD9B453786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120" t="34855" b="34695"/>
          <a:stretch/>
        </p:blipFill>
        <p:spPr>
          <a:xfrm>
            <a:off x="9635720" y="570031"/>
            <a:ext cx="2460663" cy="2088232"/>
          </a:xfrm>
          <a:prstGeom prst="rect">
            <a:avLst/>
          </a:prstGeom>
        </p:spPr>
      </p:pic>
      <p:sp>
        <p:nvSpPr>
          <p:cNvPr id="10" name="文本框 5"/>
          <p:cNvSpPr txBox="1"/>
          <p:nvPr/>
        </p:nvSpPr>
        <p:spPr>
          <a:xfrm>
            <a:off x="4255199" y="1248705"/>
            <a:ext cx="5803078" cy="594924"/>
          </a:xfrm>
          <a:prstGeom prst="rect">
            <a:avLst/>
          </a:prstGeom>
        </p:spPr>
        <p:txBody>
          <a:bodyPr vert="horz" lIns="91440" tIns="45720" rIns="91440" bIns="45720" rtlCol="0">
            <a:noAutofit/>
          </a:bodyPr>
          <a:lstStyle>
            <a:lvl1pPr marL="228600" indent="-228600" defTabSz="914400" eaLnBrk="1" latinLnBrk="0" hangingPunct="1">
              <a:lnSpc>
                <a:spcPct val="90000"/>
              </a:lnSpc>
              <a:spcBef>
                <a:spcPts val="1000"/>
              </a:spcBef>
              <a:buChar char="•"/>
              <a:defRPr sz="2800">
                <a:latin typeface="+mn-lt"/>
                <a:ea typeface="+mn-ea"/>
              </a:defRPr>
            </a:lvl1pPr>
            <a:lvl2pPr marL="685800" indent="-228600" defTabSz="914400" eaLnBrk="1" latinLnBrk="0" hangingPunct="1">
              <a:lnSpc>
                <a:spcPct val="90000"/>
              </a:lnSpc>
              <a:spcBef>
                <a:spcPts val="500"/>
              </a:spcBef>
              <a:buChar char="•"/>
              <a:defRPr sz="2400">
                <a:latin typeface="+mn-lt"/>
                <a:ea typeface="+mn-ea"/>
              </a:defRPr>
            </a:lvl2pPr>
            <a:lvl3pPr marL="1143000" indent="-228600" defTabSz="914400" eaLnBrk="1" latinLnBrk="0" hangingPunct="1">
              <a:lnSpc>
                <a:spcPct val="90000"/>
              </a:lnSpc>
              <a:spcBef>
                <a:spcPts val="500"/>
              </a:spcBef>
              <a:buChar char="•"/>
              <a:defRPr sz="2000">
                <a:latin typeface="+mn-lt"/>
                <a:ea typeface="+mn-ea"/>
              </a:defRPr>
            </a:lvl3pPr>
            <a:lvl4pPr marL="1600200" indent="-228600" defTabSz="914400" eaLnBrk="1" latinLnBrk="0" hangingPunct="1">
              <a:lnSpc>
                <a:spcPct val="90000"/>
              </a:lnSpc>
              <a:spcBef>
                <a:spcPts val="500"/>
              </a:spcBef>
              <a:buChar char="•"/>
              <a:defRPr sz="1800">
                <a:latin typeface="+mn-lt"/>
                <a:ea typeface="+mn-ea"/>
              </a:defRPr>
            </a:lvl4pPr>
            <a:lvl5pPr marL="2057400" indent="-228600" defTabSz="914400" eaLnBrk="1" latinLnBrk="0" hangingPunct="1">
              <a:lnSpc>
                <a:spcPct val="90000"/>
              </a:lnSpc>
              <a:spcBef>
                <a:spcPts val="500"/>
              </a:spcBef>
              <a:buChar char="•"/>
              <a:defRPr sz="1800">
                <a:latin typeface="+mn-lt"/>
                <a:ea typeface="+mn-ea"/>
              </a:defRPr>
            </a:lvl5pPr>
            <a:lvl6pPr marL="2514600" indent="-228600">
              <a:lnSpc>
                <a:spcPct val="90000"/>
              </a:lnSpc>
              <a:spcBef>
                <a:spcPts val="500"/>
              </a:spcBef>
              <a:buFont typeface="Arial" panose="020B0604020202020204" pitchFamily="34" charset="0"/>
              <a:buChar char="•"/>
              <a:defRPr sz="1800">
                <a:latin typeface="+mn-lt"/>
                <a:ea typeface="+mn-ea"/>
              </a:defRPr>
            </a:lvl6pPr>
            <a:lvl7pPr marL="2971800" indent="-228600">
              <a:lnSpc>
                <a:spcPct val="90000"/>
              </a:lnSpc>
              <a:spcBef>
                <a:spcPts val="500"/>
              </a:spcBef>
              <a:buFont typeface="Arial" panose="020B0604020202020204" pitchFamily="34" charset="0"/>
              <a:buChar char="•"/>
              <a:defRPr sz="1800">
                <a:latin typeface="+mn-lt"/>
                <a:ea typeface="+mn-ea"/>
              </a:defRPr>
            </a:lvl7pPr>
            <a:lvl8pPr marL="3429000" indent="-228600">
              <a:lnSpc>
                <a:spcPct val="90000"/>
              </a:lnSpc>
              <a:spcBef>
                <a:spcPts val="500"/>
              </a:spcBef>
              <a:buFont typeface="Arial" panose="020B0604020202020204" pitchFamily="34" charset="0"/>
              <a:buChar char="•"/>
              <a:defRPr sz="1800">
                <a:latin typeface="+mn-lt"/>
                <a:ea typeface="+mn-ea"/>
              </a:defRPr>
            </a:lvl8pPr>
            <a:lvl9pPr marL="3886200" indent="-228600">
              <a:lnSpc>
                <a:spcPct val="90000"/>
              </a:lnSpc>
              <a:spcBef>
                <a:spcPts val="500"/>
              </a:spcBef>
              <a:buFont typeface="Arial" panose="020B0604020202020204" pitchFamily="34" charset="0"/>
              <a:buChar char="•"/>
              <a:defRPr sz="1800">
                <a:latin typeface="+mn-lt"/>
                <a:ea typeface="+mn-ea"/>
              </a:defRPr>
            </a:lvl9pPr>
          </a:lstStyle>
          <a:p>
            <a:pPr marL="0" marR="0" lvl="0" indent="0" algn="ctr" defTabSz="914400" rtl="0" eaLnBrk="1" fontAlgn="base" latinLnBrk="0" hangingPunct="1">
              <a:lnSpc>
                <a:spcPct val="100000"/>
              </a:lnSpc>
              <a:spcBef>
                <a:spcPts val="1000"/>
              </a:spcBef>
              <a:spcAft>
                <a:spcPct val="0"/>
              </a:spcAft>
              <a:buClrTx/>
              <a:buSzTx/>
              <a:buNone/>
              <a:tabLst/>
              <a:defRPr/>
            </a:pPr>
            <a:r>
              <a:rPr kumimoji="0" lang="en-US" altLang="zh-CN" sz="9600" b="0" i="0" u="none" strike="noStrike" kern="1200" cap="none" spc="0" normalizeH="0" baseline="0" noProof="0" dirty="0" err="1">
                <a:ln w="19050">
                  <a:solidFill>
                    <a:schemeClr val="tx1"/>
                  </a:solidFill>
                </a:ln>
                <a:solidFill>
                  <a:srgbClr val="FFC000"/>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rPr>
              <a:t>Tìm</a:t>
            </a:r>
            <a:r>
              <a:rPr lang="en-US" altLang="zh-CN" sz="9600" dirty="0">
                <a:ln w="19050">
                  <a:solidFill>
                    <a:schemeClr val="tx1"/>
                  </a:solidFill>
                </a:ln>
                <a:solidFill>
                  <a:srgbClr val="FFC000"/>
                </a:solidFill>
                <a:latin typeface="UTM Showcard"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9600" b="0" i="0" u="none" strike="noStrike" kern="1200" cap="none" spc="0" normalizeH="0" noProof="0" dirty="0" err="1">
                <a:ln w="19050">
                  <a:solidFill>
                    <a:schemeClr val="tx1"/>
                  </a:solidFill>
                </a:ln>
                <a:solidFill>
                  <a:srgbClr val="FFC000"/>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rPr>
              <a:t>hiểu</a:t>
            </a:r>
            <a:r>
              <a:rPr kumimoji="0" lang="en-US" altLang="zh-CN" sz="9600" b="0" i="0" u="none" strike="noStrike" kern="1200" cap="none" spc="0" normalizeH="0" noProof="0" dirty="0">
                <a:ln w="19050">
                  <a:solidFill>
                    <a:schemeClr val="tx1"/>
                  </a:solidFill>
                </a:ln>
                <a:solidFill>
                  <a:srgbClr val="FFC000"/>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rPr>
              <a:t> </a:t>
            </a:r>
            <a:r>
              <a:rPr kumimoji="0" lang="en-US" altLang="zh-CN" sz="9600" b="0" i="0" u="none" strike="noStrike" kern="1200" cap="none" spc="0" normalizeH="0" noProof="0" dirty="0" err="1">
                <a:ln w="19050">
                  <a:solidFill>
                    <a:schemeClr val="tx1"/>
                  </a:solidFill>
                </a:ln>
                <a:solidFill>
                  <a:srgbClr val="FFC000"/>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rPr>
              <a:t>bÀI</a:t>
            </a:r>
            <a:endParaRPr kumimoji="0" lang="zh-CN" altLang="en-US" sz="9600" b="0" i="0" u="none" strike="noStrike" kern="1200" cap="none" spc="0" normalizeH="0" baseline="0" noProof="0" dirty="0">
              <a:ln w="19050">
                <a:solidFill>
                  <a:schemeClr val="tx1"/>
                </a:solidFill>
              </a:ln>
              <a:solidFill>
                <a:srgbClr val="FFC000"/>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endParaRPr>
          </a:p>
        </p:txBody>
      </p:sp>
      <p:pic>
        <p:nvPicPr>
          <p:cNvPr id="11" name="图片 2"/>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297979" y="199285"/>
            <a:ext cx="6389981" cy="6389981"/>
          </a:xfrm>
          <a:prstGeom prst="rect">
            <a:avLst/>
          </a:prstGeom>
        </p:spPr>
      </p:pic>
      <p:sp>
        <p:nvSpPr>
          <p:cNvPr id="12" name="文本框 18">
            <a:extLst>
              <a:ext uri="{FF2B5EF4-FFF2-40B4-BE49-F238E27FC236}">
                <a16:creationId xmlns:a16="http://schemas.microsoft.com/office/drawing/2014/main" id="{B9521303-0D5A-466B-8194-672CD6C33A66}"/>
              </a:ext>
            </a:extLst>
          </p:cNvPr>
          <p:cNvSpPr txBox="1"/>
          <p:nvPr/>
        </p:nvSpPr>
        <p:spPr>
          <a:xfrm rot="21084033">
            <a:off x="1010043" y="317031"/>
            <a:ext cx="1773936" cy="2646878"/>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zh-CN" sz="16600" dirty="0">
                <a:solidFill>
                  <a:schemeClr val="bg2">
                    <a:lumMod val="25000"/>
                  </a:schemeClr>
                </a:solidFill>
                <a:latin typeface="UTM Showcard" panose="02040603050506020204" pitchFamily="18" charset="0"/>
                <a:ea typeface="字魂152号-机甲超级黑" panose="00000500000000000000" pitchFamily="2" charset="-122"/>
                <a:sym typeface="字魂152号-机甲超级黑" panose="00000500000000000000" pitchFamily="2" charset="-122"/>
              </a:rPr>
              <a:t>2</a:t>
            </a:r>
            <a:endParaRPr kumimoji="0" lang="zh-CN" altLang="en-US" sz="8800" b="0" i="0" u="none" strike="noStrike" kern="1200" cap="none" spc="0" normalizeH="0" baseline="0" noProof="0" dirty="0">
              <a:ln>
                <a:noFill/>
              </a:ln>
              <a:solidFill>
                <a:schemeClr val="bg2">
                  <a:lumMod val="25000"/>
                </a:schemeClr>
              </a:solidFill>
              <a:effectLst/>
              <a:uLnTx/>
              <a:uFillTx/>
              <a:latin typeface="UTM Showcard" panose="02040603050506020204" pitchFamily="18" charset="0"/>
              <a:ea typeface="字魂152号-机甲超级黑" panose="00000500000000000000" pitchFamily="2" charset="-122"/>
              <a:sym typeface="字魂152号-机甲超级黑" panose="00000500000000000000" pitchFamily="2" charset="-122"/>
            </a:endParaRPr>
          </a:p>
        </p:txBody>
      </p:sp>
    </p:spTree>
    <p:extLst>
      <p:ext uri="{BB962C8B-B14F-4D97-AF65-F5344CB8AC3E}">
        <p14:creationId xmlns:p14="http://schemas.microsoft.com/office/powerpoint/2010/main" val="83910519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Check mark.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Check mark.wav"/>
                                        </p:tgtEl>
                                      </p:cMediaNode>
                                    </p:audio>
                                  </p:sub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187816311"/>
</p:tagLst>
</file>

<file path=ppt/theme/theme1.xml><?xml version="1.0" encoding="utf-8"?>
<a:theme xmlns:a="http://schemas.openxmlformats.org/drawingml/2006/main" name="www.99ppt.com">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魂152号-机甲超级黑">
      <a:majorFont>
        <a:latin typeface="字魂152号-机甲超级黑"/>
        <a:ea typeface="字魂152号-机甲超级黑"/>
        <a:cs typeface=""/>
      </a:majorFont>
      <a:minorFont>
        <a:latin typeface="字魂152号-机甲超级黑"/>
        <a:ea typeface="字魂152号-机甲超级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自定义设计方案">
  <a:themeElements>
    <a:clrScheme name="自定义 50">
      <a:dk1>
        <a:sysClr val="windowText" lastClr="000000"/>
      </a:dk1>
      <a:lt1>
        <a:sysClr val="window" lastClr="FFFFFF"/>
      </a:lt1>
      <a:dk2>
        <a:srgbClr val="44546A"/>
      </a:dk2>
      <a:lt2>
        <a:srgbClr val="E7E6E6"/>
      </a:lt2>
      <a:accent1>
        <a:srgbClr val="0070C0"/>
      </a:accent1>
      <a:accent2>
        <a:srgbClr val="92D050"/>
      </a:accent2>
      <a:accent3>
        <a:srgbClr val="0070C0"/>
      </a:accent3>
      <a:accent4>
        <a:srgbClr val="92D050"/>
      </a:accent4>
      <a:accent5>
        <a:srgbClr val="0070C0"/>
      </a:accent5>
      <a:accent6>
        <a:srgbClr val="92D050"/>
      </a:accent6>
      <a:hlink>
        <a:srgbClr val="0070C0"/>
      </a:hlink>
      <a:folHlink>
        <a:srgbClr val="92D05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811</Words>
  <Application>Microsoft Office PowerPoint</Application>
  <PresentationFormat>Widescreen</PresentationFormat>
  <Paragraphs>112</Paragraphs>
  <Slides>21</Slides>
  <Notes>16</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21</vt:i4>
      </vt:variant>
    </vt:vector>
  </HeadingPairs>
  <TitlesOfParts>
    <vt:vector size="36" baseType="lpstr">
      <vt:lpstr>字魂152号-机甲超级黑</vt:lpstr>
      <vt:lpstr>Calibri</vt:lpstr>
      <vt:lpstr>UTM Netmuc KT</vt:lpstr>
      <vt:lpstr>Arial</vt:lpstr>
      <vt:lpstr>UTM Showcard</vt:lpstr>
      <vt:lpstr>Calibri Light</vt:lpstr>
      <vt:lpstr>UTM Tam Le</vt:lpstr>
      <vt:lpstr>UTM Hanzel</vt:lpstr>
      <vt:lpstr>UTM Gradoo</vt:lpstr>
      <vt:lpstr>Times New Roman</vt:lpstr>
      <vt:lpstr>Cambria</vt:lpstr>
      <vt:lpstr>www.99ppt.com</vt:lpstr>
      <vt:lpstr>1_Office Theme</vt:lpstr>
      <vt:lpstr>2_Office Theme</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Lan Anh Dương</cp:lastModifiedBy>
  <cp:revision>22</cp:revision>
  <dcterms:created xsi:type="dcterms:W3CDTF">2021-12-28T12:00:25Z</dcterms:created>
  <dcterms:modified xsi:type="dcterms:W3CDTF">2023-07-23T09:47:54Z</dcterms:modified>
</cp:coreProperties>
</file>