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692" r:id="rId10"/>
  </p:sldMasterIdLst>
  <p:notesMasterIdLst>
    <p:notesMasterId r:id="rId38"/>
  </p:notesMasterIdLst>
  <p:sldIdLst>
    <p:sldId id="518" r:id="rId11"/>
    <p:sldId id="560" r:id="rId12"/>
    <p:sldId id="353" r:id="rId13"/>
    <p:sldId id="352" r:id="rId14"/>
    <p:sldId id="541" r:id="rId15"/>
    <p:sldId id="542" r:id="rId16"/>
    <p:sldId id="559" r:id="rId17"/>
    <p:sldId id="543" r:id="rId18"/>
    <p:sldId id="546" r:id="rId19"/>
    <p:sldId id="544" r:id="rId20"/>
    <p:sldId id="547" r:id="rId21"/>
    <p:sldId id="548" r:id="rId22"/>
    <p:sldId id="550" r:id="rId23"/>
    <p:sldId id="549" r:id="rId24"/>
    <p:sldId id="523" r:id="rId25"/>
    <p:sldId id="551" r:id="rId26"/>
    <p:sldId id="519" r:id="rId27"/>
    <p:sldId id="521" r:id="rId28"/>
    <p:sldId id="526" r:id="rId29"/>
    <p:sldId id="552" r:id="rId30"/>
    <p:sldId id="553" r:id="rId31"/>
    <p:sldId id="554" r:id="rId32"/>
    <p:sldId id="557" r:id="rId33"/>
    <p:sldId id="555" r:id="rId34"/>
    <p:sldId id="539" r:id="rId35"/>
    <p:sldId id="297" r:id="rId36"/>
    <p:sldId id="558" r:id="rId37"/>
  </p:sldIdLst>
  <p:sldSz cx="12190413" cy="6859588"/>
  <p:notesSz cx="6858000" cy="9144000"/>
  <p:embeddedFontLst>
    <p:embeddedFont>
      <p:font typeface="Calibri" panose="020F0502020204030204" pitchFamily="34" charset="0"/>
      <p:regular r:id="rId39"/>
      <p:bold r:id="rId40"/>
      <p:italic r:id="rId41"/>
      <p:boldItalic r:id="rId42"/>
    </p:embeddedFont>
    <p:embeddedFont>
      <p:font typeface="Cambria" panose="02040503050406030204" pitchFamily="18" charset="0"/>
      <p:regular r:id="rId43"/>
      <p:bold r:id="rId44"/>
      <p:italic r:id="rId45"/>
      <p:boldItalic r:id="rId46"/>
    </p:embeddedFont>
    <p:embeddedFont>
      <p:font typeface="SVN-Newton" panose="02040603050506020204" pitchFamily="18" charset="0"/>
      <p:regular r:id="rId47"/>
    </p:embeddedFont>
    <p:embeddedFont>
      <p:font typeface="UTM Androgyne" panose="02040603050506020204" pitchFamily="18" charset="0"/>
      <p:regular r:id="rId48"/>
    </p:embeddedFont>
    <p:embeddedFont>
      <p:font typeface="UTM Azuki" panose="02040603050506020204" pitchFamily="18" charset="0"/>
      <p:regular r:id="rId49"/>
    </p:embeddedFont>
    <p:embeddedFont>
      <p:font typeface="UTM Bustamalaka" panose="02040603050506020204" pitchFamily="18" charset="0"/>
      <p:regular r:id="rId50"/>
    </p:embeddedFont>
    <p:embeddedFont>
      <p:font typeface="UTM Flamenco" panose="02040603050506020204" pitchFamily="18" charset="0"/>
      <p:regular r:id="rId51"/>
    </p:embeddedFont>
    <p:embeddedFont>
      <p:font typeface="UTM Flavour" panose="02040603050506020204" pitchFamily="18" charset="0"/>
      <p:regular r:id="rId52"/>
    </p:embeddedFont>
    <p:embeddedFont>
      <p:font typeface="UTM Khuccamta" panose="02040603050506020204" pitchFamily="18" charset="0"/>
      <p:regular r:id="rId53"/>
    </p:embeddedFont>
    <p:embeddedFont>
      <p:font typeface="UTM Spring" panose="02040603050506020204" pitchFamily="18" charset="0"/>
      <p:regular r:id="rId54"/>
    </p:embeddedFont>
    <p:embeddedFont>
      <p:font typeface="UTM Staccato " panose="02040603050506020204" pitchFamily="18" charset="0"/>
      <p:regular r:id="rId55"/>
    </p:embeddedFont>
  </p:embeddedFontLst>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7888"/>
    <a:srgbClr val="F78095"/>
    <a:srgbClr val="E24548"/>
    <a:srgbClr val="DF7B90"/>
    <a:srgbClr val="FFFFFF"/>
    <a:srgbClr val="84A266"/>
    <a:srgbClr val="619C84"/>
    <a:srgbClr val="889A4C"/>
    <a:srgbClr val="8A896E"/>
    <a:srgbClr val="FF38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73" autoAdjust="0"/>
    <p:restoredTop sz="97778" autoAdjust="0"/>
  </p:normalViewPr>
  <p:slideViewPr>
    <p:cSldViewPr snapToGrid="0" showGuides="1">
      <p:cViewPr varScale="1">
        <p:scale>
          <a:sx n="65" d="100"/>
          <a:sy n="65" d="100"/>
        </p:scale>
        <p:origin x="258" y="84"/>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1.fntdata"/><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ags" Target="tags/tag1.xml"/><Relationship Id="rId8" Type="http://schemas.openxmlformats.org/officeDocument/2006/relationships/slideMaster" Target="slideMasters/slideMaster8.xml"/><Relationship Id="rId51" Type="http://schemas.openxmlformats.org/officeDocument/2006/relationships/font" Target="fonts/font13.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font" Target="fonts/font11.fntdata"/><Relationship Id="rId57"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字魂59号-创粗黑" panose="00000500000000000000" pitchFamily="2" charset="-122"/>
                <a:ea typeface="字魂59号-创粗黑" panose="00000500000000000000" pitchFamily="2" charset="-122"/>
              </a:defRPr>
            </a:lvl1pPr>
          </a:lstStyle>
          <a:p>
            <a:fld id="{9012C8C0-A3D3-487B-AECC-CB6663EAE28D}" type="datetimeFigureOut">
              <a:rPr lang="zh-CN" altLang="en-US" smtClean="0"/>
              <a:pPr/>
              <a:t>2023/7/23</a:t>
            </a:fld>
            <a:endParaRPr lang="zh-CN" altLang="en-US" dirty="0"/>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字魂59号-创粗黑" panose="00000500000000000000" pitchFamily="2" charset="-122"/>
                <a:ea typeface="字魂59号-创粗黑" panose="00000500000000000000" pitchFamily="2" charset="-122"/>
              </a:defRPr>
            </a:lvl1pPr>
          </a:lstStyle>
          <a:p>
            <a:fld id="{3849D3E0-124D-4DFF-AE99-4EA4CC201DB4}" type="slidenum">
              <a:rPr lang="zh-CN" altLang="en-US" smtClean="0"/>
              <a:pPr/>
              <a:t>‹#›</a:t>
            </a:fld>
            <a:endParaRPr lang="zh-CN" altLang="en-US" dirty="0"/>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1pPr>
    <a:lvl2pPr marL="4572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2pPr>
    <a:lvl3pPr marL="9144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3pPr>
    <a:lvl4pPr marL="13716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4pPr>
    <a:lvl5pPr marL="18288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362550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21</a:t>
            </a:fld>
            <a:endParaRPr lang="zh-CN" altLang="en-US"/>
          </a:p>
        </p:txBody>
      </p:sp>
    </p:spTree>
    <p:extLst>
      <p:ext uri="{BB962C8B-B14F-4D97-AF65-F5344CB8AC3E}">
        <p14:creationId xmlns:p14="http://schemas.microsoft.com/office/powerpoint/2010/main" val="1932242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23</a:t>
            </a:fld>
            <a:endParaRPr lang="zh-CN" altLang="en-US"/>
          </a:p>
        </p:txBody>
      </p:sp>
    </p:spTree>
    <p:extLst>
      <p:ext uri="{BB962C8B-B14F-4D97-AF65-F5344CB8AC3E}">
        <p14:creationId xmlns:p14="http://schemas.microsoft.com/office/powerpoint/2010/main" val="3771811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24</a:t>
            </a:fld>
            <a:endParaRPr lang="zh-CN" altLang="en-US"/>
          </a:p>
        </p:txBody>
      </p:sp>
    </p:spTree>
    <p:extLst>
      <p:ext uri="{BB962C8B-B14F-4D97-AF65-F5344CB8AC3E}">
        <p14:creationId xmlns:p14="http://schemas.microsoft.com/office/powerpoint/2010/main" val="2875655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25</a:t>
            </a:fld>
            <a:endParaRPr lang="zh-CN" altLang="en-US"/>
          </a:p>
        </p:txBody>
      </p:sp>
    </p:spTree>
    <p:extLst>
      <p:ext uri="{BB962C8B-B14F-4D97-AF65-F5344CB8AC3E}">
        <p14:creationId xmlns:p14="http://schemas.microsoft.com/office/powerpoint/2010/main" val="4267677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26</a:t>
            </a:fld>
            <a:endParaRPr lang="zh-CN" altLang="en-US"/>
          </a:p>
        </p:txBody>
      </p:sp>
    </p:spTree>
    <p:extLst>
      <p:ext uri="{BB962C8B-B14F-4D97-AF65-F5344CB8AC3E}">
        <p14:creationId xmlns:p14="http://schemas.microsoft.com/office/powerpoint/2010/main" val="381920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27</a:t>
            </a:fld>
            <a:endParaRPr lang="zh-CN" altLang="en-US"/>
          </a:p>
        </p:txBody>
      </p:sp>
    </p:spTree>
    <p:extLst>
      <p:ext uri="{BB962C8B-B14F-4D97-AF65-F5344CB8AC3E}">
        <p14:creationId xmlns:p14="http://schemas.microsoft.com/office/powerpoint/2010/main" val="671529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1121752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750883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9D3E0-124D-4DFF-AE99-4EA4CC201DB4}" type="slidenum">
              <a:rPr lang="zh-CN" altLang="en-US" smtClean="0"/>
              <a:pPr/>
              <a:t>13</a:t>
            </a:fld>
            <a:endParaRPr lang="zh-CN" altLang="en-US" dirty="0"/>
          </a:p>
        </p:txBody>
      </p:sp>
    </p:spTree>
    <p:extLst>
      <p:ext uri="{BB962C8B-B14F-4D97-AF65-F5344CB8AC3E}">
        <p14:creationId xmlns:p14="http://schemas.microsoft.com/office/powerpoint/2010/main" val="820502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15</a:t>
            </a:fld>
            <a:endParaRPr lang="zh-CN" altLang="en-US"/>
          </a:p>
        </p:txBody>
      </p:sp>
    </p:spTree>
    <p:extLst>
      <p:ext uri="{BB962C8B-B14F-4D97-AF65-F5344CB8AC3E}">
        <p14:creationId xmlns:p14="http://schemas.microsoft.com/office/powerpoint/2010/main" val="886195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17</a:t>
            </a:fld>
            <a:endParaRPr lang="zh-CN" altLang="en-US"/>
          </a:p>
        </p:txBody>
      </p:sp>
    </p:spTree>
    <p:extLst>
      <p:ext uri="{BB962C8B-B14F-4D97-AF65-F5344CB8AC3E}">
        <p14:creationId xmlns:p14="http://schemas.microsoft.com/office/powerpoint/2010/main" val="1943747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18</a:t>
            </a:fld>
            <a:endParaRPr lang="zh-CN" altLang="en-US"/>
          </a:p>
        </p:txBody>
      </p:sp>
    </p:spTree>
    <p:extLst>
      <p:ext uri="{BB962C8B-B14F-4D97-AF65-F5344CB8AC3E}">
        <p14:creationId xmlns:p14="http://schemas.microsoft.com/office/powerpoint/2010/main" val="3460064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19</a:t>
            </a:fld>
            <a:endParaRPr lang="zh-CN" altLang="en-US"/>
          </a:p>
        </p:txBody>
      </p:sp>
    </p:spTree>
    <p:extLst>
      <p:ext uri="{BB962C8B-B14F-4D97-AF65-F5344CB8AC3E}">
        <p14:creationId xmlns:p14="http://schemas.microsoft.com/office/powerpoint/2010/main" val="1824217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9D3E0-124D-4DFF-AE99-4EA4CC201DB4}" type="slidenum">
              <a:rPr lang="zh-CN" altLang="en-US" smtClean="0"/>
              <a:pPr/>
              <a:t>20</a:t>
            </a:fld>
            <a:endParaRPr lang="zh-CN" altLang="en-US" dirty="0"/>
          </a:p>
        </p:txBody>
      </p:sp>
    </p:spTree>
    <p:extLst>
      <p:ext uri="{BB962C8B-B14F-4D97-AF65-F5344CB8AC3E}">
        <p14:creationId xmlns:p14="http://schemas.microsoft.com/office/powerpoint/2010/main" val="787621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3802" y="3602873"/>
            <a:ext cx="9142810" cy="165614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036915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092" y="365211"/>
            <a:ext cx="10514231" cy="132587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092" y="1826048"/>
            <a:ext cx="10514231" cy="4352346"/>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73770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092" y="365209"/>
            <a:ext cx="7733293" cy="5813184"/>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292723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632798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字魂59号-创粗黑" panose="00000500000000000000" pitchFamily="2" charset="-122"/>
                <a:ea typeface="字魂59号-创粗黑" panose="00000500000000000000" pitchFamily="2" charset="-122"/>
              </a:defRPr>
            </a:lvl1pPr>
          </a:lstStyle>
          <a:p>
            <a:pPr>
              <a:defRPr/>
            </a:pPr>
            <a:r>
              <a:rPr lang="en-JM" dirty="0">
                <a:solidFill>
                  <a:prstClr val="white">
                    <a:lumMod val="65000"/>
                  </a:prstClr>
                </a:solidFill>
              </a:rPr>
              <a:t>xiaoer.yanj.cn</a:t>
            </a: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字魂59号-创粗黑" panose="00000500000000000000" pitchFamily="2" charset="-122"/>
                <a:ea typeface="字魂59号-创粗黑" panose="00000500000000000000"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8348997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字魂59号-创粗黑" panose="00000500000000000000" pitchFamily="2" charset="-122"/>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Tree>
    <p:extLst>
      <p:ext uri="{BB962C8B-B14F-4D97-AF65-F5344CB8AC3E}">
        <p14:creationId xmlns:p14="http://schemas.microsoft.com/office/powerpoint/2010/main" val="1255497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46453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字魂59号-创粗黑" panose="00000500000000000000" pitchFamily="2" charset="-122"/>
                <a:ea typeface="字魂59号-创粗黑" panose="00000500000000000000" pitchFamily="2" charset="-122"/>
              </a:defRPr>
            </a:lvl1pPr>
          </a:lstStyle>
          <a:p>
            <a:pPr>
              <a:defRPr/>
            </a:pPr>
            <a:r>
              <a:rPr lang="en-JM" dirty="0">
                <a:solidFill>
                  <a:prstClr val="white">
                    <a:lumMod val="65000"/>
                  </a:prstClr>
                </a:solidFill>
              </a:rPr>
              <a:t>xiaoer.yanj.cn</a:t>
            </a: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字魂59号-创粗黑" panose="00000500000000000000" pitchFamily="2" charset="-122"/>
                <a:ea typeface="字魂59号-创粗黑" panose="00000500000000000000"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217096221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字魂59号-创粗黑" panose="00000500000000000000" pitchFamily="2" charset="-122"/>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Tree>
    <p:extLst>
      <p:ext uri="{BB962C8B-B14F-4D97-AF65-F5344CB8AC3E}">
        <p14:creationId xmlns:p14="http://schemas.microsoft.com/office/powerpoint/2010/main" val="2718168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28932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字魂59号-创粗黑" panose="00000500000000000000" pitchFamily="2" charset="-122"/>
                <a:ea typeface="字魂59号-创粗黑" panose="00000500000000000000" pitchFamily="2" charset="-122"/>
              </a:defRPr>
            </a:lvl1pPr>
          </a:lstStyle>
          <a:p>
            <a:pPr>
              <a:defRPr/>
            </a:pPr>
            <a:r>
              <a:rPr lang="en-JM" dirty="0">
                <a:solidFill>
                  <a:prstClr val="white">
                    <a:lumMod val="65000"/>
                  </a:prstClr>
                </a:solidFill>
              </a:rPr>
              <a:t>xiaoer.yanj.cn</a:t>
            </a: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字魂59号-创粗黑" panose="00000500000000000000" pitchFamily="2" charset="-122"/>
                <a:ea typeface="字魂59号-创粗黑" panose="00000500000000000000"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1697907939"/>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092" y="365211"/>
            <a:ext cx="10514231" cy="132587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092" y="1826048"/>
            <a:ext cx="10514231" cy="4352346"/>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8756786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字魂59号-创粗黑" panose="00000500000000000000" pitchFamily="2" charset="-122"/>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Tree>
    <p:extLst>
      <p:ext uri="{BB962C8B-B14F-4D97-AF65-F5344CB8AC3E}">
        <p14:creationId xmlns:p14="http://schemas.microsoft.com/office/powerpoint/2010/main" val="2214738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03039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字魂59号-创粗黑" panose="00000500000000000000" pitchFamily="2" charset="-122"/>
                <a:ea typeface="字魂59号-创粗黑" panose="00000500000000000000" pitchFamily="2" charset="-122"/>
              </a:defRPr>
            </a:lvl1pPr>
          </a:lstStyle>
          <a:p>
            <a:pPr>
              <a:defRPr/>
            </a:pPr>
            <a:r>
              <a:rPr lang="en-JM" dirty="0">
                <a:solidFill>
                  <a:prstClr val="white">
                    <a:lumMod val="65000"/>
                  </a:prstClr>
                </a:solidFill>
              </a:rPr>
              <a:t>xiaoer.yanj.cn</a:t>
            </a: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字魂59号-创粗黑" panose="00000500000000000000" pitchFamily="2" charset="-122"/>
                <a:ea typeface="字魂59号-创粗黑" panose="00000500000000000000"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2945302849"/>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字魂59号-创粗黑" panose="00000500000000000000" pitchFamily="2" charset="-122"/>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Tree>
    <p:extLst>
      <p:ext uri="{BB962C8B-B14F-4D97-AF65-F5344CB8AC3E}">
        <p14:creationId xmlns:p14="http://schemas.microsoft.com/office/powerpoint/2010/main" val="4162990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372922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字魂59号-创粗黑" panose="00000500000000000000" pitchFamily="2" charset="-122"/>
                <a:ea typeface="字魂59号-创粗黑" panose="00000500000000000000" pitchFamily="2" charset="-122"/>
              </a:defRPr>
            </a:lvl1pPr>
          </a:lstStyle>
          <a:p>
            <a:pPr>
              <a:defRPr/>
            </a:pPr>
            <a:r>
              <a:rPr lang="en-JM" dirty="0">
                <a:solidFill>
                  <a:prstClr val="white">
                    <a:lumMod val="65000"/>
                  </a:prstClr>
                </a:solidFill>
              </a:rPr>
              <a:t>xiaoer.yanj.cn</a:t>
            </a: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字魂59号-创粗黑" panose="00000500000000000000" pitchFamily="2" charset="-122"/>
                <a:ea typeface="字魂59号-创粗黑" panose="00000500000000000000"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1174124145"/>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字魂59号-创粗黑" panose="00000500000000000000" pitchFamily="2" charset="-122"/>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Tree>
    <p:extLst>
      <p:ext uri="{BB962C8B-B14F-4D97-AF65-F5344CB8AC3E}">
        <p14:creationId xmlns:p14="http://schemas.microsoft.com/office/powerpoint/2010/main" val="21184742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469444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字魂59号-创粗黑" panose="00000500000000000000" pitchFamily="2" charset="-122"/>
                <a:ea typeface="字魂59号-创粗黑" panose="00000500000000000000" pitchFamily="2" charset="-122"/>
              </a:defRPr>
            </a:lvl1pPr>
          </a:lstStyle>
          <a:p>
            <a:pPr>
              <a:defRPr/>
            </a:pPr>
            <a:r>
              <a:rPr lang="en-JM" dirty="0">
                <a:solidFill>
                  <a:prstClr val="white">
                    <a:lumMod val="65000"/>
                  </a:prstClr>
                </a:solidFill>
              </a:rPr>
              <a:t>xiaoer.yanj.cn</a:t>
            </a: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字魂59号-创粗黑" panose="00000500000000000000" pitchFamily="2" charset="-122"/>
                <a:ea typeface="字魂59号-创粗黑" panose="00000500000000000000"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1502747024"/>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字魂59号-创粗黑" panose="00000500000000000000" pitchFamily="2" charset="-122"/>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Tree>
    <p:extLst>
      <p:ext uri="{BB962C8B-B14F-4D97-AF65-F5344CB8AC3E}">
        <p14:creationId xmlns:p14="http://schemas.microsoft.com/office/powerpoint/2010/main" val="3380151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3" y="1710135"/>
            <a:ext cx="10514231" cy="2853398"/>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743" y="4590527"/>
            <a:ext cx="10514231" cy="1500534"/>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568261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3521294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字魂59号-创粗黑" panose="00000500000000000000" pitchFamily="2" charset="-122"/>
                <a:ea typeface="字魂59号-创粗黑" panose="00000500000000000000" pitchFamily="2" charset="-122"/>
              </a:defRPr>
            </a:lvl1pPr>
          </a:lstStyle>
          <a:p>
            <a:pPr>
              <a:defRPr/>
            </a:pPr>
            <a:r>
              <a:rPr lang="en-JM" dirty="0">
                <a:solidFill>
                  <a:prstClr val="white">
                    <a:lumMod val="65000"/>
                  </a:prstClr>
                </a:solidFill>
              </a:rPr>
              <a:t>xiaoer.yanj.cn</a:t>
            </a: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字魂59号-创粗黑" panose="00000500000000000000" pitchFamily="2" charset="-122"/>
                <a:ea typeface="字魂59号-创粗黑" panose="00000500000000000000"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218163827"/>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字魂59号-创粗黑" panose="00000500000000000000" pitchFamily="2" charset="-122"/>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Tree>
    <p:extLst>
      <p:ext uri="{BB962C8B-B14F-4D97-AF65-F5344CB8AC3E}">
        <p14:creationId xmlns:p14="http://schemas.microsoft.com/office/powerpoint/2010/main" val="2932136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963950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字魂59号-创粗黑" panose="00000500000000000000" pitchFamily="2" charset="-122"/>
                <a:ea typeface="字魂59号-创粗黑" panose="00000500000000000000" pitchFamily="2" charset="-122"/>
              </a:defRPr>
            </a:lvl1pPr>
          </a:lstStyle>
          <a:p>
            <a:pPr>
              <a:defRPr/>
            </a:pPr>
            <a:r>
              <a:rPr lang="en-JM" dirty="0">
                <a:solidFill>
                  <a:prstClr val="white">
                    <a:lumMod val="65000"/>
                  </a:prstClr>
                </a:solidFill>
              </a:rPr>
              <a:t>xiaoer.yanj.cn</a:t>
            </a: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字魂59号-创粗黑" panose="00000500000000000000" pitchFamily="2" charset="-122"/>
                  <a:ea typeface="字魂59号-创粗黑" panose="00000500000000000000" pitchFamily="2"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字魂59号-创粗黑" panose="00000500000000000000" pitchFamily="2" charset="-122"/>
                <a:ea typeface="字魂59号-创粗黑" panose="00000500000000000000" pitchFamily="2" charset="-122"/>
              </a:defRPr>
            </a:lvl1pPr>
          </a:lstStyle>
          <a:p>
            <a:r>
              <a:rPr lang="zh-CN" altLang="en-US" dirty="0"/>
              <a:t>单击此处编辑母版标题样式</a:t>
            </a:r>
          </a:p>
        </p:txBody>
      </p:sp>
    </p:spTree>
    <p:extLst>
      <p:ext uri="{BB962C8B-B14F-4D97-AF65-F5344CB8AC3E}">
        <p14:creationId xmlns:p14="http://schemas.microsoft.com/office/powerpoint/2010/main" val="3552026902"/>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字魂59号-创粗黑" panose="00000500000000000000" pitchFamily="2" charset="-122"/>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Tree>
    <p:extLst>
      <p:ext uri="{BB962C8B-B14F-4D97-AF65-F5344CB8AC3E}">
        <p14:creationId xmlns:p14="http://schemas.microsoft.com/office/powerpoint/2010/main" val="19159256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092" y="365211"/>
            <a:ext cx="10514231" cy="132587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091" y="1826048"/>
            <a:ext cx="5180926" cy="4352346"/>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1396" y="1826048"/>
            <a:ext cx="5180926" cy="4352346"/>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828902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字魂59号-创粗黑" panose="00000500000000000000"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字魂59号-创粗黑" panose="00000500000000000000"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字魂59号-创粗黑" panose="00000500000000000000" pitchFamily="2" charset="-122"/>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F71B69-7490-4EC2-B0DF-3A9F4FF8418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40034" y="-2246638"/>
            <a:ext cx="2606408" cy="4615353"/>
          </a:xfrm>
          <a:prstGeom prst="rect">
            <a:avLst/>
          </a:prstGeom>
        </p:spPr>
      </p:pic>
    </p:spTree>
    <p:extLst>
      <p:ext uri="{BB962C8B-B14F-4D97-AF65-F5344CB8AC3E}">
        <p14:creationId xmlns:p14="http://schemas.microsoft.com/office/powerpoint/2010/main" val="3575321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679" y="1681553"/>
            <a:ext cx="5157116" cy="82410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679" y="2505656"/>
            <a:ext cx="5157116" cy="3685441"/>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1398" y="1681553"/>
            <a:ext cx="5182513" cy="82410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1398" y="2505656"/>
            <a:ext cx="5182513" cy="3685441"/>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5919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092" y="365211"/>
            <a:ext cx="10514231" cy="132587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68750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239858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2514" y="987654"/>
            <a:ext cx="6171397" cy="487475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679" y="2057877"/>
            <a:ext cx="3931725" cy="381247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088435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2514" y="987654"/>
            <a:ext cx="6171397" cy="487475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679" y="2057877"/>
            <a:ext cx="3931725" cy="381247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22650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6" Type="http://schemas.openxmlformats.org/officeDocument/2006/relationships/image" Target="../media/image4.png"/><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4.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4.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4.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4.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4.pn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4.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092" y="6357823"/>
            <a:ext cx="2742843" cy="365210"/>
          </a:xfrm>
          <a:prstGeom prst="rect">
            <a:avLst/>
          </a:prstGeom>
        </p:spPr>
        <p:txBody>
          <a:bodyPr vert="horz" lIns="91436" tIns="45718" rIns="91436" bIns="45718" rtlCol="0" anchor="ctr"/>
          <a:lstStyle>
            <a:lvl1pPr algn="l">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4C4388EF-52D1-4258-9BE5-BCD010C7D4DE}" type="datetimeFigureOut">
              <a:rPr lang="zh-CN" altLang="en-US" smtClean="0"/>
              <a:pPr/>
              <a:t>2023/7/23</a:t>
            </a:fld>
            <a:endParaRPr lang="zh-CN" altLang="en-US" dirty="0"/>
          </a:p>
        </p:txBody>
      </p:sp>
      <p:sp>
        <p:nvSpPr>
          <p:cNvPr id="5" name="页脚占位符 4"/>
          <p:cNvSpPr>
            <a:spLocks noGrp="1"/>
          </p:cNvSpPr>
          <p:nvPr>
            <p:ph type="ftr" sz="quarter" idx="3"/>
          </p:nvPr>
        </p:nvSpPr>
        <p:spPr>
          <a:xfrm>
            <a:off x="4038075" y="6357823"/>
            <a:ext cx="4114264" cy="365210"/>
          </a:xfrm>
          <a:prstGeom prst="rect">
            <a:avLst/>
          </a:prstGeom>
        </p:spPr>
        <p:txBody>
          <a:bodyPr vert="horz" lIns="91436" tIns="45718" rIns="91436" bIns="45718" rtlCol="0" anchor="ctr"/>
          <a:lstStyle>
            <a:lvl1pPr algn="ct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09480" y="6357823"/>
            <a:ext cx="2742843" cy="365210"/>
          </a:xfrm>
          <a:prstGeom prst="rect">
            <a:avLst/>
          </a:prstGeom>
        </p:spPr>
        <p:txBody>
          <a:bodyPr vert="horz" lIns="91436" tIns="45718" rIns="91436" bIns="45718" rtlCol="0" anchor="ctr"/>
          <a:lstStyle>
            <a:lvl1pPr algn="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3D3EE65E-57D2-4566-898C-4F2076833F8D}" type="slidenum">
              <a:rPr lang="zh-CN" altLang="en-US" smtClean="0"/>
              <a:pPr/>
              <a:t>‹#›</a:t>
            </a:fld>
            <a:endParaRPr lang="zh-CN" altLang="en-US" dirty="0"/>
          </a:p>
        </p:txBody>
      </p:sp>
      <p:sp>
        <p:nvSpPr>
          <p:cNvPr id="7" name="Title 4">
            <a:extLst>
              <a:ext uri="{FF2B5EF4-FFF2-40B4-BE49-F238E27FC236}">
                <a16:creationId xmlns:a16="http://schemas.microsoft.com/office/drawing/2014/main" id="{111E88E9-90AA-4EE5-9E91-E57B99695B78}"/>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BF8E77F1-8BA8-4C48-BA0D-F690832C25A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547440" y="3206560"/>
            <a:ext cx="1993313" cy="3529702"/>
          </a:xfrm>
          <a:prstGeom prst="rect">
            <a:avLst/>
          </a:prstGeom>
        </p:spPr>
      </p:pic>
      <p:sp>
        <p:nvSpPr>
          <p:cNvPr id="9" name="Title 4">
            <a:extLst>
              <a:ext uri="{FF2B5EF4-FFF2-40B4-BE49-F238E27FC236}">
                <a16:creationId xmlns:a16="http://schemas.microsoft.com/office/drawing/2014/main" id="{84443849-0D93-4133-A745-7237DC166D70}"/>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0" name="TextBox 3">
            <a:extLst>
              <a:ext uri="{FF2B5EF4-FFF2-40B4-BE49-F238E27FC236}">
                <a16:creationId xmlns:a16="http://schemas.microsoft.com/office/drawing/2014/main" id="{3E482D4B-8E48-406F-ABEC-0DED81EE5A73}"/>
              </a:ext>
            </a:extLst>
          </p:cNvPr>
          <p:cNvSpPr txBox="1"/>
          <p:nvPr userDrawn="1"/>
        </p:nvSpPr>
        <p:spPr>
          <a:xfrm>
            <a:off x="1879803" y="693467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9340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7"/>
                                        </p:tgtEl>
                                        <p:attrNameLst>
                                          <p:attrName>ppt_w</p:attrName>
                                        </p:attrNameLst>
                                      </p:cBhvr>
                                      <p:tavLst>
                                        <p:tav tm="0">
                                          <p:val>
                                            <p:strVal val="#ppt_w*.05"/>
                                          </p:val>
                                        </p:tav>
                                        <p:tav tm="100000">
                                          <p:val>
                                            <p:strVal val="#ppt_w"/>
                                          </p:val>
                                        </p:tav>
                                      </p:tavLst>
                                    </p:anim>
                                    <p:anim calcmode="lin" valueType="num">
                                      <p:cBhvr>
                                        <p:cTn id="10" dur="1500" fill="hold"/>
                                        <p:tgtEl>
                                          <p:spTgt spid="7"/>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7"/>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7"/>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75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9"/>
                                        </p:tgtEl>
                                        <p:attrNameLst>
                                          <p:attrName>ppt_w</p:attrName>
                                        </p:attrNameLst>
                                      </p:cBhvr>
                                      <p:tavLst>
                                        <p:tav tm="0">
                                          <p:val>
                                            <p:strVal val="#ppt_w*.05"/>
                                          </p:val>
                                        </p:tav>
                                        <p:tav tm="100000">
                                          <p:val>
                                            <p:strVal val="#ppt_w"/>
                                          </p:val>
                                        </p:tav>
                                      </p:tavLst>
                                    </p:anim>
                                    <p:anim calcmode="lin" valueType="num">
                                      <p:cBhvr>
                                        <p:cTn id="21" dur="1500" fill="hold"/>
                                        <p:tgtEl>
                                          <p:spTgt spid="9"/>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9"/>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字魂59号-创粗黑"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字魂59号-创粗黑"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字魂59号-创粗黑"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字魂59号-创粗黑"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ea typeface="字魂59号-创粗黑" panose="00000500000000000000" pitchFamily="2" charset="-122"/>
              </a:defRPr>
            </a:lvl1pPr>
          </a:lstStyle>
          <a:p>
            <a:pPr>
              <a:defRPr/>
            </a:pPr>
            <a:fld id="{9196EC2F-0988-4314-AD4B-24FF16D7B45E}" type="datetime1">
              <a:rPr lang="en-US" altLang="zh-CN" smtClean="0">
                <a:solidFill>
                  <a:prstClr val="black">
                    <a:tint val="75000"/>
                  </a:prstClr>
                </a:solidFill>
              </a:rPr>
              <a:pPr>
                <a:defRPr/>
              </a:pPr>
              <a:t>7/23/2023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latin typeface="字魂59号-创粗黑" panose="00000500000000000000" pitchFamily="2" charset="-122"/>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latin typeface="字魂59号-创粗黑" panose="00000500000000000000" pitchFamily="2" charset="-122"/>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
        <p:nvSpPr>
          <p:cNvPr id="7" name="Title 4">
            <a:extLst>
              <a:ext uri="{FF2B5EF4-FFF2-40B4-BE49-F238E27FC236}">
                <a16:creationId xmlns:a16="http://schemas.microsoft.com/office/drawing/2014/main" id="{9F0A4D8A-D244-4E00-9254-55FD132ECFB4}"/>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ABD898F-6F41-4A52-BCCE-1A16A884B2B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9" name="Title 4">
            <a:extLst>
              <a:ext uri="{FF2B5EF4-FFF2-40B4-BE49-F238E27FC236}">
                <a16:creationId xmlns:a16="http://schemas.microsoft.com/office/drawing/2014/main" id="{06596D8B-7A8F-4E94-A1F2-1E2C92D2C4F3}"/>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0" name="TextBox 3">
            <a:extLst>
              <a:ext uri="{FF2B5EF4-FFF2-40B4-BE49-F238E27FC236}">
                <a16:creationId xmlns:a16="http://schemas.microsoft.com/office/drawing/2014/main" id="{7A6C572A-252B-40A4-B2EF-DEBF7B68C028}"/>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3">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7"/>
                                        </p:tgtEl>
                                        <p:attrNameLst>
                                          <p:attrName>ppt_w</p:attrName>
                                        </p:attrNameLst>
                                      </p:cBhvr>
                                      <p:tavLst>
                                        <p:tav tm="0">
                                          <p:val>
                                            <p:strVal val="#ppt_w*.05"/>
                                          </p:val>
                                        </p:tav>
                                        <p:tav tm="100000">
                                          <p:val>
                                            <p:strVal val="#ppt_w"/>
                                          </p:val>
                                        </p:tav>
                                      </p:tavLst>
                                    </p:anim>
                                    <p:anim calcmode="lin" valueType="num">
                                      <p:cBhvr>
                                        <p:cTn id="10" dur="1500" fill="hold"/>
                                        <p:tgtEl>
                                          <p:spTgt spid="7"/>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7"/>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7"/>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75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9"/>
                                        </p:tgtEl>
                                        <p:attrNameLst>
                                          <p:attrName>ppt_w</p:attrName>
                                        </p:attrNameLst>
                                      </p:cBhvr>
                                      <p:tavLst>
                                        <p:tav tm="0">
                                          <p:val>
                                            <p:strVal val="#ppt_w*.05"/>
                                          </p:val>
                                        </p:tav>
                                        <p:tav tm="100000">
                                          <p:val>
                                            <p:strVal val="#ppt_w"/>
                                          </p:val>
                                        </p:tav>
                                      </p:tavLst>
                                    </p:anim>
                                    <p:anim calcmode="lin" valueType="num">
                                      <p:cBhvr>
                                        <p:cTn id="21" dur="1500" fill="hold"/>
                                        <p:tgtEl>
                                          <p:spTgt spid="9"/>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9"/>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hf hdr="0" ftr="0" dt="0"/>
  <p:txStyles>
    <p:titleStyle>
      <a:lvl1pPr algn="ctr" defTabSz="1219170" rtl="0" eaLnBrk="1" latinLnBrk="0" hangingPunct="1">
        <a:spcBef>
          <a:spcPct val="0"/>
        </a:spcBef>
        <a:buNone/>
        <a:defRPr sz="5900" kern="1200">
          <a:solidFill>
            <a:schemeClr val="tx1"/>
          </a:solidFill>
          <a:latin typeface="字魂59号-创粗黑" panose="00000500000000000000" pitchFamily="2" charset="-122"/>
          <a:ea typeface="+mj-ea"/>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latin typeface="字魂59号-创粗黑" panose="00000500000000000000" pitchFamily="2" charset="-122"/>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字魂59号-创粗黑" panose="00000500000000000000" pitchFamily="2" charset="-122"/>
                <a:ea typeface="字魂59号-创粗黑" panose="00000500000000000000" pitchFamily="2" charset="-122"/>
                <a:cs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2" name="Title 4">
            <a:extLst>
              <a:ext uri="{FF2B5EF4-FFF2-40B4-BE49-F238E27FC236}">
                <a16:creationId xmlns:a16="http://schemas.microsoft.com/office/drawing/2014/main" id="{130D882C-448B-412D-929C-AA5817157E69}"/>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520BAF3-9E1A-44F8-ABFD-3D704D32032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14" name="Title 4">
            <a:extLst>
              <a:ext uri="{FF2B5EF4-FFF2-40B4-BE49-F238E27FC236}">
                <a16:creationId xmlns:a16="http://schemas.microsoft.com/office/drawing/2014/main" id="{280428DB-0D28-4734-B45B-CF5C947C2AF1}"/>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5" name="TextBox 3">
            <a:extLst>
              <a:ext uri="{FF2B5EF4-FFF2-40B4-BE49-F238E27FC236}">
                <a16:creationId xmlns:a16="http://schemas.microsoft.com/office/drawing/2014/main" id="{8C78A6CC-CE33-4F0C-B93C-C3425163194D}"/>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751570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2"/>
                                        </p:tgtEl>
                                        <p:attrNameLst>
                                          <p:attrName>ppt_w</p:attrName>
                                        </p:attrNameLst>
                                      </p:cBhvr>
                                      <p:tavLst>
                                        <p:tav tm="0">
                                          <p:val>
                                            <p:strVal val="#ppt_w*.05"/>
                                          </p:val>
                                        </p:tav>
                                        <p:tav tm="100000">
                                          <p:val>
                                            <p:strVal val="#ppt_w"/>
                                          </p:val>
                                        </p:tav>
                                      </p:tavLst>
                                    </p:anim>
                                    <p:anim calcmode="lin" valueType="num">
                                      <p:cBhvr>
                                        <p:cTn id="10" dur="1500" fill="hold"/>
                                        <p:tgtEl>
                                          <p:spTgt spid="12"/>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2"/>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2"/>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7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4"/>
                                        </p:tgtEl>
                                        <p:attrNameLst>
                                          <p:attrName>ppt_w</p:attrName>
                                        </p:attrNameLst>
                                      </p:cBhvr>
                                      <p:tavLst>
                                        <p:tav tm="0">
                                          <p:val>
                                            <p:strVal val="#ppt_w*.05"/>
                                          </p:val>
                                        </p:tav>
                                        <p:tav tm="100000">
                                          <p:val>
                                            <p:strVal val="#ppt_w"/>
                                          </p:val>
                                        </p:tav>
                                      </p:tavLst>
                                    </p:anim>
                                    <p:anim calcmode="lin" valueType="num">
                                      <p:cBhvr>
                                        <p:cTn id="21" dur="1500" fill="hold"/>
                                        <p:tgtEl>
                                          <p:spTgt spid="14"/>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4"/>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hf hdr="0" ftr="0" dt="0"/>
  <p:txStyles>
    <p:titleStyle>
      <a:lvl1pPr algn="l" defTabSz="1219170" rtl="0" eaLnBrk="1" latinLnBrk="0" hangingPunct="1">
        <a:spcBef>
          <a:spcPct val="0"/>
        </a:spcBef>
        <a:buNone/>
        <a:defRPr sz="4600" kern="1200">
          <a:solidFill>
            <a:srgbClr val="17375E"/>
          </a:solidFill>
          <a:latin typeface="字魂59号-创粗黑" panose="00000500000000000000" pitchFamily="2" charset="-122"/>
          <a:ea typeface="Open Sans Extrabold" pitchFamily="34" charset="0"/>
          <a:cs typeface="字魂59号-创粗黑" panose="00000500000000000000" pitchFamily="2" charset="-122"/>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latin typeface="字魂59号-创粗黑" panose="00000500000000000000" pitchFamily="2" charset="-122"/>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字魂59号-创粗黑" panose="00000500000000000000" pitchFamily="2" charset="-122"/>
                <a:ea typeface="字魂59号-创粗黑" panose="00000500000000000000" pitchFamily="2" charset="-122"/>
                <a:cs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2" name="Title 4">
            <a:extLst>
              <a:ext uri="{FF2B5EF4-FFF2-40B4-BE49-F238E27FC236}">
                <a16:creationId xmlns:a16="http://schemas.microsoft.com/office/drawing/2014/main" id="{27E37BF1-99DB-4729-BC8B-57B61BB2B5CC}"/>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D423806B-F744-4D80-99C2-CF910B0CF68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14" name="Title 4">
            <a:extLst>
              <a:ext uri="{FF2B5EF4-FFF2-40B4-BE49-F238E27FC236}">
                <a16:creationId xmlns:a16="http://schemas.microsoft.com/office/drawing/2014/main" id="{8DE3F33D-44B9-4867-B01C-79F11F89D0AD}"/>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5" name="TextBox 3">
            <a:extLst>
              <a:ext uri="{FF2B5EF4-FFF2-40B4-BE49-F238E27FC236}">
                <a16:creationId xmlns:a16="http://schemas.microsoft.com/office/drawing/2014/main" id="{A7BE57CC-D8D3-489C-A97D-044106F8A78A}"/>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7176087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2"/>
                                        </p:tgtEl>
                                        <p:attrNameLst>
                                          <p:attrName>ppt_w</p:attrName>
                                        </p:attrNameLst>
                                      </p:cBhvr>
                                      <p:tavLst>
                                        <p:tav tm="0">
                                          <p:val>
                                            <p:strVal val="#ppt_w*.05"/>
                                          </p:val>
                                        </p:tav>
                                        <p:tav tm="100000">
                                          <p:val>
                                            <p:strVal val="#ppt_w"/>
                                          </p:val>
                                        </p:tav>
                                      </p:tavLst>
                                    </p:anim>
                                    <p:anim calcmode="lin" valueType="num">
                                      <p:cBhvr>
                                        <p:cTn id="10" dur="1500" fill="hold"/>
                                        <p:tgtEl>
                                          <p:spTgt spid="12"/>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2"/>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2"/>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7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4"/>
                                        </p:tgtEl>
                                        <p:attrNameLst>
                                          <p:attrName>ppt_w</p:attrName>
                                        </p:attrNameLst>
                                      </p:cBhvr>
                                      <p:tavLst>
                                        <p:tav tm="0">
                                          <p:val>
                                            <p:strVal val="#ppt_w*.05"/>
                                          </p:val>
                                        </p:tav>
                                        <p:tav tm="100000">
                                          <p:val>
                                            <p:strVal val="#ppt_w"/>
                                          </p:val>
                                        </p:tav>
                                      </p:tavLst>
                                    </p:anim>
                                    <p:anim calcmode="lin" valueType="num">
                                      <p:cBhvr>
                                        <p:cTn id="21" dur="1500" fill="hold"/>
                                        <p:tgtEl>
                                          <p:spTgt spid="14"/>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4"/>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hf hdr="0" ftr="0" dt="0"/>
  <p:txStyles>
    <p:titleStyle>
      <a:lvl1pPr algn="l" defTabSz="1219170" rtl="0" eaLnBrk="1" latinLnBrk="0" hangingPunct="1">
        <a:spcBef>
          <a:spcPct val="0"/>
        </a:spcBef>
        <a:buNone/>
        <a:defRPr sz="4600" kern="1200">
          <a:solidFill>
            <a:srgbClr val="17375E"/>
          </a:solidFill>
          <a:latin typeface="字魂59号-创粗黑" panose="00000500000000000000" pitchFamily="2" charset="-122"/>
          <a:ea typeface="Open Sans Extrabold" pitchFamily="34" charset="0"/>
          <a:cs typeface="字魂59号-创粗黑" panose="00000500000000000000" pitchFamily="2" charset="-122"/>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latin typeface="字魂59号-创粗黑" panose="00000500000000000000" pitchFamily="2" charset="-122"/>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字魂59号-创粗黑" panose="00000500000000000000" pitchFamily="2" charset="-122"/>
                <a:ea typeface="字魂59号-创粗黑" panose="00000500000000000000" pitchFamily="2" charset="-122"/>
                <a:cs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2" name="Title 4">
            <a:extLst>
              <a:ext uri="{FF2B5EF4-FFF2-40B4-BE49-F238E27FC236}">
                <a16:creationId xmlns:a16="http://schemas.microsoft.com/office/drawing/2014/main" id="{D04793D4-A885-413C-88C3-B9834BBEB1AD}"/>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BAD08AE4-C13E-4C58-AA37-D64905AC69D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14" name="Title 4">
            <a:extLst>
              <a:ext uri="{FF2B5EF4-FFF2-40B4-BE49-F238E27FC236}">
                <a16:creationId xmlns:a16="http://schemas.microsoft.com/office/drawing/2014/main" id="{C8485397-DC74-456F-9326-6E934AB5BA20}"/>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5" name="TextBox 3">
            <a:extLst>
              <a:ext uri="{FF2B5EF4-FFF2-40B4-BE49-F238E27FC236}">
                <a16:creationId xmlns:a16="http://schemas.microsoft.com/office/drawing/2014/main" id="{01CEC6A5-25C3-482A-B8C8-071D7466659F}"/>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40478156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2"/>
                                        </p:tgtEl>
                                        <p:attrNameLst>
                                          <p:attrName>ppt_w</p:attrName>
                                        </p:attrNameLst>
                                      </p:cBhvr>
                                      <p:tavLst>
                                        <p:tav tm="0">
                                          <p:val>
                                            <p:strVal val="#ppt_w*.05"/>
                                          </p:val>
                                        </p:tav>
                                        <p:tav tm="100000">
                                          <p:val>
                                            <p:strVal val="#ppt_w"/>
                                          </p:val>
                                        </p:tav>
                                      </p:tavLst>
                                    </p:anim>
                                    <p:anim calcmode="lin" valueType="num">
                                      <p:cBhvr>
                                        <p:cTn id="10" dur="1500" fill="hold"/>
                                        <p:tgtEl>
                                          <p:spTgt spid="12"/>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2"/>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2"/>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7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4"/>
                                        </p:tgtEl>
                                        <p:attrNameLst>
                                          <p:attrName>ppt_w</p:attrName>
                                        </p:attrNameLst>
                                      </p:cBhvr>
                                      <p:tavLst>
                                        <p:tav tm="0">
                                          <p:val>
                                            <p:strVal val="#ppt_w*.05"/>
                                          </p:val>
                                        </p:tav>
                                        <p:tav tm="100000">
                                          <p:val>
                                            <p:strVal val="#ppt_w"/>
                                          </p:val>
                                        </p:tav>
                                      </p:tavLst>
                                    </p:anim>
                                    <p:anim calcmode="lin" valueType="num">
                                      <p:cBhvr>
                                        <p:cTn id="21" dur="1500" fill="hold"/>
                                        <p:tgtEl>
                                          <p:spTgt spid="14"/>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4"/>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hf hdr="0" ftr="0" dt="0"/>
  <p:txStyles>
    <p:titleStyle>
      <a:lvl1pPr algn="l" defTabSz="1219170" rtl="0" eaLnBrk="1" latinLnBrk="0" hangingPunct="1">
        <a:spcBef>
          <a:spcPct val="0"/>
        </a:spcBef>
        <a:buNone/>
        <a:defRPr sz="4600" kern="1200">
          <a:solidFill>
            <a:srgbClr val="17375E"/>
          </a:solidFill>
          <a:latin typeface="字魂59号-创粗黑" panose="00000500000000000000" pitchFamily="2" charset="-122"/>
          <a:ea typeface="Open Sans Extrabold" pitchFamily="34" charset="0"/>
          <a:cs typeface="字魂59号-创粗黑" panose="00000500000000000000" pitchFamily="2" charset="-122"/>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latin typeface="字魂59号-创粗黑" panose="00000500000000000000" pitchFamily="2" charset="-122"/>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字魂59号-创粗黑" panose="00000500000000000000" pitchFamily="2" charset="-122"/>
                <a:ea typeface="字魂59号-创粗黑" panose="00000500000000000000" pitchFamily="2" charset="-122"/>
                <a:cs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2" name="Title 4">
            <a:extLst>
              <a:ext uri="{FF2B5EF4-FFF2-40B4-BE49-F238E27FC236}">
                <a16:creationId xmlns:a16="http://schemas.microsoft.com/office/drawing/2014/main" id="{D28D8ADB-616A-429B-9507-452461A538F5}"/>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095C5220-A5D8-4567-8573-EA22E699221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14" name="Title 4">
            <a:extLst>
              <a:ext uri="{FF2B5EF4-FFF2-40B4-BE49-F238E27FC236}">
                <a16:creationId xmlns:a16="http://schemas.microsoft.com/office/drawing/2014/main" id="{A942A874-E936-4B06-9871-91056FE0F326}"/>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5" name="TextBox 3">
            <a:extLst>
              <a:ext uri="{FF2B5EF4-FFF2-40B4-BE49-F238E27FC236}">
                <a16:creationId xmlns:a16="http://schemas.microsoft.com/office/drawing/2014/main" id="{591ABCF5-1F7A-460F-B471-3DFE6BC2B602}"/>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639413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2"/>
                                        </p:tgtEl>
                                        <p:attrNameLst>
                                          <p:attrName>ppt_w</p:attrName>
                                        </p:attrNameLst>
                                      </p:cBhvr>
                                      <p:tavLst>
                                        <p:tav tm="0">
                                          <p:val>
                                            <p:strVal val="#ppt_w*.05"/>
                                          </p:val>
                                        </p:tav>
                                        <p:tav tm="100000">
                                          <p:val>
                                            <p:strVal val="#ppt_w"/>
                                          </p:val>
                                        </p:tav>
                                      </p:tavLst>
                                    </p:anim>
                                    <p:anim calcmode="lin" valueType="num">
                                      <p:cBhvr>
                                        <p:cTn id="10" dur="1500" fill="hold"/>
                                        <p:tgtEl>
                                          <p:spTgt spid="12"/>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2"/>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2"/>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7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4"/>
                                        </p:tgtEl>
                                        <p:attrNameLst>
                                          <p:attrName>ppt_w</p:attrName>
                                        </p:attrNameLst>
                                      </p:cBhvr>
                                      <p:tavLst>
                                        <p:tav tm="0">
                                          <p:val>
                                            <p:strVal val="#ppt_w*.05"/>
                                          </p:val>
                                        </p:tav>
                                        <p:tav tm="100000">
                                          <p:val>
                                            <p:strVal val="#ppt_w"/>
                                          </p:val>
                                        </p:tav>
                                      </p:tavLst>
                                    </p:anim>
                                    <p:anim calcmode="lin" valueType="num">
                                      <p:cBhvr>
                                        <p:cTn id="21" dur="1500" fill="hold"/>
                                        <p:tgtEl>
                                          <p:spTgt spid="14"/>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4"/>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hf hdr="0" ftr="0" dt="0"/>
  <p:txStyles>
    <p:titleStyle>
      <a:lvl1pPr algn="l" defTabSz="1219170" rtl="0" eaLnBrk="1" latinLnBrk="0" hangingPunct="1">
        <a:spcBef>
          <a:spcPct val="0"/>
        </a:spcBef>
        <a:buNone/>
        <a:defRPr sz="4600" kern="1200">
          <a:solidFill>
            <a:srgbClr val="17375E"/>
          </a:solidFill>
          <a:latin typeface="字魂59号-创粗黑" panose="00000500000000000000" pitchFamily="2" charset="-122"/>
          <a:ea typeface="Open Sans Extrabold" pitchFamily="34" charset="0"/>
          <a:cs typeface="字魂59号-创粗黑" panose="00000500000000000000" pitchFamily="2" charset="-122"/>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latin typeface="字魂59号-创粗黑" panose="00000500000000000000" pitchFamily="2" charset="-122"/>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字魂59号-创粗黑" panose="00000500000000000000" pitchFamily="2" charset="-122"/>
                <a:ea typeface="字魂59号-创粗黑" panose="00000500000000000000" pitchFamily="2" charset="-122"/>
                <a:cs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2" name="Title 4">
            <a:extLst>
              <a:ext uri="{FF2B5EF4-FFF2-40B4-BE49-F238E27FC236}">
                <a16:creationId xmlns:a16="http://schemas.microsoft.com/office/drawing/2014/main" id="{E9A07C70-C789-41C3-A64D-254D4B8A7236}"/>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59C17DB5-217A-4001-99C1-E005F7F9C9E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14" name="Title 4">
            <a:extLst>
              <a:ext uri="{FF2B5EF4-FFF2-40B4-BE49-F238E27FC236}">
                <a16:creationId xmlns:a16="http://schemas.microsoft.com/office/drawing/2014/main" id="{72686004-3F7E-43F8-87BE-4B43D0345B52}"/>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5" name="TextBox 3">
            <a:extLst>
              <a:ext uri="{FF2B5EF4-FFF2-40B4-BE49-F238E27FC236}">
                <a16:creationId xmlns:a16="http://schemas.microsoft.com/office/drawing/2014/main" id="{577D65A2-E6F4-49C2-B5AD-008B07414F1C}"/>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5892098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2"/>
                                        </p:tgtEl>
                                        <p:attrNameLst>
                                          <p:attrName>ppt_w</p:attrName>
                                        </p:attrNameLst>
                                      </p:cBhvr>
                                      <p:tavLst>
                                        <p:tav tm="0">
                                          <p:val>
                                            <p:strVal val="#ppt_w*.05"/>
                                          </p:val>
                                        </p:tav>
                                        <p:tav tm="100000">
                                          <p:val>
                                            <p:strVal val="#ppt_w"/>
                                          </p:val>
                                        </p:tav>
                                      </p:tavLst>
                                    </p:anim>
                                    <p:anim calcmode="lin" valueType="num">
                                      <p:cBhvr>
                                        <p:cTn id="10" dur="1500" fill="hold"/>
                                        <p:tgtEl>
                                          <p:spTgt spid="12"/>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2"/>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2"/>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7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4"/>
                                        </p:tgtEl>
                                        <p:attrNameLst>
                                          <p:attrName>ppt_w</p:attrName>
                                        </p:attrNameLst>
                                      </p:cBhvr>
                                      <p:tavLst>
                                        <p:tav tm="0">
                                          <p:val>
                                            <p:strVal val="#ppt_w*.05"/>
                                          </p:val>
                                        </p:tav>
                                        <p:tav tm="100000">
                                          <p:val>
                                            <p:strVal val="#ppt_w"/>
                                          </p:val>
                                        </p:tav>
                                      </p:tavLst>
                                    </p:anim>
                                    <p:anim calcmode="lin" valueType="num">
                                      <p:cBhvr>
                                        <p:cTn id="21" dur="1500" fill="hold"/>
                                        <p:tgtEl>
                                          <p:spTgt spid="14"/>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4"/>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hf hdr="0" ftr="0" dt="0"/>
  <p:txStyles>
    <p:titleStyle>
      <a:lvl1pPr algn="l" defTabSz="1219170" rtl="0" eaLnBrk="1" latinLnBrk="0" hangingPunct="1">
        <a:spcBef>
          <a:spcPct val="0"/>
        </a:spcBef>
        <a:buNone/>
        <a:defRPr sz="4600" kern="1200">
          <a:solidFill>
            <a:srgbClr val="17375E"/>
          </a:solidFill>
          <a:latin typeface="字魂59号-创粗黑" panose="00000500000000000000" pitchFamily="2" charset="-122"/>
          <a:ea typeface="Open Sans Extrabold" pitchFamily="34" charset="0"/>
          <a:cs typeface="字魂59号-创粗黑" panose="00000500000000000000" pitchFamily="2" charset="-122"/>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latin typeface="字魂59号-创粗黑" panose="00000500000000000000" pitchFamily="2" charset="-122"/>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字魂59号-创粗黑" panose="00000500000000000000" pitchFamily="2" charset="-122"/>
                <a:ea typeface="字魂59号-创粗黑" panose="00000500000000000000" pitchFamily="2" charset="-122"/>
                <a:cs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2" name="Title 4">
            <a:extLst>
              <a:ext uri="{FF2B5EF4-FFF2-40B4-BE49-F238E27FC236}">
                <a16:creationId xmlns:a16="http://schemas.microsoft.com/office/drawing/2014/main" id="{A41DA388-0E3E-4F39-B381-54E21443096D}"/>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4E26382E-1A71-452D-B292-0F0A8099C20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14" name="Title 4">
            <a:extLst>
              <a:ext uri="{FF2B5EF4-FFF2-40B4-BE49-F238E27FC236}">
                <a16:creationId xmlns:a16="http://schemas.microsoft.com/office/drawing/2014/main" id="{268D4AF5-B3D6-43C4-8454-4D189F396A7A}"/>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5" name="TextBox 3">
            <a:extLst>
              <a:ext uri="{FF2B5EF4-FFF2-40B4-BE49-F238E27FC236}">
                <a16:creationId xmlns:a16="http://schemas.microsoft.com/office/drawing/2014/main" id="{2155F020-EF47-40B6-A5D0-7AAA54BB5C5D}"/>
              </a:ext>
            </a:extLst>
          </p:cNvPr>
          <p:cNvSpPr txBox="1"/>
          <p:nvPr userDrawn="1"/>
        </p:nvSpPr>
        <p:spPr>
          <a:xfrm>
            <a:off x="1783957" y="690793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98839385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2"/>
                                        </p:tgtEl>
                                        <p:attrNameLst>
                                          <p:attrName>ppt_w</p:attrName>
                                        </p:attrNameLst>
                                      </p:cBhvr>
                                      <p:tavLst>
                                        <p:tav tm="0">
                                          <p:val>
                                            <p:strVal val="#ppt_w*.05"/>
                                          </p:val>
                                        </p:tav>
                                        <p:tav tm="100000">
                                          <p:val>
                                            <p:strVal val="#ppt_w"/>
                                          </p:val>
                                        </p:tav>
                                      </p:tavLst>
                                    </p:anim>
                                    <p:anim calcmode="lin" valueType="num">
                                      <p:cBhvr>
                                        <p:cTn id="10" dur="1500" fill="hold"/>
                                        <p:tgtEl>
                                          <p:spTgt spid="12"/>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2"/>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2"/>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7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4"/>
                                        </p:tgtEl>
                                        <p:attrNameLst>
                                          <p:attrName>ppt_w</p:attrName>
                                        </p:attrNameLst>
                                      </p:cBhvr>
                                      <p:tavLst>
                                        <p:tav tm="0">
                                          <p:val>
                                            <p:strVal val="#ppt_w*.05"/>
                                          </p:val>
                                        </p:tav>
                                        <p:tav tm="100000">
                                          <p:val>
                                            <p:strVal val="#ppt_w"/>
                                          </p:val>
                                        </p:tav>
                                      </p:tavLst>
                                    </p:anim>
                                    <p:anim calcmode="lin" valueType="num">
                                      <p:cBhvr>
                                        <p:cTn id="21" dur="1500" fill="hold"/>
                                        <p:tgtEl>
                                          <p:spTgt spid="14"/>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4"/>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hf hdr="0" ftr="0" dt="0"/>
  <p:txStyles>
    <p:titleStyle>
      <a:lvl1pPr algn="l" defTabSz="1219170" rtl="0" eaLnBrk="1" latinLnBrk="0" hangingPunct="1">
        <a:spcBef>
          <a:spcPct val="0"/>
        </a:spcBef>
        <a:buNone/>
        <a:defRPr sz="4600" kern="1200">
          <a:solidFill>
            <a:srgbClr val="17375E"/>
          </a:solidFill>
          <a:latin typeface="字魂59号-创粗黑" panose="00000500000000000000" pitchFamily="2" charset="-122"/>
          <a:ea typeface="Open Sans Extrabold" pitchFamily="34" charset="0"/>
          <a:cs typeface="字魂59号-创粗黑" panose="00000500000000000000" pitchFamily="2" charset="-122"/>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latin typeface="字魂59号-创粗黑" panose="00000500000000000000" pitchFamily="2" charset="-122"/>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字魂59号-创粗黑" panose="00000500000000000000" pitchFamily="2" charset="-122"/>
                <a:ea typeface="字魂59号-创粗黑" panose="00000500000000000000" pitchFamily="2" charset="-122"/>
                <a:cs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2" name="Title 4">
            <a:extLst>
              <a:ext uri="{FF2B5EF4-FFF2-40B4-BE49-F238E27FC236}">
                <a16:creationId xmlns:a16="http://schemas.microsoft.com/office/drawing/2014/main" id="{DCF4C2DF-4D61-4095-9AF7-CFC987925BBF}"/>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0284E417-1573-4EE3-BF15-9E99997A274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14" name="Title 4">
            <a:extLst>
              <a:ext uri="{FF2B5EF4-FFF2-40B4-BE49-F238E27FC236}">
                <a16:creationId xmlns:a16="http://schemas.microsoft.com/office/drawing/2014/main" id="{E4CC0E4D-52DA-4E34-A56E-94812C511EF0}"/>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5" name="TextBox 3">
            <a:extLst>
              <a:ext uri="{FF2B5EF4-FFF2-40B4-BE49-F238E27FC236}">
                <a16:creationId xmlns:a16="http://schemas.microsoft.com/office/drawing/2014/main" id="{50D23814-4094-4EBA-9A4F-BD6051FAE8C0}"/>
              </a:ext>
            </a:extLst>
          </p:cNvPr>
          <p:cNvSpPr txBox="1"/>
          <p:nvPr userDrawn="1"/>
        </p:nvSpPr>
        <p:spPr>
          <a:xfrm>
            <a:off x="1999110" y="6909288"/>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3">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048486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2"/>
                                        </p:tgtEl>
                                        <p:attrNameLst>
                                          <p:attrName>ppt_w</p:attrName>
                                        </p:attrNameLst>
                                      </p:cBhvr>
                                      <p:tavLst>
                                        <p:tav tm="0">
                                          <p:val>
                                            <p:strVal val="#ppt_w*.05"/>
                                          </p:val>
                                        </p:tav>
                                        <p:tav tm="100000">
                                          <p:val>
                                            <p:strVal val="#ppt_w"/>
                                          </p:val>
                                        </p:tav>
                                      </p:tavLst>
                                    </p:anim>
                                    <p:anim calcmode="lin" valueType="num">
                                      <p:cBhvr>
                                        <p:cTn id="10" dur="1500" fill="hold"/>
                                        <p:tgtEl>
                                          <p:spTgt spid="12"/>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2"/>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2"/>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7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4"/>
                                        </p:tgtEl>
                                        <p:attrNameLst>
                                          <p:attrName>ppt_w</p:attrName>
                                        </p:attrNameLst>
                                      </p:cBhvr>
                                      <p:tavLst>
                                        <p:tav tm="0">
                                          <p:val>
                                            <p:strVal val="#ppt_w*.05"/>
                                          </p:val>
                                        </p:tav>
                                        <p:tav tm="100000">
                                          <p:val>
                                            <p:strVal val="#ppt_w"/>
                                          </p:val>
                                        </p:tav>
                                      </p:tavLst>
                                    </p:anim>
                                    <p:anim calcmode="lin" valueType="num">
                                      <p:cBhvr>
                                        <p:cTn id="21" dur="1500" fill="hold"/>
                                        <p:tgtEl>
                                          <p:spTgt spid="14"/>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4"/>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hf hdr="0" ftr="0" dt="0"/>
  <p:txStyles>
    <p:titleStyle>
      <a:lvl1pPr algn="l" defTabSz="1219170" rtl="0" eaLnBrk="1" latinLnBrk="0" hangingPunct="1">
        <a:spcBef>
          <a:spcPct val="0"/>
        </a:spcBef>
        <a:buNone/>
        <a:defRPr sz="4600" kern="1200">
          <a:solidFill>
            <a:srgbClr val="17375E"/>
          </a:solidFill>
          <a:latin typeface="字魂59号-创粗黑" panose="00000500000000000000" pitchFamily="2" charset="-122"/>
          <a:ea typeface="Open Sans Extrabold" pitchFamily="34" charset="0"/>
          <a:cs typeface="字魂59号-创粗黑" panose="00000500000000000000" pitchFamily="2" charset="-122"/>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A6620504-D840-6A40-90BC-6F3747762FA2}" type="datetime1">
              <a:rPr lang="en-JM" smtClean="0">
                <a:solidFill>
                  <a:prstClr val="black">
                    <a:tint val="75000"/>
                  </a:prstClr>
                </a:solidFill>
              </a:rPr>
              <a:pPr>
                <a:defRPr/>
              </a:pPr>
              <a:t>23/7/2023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latin typeface="字魂59号-创粗黑" panose="00000500000000000000" pitchFamily="2" charset="-122"/>
              </a:defRPr>
            </a:lvl1pPr>
          </a:lstStyle>
          <a:p>
            <a:pPr>
              <a:defRPr/>
            </a:pPr>
            <a:r>
              <a:rPr lang="en-JM" dirty="0">
                <a:solidFill>
                  <a:prstClr val="white">
                    <a:lumMod val="65000"/>
                  </a:prstClr>
                </a:solidFill>
              </a:rPr>
              <a:t>WWW.DESIGNERSPARADISE.COM</a:t>
            </a: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字魂59号-创粗黑" panose="00000500000000000000" pitchFamily="2" charset="-122"/>
                <a:ea typeface="字魂59号-创粗黑" panose="00000500000000000000" pitchFamily="2" charset="-122"/>
                <a:cs typeface="字魂59号-创粗黑" panose="00000500000000000000" pitchFamily="2" charset="-122"/>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2" name="Title 4">
            <a:extLst>
              <a:ext uri="{FF2B5EF4-FFF2-40B4-BE49-F238E27FC236}">
                <a16:creationId xmlns:a16="http://schemas.microsoft.com/office/drawing/2014/main" id="{9EB8C1D8-5AD0-4ADA-8963-40F1145F78E8}"/>
              </a:ext>
            </a:extLst>
          </p:cNvPr>
          <p:cNvSpPr txBox="1">
            <a:spLocks/>
          </p:cNvSpPr>
          <p:nvPr userDrawn="1"/>
        </p:nvSpPr>
        <p:spPr>
          <a:xfrm>
            <a:off x="10446186" y="-64871"/>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5ED9A615-8924-49AB-949D-53EBFB2C3BC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888099" y="2509698"/>
            <a:ext cx="2606408" cy="4615353"/>
          </a:xfrm>
          <a:prstGeom prst="rect">
            <a:avLst/>
          </a:prstGeom>
        </p:spPr>
      </p:pic>
      <p:sp>
        <p:nvSpPr>
          <p:cNvPr id="14" name="Title 4">
            <a:extLst>
              <a:ext uri="{FF2B5EF4-FFF2-40B4-BE49-F238E27FC236}">
                <a16:creationId xmlns:a16="http://schemas.microsoft.com/office/drawing/2014/main" id="{5C6B5F74-4C58-452C-9560-34E1FF4F9868}"/>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
        <p:nvSpPr>
          <p:cNvPr id="15" name="TextBox 3">
            <a:extLst>
              <a:ext uri="{FF2B5EF4-FFF2-40B4-BE49-F238E27FC236}">
                <a16:creationId xmlns:a16="http://schemas.microsoft.com/office/drawing/2014/main" id="{99500785-B61F-476D-BF65-C1D038E53C76}"/>
              </a:ext>
            </a:extLst>
          </p:cNvPr>
          <p:cNvSpPr txBox="1"/>
          <p:nvPr userDrawn="1"/>
        </p:nvSpPr>
        <p:spPr>
          <a:xfrm>
            <a:off x="1787119" y="7035847"/>
            <a:ext cx="8640416" cy="17543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3">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algn="ctr"/>
            <a:r>
              <a:rPr lang="en-US" sz="1800" dirty="0" err="1">
                <a:solidFill>
                  <a:schemeClr val="accent6">
                    <a:lumMod val="50000"/>
                  </a:schemeClr>
                </a:solidFill>
                <a:latin typeface="SVN-Newton" panose="02040603050506020204" pitchFamily="18" charset="0"/>
                <a:cs typeface="Times New Roman" panose="02020603050405020304" pitchFamily="18" charset="0"/>
              </a:rPr>
              <a:t>Nhóm</a:t>
            </a:r>
            <a:r>
              <a:rPr lang="en-US" sz="1800" dirty="0">
                <a:solidFill>
                  <a:schemeClr val="accent6">
                    <a:lumMod val="50000"/>
                  </a:schemeClr>
                </a:solidFill>
                <a:latin typeface="SVN-Newton" panose="02040603050506020204" pitchFamily="18" charset="0"/>
                <a:cs typeface="Times New Roman" panose="02020603050405020304" pitchFamily="18" charset="0"/>
              </a:rPr>
              <a:t> chia </a:t>
            </a:r>
            <a:r>
              <a:rPr lang="en-US" sz="1800" dirty="0" err="1">
                <a:solidFill>
                  <a:schemeClr val="accent6">
                    <a:lumMod val="50000"/>
                  </a:schemeClr>
                </a:solidFill>
                <a:latin typeface="SVN-Newton" panose="02040603050506020204" pitchFamily="18" charset="0"/>
                <a:cs typeface="Times New Roman" panose="02020603050405020304" pitchFamily="18" charset="0"/>
              </a:rPr>
              <a:t>sẻ</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 </a:t>
            </a:r>
            <a:r>
              <a:rPr lang="en-US" sz="1800" dirty="0" err="1">
                <a:solidFill>
                  <a:schemeClr val="accent6">
                    <a:lumMod val="50000"/>
                  </a:schemeClr>
                </a:solidFill>
                <a:latin typeface="SVN-Newton" panose="02040603050506020204" pitchFamily="18" charset="0"/>
                <a:cs typeface="Times New Roman" panose="02020603050405020304" pitchFamily="18" charset="0"/>
              </a:rPr>
              <a:t>Quà</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tặng</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dirty="0">
                <a:solidFill>
                  <a:schemeClr val="accent6">
                    <a:lumMod val="50000"/>
                  </a:schemeClr>
                </a:solidFill>
                <a:latin typeface="SVN-Newton" panose="02040603050506020204" pitchFamily="18" charset="0"/>
                <a:cs typeface="Times New Roman" panose="02020603050405020304" pitchFamily="18" charset="0"/>
              </a:rPr>
              <a:t>Page: </a:t>
            </a:r>
            <a:r>
              <a:rPr lang="en-US" sz="1800" dirty="0" err="1">
                <a:solidFill>
                  <a:schemeClr val="accent6">
                    <a:lumMod val="50000"/>
                  </a:schemeClr>
                </a:solidFill>
                <a:latin typeface="SVN-Newton" panose="02040603050506020204" pitchFamily="18" charset="0"/>
                <a:cs typeface="Times New Roman" panose="02020603050405020304" pitchFamily="18" charset="0"/>
              </a:rPr>
              <a:t>Măng</a:t>
            </a:r>
            <a:r>
              <a:rPr lang="en-US" sz="1800" dirty="0">
                <a:solidFill>
                  <a:schemeClr val="accent6">
                    <a:lumMod val="50000"/>
                  </a:schemeClr>
                </a:solidFill>
                <a:latin typeface="SVN-Newton" panose="02040603050506020204" pitchFamily="18" charset="0"/>
                <a:cs typeface="Times New Roman" panose="02020603050405020304" pitchFamily="18" charset="0"/>
              </a:rPr>
              <a:t> Non – </a:t>
            </a:r>
            <a:r>
              <a:rPr lang="en-US" sz="1800" dirty="0" err="1">
                <a:solidFill>
                  <a:schemeClr val="accent6">
                    <a:lumMod val="50000"/>
                  </a:schemeClr>
                </a:solidFill>
                <a:latin typeface="SVN-Newton" panose="02040603050506020204" pitchFamily="18" charset="0"/>
                <a:cs typeface="Times New Roman" panose="02020603050405020304" pitchFamily="18" charset="0"/>
              </a:rPr>
              <a:t>Tài</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liệu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Tiểu</a:t>
            </a:r>
            <a:r>
              <a:rPr lang="en-US" sz="1800" dirty="0">
                <a:solidFill>
                  <a:schemeClr val="accent6">
                    <a:lumMod val="50000"/>
                  </a:schemeClr>
                </a:solidFill>
                <a:latin typeface="SVN-Newton" panose="02040603050506020204" pitchFamily="18" charset="0"/>
                <a:cs typeface="Times New Roman" panose="02020603050405020304" pitchFamily="18" charset="0"/>
              </a:rPr>
              <a:t> </a:t>
            </a:r>
            <a:r>
              <a:rPr lang="en-US" sz="1800" dirty="0" err="1">
                <a:solidFill>
                  <a:schemeClr val="accent6">
                    <a:lumMod val="50000"/>
                  </a:schemeClr>
                </a:solidFill>
                <a:latin typeface="SVN-Newton" panose="02040603050506020204" pitchFamily="18" charset="0"/>
                <a:cs typeface="Times New Roman" panose="02020603050405020304" pitchFamily="18" charset="0"/>
              </a:rPr>
              <a:t>học</a:t>
            </a:r>
            <a:r>
              <a:rPr lang="en-US" sz="1800" dirty="0">
                <a:solidFill>
                  <a:schemeClr val="accent6">
                    <a:lumMod val="50000"/>
                  </a:schemeClr>
                </a:solidFill>
                <a:latin typeface="SVN-Newton" panose="02040603050506020204" pitchFamily="18" charset="0"/>
                <a:cs typeface="Times New Roman" panose="02020603050405020304" pitchFamily="18" charset="0"/>
              </a:rPr>
              <a:t> </a:t>
            </a: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2847142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2"/>
                                        </p:tgtEl>
                                        <p:attrNameLst>
                                          <p:attrName>ppt_w</p:attrName>
                                        </p:attrNameLst>
                                      </p:cBhvr>
                                      <p:tavLst>
                                        <p:tav tm="0">
                                          <p:val>
                                            <p:strVal val="#ppt_w*.05"/>
                                          </p:val>
                                        </p:tav>
                                        <p:tav tm="100000">
                                          <p:val>
                                            <p:strVal val="#ppt_w"/>
                                          </p:val>
                                        </p:tav>
                                      </p:tavLst>
                                    </p:anim>
                                    <p:anim calcmode="lin" valueType="num">
                                      <p:cBhvr>
                                        <p:cTn id="10" dur="1500" fill="hold"/>
                                        <p:tgtEl>
                                          <p:spTgt spid="12"/>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2"/>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2"/>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7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4"/>
                                        </p:tgtEl>
                                        <p:attrNameLst>
                                          <p:attrName>ppt_w</p:attrName>
                                        </p:attrNameLst>
                                      </p:cBhvr>
                                      <p:tavLst>
                                        <p:tav tm="0">
                                          <p:val>
                                            <p:strVal val="#ppt_w*.05"/>
                                          </p:val>
                                        </p:tav>
                                        <p:tav tm="100000">
                                          <p:val>
                                            <p:strVal val="#ppt_w"/>
                                          </p:val>
                                        </p:tav>
                                      </p:tavLst>
                                    </p:anim>
                                    <p:anim calcmode="lin" valueType="num">
                                      <p:cBhvr>
                                        <p:cTn id="21" dur="1500" fill="hold"/>
                                        <p:tgtEl>
                                          <p:spTgt spid="14"/>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4"/>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hf hdr="0" ftr="0" dt="0"/>
  <p:txStyles>
    <p:titleStyle>
      <a:lvl1pPr algn="l" defTabSz="1219170" rtl="0" eaLnBrk="1" latinLnBrk="0" hangingPunct="1">
        <a:spcBef>
          <a:spcPct val="0"/>
        </a:spcBef>
        <a:buNone/>
        <a:defRPr sz="4600" kern="1200">
          <a:solidFill>
            <a:srgbClr val="17375E"/>
          </a:solidFill>
          <a:latin typeface="字魂59号-创粗黑" panose="00000500000000000000" pitchFamily="2" charset="-122"/>
          <a:ea typeface="Open Sans Extrabold" pitchFamily="34" charset="0"/>
          <a:cs typeface="字魂59号-创粗黑" panose="00000500000000000000" pitchFamily="2" charset="-122"/>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字魂59号-创粗黑" panose="00000500000000000000" pitchFamily="2" charset="-122"/>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字魂59号-创粗黑" panose="00000500000000000000" pitchFamily="2" charset="-122"/>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字魂59号-创粗黑" panose="00000500000000000000" pitchFamily="2" charset="-122"/>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字魂59号-创粗黑" panose="00000500000000000000" pitchFamily="2" charset="-122"/>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xml"/><Relationship Id="rId7" Type="http://schemas.openxmlformats.org/officeDocument/2006/relationships/image" Target="../media/image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jpg"/><Relationship Id="rId5" Type="http://schemas.openxmlformats.org/officeDocument/2006/relationships/notesSlide" Target="../notesSlides/notesSlide1.xml"/><Relationship Id="rId4" Type="http://schemas.openxmlformats.org/officeDocument/2006/relationships/slideLayout" Target="../slideLayouts/slideLayout43.xml"/><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43.xml"/><Relationship Id="rId6" Type="http://schemas.microsoft.com/office/2007/relationships/hdphoto" Target="../media/hdphoto3.wdp"/><Relationship Id="rId5" Type="http://schemas.openxmlformats.org/officeDocument/2006/relationships/image" Target="../media/image16.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2.png"/><Relationship Id="rId1" Type="http://schemas.openxmlformats.org/officeDocument/2006/relationships/slideLayout" Target="../slideLayouts/slideLayout43.xml"/><Relationship Id="rId5" Type="http://schemas.microsoft.com/office/2007/relationships/hdphoto" Target="../media/hdphoto6.wdp"/><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4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slideLayout" Target="../slideLayouts/slideLayout43.xml"/><Relationship Id="rId4" Type="http://schemas.openxmlformats.org/officeDocument/2006/relationships/tags" Target="../tags/tag7.xml"/></Relationships>
</file>

<file path=ppt/slides/_rels/slide17.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28.png"/><Relationship Id="rId12" Type="http://schemas.microsoft.com/office/2007/relationships/hdphoto" Target="../media/hdphoto11.wdp"/><Relationship Id="rId2" Type="http://schemas.openxmlformats.org/officeDocument/2006/relationships/notesSlide" Target="../notesSlides/notesSlide6.xml"/><Relationship Id="rId16" Type="http://schemas.microsoft.com/office/2007/relationships/hdphoto" Target="../media/hdphoto13.wdp"/><Relationship Id="rId1" Type="http://schemas.openxmlformats.org/officeDocument/2006/relationships/slideLayout" Target="../slideLayouts/slideLayout43.xml"/><Relationship Id="rId6" Type="http://schemas.microsoft.com/office/2007/relationships/hdphoto" Target="../media/hdphoto8.wdp"/><Relationship Id="rId11" Type="http://schemas.openxmlformats.org/officeDocument/2006/relationships/image" Target="../media/image30.png"/><Relationship Id="rId5" Type="http://schemas.openxmlformats.org/officeDocument/2006/relationships/image" Target="../media/image27.png"/><Relationship Id="rId15" Type="http://schemas.openxmlformats.org/officeDocument/2006/relationships/image" Target="../media/image32.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29.png"/><Relationship Id="rId14" Type="http://schemas.microsoft.com/office/2007/relationships/hdphoto" Target="../media/hdphoto12.wdp"/></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4.jpeg"/><Relationship Id="rId7"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4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http://t1.gstatic.com/images?q=tbn:gLm10UkHN5VK-M:http://www.haiphongpartner.com/upload_images/Image/LIEN/Du%20Lich/201-trong.jpg"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3.xml"/><Relationship Id="rId5" Type="http://schemas.microsoft.com/office/2007/relationships/hdphoto" Target="../media/hdphoto14.wdp"/><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图片 66">
            <a:extLst>
              <a:ext uri="{FF2B5EF4-FFF2-40B4-BE49-F238E27FC236}">
                <a16:creationId xmlns:a16="http://schemas.microsoft.com/office/drawing/2014/main" id="{E9F7BCBF-4C7E-449A-A601-27CED788A8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58" name="TextBox 3">
            <a:extLst>
              <a:ext uri="{FF2B5EF4-FFF2-40B4-BE49-F238E27FC236}">
                <a16:creationId xmlns:a16="http://schemas.microsoft.com/office/drawing/2014/main" id="{0A6307E7-B35C-4C38-B1B8-98EDAC85B6B5}"/>
              </a:ext>
            </a:extLst>
          </p:cNvPr>
          <p:cNvSpPr txBox="1"/>
          <p:nvPr/>
        </p:nvSpPr>
        <p:spPr>
          <a:xfrm>
            <a:off x="4170936" y="1661645"/>
            <a:ext cx="7222255" cy="3046988"/>
          </a:xfrm>
          <a:prstGeom prst="rect">
            <a:avLst/>
          </a:prstGeom>
          <a:noFill/>
        </p:spPr>
        <p:txBody>
          <a:bodyPr wrap="square" rtlCol="0">
            <a:spAutoFit/>
          </a:bodyPr>
          <a:lstStyle/>
          <a:p>
            <a:pPr algn="ctr"/>
            <a:r>
              <a:rPr lang="en-US" altLang="zh-CN" sz="9600" dirty="0">
                <a:solidFill>
                  <a:schemeClr val="bg2">
                    <a:lumMod val="9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rPr>
              <a:t>TRỐNG ĐỒNG ĐÔNG SƠN</a:t>
            </a:r>
          </a:p>
        </p:txBody>
      </p:sp>
      <p:grpSp>
        <p:nvGrpSpPr>
          <p:cNvPr id="60" name="组合 59">
            <a:extLst>
              <a:ext uri="{FF2B5EF4-FFF2-40B4-BE49-F238E27FC236}">
                <a16:creationId xmlns:a16="http://schemas.microsoft.com/office/drawing/2014/main" id="{A95C66E0-EB57-4FED-A90A-8203518DD8C4}"/>
              </a:ext>
            </a:extLst>
          </p:cNvPr>
          <p:cNvGrpSpPr/>
          <p:nvPr/>
        </p:nvGrpSpPr>
        <p:grpSpPr>
          <a:xfrm flipH="1">
            <a:off x="2054391" y="139976"/>
            <a:ext cx="1541969" cy="2090458"/>
            <a:chOff x="7191489" y="88323"/>
            <a:chExt cx="219159" cy="2182744"/>
          </a:xfrm>
        </p:grpSpPr>
        <p:sp>
          <p:nvSpPr>
            <p:cNvPr id="62" name="矩形 61">
              <a:extLst>
                <a:ext uri="{FF2B5EF4-FFF2-40B4-BE49-F238E27FC236}">
                  <a16:creationId xmlns:a16="http://schemas.microsoft.com/office/drawing/2014/main" id="{62DB8F63-91A1-47CE-982C-07169FAEB7BF}"/>
                </a:ext>
              </a:extLst>
            </p:cNvPr>
            <p:cNvSpPr/>
            <p:nvPr/>
          </p:nvSpPr>
          <p:spPr>
            <a:xfrm>
              <a:off x="7193928" y="88323"/>
              <a:ext cx="182145" cy="2182744"/>
            </a:xfrm>
            <a:prstGeom prst="rect">
              <a:avLst/>
            </a:prstGeom>
            <a:solidFill>
              <a:srgbClr val="DF7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8B353E"/>
                </a:solidFill>
                <a:latin typeface="字魂59号-创粗黑" panose="00000500000000000000" pitchFamily="2" charset="-122"/>
                <a:ea typeface="字魂59号-创粗黑" panose="00000500000000000000" pitchFamily="2" charset="-122"/>
              </a:endParaRPr>
            </a:p>
          </p:txBody>
        </p:sp>
        <p:sp>
          <p:nvSpPr>
            <p:cNvPr id="63" name="18">
              <a:extLst>
                <a:ext uri="{FF2B5EF4-FFF2-40B4-BE49-F238E27FC236}">
                  <a16:creationId xmlns:a16="http://schemas.microsoft.com/office/drawing/2014/main" id="{2BE8C620-281D-4F87-9117-FFA5D620C229}"/>
                </a:ext>
              </a:extLst>
            </p:cNvPr>
            <p:cNvSpPr>
              <a:spLocks noChangeArrowheads="1"/>
            </p:cNvSpPr>
            <p:nvPr>
              <p:custDataLst>
                <p:tags r:id="rId3"/>
              </p:custDataLst>
            </p:nvPr>
          </p:nvSpPr>
          <p:spPr bwMode="auto">
            <a:xfrm rot="5400000">
              <a:off x="6346327" y="1020500"/>
              <a:ext cx="1909483" cy="219159"/>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vert="eaVert" wrap="square" lIns="0" tIns="0" rIns="0" bIns="0">
              <a:spAutoFit/>
            </a:bodyPr>
            <a:lstStyle/>
            <a:p>
              <a:pPr algn="ctr" fontAlgn="base">
                <a:spcBef>
                  <a:spcPct val="0"/>
                </a:spcBef>
                <a:spcAft>
                  <a:spcPct val="0"/>
                </a:spcAft>
              </a:pPr>
              <a:r>
                <a:rPr lang="en-US" altLang="zh-CN" sz="6600" dirty="0" err="1">
                  <a:solidFill>
                    <a:schemeClr val="bg1"/>
                  </a:solidFill>
                  <a:latin typeface="UTM Spring" panose="02040603050506020204" pitchFamily="18" charset="0"/>
                  <a:ea typeface="字魂59号-创粗黑" panose="00000500000000000000" pitchFamily="2" charset="-122"/>
                  <a:cs typeface="宋体" pitchFamily="2" charset="-122"/>
                </a:rPr>
                <a:t>Tập</a:t>
              </a:r>
              <a:r>
                <a:rPr lang="en-US" altLang="zh-CN" sz="6600" dirty="0">
                  <a:solidFill>
                    <a:schemeClr val="bg1"/>
                  </a:solidFill>
                  <a:latin typeface="UTM Spring" panose="02040603050506020204" pitchFamily="18" charset="0"/>
                  <a:ea typeface="字魂59号-创粗黑" panose="00000500000000000000" pitchFamily="2" charset="-122"/>
                  <a:cs typeface="宋体" pitchFamily="2" charset="-122"/>
                </a:rPr>
                <a:t> </a:t>
              </a:r>
              <a:r>
                <a:rPr lang="en-US" altLang="zh-CN" sz="6600" dirty="0" err="1">
                  <a:solidFill>
                    <a:schemeClr val="bg1"/>
                  </a:solidFill>
                  <a:latin typeface="UTM Spring" panose="02040603050506020204" pitchFamily="18" charset="0"/>
                  <a:ea typeface="字魂59号-创粗黑" panose="00000500000000000000" pitchFamily="2" charset="-122"/>
                  <a:cs typeface="宋体" pitchFamily="2" charset="-122"/>
                </a:rPr>
                <a:t>đọc</a:t>
              </a:r>
              <a:endParaRPr lang="en-US" altLang="zh-CN" sz="6600" dirty="0">
                <a:solidFill>
                  <a:schemeClr val="bg1"/>
                </a:solidFill>
                <a:latin typeface="UTM Spring" panose="02040603050506020204" pitchFamily="18" charset="0"/>
                <a:ea typeface="字魂59号-创粗黑" panose="00000500000000000000" pitchFamily="2" charset="-122"/>
                <a:cs typeface="宋体" pitchFamily="2" charset="-122"/>
              </a:endParaRPr>
            </a:p>
          </p:txBody>
        </p:sp>
      </p:grpSp>
      <p:pic>
        <p:nvPicPr>
          <p:cNvPr id="56" name="图片 55">
            <a:extLst>
              <a:ext uri="{FF2B5EF4-FFF2-40B4-BE49-F238E27FC236}">
                <a16:creationId xmlns:a16="http://schemas.microsoft.com/office/drawing/2014/main" id="{9B1C71D2-D41B-4A37-AC13-289D7141DA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49275" y="169857"/>
            <a:ext cx="1915762" cy="1591554"/>
          </a:xfrm>
          <a:prstGeom prst="rect">
            <a:avLst/>
          </a:prstGeom>
        </p:spPr>
      </p:pic>
      <p:pic>
        <p:nvPicPr>
          <p:cNvPr id="2" name="小清新尤克里里和口哨背景音乐">
            <a:hlinkClick r:id="" action="ppaction://media"/>
            <a:extLst>
              <a:ext uri="{FF2B5EF4-FFF2-40B4-BE49-F238E27FC236}">
                <a16:creationId xmlns:a16="http://schemas.microsoft.com/office/drawing/2014/main" id="{BDD3F621-5719-461A-839C-09463711BD4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76548" y="-1354138"/>
            <a:ext cx="609600" cy="609600"/>
          </a:xfrm>
          <a:prstGeom prst="rect">
            <a:avLst/>
          </a:prstGeom>
        </p:spPr>
      </p:pic>
      <p:sp>
        <p:nvSpPr>
          <p:cNvPr id="12" name="TextBox 3">
            <a:extLst>
              <a:ext uri="{FF2B5EF4-FFF2-40B4-BE49-F238E27FC236}">
                <a16:creationId xmlns:a16="http://schemas.microsoft.com/office/drawing/2014/main" id="{F0FEFA57-D84F-418D-B941-E7EDE2730AD5}"/>
              </a:ext>
            </a:extLst>
          </p:cNvPr>
          <p:cNvSpPr txBox="1"/>
          <p:nvPr/>
        </p:nvSpPr>
        <p:spPr>
          <a:xfrm>
            <a:off x="4067088" y="1660772"/>
            <a:ext cx="7222255" cy="3046988"/>
          </a:xfrm>
          <a:prstGeom prst="rect">
            <a:avLst/>
          </a:prstGeom>
          <a:noFill/>
        </p:spPr>
        <p:txBody>
          <a:bodyPr wrap="square" rtlCol="0">
            <a:spAutoFit/>
          </a:bodyPr>
          <a:lstStyle/>
          <a:p>
            <a:pPr algn="ctr"/>
            <a:r>
              <a:rPr lang="en-US" altLang="zh-CN" sz="9600" dirty="0">
                <a:solidFill>
                  <a:schemeClr val="accent5">
                    <a:lumMod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rPr>
              <a:t>TRỐNG ĐỒNG ĐÔNG SƠN</a:t>
            </a:r>
          </a:p>
        </p:txBody>
      </p:sp>
      <p:pic>
        <p:nvPicPr>
          <p:cNvPr id="4" name="Picture 3">
            <a:extLst>
              <a:ext uri="{FF2B5EF4-FFF2-40B4-BE49-F238E27FC236}">
                <a16:creationId xmlns:a16="http://schemas.microsoft.com/office/drawing/2014/main" id="{19DA353C-B7CC-4AA6-A8E7-0D1FFBB9ED4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34535" y="4285552"/>
            <a:ext cx="3229479" cy="2994131"/>
          </a:xfrm>
          <a:prstGeom prst="rect">
            <a:avLst/>
          </a:prstGeom>
        </p:spPr>
      </p:pic>
    </p:spTree>
    <p:extLst>
      <p:ext uri="{BB962C8B-B14F-4D97-AF65-F5344CB8AC3E}">
        <p14:creationId xmlns:p14="http://schemas.microsoft.com/office/powerpoint/2010/main" val="2406082487"/>
      </p:ext>
    </p:extLst>
  </p:cSld>
  <p:clrMapOvr>
    <a:masterClrMapping/>
  </p:clrMapOvr>
  <mc:AlternateContent xmlns:mc="http://schemas.openxmlformats.org/markup-compatibility/2006" xmlns:p14="http://schemas.microsoft.com/office/powerpoint/2010/main">
    <mc:Choice Requires="p14">
      <p:transition spd="slow" p14:dur="900" advClick="0" advTm="0">
        <p14:warp dir="in"/>
      </p:transition>
    </mc:Choice>
    <mc:Fallback xmlns="">
      <p:transition spd="slow" advClick="0"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6" presetClass="entr" presetSubtype="21" fill="hold" nodeType="withEffect">
                                      <p:stCondLst>
                                        <p:cond delay="0"/>
                                      </p:stCondLst>
                                      <p:childTnLst>
                                        <p:set>
                                          <p:cBhvr>
                                            <p:cTn id="8" dur="1" fill="hold">
                                              <p:stCondLst>
                                                <p:cond delay="0"/>
                                              </p:stCondLst>
                                            </p:cTn>
                                            <p:tgtEl>
                                              <p:spTgt spid="67"/>
                                            </p:tgtEl>
                                            <p:attrNameLst>
                                              <p:attrName>style.visibility</p:attrName>
                                            </p:attrNameLst>
                                          </p:cBhvr>
                                          <p:to>
                                            <p:strVal val="visible"/>
                                          </p:to>
                                        </p:set>
                                        <p:animEffect transition="in" filter="barn(inVertical)">
                                          <p:cBhvr>
                                            <p:cTn id="9" dur="1000"/>
                                            <p:tgtEl>
                                              <p:spTgt spid="67"/>
                                            </p:tgtEl>
                                          </p:cBhvr>
                                        </p:animEffect>
                                      </p:childTnLst>
                                    </p:cTn>
                                  </p:par>
                                </p:childTnLst>
                              </p:cTn>
                            </p:par>
                            <p:par>
                              <p:cTn id="10" fill="hold">
                                <p:stCondLst>
                                  <p:cond delay="1000"/>
                                </p:stCondLst>
                                <p:childTnLst>
                                  <p:par>
                                    <p:cTn id="11" presetID="2" presetClass="entr" presetSubtype="1" fill="hold" grpId="0" nodeType="afterEffect" p14:presetBounceEnd="58000">
                                      <p:stCondLst>
                                        <p:cond delay="0"/>
                                      </p:stCondLst>
                                      <p:childTnLst>
                                        <p:set>
                                          <p:cBhvr>
                                            <p:cTn id="12" dur="1" fill="hold">
                                              <p:stCondLst>
                                                <p:cond delay="0"/>
                                              </p:stCondLst>
                                            </p:cTn>
                                            <p:tgtEl>
                                              <p:spTgt spid="58"/>
                                            </p:tgtEl>
                                            <p:attrNameLst>
                                              <p:attrName>style.visibility</p:attrName>
                                            </p:attrNameLst>
                                          </p:cBhvr>
                                          <p:to>
                                            <p:strVal val="visible"/>
                                          </p:to>
                                        </p:set>
                                        <p:anim calcmode="lin" valueType="num" p14:bounceEnd="58000">
                                          <p:cBhvr additive="base">
                                            <p:cTn id="13" dur="1000" fill="hold"/>
                                            <p:tgtEl>
                                              <p:spTgt spid="58"/>
                                            </p:tgtEl>
                                            <p:attrNameLst>
                                              <p:attrName>ppt_x</p:attrName>
                                            </p:attrNameLst>
                                          </p:cBhvr>
                                          <p:tavLst>
                                            <p:tav tm="0">
                                              <p:val>
                                                <p:strVal val="#ppt_x"/>
                                              </p:val>
                                            </p:tav>
                                            <p:tav tm="100000">
                                              <p:val>
                                                <p:strVal val="#ppt_x"/>
                                              </p:val>
                                            </p:tav>
                                          </p:tavLst>
                                        </p:anim>
                                        <p:anim calcmode="lin" valueType="num" p14:bounceEnd="58000">
                                          <p:cBhvr additive="base">
                                            <p:cTn id="14" dur="1000" fill="hold"/>
                                            <p:tgtEl>
                                              <p:spTgt spid="58"/>
                                            </p:tgtEl>
                                            <p:attrNameLst>
                                              <p:attrName>ppt_y</p:attrName>
                                            </p:attrNameLst>
                                          </p:cBhvr>
                                          <p:tavLst>
                                            <p:tav tm="0">
                                              <p:val>
                                                <p:strVal val="0-#ppt_h/2"/>
                                              </p:val>
                                            </p:tav>
                                            <p:tav tm="100000">
                                              <p:val>
                                                <p:strVal val="#ppt_y"/>
                                              </p:val>
                                            </p:tav>
                                          </p:tavLst>
                                        </p:anim>
                                      </p:childTnLst>
                                    </p:cTn>
                                  </p:par>
                                </p:childTnLst>
                              </p:cTn>
                            </p:par>
                            <p:par>
                              <p:cTn id="15" fill="hold">
                                <p:stCondLst>
                                  <p:cond delay="2000"/>
                                </p:stCondLst>
                                <p:childTnLst>
                                  <p:par>
                                    <p:cTn id="16" presetID="26" presetClass="entr" presetSubtype="0" fill="hold" nodeType="after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wipe(down)">
                                          <p:cBhvr>
                                            <p:cTn id="18" dur="435">
                                              <p:stCondLst>
                                                <p:cond delay="0"/>
                                              </p:stCondLst>
                                            </p:cTn>
                                            <p:tgtEl>
                                              <p:spTgt spid="56"/>
                                            </p:tgtEl>
                                          </p:cBhvr>
                                        </p:animEffect>
                                        <p:anim calcmode="lin" valueType="num">
                                          <p:cBhvr>
                                            <p:cTn id="19" dur="1367"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20" dur="498"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21" dur="498" tmFilter="0, 0; 0.125,0.2665; 0.25,0.4; 0.375,0.465; 0.5,0.5;  0.625,0.535; 0.75,0.6; 0.875,0.7335; 1,1">
                                              <p:stCondLst>
                                                <p:cond delay="498"/>
                                              </p:stCondLst>
                                            </p:cTn>
                                            <p:tgtEl>
                                              <p:spTgt spid="56"/>
                                            </p:tgtEl>
                                            <p:attrNameLst>
                                              <p:attrName>ppt_y</p:attrName>
                                            </p:attrNameLst>
                                          </p:cBhvr>
                                          <p:tavLst>
                                            <p:tav tm="0" fmla="#ppt_y-sin(pi*$)/9">
                                              <p:val>
                                                <p:fltVal val="0"/>
                                              </p:val>
                                            </p:tav>
                                            <p:tav tm="100000">
                                              <p:val>
                                                <p:fltVal val="1"/>
                                              </p:val>
                                            </p:tav>
                                          </p:tavLst>
                                        </p:anim>
                                        <p:anim calcmode="lin" valueType="num">
                                          <p:cBhvr>
                                            <p:cTn id="22" dur="249" tmFilter="0, 0; 0.125,0.2665; 0.25,0.4; 0.375,0.465; 0.5,0.5;  0.625,0.535; 0.75,0.6; 0.875,0.7335; 1,1">
                                              <p:stCondLst>
                                                <p:cond delay="993"/>
                                              </p:stCondLst>
                                            </p:cTn>
                                            <p:tgtEl>
                                              <p:spTgt spid="56"/>
                                            </p:tgtEl>
                                            <p:attrNameLst>
                                              <p:attrName>ppt_y</p:attrName>
                                            </p:attrNameLst>
                                          </p:cBhvr>
                                          <p:tavLst>
                                            <p:tav tm="0" fmla="#ppt_y-sin(pi*$)/27">
                                              <p:val>
                                                <p:fltVal val="0"/>
                                              </p:val>
                                            </p:tav>
                                            <p:tav tm="100000">
                                              <p:val>
                                                <p:fltVal val="1"/>
                                              </p:val>
                                            </p:tav>
                                          </p:tavLst>
                                        </p:anim>
                                        <p:anim calcmode="lin" valueType="num">
                                          <p:cBhvr>
                                            <p:cTn id="23" dur="123" tmFilter="0, 0; 0.125,0.2665; 0.25,0.4; 0.375,0.465; 0.5,0.5;  0.625,0.535; 0.75,0.6; 0.875,0.7335; 1,1">
                                              <p:stCondLst>
                                                <p:cond delay="1242"/>
                                              </p:stCondLst>
                                            </p:cTn>
                                            <p:tgtEl>
                                              <p:spTgt spid="56"/>
                                            </p:tgtEl>
                                            <p:attrNameLst>
                                              <p:attrName>ppt_y</p:attrName>
                                            </p:attrNameLst>
                                          </p:cBhvr>
                                          <p:tavLst>
                                            <p:tav tm="0" fmla="#ppt_y-sin(pi*$)/81">
                                              <p:val>
                                                <p:fltVal val="0"/>
                                              </p:val>
                                            </p:tav>
                                            <p:tav tm="100000">
                                              <p:val>
                                                <p:fltVal val="1"/>
                                              </p:val>
                                            </p:tav>
                                          </p:tavLst>
                                        </p:anim>
                                        <p:animScale>
                                          <p:cBhvr>
                                            <p:cTn id="24" dur="20">
                                              <p:stCondLst>
                                                <p:cond delay="487"/>
                                              </p:stCondLst>
                                            </p:cTn>
                                            <p:tgtEl>
                                              <p:spTgt spid="56"/>
                                            </p:tgtEl>
                                          </p:cBhvr>
                                          <p:to x="100000" y="60000"/>
                                        </p:animScale>
                                        <p:animScale>
                                          <p:cBhvr>
                                            <p:cTn id="25" dur="124" decel="50000">
                                              <p:stCondLst>
                                                <p:cond delay="507"/>
                                              </p:stCondLst>
                                            </p:cTn>
                                            <p:tgtEl>
                                              <p:spTgt spid="56"/>
                                            </p:tgtEl>
                                          </p:cBhvr>
                                          <p:to x="100000" y="100000"/>
                                        </p:animScale>
                                        <p:animScale>
                                          <p:cBhvr>
                                            <p:cTn id="26" dur="20">
                                              <p:stCondLst>
                                                <p:cond delay="984"/>
                                              </p:stCondLst>
                                            </p:cTn>
                                            <p:tgtEl>
                                              <p:spTgt spid="56"/>
                                            </p:tgtEl>
                                          </p:cBhvr>
                                          <p:to x="100000" y="80000"/>
                                        </p:animScale>
                                        <p:animScale>
                                          <p:cBhvr>
                                            <p:cTn id="27" dur="124" decel="50000">
                                              <p:stCondLst>
                                                <p:cond delay="1004"/>
                                              </p:stCondLst>
                                            </p:cTn>
                                            <p:tgtEl>
                                              <p:spTgt spid="56"/>
                                            </p:tgtEl>
                                          </p:cBhvr>
                                          <p:to x="100000" y="100000"/>
                                        </p:animScale>
                                        <p:animScale>
                                          <p:cBhvr>
                                            <p:cTn id="28" dur="20">
                                              <p:stCondLst>
                                                <p:cond delay="1231"/>
                                              </p:stCondLst>
                                            </p:cTn>
                                            <p:tgtEl>
                                              <p:spTgt spid="56"/>
                                            </p:tgtEl>
                                          </p:cBhvr>
                                          <p:to x="100000" y="90000"/>
                                        </p:animScale>
                                        <p:animScale>
                                          <p:cBhvr>
                                            <p:cTn id="29" dur="124" decel="50000">
                                              <p:stCondLst>
                                                <p:cond delay="1251"/>
                                              </p:stCondLst>
                                            </p:cTn>
                                            <p:tgtEl>
                                              <p:spTgt spid="56"/>
                                            </p:tgtEl>
                                          </p:cBhvr>
                                          <p:to x="100000" y="100000"/>
                                        </p:animScale>
                                        <p:animScale>
                                          <p:cBhvr>
                                            <p:cTn id="30" dur="20">
                                              <p:stCondLst>
                                                <p:cond delay="1356"/>
                                              </p:stCondLst>
                                            </p:cTn>
                                            <p:tgtEl>
                                              <p:spTgt spid="56"/>
                                            </p:tgtEl>
                                          </p:cBhvr>
                                          <p:to x="100000" y="95000"/>
                                        </p:animScale>
                                        <p:animScale>
                                          <p:cBhvr>
                                            <p:cTn id="31" dur="124" decel="50000">
                                              <p:stCondLst>
                                                <p:cond delay="1376"/>
                                              </p:stCondLst>
                                            </p:cTn>
                                            <p:tgtEl>
                                              <p:spTgt spid="56"/>
                                            </p:tgtEl>
                                          </p:cBhvr>
                                          <p:to x="100000" y="100000"/>
                                        </p:animScale>
                                      </p:childTnLst>
                                    </p:cTn>
                                  </p:par>
                                </p:childTnLst>
                              </p:cTn>
                            </p:par>
                            <p:par>
                              <p:cTn id="32" fill="hold">
                                <p:stCondLst>
                                  <p:cond delay="3500"/>
                                </p:stCondLst>
                                <p:childTnLst>
                                  <p:par>
                                    <p:cTn id="33" presetID="2" presetClass="entr" presetSubtype="1" fill="hold" grpId="0" nodeType="afterEffect" p14:presetBounceEnd="58000">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14:bounceEnd="58000">
                                          <p:cBhvr additive="base">
                                            <p:cTn id="35" dur="1000" fill="hold"/>
                                            <p:tgtEl>
                                              <p:spTgt spid="12"/>
                                            </p:tgtEl>
                                            <p:attrNameLst>
                                              <p:attrName>ppt_x</p:attrName>
                                            </p:attrNameLst>
                                          </p:cBhvr>
                                          <p:tavLst>
                                            <p:tav tm="0">
                                              <p:val>
                                                <p:strVal val="#ppt_x"/>
                                              </p:val>
                                            </p:tav>
                                            <p:tav tm="100000">
                                              <p:val>
                                                <p:strVal val="#ppt_x"/>
                                              </p:val>
                                            </p:tav>
                                          </p:tavLst>
                                        </p:anim>
                                        <p:anim calcmode="lin" valueType="num" p14:bounceEnd="58000">
                                          <p:cBhvr additive="base">
                                            <p:cTn id="36" dur="10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4" repeatCount="indefinite" fill="hold" display="0">
                      <p:stCondLst>
                        <p:cond delay="indefinite"/>
                      </p:stCondLst>
                      <p:endCondLst>
                        <p:cond evt="onStopAudio" delay="0">
                          <p:tgtEl>
                            <p:sldTgt/>
                          </p:tgtEl>
                        </p:cond>
                      </p:endCondLst>
                    </p:cTn>
                    <p:tgtEl>
                      <p:spTgt spid="2"/>
                    </p:tgtEl>
                  </p:cMediaNode>
                </p:audio>
              </p:childTnLst>
            </p:cTn>
          </p:par>
        </p:tnLst>
        <p:bldLst>
          <p:bldP spid="58"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6" presetClass="entr" presetSubtype="21" fill="hold" nodeType="withEffect">
                                      <p:stCondLst>
                                        <p:cond delay="0"/>
                                      </p:stCondLst>
                                      <p:childTnLst>
                                        <p:set>
                                          <p:cBhvr>
                                            <p:cTn id="8" dur="1" fill="hold">
                                              <p:stCondLst>
                                                <p:cond delay="0"/>
                                              </p:stCondLst>
                                            </p:cTn>
                                            <p:tgtEl>
                                              <p:spTgt spid="67"/>
                                            </p:tgtEl>
                                            <p:attrNameLst>
                                              <p:attrName>style.visibility</p:attrName>
                                            </p:attrNameLst>
                                          </p:cBhvr>
                                          <p:to>
                                            <p:strVal val="visible"/>
                                          </p:to>
                                        </p:set>
                                        <p:animEffect transition="in" filter="barn(inVertical)">
                                          <p:cBhvr>
                                            <p:cTn id="9" dur="1000"/>
                                            <p:tgtEl>
                                              <p:spTgt spid="67"/>
                                            </p:tgtEl>
                                          </p:cBhvr>
                                        </p:animEffect>
                                      </p:childTnLst>
                                    </p:cTn>
                                  </p:par>
                                </p:childTnLst>
                              </p:cTn>
                            </p:par>
                            <p:par>
                              <p:cTn id="10" fill="hold">
                                <p:stCondLst>
                                  <p:cond delay="1000"/>
                                </p:stCondLst>
                                <p:childTnLst>
                                  <p:par>
                                    <p:cTn id="11" presetID="2" presetClass="entr" presetSubtype="1" fill="hold" grpId="0" nodeType="afterEffect">
                                      <p:stCondLst>
                                        <p:cond delay="0"/>
                                      </p:stCondLst>
                                      <p:childTnLst>
                                        <p:set>
                                          <p:cBhvr>
                                            <p:cTn id="12" dur="1" fill="hold">
                                              <p:stCondLst>
                                                <p:cond delay="0"/>
                                              </p:stCondLst>
                                            </p:cTn>
                                            <p:tgtEl>
                                              <p:spTgt spid="58"/>
                                            </p:tgtEl>
                                            <p:attrNameLst>
                                              <p:attrName>style.visibility</p:attrName>
                                            </p:attrNameLst>
                                          </p:cBhvr>
                                          <p:to>
                                            <p:strVal val="visible"/>
                                          </p:to>
                                        </p:set>
                                        <p:anim calcmode="lin" valueType="num">
                                          <p:cBhvr additive="base">
                                            <p:cTn id="13" dur="1000" fill="hold"/>
                                            <p:tgtEl>
                                              <p:spTgt spid="58"/>
                                            </p:tgtEl>
                                            <p:attrNameLst>
                                              <p:attrName>ppt_x</p:attrName>
                                            </p:attrNameLst>
                                          </p:cBhvr>
                                          <p:tavLst>
                                            <p:tav tm="0">
                                              <p:val>
                                                <p:strVal val="#ppt_x"/>
                                              </p:val>
                                            </p:tav>
                                            <p:tav tm="100000">
                                              <p:val>
                                                <p:strVal val="#ppt_x"/>
                                              </p:val>
                                            </p:tav>
                                          </p:tavLst>
                                        </p:anim>
                                        <p:anim calcmode="lin" valueType="num">
                                          <p:cBhvr additive="base">
                                            <p:cTn id="14" dur="1000" fill="hold"/>
                                            <p:tgtEl>
                                              <p:spTgt spid="58"/>
                                            </p:tgtEl>
                                            <p:attrNameLst>
                                              <p:attrName>ppt_y</p:attrName>
                                            </p:attrNameLst>
                                          </p:cBhvr>
                                          <p:tavLst>
                                            <p:tav tm="0">
                                              <p:val>
                                                <p:strVal val="0-#ppt_h/2"/>
                                              </p:val>
                                            </p:tav>
                                            <p:tav tm="100000">
                                              <p:val>
                                                <p:strVal val="#ppt_y"/>
                                              </p:val>
                                            </p:tav>
                                          </p:tavLst>
                                        </p:anim>
                                      </p:childTnLst>
                                    </p:cTn>
                                  </p:par>
                                </p:childTnLst>
                              </p:cTn>
                            </p:par>
                            <p:par>
                              <p:cTn id="15" fill="hold">
                                <p:stCondLst>
                                  <p:cond delay="2000"/>
                                </p:stCondLst>
                                <p:childTnLst>
                                  <p:par>
                                    <p:cTn id="16" presetID="26" presetClass="entr" presetSubtype="0" fill="hold" nodeType="after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wipe(down)">
                                          <p:cBhvr>
                                            <p:cTn id="18" dur="435">
                                              <p:stCondLst>
                                                <p:cond delay="0"/>
                                              </p:stCondLst>
                                            </p:cTn>
                                            <p:tgtEl>
                                              <p:spTgt spid="56"/>
                                            </p:tgtEl>
                                          </p:cBhvr>
                                        </p:animEffect>
                                        <p:anim calcmode="lin" valueType="num">
                                          <p:cBhvr>
                                            <p:cTn id="19" dur="1367"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20" dur="498"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21" dur="498" tmFilter="0, 0; 0.125,0.2665; 0.25,0.4; 0.375,0.465; 0.5,0.5;  0.625,0.535; 0.75,0.6; 0.875,0.7335; 1,1">
                                              <p:stCondLst>
                                                <p:cond delay="498"/>
                                              </p:stCondLst>
                                            </p:cTn>
                                            <p:tgtEl>
                                              <p:spTgt spid="56"/>
                                            </p:tgtEl>
                                            <p:attrNameLst>
                                              <p:attrName>ppt_y</p:attrName>
                                            </p:attrNameLst>
                                          </p:cBhvr>
                                          <p:tavLst>
                                            <p:tav tm="0" fmla="#ppt_y-sin(pi*$)/9">
                                              <p:val>
                                                <p:fltVal val="0"/>
                                              </p:val>
                                            </p:tav>
                                            <p:tav tm="100000">
                                              <p:val>
                                                <p:fltVal val="1"/>
                                              </p:val>
                                            </p:tav>
                                          </p:tavLst>
                                        </p:anim>
                                        <p:anim calcmode="lin" valueType="num">
                                          <p:cBhvr>
                                            <p:cTn id="22" dur="249" tmFilter="0, 0; 0.125,0.2665; 0.25,0.4; 0.375,0.465; 0.5,0.5;  0.625,0.535; 0.75,0.6; 0.875,0.7335; 1,1">
                                              <p:stCondLst>
                                                <p:cond delay="993"/>
                                              </p:stCondLst>
                                            </p:cTn>
                                            <p:tgtEl>
                                              <p:spTgt spid="56"/>
                                            </p:tgtEl>
                                            <p:attrNameLst>
                                              <p:attrName>ppt_y</p:attrName>
                                            </p:attrNameLst>
                                          </p:cBhvr>
                                          <p:tavLst>
                                            <p:tav tm="0" fmla="#ppt_y-sin(pi*$)/27">
                                              <p:val>
                                                <p:fltVal val="0"/>
                                              </p:val>
                                            </p:tav>
                                            <p:tav tm="100000">
                                              <p:val>
                                                <p:fltVal val="1"/>
                                              </p:val>
                                            </p:tav>
                                          </p:tavLst>
                                        </p:anim>
                                        <p:anim calcmode="lin" valueType="num">
                                          <p:cBhvr>
                                            <p:cTn id="23" dur="123" tmFilter="0, 0; 0.125,0.2665; 0.25,0.4; 0.375,0.465; 0.5,0.5;  0.625,0.535; 0.75,0.6; 0.875,0.7335; 1,1">
                                              <p:stCondLst>
                                                <p:cond delay="1242"/>
                                              </p:stCondLst>
                                            </p:cTn>
                                            <p:tgtEl>
                                              <p:spTgt spid="56"/>
                                            </p:tgtEl>
                                            <p:attrNameLst>
                                              <p:attrName>ppt_y</p:attrName>
                                            </p:attrNameLst>
                                          </p:cBhvr>
                                          <p:tavLst>
                                            <p:tav tm="0" fmla="#ppt_y-sin(pi*$)/81">
                                              <p:val>
                                                <p:fltVal val="0"/>
                                              </p:val>
                                            </p:tav>
                                            <p:tav tm="100000">
                                              <p:val>
                                                <p:fltVal val="1"/>
                                              </p:val>
                                            </p:tav>
                                          </p:tavLst>
                                        </p:anim>
                                        <p:animScale>
                                          <p:cBhvr>
                                            <p:cTn id="24" dur="20">
                                              <p:stCondLst>
                                                <p:cond delay="487"/>
                                              </p:stCondLst>
                                            </p:cTn>
                                            <p:tgtEl>
                                              <p:spTgt spid="56"/>
                                            </p:tgtEl>
                                          </p:cBhvr>
                                          <p:to x="100000" y="60000"/>
                                        </p:animScale>
                                        <p:animScale>
                                          <p:cBhvr>
                                            <p:cTn id="25" dur="124" decel="50000">
                                              <p:stCondLst>
                                                <p:cond delay="507"/>
                                              </p:stCondLst>
                                            </p:cTn>
                                            <p:tgtEl>
                                              <p:spTgt spid="56"/>
                                            </p:tgtEl>
                                          </p:cBhvr>
                                          <p:to x="100000" y="100000"/>
                                        </p:animScale>
                                        <p:animScale>
                                          <p:cBhvr>
                                            <p:cTn id="26" dur="20">
                                              <p:stCondLst>
                                                <p:cond delay="984"/>
                                              </p:stCondLst>
                                            </p:cTn>
                                            <p:tgtEl>
                                              <p:spTgt spid="56"/>
                                            </p:tgtEl>
                                          </p:cBhvr>
                                          <p:to x="100000" y="80000"/>
                                        </p:animScale>
                                        <p:animScale>
                                          <p:cBhvr>
                                            <p:cTn id="27" dur="124" decel="50000">
                                              <p:stCondLst>
                                                <p:cond delay="1004"/>
                                              </p:stCondLst>
                                            </p:cTn>
                                            <p:tgtEl>
                                              <p:spTgt spid="56"/>
                                            </p:tgtEl>
                                          </p:cBhvr>
                                          <p:to x="100000" y="100000"/>
                                        </p:animScale>
                                        <p:animScale>
                                          <p:cBhvr>
                                            <p:cTn id="28" dur="20">
                                              <p:stCondLst>
                                                <p:cond delay="1231"/>
                                              </p:stCondLst>
                                            </p:cTn>
                                            <p:tgtEl>
                                              <p:spTgt spid="56"/>
                                            </p:tgtEl>
                                          </p:cBhvr>
                                          <p:to x="100000" y="90000"/>
                                        </p:animScale>
                                        <p:animScale>
                                          <p:cBhvr>
                                            <p:cTn id="29" dur="124" decel="50000">
                                              <p:stCondLst>
                                                <p:cond delay="1251"/>
                                              </p:stCondLst>
                                            </p:cTn>
                                            <p:tgtEl>
                                              <p:spTgt spid="56"/>
                                            </p:tgtEl>
                                          </p:cBhvr>
                                          <p:to x="100000" y="100000"/>
                                        </p:animScale>
                                        <p:animScale>
                                          <p:cBhvr>
                                            <p:cTn id="30" dur="20">
                                              <p:stCondLst>
                                                <p:cond delay="1356"/>
                                              </p:stCondLst>
                                            </p:cTn>
                                            <p:tgtEl>
                                              <p:spTgt spid="56"/>
                                            </p:tgtEl>
                                          </p:cBhvr>
                                          <p:to x="100000" y="95000"/>
                                        </p:animScale>
                                        <p:animScale>
                                          <p:cBhvr>
                                            <p:cTn id="31" dur="124" decel="50000">
                                              <p:stCondLst>
                                                <p:cond delay="1376"/>
                                              </p:stCondLst>
                                            </p:cTn>
                                            <p:tgtEl>
                                              <p:spTgt spid="56"/>
                                            </p:tgtEl>
                                          </p:cBhvr>
                                          <p:to x="100000" y="100000"/>
                                        </p:animScale>
                                      </p:childTnLst>
                                    </p:cTn>
                                  </p:par>
                                </p:childTnLst>
                              </p:cTn>
                            </p:par>
                            <p:par>
                              <p:cTn id="32" fill="hold">
                                <p:stCondLst>
                                  <p:cond delay="3500"/>
                                </p:stCondLst>
                                <p:childTnLst>
                                  <p:par>
                                    <p:cTn id="33" presetID="2" presetClass="entr" presetSubtype="1"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1000" fill="hold"/>
                                            <p:tgtEl>
                                              <p:spTgt spid="12"/>
                                            </p:tgtEl>
                                            <p:attrNameLst>
                                              <p:attrName>ppt_x</p:attrName>
                                            </p:attrNameLst>
                                          </p:cBhvr>
                                          <p:tavLst>
                                            <p:tav tm="0">
                                              <p:val>
                                                <p:strVal val="#ppt_x"/>
                                              </p:val>
                                            </p:tav>
                                            <p:tav tm="100000">
                                              <p:val>
                                                <p:strVal val="#ppt_x"/>
                                              </p:val>
                                            </p:tav>
                                          </p:tavLst>
                                        </p:anim>
                                        <p:anim calcmode="lin" valueType="num">
                                          <p:cBhvr additive="base">
                                            <p:cTn id="36" dur="10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4" repeatCount="indefinite" fill="hold" display="0">
                      <p:stCondLst>
                        <p:cond delay="indefinite"/>
                      </p:stCondLst>
                      <p:endCondLst>
                        <p:cond evt="onStopAudio" delay="0">
                          <p:tgtEl>
                            <p:sldTgt/>
                          </p:tgtEl>
                        </p:cond>
                      </p:endCondLst>
                    </p:cTn>
                    <p:tgtEl>
                      <p:spTgt spid="2"/>
                    </p:tgtEl>
                  </p:cMediaNode>
                </p:audio>
              </p:childTnLst>
            </p:cTn>
          </p:par>
        </p:tnLst>
        <p:bldLst>
          <p:bldP spid="58" grpId="0"/>
          <p:bldP spid="12"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7">
            <a:extLst>
              <a:ext uri="{FF2B5EF4-FFF2-40B4-BE49-F238E27FC236}">
                <a16:creationId xmlns:a16="http://schemas.microsoft.com/office/drawing/2014/main" id="{55C46806-5401-4D27-BBB4-650A3DE4D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4310" y="174661"/>
            <a:ext cx="4859677" cy="1670873"/>
          </a:xfrm>
          <a:prstGeom prst="rect">
            <a:avLst/>
          </a:prstGeom>
        </p:spPr>
      </p:pic>
      <p:sp>
        <p:nvSpPr>
          <p:cNvPr id="12" name="TextBox 11">
            <a:extLst>
              <a:ext uri="{FF2B5EF4-FFF2-40B4-BE49-F238E27FC236}">
                <a16:creationId xmlns:a16="http://schemas.microsoft.com/office/drawing/2014/main" id="{33E0D4EA-0922-43CD-A840-272B11BE0C94}"/>
              </a:ext>
            </a:extLst>
          </p:cNvPr>
          <p:cNvSpPr txBox="1"/>
          <p:nvPr/>
        </p:nvSpPr>
        <p:spPr>
          <a:xfrm>
            <a:off x="4048017" y="427842"/>
            <a:ext cx="3832261" cy="923330"/>
          </a:xfrm>
          <a:prstGeom prst="rect">
            <a:avLst/>
          </a:prstGeom>
          <a:noFill/>
        </p:spPr>
        <p:txBody>
          <a:bodyPr wrap="square" rtlCol="0">
            <a:spAutoFit/>
          </a:bodyPr>
          <a:lstStyle/>
          <a:p>
            <a:r>
              <a:rPr lang="en-US" sz="5400" dirty="0" err="1">
                <a:solidFill>
                  <a:schemeClr val="accent5">
                    <a:lumMod val="50000"/>
                  </a:schemeClr>
                </a:solidFill>
                <a:latin typeface="UTM Azuki" panose="02040603050506020204" pitchFamily="18" charset="0"/>
              </a:rPr>
              <a:t>Giải</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nghĩa</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từ</a:t>
            </a:r>
            <a:endParaRPr lang="en-US" sz="5400" dirty="0">
              <a:solidFill>
                <a:schemeClr val="accent5">
                  <a:lumMod val="50000"/>
                </a:schemeClr>
              </a:solidFill>
              <a:latin typeface="UTM Azuki" panose="02040603050506020204" pitchFamily="18" charset="0"/>
            </a:endParaRPr>
          </a:p>
        </p:txBody>
      </p:sp>
      <p:sp>
        <p:nvSpPr>
          <p:cNvPr id="19" name="Text Box 401">
            <a:extLst>
              <a:ext uri="{FF2B5EF4-FFF2-40B4-BE49-F238E27FC236}">
                <a16:creationId xmlns:a16="http://schemas.microsoft.com/office/drawing/2014/main" id="{B487C6B4-061A-4A2D-9B80-1EA1B4F27FFA}"/>
              </a:ext>
            </a:extLst>
          </p:cNvPr>
          <p:cNvSpPr txBox="1">
            <a:spLocks noChangeArrowheads="1"/>
          </p:cNvSpPr>
          <p:nvPr/>
        </p:nvSpPr>
        <p:spPr bwMode="auto">
          <a:xfrm>
            <a:off x="785972" y="4710718"/>
            <a:ext cx="10356350" cy="1940957"/>
          </a:xfrm>
          <a:prstGeom prst="roundRect">
            <a:avLst/>
          </a:prstGeom>
          <a:solidFill>
            <a:srgbClr val="FF0000">
              <a:alpha val="21000"/>
            </a:srgb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3600" b="1" dirty="0" err="1">
                <a:solidFill>
                  <a:schemeClr val="accent5">
                    <a:lumMod val="50000"/>
                  </a:schemeClr>
                </a:solidFill>
                <a:latin typeface="UTM Androgyne" panose="02040603050506020204" pitchFamily="18" charset="0"/>
                <a:cs typeface="Times New Roman" panose="02020603050405020304" pitchFamily="18" charset="0"/>
              </a:rPr>
              <a:t>Văn</a:t>
            </a:r>
            <a:r>
              <a:rPr lang="en-US" sz="3600" b="1" dirty="0">
                <a:solidFill>
                  <a:schemeClr val="accent5">
                    <a:lumMod val="50000"/>
                  </a:schemeClr>
                </a:solidFill>
                <a:latin typeface="UTM Androgyne" panose="02040603050506020204" pitchFamily="18" charset="0"/>
                <a:cs typeface="Times New Roman" panose="02020603050405020304" pitchFamily="18" charset="0"/>
              </a:rPr>
              <a:t> </a:t>
            </a:r>
            <a:r>
              <a:rPr lang="en-US" sz="3600" b="1" dirty="0" err="1">
                <a:solidFill>
                  <a:schemeClr val="accent5">
                    <a:lumMod val="50000"/>
                  </a:schemeClr>
                </a:solidFill>
                <a:latin typeface="UTM Androgyne" panose="02040603050506020204" pitchFamily="18" charset="0"/>
                <a:cs typeface="Times New Roman" panose="02020603050405020304" pitchFamily="18" charset="0"/>
              </a:rPr>
              <a:t>hóa</a:t>
            </a:r>
            <a:r>
              <a:rPr lang="en-US" sz="3600" b="1" dirty="0">
                <a:solidFill>
                  <a:schemeClr val="accent5">
                    <a:lumMod val="50000"/>
                  </a:schemeClr>
                </a:solidFill>
                <a:latin typeface="UTM Androgyne" panose="02040603050506020204" pitchFamily="18" charset="0"/>
                <a:cs typeface="Times New Roman" panose="02020603050405020304" pitchFamily="18" charset="0"/>
              </a:rPr>
              <a:t> </a:t>
            </a:r>
            <a:r>
              <a:rPr lang="en-US" sz="3600" b="1" dirty="0" err="1">
                <a:solidFill>
                  <a:schemeClr val="accent5">
                    <a:lumMod val="50000"/>
                  </a:schemeClr>
                </a:solidFill>
                <a:latin typeface="UTM Androgyne" panose="02040603050506020204" pitchFamily="18" charset="0"/>
                <a:cs typeface="Times New Roman" panose="02020603050405020304" pitchFamily="18" charset="0"/>
              </a:rPr>
              <a:t>Đông</a:t>
            </a:r>
            <a:r>
              <a:rPr lang="en-US" sz="3600" b="1" dirty="0">
                <a:solidFill>
                  <a:schemeClr val="accent5">
                    <a:lumMod val="50000"/>
                  </a:schemeClr>
                </a:solidFill>
                <a:latin typeface="UTM Androgyne" panose="02040603050506020204" pitchFamily="18" charset="0"/>
                <a:cs typeface="Times New Roman" panose="02020603050405020304" pitchFamily="18" charset="0"/>
              </a:rPr>
              <a:t> </a:t>
            </a:r>
            <a:r>
              <a:rPr lang="en-US" sz="3600" b="1" dirty="0" err="1">
                <a:solidFill>
                  <a:schemeClr val="accent5">
                    <a:lumMod val="50000"/>
                  </a:schemeClr>
                </a:solidFill>
                <a:latin typeface="UTM Androgyne" panose="02040603050506020204" pitchFamily="18" charset="0"/>
                <a:cs typeface="Times New Roman" panose="02020603050405020304" pitchFamily="18" charset="0"/>
              </a:rPr>
              <a:t>Sơn</a:t>
            </a:r>
            <a:r>
              <a:rPr lang="en-US" sz="3600" b="1" dirty="0">
                <a:solidFill>
                  <a:schemeClr val="accent5">
                    <a:lumMod val="50000"/>
                  </a:schemeClr>
                </a:solidFill>
                <a:latin typeface="UTM Androgyne" panose="02040603050506020204" pitchFamily="18" charset="0"/>
                <a:cs typeface="Times New Roman" panose="02020603050405020304" pitchFamily="18"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nền</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văn</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hóa</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của</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một</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thời</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kì</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lịch</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sử</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cổ</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xưa</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được</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xác</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định</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trên</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cơ</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sở</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những</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di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vật</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tòm</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được</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ở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Đông</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Sơn</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 Thanh </a:t>
            </a:r>
            <a:r>
              <a:rPr lang="en-US" sz="3600" dirty="0" err="1">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Hóa</a:t>
            </a:r>
            <a:r>
              <a:rPr lang="en-US" sz="3600" dirty="0">
                <a:solidFill>
                  <a:schemeClr val="accent6">
                    <a:lumMod val="10000"/>
                  </a:schemeClr>
                </a:solidFill>
                <a:latin typeface="UTM Androgyne" panose="02040603050506020204" pitchFamily="18" charset="0"/>
                <a:ea typeface="Tahoma" panose="020B0604030504040204" pitchFamily="34" charset="0"/>
                <a:cs typeface="Tahoma" panose="020B0604030504040204" pitchFamily="34" charset="0"/>
              </a:rPr>
              <a:t>.</a:t>
            </a:r>
          </a:p>
        </p:txBody>
      </p:sp>
      <p:pic>
        <p:nvPicPr>
          <p:cNvPr id="3" name="Picture 2" descr="A picture containing blue&#10;&#10;Description automatically generated">
            <a:extLst>
              <a:ext uri="{FF2B5EF4-FFF2-40B4-BE49-F238E27FC236}">
                <a16:creationId xmlns:a16="http://schemas.microsoft.com/office/drawing/2014/main" id="{2536CFB1-1A15-469D-910C-8173D1C9CCC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420431" y="1845534"/>
            <a:ext cx="3349549" cy="23708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A group of vases on a shelf&#10;&#10;Description automatically generated with low confidence">
            <a:extLst>
              <a:ext uri="{FF2B5EF4-FFF2-40B4-BE49-F238E27FC236}">
                <a16:creationId xmlns:a16="http://schemas.microsoft.com/office/drawing/2014/main" id="{D0020C4B-D11E-43BF-A875-06B9C19E72B4}"/>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446875" y="2001610"/>
            <a:ext cx="3349549" cy="23678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A picture containing indoor, red, set, several&#10;&#10;Description automatically generated">
            <a:extLst>
              <a:ext uri="{FF2B5EF4-FFF2-40B4-BE49-F238E27FC236}">
                <a16:creationId xmlns:a16="http://schemas.microsoft.com/office/drawing/2014/main" id="{1F92CA06-A6EA-4F07-A648-465BEFDD526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8301008" y="1976632"/>
            <a:ext cx="3180414" cy="23678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0927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7">
            <a:extLst>
              <a:ext uri="{FF2B5EF4-FFF2-40B4-BE49-F238E27FC236}">
                <a16:creationId xmlns:a16="http://schemas.microsoft.com/office/drawing/2014/main" id="{55C46806-5401-4D27-BBB4-650A3DE4D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5367" y="172704"/>
            <a:ext cx="4859677" cy="1670873"/>
          </a:xfrm>
          <a:prstGeom prst="rect">
            <a:avLst/>
          </a:prstGeom>
        </p:spPr>
      </p:pic>
      <p:sp>
        <p:nvSpPr>
          <p:cNvPr id="12" name="TextBox 11">
            <a:extLst>
              <a:ext uri="{FF2B5EF4-FFF2-40B4-BE49-F238E27FC236}">
                <a16:creationId xmlns:a16="http://schemas.microsoft.com/office/drawing/2014/main" id="{33E0D4EA-0922-43CD-A840-272B11BE0C94}"/>
              </a:ext>
            </a:extLst>
          </p:cNvPr>
          <p:cNvSpPr txBox="1"/>
          <p:nvPr/>
        </p:nvSpPr>
        <p:spPr>
          <a:xfrm>
            <a:off x="4179074" y="425885"/>
            <a:ext cx="3832261" cy="923330"/>
          </a:xfrm>
          <a:prstGeom prst="rect">
            <a:avLst/>
          </a:prstGeom>
          <a:noFill/>
        </p:spPr>
        <p:txBody>
          <a:bodyPr wrap="square" rtlCol="0">
            <a:spAutoFit/>
          </a:bodyPr>
          <a:lstStyle/>
          <a:p>
            <a:r>
              <a:rPr lang="en-US" sz="5400" dirty="0" err="1">
                <a:solidFill>
                  <a:schemeClr val="accent5">
                    <a:lumMod val="50000"/>
                  </a:schemeClr>
                </a:solidFill>
                <a:latin typeface="UTM Azuki" panose="02040603050506020204" pitchFamily="18" charset="0"/>
              </a:rPr>
              <a:t>Giải</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nghĩa</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từ</a:t>
            </a:r>
            <a:endParaRPr lang="en-US" sz="5400" dirty="0">
              <a:solidFill>
                <a:schemeClr val="accent5">
                  <a:lumMod val="50000"/>
                </a:schemeClr>
              </a:solidFill>
              <a:latin typeface="UTM Azuki" panose="02040603050506020204" pitchFamily="18" charset="0"/>
            </a:endParaRPr>
          </a:p>
        </p:txBody>
      </p:sp>
      <p:sp>
        <p:nvSpPr>
          <p:cNvPr id="19" name="Text Box 401">
            <a:extLst>
              <a:ext uri="{FF2B5EF4-FFF2-40B4-BE49-F238E27FC236}">
                <a16:creationId xmlns:a16="http://schemas.microsoft.com/office/drawing/2014/main" id="{B487C6B4-061A-4A2D-9B80-1EA1B4F27FFA}"/>
              </a:ext>
            </a:extLst>
          </p:cNvPr>
          <p:cNvSpPr txBox="1">
            <a:spLocks noChangeArrowheads="1"/>
          </p:cNvSpPr>
          <p:nvPr/>
        </p:nvSpPr>
        <p:spPr bwMode="auto">
          <a:xfrm>
            <a:off x="559363" y="2421430"/>
            <a:ext cx="3537324" cy="2349579"/>
          </a:xfrm>
          <a:prstGeom prst="roundRect">
            <a:avLst/>
          </a:prstGeom>
          <a:solidFill>
            <a:srgbClr val="FF0000">
              <a:alpha val="21000"/>
            </a:srgb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n-US" sz="4400" dirty="0" err="1">
                <a:solidFill>
                  <a:schemeClr val="accent5">
                    <a:lumMod val="50000"/>
                  </a:schemeClr>
                </a:solidFill>
                <a:latin typeface="UTM Flamenco" panose="02040603050506020204" pitchFamily="18" charset="0"/>
              </a:rPr>
              <a:t>Hoa</a:t>
            </a:r>
            <a:r>
              <a:rPr lang="en-US" sz="4400" dirty="0">
                <a:solidFill>
                  <a:schemeClr val="accent5">
                    <a:lumMod val="50000"/>
                  </a:schemeClr>
                </a:solidFill>
                <a:latin typeface="UTM Flamenco" panose="02040603050506020204" pitchFamily="18" charset="0"/>
              </a:rPr>
              <a:t> </a:t>
            </a:r>
            <a:r>
              <a:rPr lang="en-US" sz="4400" dirty="0" err="1">
                <a:solidFill>
                  <a:schemeClr val="accent5">
                    <a:lumMod val="50000"/>
                  </a:schemeClr>
                </a:solidFill>
                <a:latin typeface="UTM Flamenco" panose="02040603050506020204" pitchFamily="18" charset="0"/>
              </a:rPr>
              <a:t>văn</a:t>
            </a:r>
            <a:r>
              <a:rPr lang="en-US" sz="4400" dirty="0">
                <a:solidFill>
                  <a:schemeClr val="accent5">
                    <a:lumMod val="50000"/>
                  </a:schemeClr>
                </a:solidFill>
                <a:latin typeface="UTM Flamenco" panose="02040603050506020204" pitchFamily="18" charset="0"/>
              </a:rPr>
              <a:t>: </a:t>
            </a:r>
            <a:r>
              <a:rPr lang="en-US" sz="4400" dirty="0" err="1">
                <a:solidFill>
                  <a:schemeClr val="accent6">
                    <a:lumMod val="10000"/>
                  </a:schemeClr>
                </a:solidFill>
                <a:latin typeface="UTM Flamenco" panose="02040603050506020204" pitchFamily="18" charset="0"/>
              </a:rPr>
              <a:t>hình</a:t>
            </a:r>
            <a:r>
              <a:rPr lang="en-US" sz="4400" dirty="0">
                <a:solidFill>
                  <a:schemeClr val="accent6">
                    <a:lumMod val="10000"/>
                  </a:schemeClr>
                </a:solidFill>
                <a:latin typeface="UTM Flamenco" panose="02040603050506020204" pitchFamily="18" charset="0"/>
              </a:rPr>
              <a:t> </a:t>
            </a:r>
            <a:r>
              <a:rPr lang="en-US" sz="4400" dirty="0" err="1">
                <a:solidFill>
                  <a:schemeClr val="accent6">
                    <a:lumMod val="10000"/>
                  </a:schemeClr>
                </a:solidFill>
                <a:latin typeface="UTM Flamenco" panose="02040603050506020204" pitchFamily="18" charset="0"/>
              </a:rPr>
              <a:t>trang</a:t>
            </a:r>
            <a:r>
              <a:rPr lang="en-US" sz="4400" dirty="0">
                <a:solidFill>
                  <a:schemeClr val="accent6">
                    <a:lumMod val="10000"/>
                  </a:schemeClr>
                </a:solidFill>
                <a:latin typeface="UTM Flamenco" panose="02040603050506020204" pitchFamily="18" charset="0"/>
              </a:rPr>
              <a:t> </a:t>
            </a:r>
            <a:r>
              <a:rPr lang="en-US" sz="4400" dirty="0" err="1">
                <a:solidFill>
                  <a:schemeClr val="accent6">
                    <a:lumMod val="10000"/>
                  </a:schemeClr>
                </a:solidFill>
                <a:latin typeface="UTM Flamenco" panose="02040603050506020204" pitchFamily="18" charset="0"/>
              </a:rPr>
              <a:t>trí</a:t>
            </a:r>
            <a:r>
              <a:rPr lang="en-US" sz="4400" dirty="0">
                <a:solidFill>
                  <a:schemeClr val="accent6">
                    <a:lumMod val="10000"/>
                  </a:schemeClr>
                </a:solidFill>
                <a:latin typeface="UTM Flamenco" panose="02040603050506020204" pitchFamily="18" charset="0"/>
              </a:rPr>
              <a:t> </a:t>
            </a:r>
            <a:r>
              <a:rPr lang="en-US" sz="4400" dirty="0" err="1">
                <a:solidFill>
                  <a:schemeClr val="accent6">
                    <a:lumMod val="10000"/>
                  </a:schemeClr>
                </a:solidFill>
                <a:latin typeface="UTM Flamenco" panose="02040603050506020204" pitchFamily="18" charset="0"/>
              </a:rPr>
              <a:t>trên</a:t>
            </a:r>
            <a:r>
              <a:rPr lang="en-US" sz="4400" dirty="0">
                <a:solidFill>
                  <a:schemeClr val="accent6">
                    <a:lumMod val="10000"/>
                  </a:schemeClr>
                </a:solidFill>
                <a:latin typeface="UTM Flamenco" panose="02040603050506020204" pitchFamily="18" charset="0"/>
              </a:rPr>
              <a:t> </a:t>
            </a:r>
            <a:r>
              <a:rPr lang="en-US" sz="4400" dirty="0" err="1">
                <a:solidFill>
                  <a:schemeClr val="accent6">
                    <a:lumMod val="10000"/>
                  </a:schemeClr>
                </a:solidFill>
                <a:latin typeface="UTM Flamenco" panose="02040603050506020204" pitchFamily="18" charset="0"/>
              </a:rPr>
              <a:t>đồ</a:t>
            </a:r>
            <a:r>
              <a:rPr lang="en-US" sz="4400" dirty="0">
                <a:solidFill>
                  <a:schemeClr val="accent6">
                    <a:lumMod val="10000"/>
                  </a:schemeClr>
                </a:solidFill>
                <a:latin typeface="UTM Flamenco" panose="02040603050506020204" pitchFamily="18" charset="0"/>
              </a:rPr>
              <a:t> </a:t>
            </a:r>
            <a:r>
              <a:rPr lang="en-US" sz="4400" dirty="0" err="1">
                <a:solidFill>
                  <a:schemeClr val="accent6">
                    <a:lumMod val="10000"/>
                  </a:schemeClr>
                </a:solidFill>
                <a:latin typeface="UTM Flamenco" panose="02040603050506020204" pitchFamily="18" charset="0"/>
              </a:rPr>
              <a:t>vật</a:t>
            </a:r>
            <a:endParaRPr lang="en-US" sz="4400" dirty="0">
              <a:solidFill>
                <a:schemeClr val="accent6">
                  <a:lumMod val="10000"/>
                </a:schemeClr>
              </a:solidFill>
              <a:latin typeface="UTM Flamenco" panose="02040603050506020204" pitchFamily="18" charset="0"/>
            </a:endParaRPr>
          </a:p>
        </p:txBody>
      </p:sp>
      <p:pic>
        <p:nvPicPr>
          <p:cNvPr id="16" name="图片 1">
            <a:extLst>
              <a:ext uri="{FF2B5EF4-FFF2-40B4-BE49-F238E27FC236}">
                <a16:creationId xmlns:a16="http://schemas.microsoft.com/office/drawing/2014/main" id="{C121AEF8-19B0-4014-986D-9478E9808A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4406" y="1251404"/>
            <a:ext cx="7223850" cy="6179126"/>
          </a:xfrm>
          <a:prstGeom prst="rect">
            <a:avLst/>
          </a:prstGeom>
        </p:spPr>
      </p:pic>
      <p:pic>
        <p:nvPicPr>
          <p:cNvPr id="17" name="Picture 16" descr="A picture containing text, coin&#10;&#10;Description automatically generated">
            <a:extLst>
              <a:ext uri="{FF2B5EF4-FFF2-40B4-BE49-F238E27FC236}">
                <a16:creationId xmlns:a16="http://schemas.microsoft.com/office/drawing/2014/main" id="{0891FDF1-54E3-4FB2-A11D-081F35D05F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98120">
            <a:off x="4739919" y="3538439"/>
            <a:ext cx="2581776" cy="2370156"/>
          </a:xfrm>
          <a:prstGeom prst="rect">
            <a:avLst/>
          </a:prstGeom>
        </p:spPr>
      </p:pic>
      <p:pic>
        <p:nvPicPr>
          <p:cNvPr id="18" name="Picture 17" descr="A picture containing text, porcelain&#10;&#10;Description automatically generated">
            <a:extLst>
              <a:ext uri="{FF2B5EF4-FFF2-40B4-BE49-F238E27FC236}">
                <a16:creationId xmlns:a16="http://schemas.microsoft.com/office/drawing/2014/main" id="{96D70023-8AE7-4E18-A45A-97EF59795F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435855">
            <a:off x="8218471" y="4954947"/>
            <a:ext cx="2407789" cy="1503893"/>
          </a:xfrm>
          <a:prstGeom prst="rect">
            <a:avLst/>
          </a:prstGeom>
        </p:spPr>
      </p:pic>
      <p:pic>
        <p:nvPicPr>
          <p:cNvPr id="20" name="Picture 19" descr="Text, calendar&#10;&#10;Description automatically generated">
            <a:extLst>
              <a:ext uri="{FF2B5EF4-FFF2-40B4-BE49-F238E27FC236}">
                <a16:creationId xmlns:a16="http://schemas.microsoft.com/office/drawing/2014/main" id="{3F5BD0F9-7C62-4B36-B121-6DCD7581A07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9759">
            <a:off x="8350540" y="1968513"/>
            <a:ext cx="2073477" cy="1956700"/>
          </a:xfrm>
          <a:prstGeom prst="rect">
            <a:avLst/>
          </a:prstGeom>
        </p:spPr>
      </p:pic>
    </p:spTree>
    <p:extLst>
      <p:ext uri="{BB962C8B-B14F-4D97-AF65-F5344CB8AC3E}">
        <p14:creationId xmlns:p14="http://schemas.microsoft.com/office/powerpoint/2010/main" val="124386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and person dancing&#10;&#10;Description automatically generated">
            <a:extLst>
              <a:ext uri="{FF2B5EF4-FFF2-40B4-BE49-F238E27FC236}">
                <a16:creationId xmlns:a16="http://schemas.microsoft.com/office/drawing/2014/main" id="{830EE0D0-8A28-4272-A5B6-6C5C7CD0CDD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560547" y="2321960"/>
            <a:ext cx="5000088" cy="4091869"/>
          </a:xfrm>
          <a:prstGeom prst="rect">
            <a:avLst/>
          </a:prstGeom>
          <a:ln>
            <a:noFill/>
          </a:ln>
          <a:effectLst>
            <a:outerShdw blurRad="190500" algn="tl" rotWithShape="0">
              <a:srgbClr val="000000">
                <a:alpha val="70000"/>
              </a:srgbClr>
            </a:outerShdw>
          </a:effectLst>
        </p:spPr>
      </p:pic>
      <p:pic>
        <p:nvPicPr>
          <p:cNvPr id="6" name="Picture 5" descr="A person dancing on a stage&#10;&#10;Description automatically generated with low confidence">
            <a:extLst>
              <a:ext uri="{FF2B5EF4-FFF2-40B4-BE49-F238E27FC236}">
                <a16:creationId xmlns:a16="http://schemas.microsoft.com/office/drawing/2014/main" id="{40662B14-B45B-422C-ADFD-5AA14EE5FBA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6189917" y="1322413"/>
            <a:ext cx="5317140" cy="4328373"/>
          </a:xfrm>
          <a:prstGeom prst="rect">
            <a:avLst/>
          </a:prstGeom>
          <a:ln>
            <a:noFill/>
          </a:ln>
          <a:effectLst>
            <a:outerShdw blurRad="190500" algn="tl" rotWithShape="0">
              <a:srgbClr val="000000">
                <a:alpha val="70000"/>
              </a:srgbClr>
            </a:outerShdw>
          </a:effectLst>
        </p:spPr>
      </p:pic>
      <p:sp>
        <p:nvSpPr>
          <p:cNvPr id="7" name="Text Box 401">
            <a:extLst>
              <a:ext uri="{FF2B5EF4-FFF2-40B4-BE49-F238E27FC236}">
                <a16:creationId xmlns:a16="http://schemas.microsoft.com/office/drawing/2014/main" id="{6989CCD1-BB63-435D-9361-9ED3AA5F1FCE}"/>
              </a:ext>
            </a:extLst>
          </p:cNvPr>
          <p:cNvSpPr txBox="1">
            <a:spLocks noChangeArrowheads="1"/>
          </p:cNvSpPr>
          <p:nvPr/>
        </p:nvSpPr>
        <p:spPr bwMode="auto">
          <a:xfrm>
            <a:off x="723750" y="445759"/>
            <a:ext cx="11276468" cy="715089"/>
          </a:xfrm>
          <a:prstGeom prst="roundRect">
            <a:avLst/>
          </a:prstGeom>
          <a:solidFill>
            <a:srgbClr val="FF0000">
              <a:alpha val="21000"/>
            </a:srgb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defRPr/>
            </a:pPr>
            <a:r>
              <a:rPr lang="en-US" sz="3600" dirty="0" err="1">
                <a:solidFill>
                  <a:schemeClr val="accent5">
                    <a:lumMod val="50000"/>
                  </a:schemeClr>
                </a:solidFill>
                <a:latin typeface="UTM Androgyne" panose="02040603050506020204" pitchFamily="18" charset="0"/>
              </a:rPr>
              <a:t>Vũ</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công</a:t>
            </a:r>
            <a:r>
              <a:rPr lang="en-US" sz="3600" dirty="0">
                <a:solidFill>
                  <a:schemeClr val="accent5">
                    <a:lumMod val="5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người</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biểu</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diễn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nhảy</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múa</a:t>
            </a:r>
            <a:r>
              <a:rPr lang="en-US" sz="3600" dirty="0">
                <a:solidFill>
                  <a:schemeClr val="accent6">
                    <a:lumMod val="10000"/>
                  </a:schemeClr>
                </a:solidFill>
                <a:latin typeface="UTM Androgyne" panose="02040603050506020204" pitchFamily="18" charset="0"/>
              </a:rPr>
              <a:t> , </a:t>
            </a:r>
            <a:r>
              <a:rPr lang="en-US" sz="3600" dirty="0" err="1">
                <a:solidFill>
                  <a:schemeClr val="accent6">
                    <a:lumMod val="10000"/>
                  </a:schemeClr>
                </a:solidFill>
                <a:latin typeface="UTM Androgyne" panose="02040603050506020204" pitchFamily="18" charset="0"/>
              </a:rPr>
              <a:t>diễn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viên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múa</a:t>
            </a:r>
            <a:r>
              <a:rPr lang="en-US" sz="3600" dirty="0">
                <a:solidFill>
                  <a:schemeClr val="accent6">
                    <a:lumMod val="10000"/>
                  </a:schemeClr>
                </a:solidFill>
                <a:latin typeface="UTM Androgyne" panose="02040603050506020204" pitchFamily="18" charset="0"/>
              </a:rPr>
              <a:t>.</a:t>
            </a:r>
          </a:p>
        </p:txBody>
      </p:sp>
    </p:spTree>
    <p:extLst>
      <p:ext uri="{BB962C8B-B14F-4D97-AF65-F5344CB8AC3E}">
        <p14:creationId xmlns:p14="http://schemas.microsoft.com/office/powerpoint/2010/main" val="337110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7">
            <a:extLst>
              <a:ext uri="{FF2B5EF4-FFF2-40B4-BE49-F238E27FC236}">
                <a16:creationId xmlns:a16="http://schemas.microsoft.com/office/drawing/2014/main" id="{55C46806-5401-4D27-BBB4-650A3DE4D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4310" y="174661"/>
            <a:ext cx="4859677" cy="1670873"/>
          </a:xfrm>
          <a:prstGeom prst="rect">
            <a:avLst/>
          </a:prstGeom>
        </p:spPr>
      </p:pic>
      <p:sp>
        <p:nvSpPr>
          <p:cNvPr id="12" name="TextBox 11">
            <a:extLst>
              <a:ext uri="{FF2B5EF4-FFF2-40B4-BE49-F238E27FC236}">
                <a16:creationId xmlns:a16="http://schemas.microsoft.com/office/drawing/2014/main" id="{33E0D4EA-0922-43CD-A840-272B11BE0C94}"/>
              </a:ext>
            </a:extLst>
          </p:cNvPr>
          <p:cNvSpPr txBox="1"/>
          <p:nvPr/>
        </p:nvSpPr>
        <p:spPr>
          <a:xfrm>
            <a:off x="4048017" y="427842"/>
            <a:ext cx="3832261" cy="923330"/>
          </a:xfrm>
          <a:prstGeom prst="rect">
            <a:avLst/>
          </a:prstGeom>
          <a:noFill/>
        </p:spPr>
        <p:txBody>
          <a:bodyPr wrap="square" rtlCol="0">
            <a:spAutoFit/>
          </a:bodyPr>
          <a:lstStyle/>
          <a:p>
            <a:r>
              <a:rPr lang="en-US" sz="5400" dirty="0" err="1">
                <a:solidFill>
                  <a:schemeClr val="accent5">
                    <a:lumMod val="50000"/>
                  </a:schemeClr>
                </a:solidFill>
                <a:latin typeface="UTM Azuki" panose="02040603050506020204" pitchFamily="18" charset="0"/>
              </a:rPr>
              <a:t>Giải</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nghĩa</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từ</a:t>
            </a:r>
            <a:endParaRPr lang="en-US" sz="5400" dirty="0">
              <a:solidFill>
                <a:schemeClr val="accent5">
                  <a:lumMod val="50000"/>
                </a:schemeClr>
              </a:solidFill>
              <a:latin typeface="UTM Azuki" panose="02040603050506020204" pitchFamily="18" charset="0"/>
            </a:endParaRPr>
          </a:p>
        </p:txBody>
      </p:sp>
      <p:sp>
        <p:nvSpPr>
          <p:cNvPr id="8" name="Text Box 401">
            <a:extLst>
              <a:ext uri="{FF2B5EF4-FFF2-40B4-BE49-F238E27FC236}">
                <a16:creationId xmlns:a16="http://schemas.microsoft.com/office/drawing/2014/main" id="{9A774806-63E9-4505-A94A-D94024F9C524}"/>
              </a:ext>
            </a:extLst>
          </p:cNvPr>
          <p:cNvSpPr txBox="1">
            <a:spLocks noChangeArrowheads="1"/>
          </p:cNvSpPr>
          <p:nvPr/>
        </p:nvSpPr>
        <p:spPr bwMode="auto">
          <a:xfrm>
            <a:off x="298011" y="1826409"/>
            <a:ext cx="11594389" cy="4392692"/>
          </a:xfrm>
          <a:prstGeom prst="roundRect">
            <a:avLst/>
          </a:prstGeom>
          <a:solidFill>
            <a:srgbClr val="F78095">
              <a:alpha val="47000"/>
            </a:srgbClr>
          </a:solidFill>
          <a:ln>
            <a:prstDash val="dash"/>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defRPr/>
            </a:pPr>
            <a:r>
              <a:rPr lang="en-US" sz="3600" dirty="0" err="1">
                <a:solidFill>
                  <a:schemeClr val="accent5">
                    <a:lumMod val="50000"/>
                  </a:schemeClr>
                </a:solidFill>
                <a:latin typeface="UTM Androgyne" panose="02040603050506020204" pitchFamily="18" charset="0"/>
              </a:rPr>
              <a:t>Chính</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đáng</a:t>
            </a:r>
            <a:r>
              <a:rPr lang="en-US" sz="3600" dirty="0">
                <a:solidFill>
                  <a:schemeClr val="accent5">
                    <a:lumMod val="50000"/>
                  </a:schemeClr>
                </a:solidFill>
                <a:latin typeface="UTM Androgyne" panose="02040603050506020204" pitchFamily="18" charset="0"/>
              </a:rPr>
              <a:t> : </a:t>
            </a:r>
            <a:r>
              <a:rPr lang="en-US" sz="3600" dirty="0" err="1">
                <a:solidFill>
                  <a:schemeClr val="accent6">
                    <a:lumMod val="10000"/>
                  </a:schemeClr>
                </a:solidFill>
                <a:latin typeface="UTM Androgyne" panose="02040603050506020204" pitchFamily="18" charset="0"/>
              </a:rPr>
              <a:t>đúng</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họp</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với</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lẽ</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phải</a:t>
            </a:r>
            <a:endParaRPr lang="en-US" sz="3600" dirty="0">
              <a:solidFill>
                <a:schemeClr val="accent6">
                  <a:lumMod val="10000"/>
                </a:schemeClr>
              </a:solidFill>
              <a:latin typeface="UTM Androgyne" panose="02040603050506020204" pitchFamily="18" charset="0"/>
            </a:endParaRPr>
          </a:p>
          <a:p>
            <a:pPr algn="just">
              <a:defRPr/>
            </a:pPr>
            <a:r>
              <a:rPr lang="en-US" sz="3600" dirty="0" err="1">
                <a:solidFill>
                  <a:schemeClr val="accent5">
                    <a:lumMod val="50000"/>
                  </a:schemeClr>
                </a:solidFill>
                <a:latin typeface="UTM Androgyne" panose="02040603050506020204" pitchFamily="18" charset="0"/>
              </a:rPr>
              <a:t>Văn</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hóa</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Đông</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Sơn</a:t>
            </a:r>
            <a:r>
              <a:rPr lang="en-US" sz="3600" dirty="0">
                <a:solidFill>
                  <a:schemeClr val="accent5">
                    <a:lumMod val="5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nền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văn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hóa</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của</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một</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thời</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kì</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lịch</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sử</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cổ</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xưa</a:t>
            </a:r>
            <a:r>
              <a:rPr lang="en-US" sz="3600" dirty="0">
                <a:solidFill>
                  <a:schemeClr val="accent6">
                    <a:lumMod val="10000"/>
                  </a:schemeClr>
                </a:solidFill>
                <a:latin typeface="UTM Androgyne" panose="02040603050506020204" pitchFamily="18" charset="0"/>
              </a:rPr>
              <a:t> , </a:t>
            </a:r>
            <a:r>
              <a:rPr lang="en-US" sz="3600" dirty="0" err="1">
                <a:solidFill>
                  <a:schemeClr val="accent6">
                    <a:lumMod val="10000"/>
                  </a:schemeClr>
                </a:solidFill>
                <a:latin typeface="UTM Androgyne" panose="02040603050506020204" pitchFamily="18" charset="0"/>
              </a:rPr>
              <a:t>được</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xác</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định</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trên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cơ</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sở</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những</a:t>
            </a:r>
            <a:r>
              <a:rPr lang="en-US" sz="3600" dirty="0">
                <a:solidFill>
                  <a:schemeClr val="accent6">
                    <a:lumMod val="10000"/>
                  </a:schemeClr>
                </a:solidFill>
                <a:latin typeface="UTM Androgyne" panose="02040603050506020204" pitchFamily="18" charset="0"/>
              </a:rPr>
              <a:t> di </a:t>
            </a:r>
            <a:r>
              <a:rPr lang="en-US" sz="3600" dirty="0" err="1">
                <a:solidFill>
                  <a:schemeClr val="accent6">
                    <a:lumMod val="10000"/>
                  </a:schemeClr>
                </a:solidFill>
                <a:latin typeface="UTM Androgyne" panose="02040603050506020204" pitchFamily="18" charset="0"/>
              </a:rPr>
              <a:t>vật</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tòm</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được</a:t>
            </a:r>
            <a:r>
              <a:rPr lang="en-US" sz="3600" dirty="0">
                <a:solidFill>
                  <a:schemeClr val="accent6">
                    <a:lumMod val="10000"/>
                  </a:schemeClr>
                </a:solidFill>
                <a:latin typeface="UTM Androgyne" panose="02040603050506020204" pitchFamily="18" charset="0"/>
              </a:rPr>
              <a:t> ở </a:t>
            </a:r>
            <a:r>
              <a:rPr lang="en-US" sz="3600" dirty="0" err="1">
                <a:solidFill>
                  <a:schemeClr val="accent6">
                    <a:lumMod val="10000"/>
                  </a:schemeClr>
                </a:solidFill>
                <a:latin typeface="UTM Androgyne" panose="02040603050506020204" pitchFamily="18" charset="0"/>
              </a:rPr>
              <a:t>Đông</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Sơn</a:t>
            </a:r>
            <a:r>
              <a:rPr lang="en-US" sz="3600" dirty="0">
                <a:solidFill>
                  <a:schemeClr val="accent6">
                    <a:lumMod val="10000"/>
                  </a:schemeClr>
                </a:solidFill>
                <a:latin typeface="UTM Androgyne" panose="02040603050506020204" pitchFamily="18" charset="0"/>
              </a:rPr>
              <a:t>, Thanh </a:t>
            </a:r>
            <a:r>
              <a:rPr lang="en-US" sz="3600" dirty="0" err="1">
                <a:solidFill>
                  <a:schemeClr val="accent6">
                    <a:lumMod val="10000"/>
                  </a:schemeClr>
                </a:solidFill>
                <a:latin typeface="UTM Androgyne" panose="02040603050506020204" pitchFamily="18" charset="0"/>
              </a:rPr>
              <a:t>Hóa</a:t>
            </a:r>
            <a:r>
              <a:rPr lang="en-US" sz="3600" dirty="0">
                <a:solidFill>
                  <a:schemeClr val="accent6">
                    <a:lumMod val="10000"/>
                  </a:schemeClr>
                </a:solidFill>
                <a:latin typeface="UTM Androgyne" panose="02040603050506020204" pitchFamily="18" charset="0"/>
              </a:rPr>
              <a:t>.</a:t>
            </a:r>
          </a:p>
          <a:p>
            <a:pPr>
              <a:defRPr/>
            </a:pPr>
            <a:r>
              <a:rPr lang="en-US" sz="3600" dirty="0" err="1">
                <a:solidFill>
                  <a:schemeClr val="accent5">
                    <a:lumMod val="50000"/>
                  </a:schemeClr>
                </a:solidFill>
                <a:latin typeface="UTM Androgyne" panose="02040603050506020204" pitchFamily="18" charset="0"/>
              </a:rPr>
              <a:t>Hoa</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văn</a:t>
            </a:r>
            <a:r>
              <a:rPr lang="en-US" sz="3600" dirty="0">
                <a:solidFill>
                  <a:schemeClr val="accent5">
                    <a:lumMod val="5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hình</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trang</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trí</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trên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đồ</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vật</a:t>
            </a:r>
            <a:endParaRPr lang="en-US" sz="3600" dirty="0">
              <a:solidFill>
                <a:schemeClr val="accent6">
                  <a:lumMod val="10000"/>
                </a:schemeClr>
              </a:solidFill>
              <a:latin typeface="UTM Androgyne" panose="02040603050506020204" pitchFamily="18" charset="0"/>
            </a:endParaRPr>
          </a:p>
          <a:p>
            <a:pPr>
              <a:defRPr/>
            </a:pPr>
            <a:r>
              <a:rPr lang="en-US" sz="3600" dirty="0" err="1">
                <a:solidFill>
                  <a:schemeClr val="accent5">
                    <a:lumMod val="50000"/>
                  </a:schemeClr>
                </a:solidFill>
                <a:latin typeface="UTM Androgyne" panose="02040603050506020204" pitchFamily="18" charset="0"/>
              </a:rPr>
              <a:t>Vũ</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công</a:t>
            </a:r>
            <a:r>
              <a:rPr lang="en-US" sz="3600" dirty="0">
                <a:solidFill>
                  <a:schemeClr val="accent5">
                    <a:lumMod val="5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người</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biểu</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diễn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nhảy</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múa</a:t>
            </a:r>
            <a:r>
              <a:rPr lang="en-US" sz="3600" dirty="0">
                <a:solidFill>
                  <a:schemeClr val="accent6">
                    <a:lumMod val="10000"/>
                  </a:schemeClr>
                </a:solidFill>
                <a:latin typeface="UTM Androgyne" panose="02040603050506020204" pitchFamily="18" charset="0"/>
              </a:rPr>
              <a:t> , </a:t>
            </a:r>
            <a:r>
              <a:rPr lang="en-US" sz="3600" dirty="0" err="1">
                <a:solidFill>
                  <a:schemeClr val="accent6">
                    <a:lumMod val="10000"/>
                  </a:schemeClr>
                </a:solidFill>
                <a:latin typeface="UTM Androgyne" panose="02040603050506020204" pitchFamily="18" charset="0"/>
              </a:rPr>
              <a:t>diễn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viên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múa</a:t>
            </a:r>
            <a:r>
              <a:rPr lang="en-US" sz="3600" dirty="0">
                <a:solidFill>
                  <a:schemeClr val="accent6">
                    <a:lumMod val="10000"/>
                  </a:schemeClr>
                </a:solidFill>
                <a:latin typeface="UTM Androgyne" panose="02040603050506020204" pitchFamily="18" charset="0"/>
              </a:rPr>
              <a:t>.</a:t>
            </a:r>
          </a:p>
          <a:p>
            <a:pPr>
              <a:defRPr/>
            </a:pPr>
            <a:r>
              <a:rPr lang="en-US" sz="3600" dirty="0" err="1">
                <a:solidFill>
                  <a:schemeClr val="accent5">
                    <a:lumMod val="50000"/>
                  </a:schemeClr>
                </a:solidFill>
                <a:latin typeface="UTM Androgyne" panose="02040603050506020204" pitchFamily="18" charset="0"/>
              </a:rPr>
              <a:t>Nhân</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bản</a:t>
            </a:r>
            <a:r>
              <a:rPr lang="en-US" sz="3600" dirty="0">
                <a:solidFill>
                  <a:schemeClr val="accent5">
                    <a:lumMod val="5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yêu</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thương</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và</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đề</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cao</a:t>
            </a:r>
            <a:r>
              <a:rPr lang="en-US" sz="3600" dirty="0">
                <a:solidFill>
                  <a:schemeClr val="accent6">
                    <a:lumMod val="10000"/>
                  </a:schemeClr>
                </a:solidFill>
                <a:latin typeface="UTM Androgyne" panose="02040603050506020204" pitchFamily="18" charset="0"/>
              </a:rPr>
              <a:t> con </a:t>
            </a:r>
            <a:r>
              <a:rPr lang="en-US" sz="3600" dirty="0" err="1">
                <a:solidFill>
                  <a:schemeClr val="accent6">
                    <a:lumMod val="10000"/>
                  </a:schemeClr>
                </a:solidFill>
                <a:latin typeface="UTM Androgyne" panose="02040603050506020204" pitchFamily="18" charset="0"/>
              </a:rPr>
              <a:t>người</a:t>
            </a:r>
            <a:endParaRPr lang="en-US" sz="3600" dirty="0">
              <a:solidFill>
                <a:schemeClr val="accent6">
                  <a:lumMod val="10000"/>
                </a:schemeClr>
              </a:solidFill>
              <a:latin typeface="UTM Androgyne" panose="02040603050506020204" pitchFamily="18" charset="0"/>
            </a:endParaRPr>
          </a:p>
        </p:txBody>
      </p:sp>
    </p:spTree>
    <p:extLst>
      <p:ext uri="{BB962C8B-B14F-4D97-AF65-F5344CB8AC3E}">
        <p14:creationId xmlns:p14="http://schemas.microsoft.com/office/powerpoint/2010/main" val="267803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01">
            <a:extLst>
              <a:ext uri="{FF2B5EF4-FFF2-40B4-BE49-F238E27FC236}">
                <a16:creationId xmlns:a16="http://schemas.microsoft.com/office/drawing/2014/main" id="{0252B8C7-1F2A-4741-9751-9C68D9A8373C}"/>
              </a:ext>
            </a:extLst>
          </p:cNvPr>
          <p:cNvSpPr txBox="1">
            <a:spLocks noChangeArrowheads="1"/>
          </p:cNvSpPr>
          <p:nvPr/>
        </p:nvSpPr>
        <p:spPr bwMode="auto">
          <a:xfrm>
            <a:off x="8402507" y="1646652"/>
            <a:ext cx="3638805" cy="3746718"/>
          </a:xfrm>
          <a:prstGeom prst="roundRect">
            <a:avLst/>
          </a:prstGeom>
          <a:solidFill>
            <a:srgbClr val="FF0000">
              <a:alpha val="21000"/>
            </a:srgb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defRPr/>
            </a:pPr>
            <a:r>
              <a:rPr lang="en-US" sz="3600" dirty="0" err="1">
                <a:solidFill>
                  <a:schemeClr val="accent5">
                    <a:lumMod val="50000"/>
                  </a:schemeClr>
                </a:solidFill>
                <a:latin typeface="UTM Androgyne" panose="02040603050506020204" pitchFamily="18" charset="0"/>
              </a:rPr>
              <a:t>Chim</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Lạc</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chim</a:t>
            </a:r>
            <a:r>
              <a:rPr lang="en-US" sz="3600" dirty="0">
                <a:solidFill>
                  <a:schemeClr val="accent5">
                    <a:lumMod val="50000"/>
                  </a:schemeClr>
                </a:solidFill>
                <a:latin typeface="UTM Androgyne" panose="02040603050506020204" pitchFamily="18" charset="0"/>
              </a:rPr>
              <a:t> </a:t>
            </a:r>
            <a:r>
              <a:rPr lang="en-US" sz="3600" dirty="0" err="1">
                <a:solidFill>
                  <a:schemeClr val="accent5">
                    <a:lumMod val="50000"/>
                  </a:schemeClr>
                </a:solidFill>
                <a:latin typeface="UTM Androgyne" panose="02040603050506020204" pitchFamily="18" charset="0"/>
              </a:rPr>
              <a:t>Hồng</a:t>
            </a:r>
            <a:r>
              <a:rPr lang="en-US" sz="3600" dirty="0">
                <a:solidFill>
                  <a:schemeClr val="accent5">
                    <a:lumMod val="5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những</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loài</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chim</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được</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coi</a:t>
            </a:r>
            <a:r>
              <a:rPr lang="en-US" sz="3600" dirty="0">
                <a:solidFill>
                  <a:schemeClr val="accent6">
                    <a:lumMod val="10000"/>
                  </a:schemeClr>
                </a:solidFill>
                <a:latin typeface="UTM Androgyne" panose="02040603050506020204" pitchFamily="18" charset="0"/>
              </a:rPr>
              <a:t> là </a:t>
            </a:r>
            <a:r>
              <a:rPr lang="en-US" sz="3600" dirty="0" err="1">
                <a:solidFill>
                  <a:schemeClr val="accent6">
                    <a:lumMod val="10000"/>
                  </a:schemeClr>
                </a:solidFill>
                <a:latin typeface="UTM Androgyne" panose="02040603050506020204" pitchFamily="18" charset="0"/>
              </a:rPr>
              <a:t>biểu</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tượng</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của</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dân</a:t>
            </a:r>
            <a:r>
              <a:rPr lang="en-US" sz="3600" dirty="0">
                <a:solidFill>
                  <a:schemeClr val="accent6">
                    <a:lumMod val="10000"/>
                  </a:schemeClr>
                </a:solidFill>
                <a:latin typeface="UTM Androgyne" panose="02040603050506020204" pitchFamily="18" charset="0"/>
              </a:rPr>
              <a:t> </a:t>
            </a:r>
            <a:r>
              <a:rPr lang="en-US" sz="3600" dirty="0" err="1">
                <a:solidFill>
                  <a:schemeClr val="accent6">
                    <a:lumMod val="10000"/>
                  </a:schemeClr>
                </a:solidFill>
                <a:latin typeface="UTM Androgyne" panose="02040603050506020204" pitchFamily="18" charset="0"/>
              </a:rPr>
              <a:t>tộc</a:t>
            </a:r>
            <a:r>
              <a:rPr lang="en-US" sz="3600" dirty="0">
                <a:solidFill>
                  <a:schemeClr val="accent6">
                    <a:lumMod val="10000"/>
                  </a:schemeClr>
                </a:solidFill>
                <a:latin typeface="UTM Androgyne" panose="02040603050506020204" pitchFamily="18" charset="0"/>
              </a:rPr>
              <a:t> ta. </a:t>
            </a:r>
          </a:p>
        </p:txBody>
      </p:sp>
      <p:pic>
        <p:nvPicPr>
          <p:cNvPr id="4" name="Picture 3" descr="A flamingo standing on grass&#10;&#10;Description automatically generated with low confidence">
            <a:extLst>
              <a:ext uri="{FF2B5EF4-FFF2-40B4-BE49-F238E27FC236}">
                <a16:creationId xmlns:a16="http://schemas.microsoft.com/office/drawing/2014/main" id="{60B23EE9-46D9-4EF7-A7D1-590CA058C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2374" y="3335125"/>
            <a:ext cx="4278536" cy="334307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descr="A bug on a leaf&#10;&#10;Description automatically generated with low confidence">
            <a:extLst>
              <a:ext uri="{FF2B5EF4-FFF2-40B4-BE49-F238E27FC236}">
                <a16:creationId xmlns:a16="http://schemas.microsoft.com/office/drawing/2014/main" id="{344597ED-AA3E-4270-A769-7CB26DB0A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865" y="1255770"/>
            <a:ext cx="4314797" cy="316438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图片 17">
            <a:extLst>
              <a:ext uri="{FF2B5EF4-FFF2-40B4-BE49-F238E27FC236}">
                <a16:creationId xmlns:a16="http://schemas.microsoft.com/office/drawing/2014/main" id="{7E258223-CA92-4327-89D9-67A5B2DC75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9914" y="79259"/>
            <a:ext cx="4859677" cy="1670873"/>
          </a:xfrm>
          <a:prstGeom prst="rect">
            <a:avLst/>
          </a:prstGeom>
        </p:spPr>
      </p:pic>
      <p:sp>
        <p:nvSpPr>
          <p:cNvPr id="10" name="TextBox 9">
            <a:extLst>
              <a:ext uri="{FF2B5EF4-FFF2-40B4-BE49-F238E27FC236}">
                <a16:creationId xmlns:a16="http://schemas.microsoft.com/office/drawing/2014/main" id="{B8DBBE2D-5AD6-4FFA-946E-2B11975E9A75}"/>
              </a:ext>
            </a:extLst>
          </p:cNvPr>
          <p:cNvSpPr txBox="1"/>
          <p:nvPr/>
        </p:nvSpPr>
        <p:spPr>
          <a:xfrm>
            <a:off x="5633621" y="332440"/>
            <a:ext cx="3832261" cy="923330"/>
          </a:xfrm>
          <a:prstGeom prst="rect">
            <a:avLst/>
          </a:prstGeom>
          <a:noFill/>
        </p:spPr>
        <p:txBody>
          <a:bodyPr wrap="square" rtlCol="0">
            <a:spAutoFit/>
          </a:bodyPr>
          <a:lstStyle/>
          <a:p>
            <a:r>
              <a:rPr lang="en-US" sz="5400" dirty="0" err="1">
                <a:solidFill>
                  <a:srgbClr val="84A266"/>
                </a:solidFill>
                <a:latin typeface="UTM Azuki" panose="02040603050506020204" pitchFamily="18" charset="0"/>
              </a:rPr>
              <a:t>Giải</a:t>
            </a:r>
            <a:r>
              <a:rPr lang="en-US" sz="5400" dirty="0">
                <a:solidFill>
                  <a:srgbClr val="84A266"/>
                </a:solidFill>
                <a:latin typeface="UTM Azuki" panose="02040603050506020204" pitchFamily="18" charset="0"/>
              </a:rPr>
              <a:t> </a:t>
            </a:r>
            <a:r>
              <a:rPr lang="en-US" sz="5400" dirty="0" err="1">
                <a:solidFill>
                  <a:srgbClr val="84A266"/>
                </a:solidFill>
                <a:latin typeface="UTM Azuki" panose="02040603050506020204" pitchFamily="18" charset="0"/>
              </a:rPr>
              <a:t>nghĩa</a:t>
            </a:r>
            <a:r>
              <a:rPr lang="en-US" sz="5400" dirty="0">
                <a:solidFill>
                  <a:srgbClr val="84A266"/>
                </a:solidFill>
                <a:latin typeface="UTM Azuki" panose="02040603050506020204" pitchFamily="18" charset="0"/>
              </a:rPr>
              <a:t> </a:t>
            </a:r>
            <a:r>
              <a:rPr lang="en-US" sz="5400" dirty="0" err="1">
                <a:solidFill>
                  <a:srgbClr val="84A266"/>
                </a:solidFill>
                <a:latin typeface="UTM Azuki" panose="02040603050506020204" pitchFamily="18" charset="0"/>
              </a:rPr>
              <a:t>từ</a:t>
            </a:r>
            <a:endParaRPr lang="en-US" sz="5400" dirty="0">
              <a:solidFill>
                <a:srgbClr val="84A266"/>
              </a:solidFill>
              <a:latin typeface="UTM Azuki" panose="02040603050506020204" pitchFamily="18" charset="0"/>
            </a:endParaRPr>
          </a:p>
        </p:txBody>
      </p:sp>
    </p:spTree>
    <p:extLst>
      <p:ext uri="{BB962C8B-B14F-4D97-AF65-F5344CB8AC3E}">
        <p14:creationId xmlns:p14="http://schemas.microsoft.com/office/powerpoint/2010/main" val="38250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47"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图片 63">
            <a:extLst>
              <a:ext uri="{FF2B5EF4-FFF2-40B4-BE49-F238E27FC236}">
                <a16:creationId xmlns:a16="http://schemas.microsoft.com/office/drawing/2014/main" id="{F7525FFB-6003-4068-8383-BA6228530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65" name="矩形 64">
            <a:extLst>
              <a:ext uri="{FF2B5EF4-FFF2-40B4-BE49-F238E27FC236}">
                <a16:creationId xmlns:a16="http://schemas.microsoft.com/office/drawing/2014/main" id="{5AB54CFA-654A-476E-838C-0CC50108FB0F}"/>
              </a:ext>
            </a:extLst>
          </p:cNvPr>
          <p:cNvSpPr/>
          <p:nvPr/>
        </p:nvSpPr>
        <p:spPr>
          <a:xfrm>
            <a:off x="4210209" y="0"/>
            <a:ext cx="1940176" cy="1930242"/>
          </a:xfrm>
          <a:prstGeom prst="rect">
            <a:avLst/>
          </a:prstGeom>
          <a:solidFill>
            <a:srgbClr val="84A26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1500" dirty="0">
                <a:solidFill>
                  <a:schemeClr val="bg1"/>
                </a:solidFill>
                <a:latin typeface="UTM Staccato " panose="02040603050506020204" pitchFamily="18" charset="0"/>
                <a:ea typeface="字魂59号-创粗黑" panose="00000500000000000000" pitchFamily="2" charset="-122"/>
              </a:rPr>
              <a:t>02</a:t>
            </a:r>
            <a:endParaRPr kumimoji="1" lang="en-US" altLang="zh-CN" sz="8800" dirty="0">
              <a:solidFill>
                <a:schemeClr val="bg1"/>
              </a:solidFill>
              <a:latin typeface="UTM Staccato " panose="02040603050506020204" pitchFamily="18" charset="0"/>
              <a:ea typeface="字魂59号-创粗黑" panose="00000500000000000000" pitchFamily="2" charset="-122"/>
            </a:endParaRPr>
          </a:p>
        </p:txBody>
      </p:sp>
      <p:sp>
        <p:nvSpPr>
          <p:cNvPr id="7" name="矩形 65">
            <a:extLst>
              <a:ext uri="{FF2B5EF4-FFF2-40B4-BE49-F238E27FC236}">
                <a16:creationId xmlns:a16="http://schemas.microsoft.com/office/drawing/2014/main" id="{66FF9CEF-9DED-43C7-8F3A-68E167379999}"/>
              </a:ext>
            </a:extLst>
          </p:cNvPr>
          <p:cNvSpPr/>
          <p:nvPr/>
        </p:nvSpPr>
        <p:spPr>
          <a:xfrm>
            <a:off x="4519239" y="2916966"/>
            <a:ext cx="6604563" cy="1477328"/>
          </a:xfrm>
          <a:prstGeom prst="rect">
            <a:avLst/>
          </a:prstGeom>
        </p:spPr>
        <p:txBody>
          <a:bodyPr wrap="square" lIns="0" tIns="0" rIns="0" bIns="0">
            <a:spAutoFit/>
          </a:bodyPr>
          <a:lstStyle/>
          <a:p>
            <a:pPr eaLnBrk="1" hangingPunct="1">
              <a:defRPr/>
            </a:pPr>
            <a:r>
              <a:rPr lang="en-US" altLang="zh-CN"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TÌM HIỂU BÀI</a:t>
            </a:r>
            <a:endParaRPr lang="zh-CN" altLang="en-US"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
        <p:nvSpPr>
          <p:cNvPr id="5" name="矩形 65">
            <a:extLst>
              <a:ext uri="{FF2B5EF4-FFF2-40B4-BE49-F238E27FC236}">
                <a16:creationId xmlns:a16="http://schemas.microsoft.com/office/drawing/2014/main" id="{C9FB5464-6351-43E1-A9B8-09FE3F4675D2}"/>
              </a:ext>
            </a:extLst>
          </p:cNvPr>
          <p:cNvSpPr/>
          <p:nvPr/>
        </p:nvSpPr>
        <p:spPr>
          <a:xfrm>
            <a:off x="4435333" y="2916966"/>
            <a:ext cx="6604563" cy="1477328"/>
          </a:xfrm>
          <a:prstGeom prst="rect">
            <a:avLst/>
          </a:prstGeom>
        </p:spPr>
        <p:txBody>
          <a:bodyPr wrap="square" lIns="0" tIns="0" rIns="0" bIns="0">
            <a:spAutoFit/>
          </a:bodyPr>
          <a:lstStyle/>
          <a:p>
            <a:pPr eaLnBrk="1" hangingPunct="1">
              <a:defRPr/>
            </a:pPr>
            <a:r>
              <a:rPr lang="en-US" altLang="zh-CN"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TÌM HIỂU BÀI</a:t>
            </a:r>
            <a:endParaRPr lang="zh-CN" altLang="en-US"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Tree>
    <p:extLst>
      <p:ext uri="{BB962C8B-B14F-4D97-AF65-F5344CB8AC3E}">
        <p14:creationId xmlns:p14="http://schemas.microsoft.com/office/powerpoint/2010/main" val="1123426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1000"/>
                                        <p:tgtEl>
                                          <p:spTgt spid="6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1000"/>
                                        <p:tgtEl>
                                          <p:spTgt spid="65"/>
                                        </p:tgtEl>
                                      </p:cBhvr>
                                    </p:animEffect>
                                    <p:anim calcmode="lin" valueType="num">
                                      <p:cBhvr>
                                        <p:cTn id="12" dur="1000" fill="hold"/>
                                        <p:tgtEl>
                                          <p:spTgt spid="65"/>
                                        </p:tgtEl>
                                        <p:attrNameLst>
                                          <p:attrName>ppt_x</p:attrName>
                                        </p:attrNameLst>
                                      </p:cBhvr>
                                      <p:tavLst>
                                        <p:tav tm="0">
                                          <p:val>
                                            <p:strVal val="#ppt_x"/>
                                          </p:val>
                                        </p:tav>
                                        <p:tav tm="100000">
                                          <p:val>
                                            <p:strVal val="#ppt_x"/>
                                          </p:val>
                                        </p:tav>
                                      </p:tavLst>
                                    </p:anim>
                                    <p:anim calcmode="lin" valueType="num">
                                      <p:cBhvr>
                                        <p:cTn id="13" dur="1000" fill="hold"/>
                                        <p:tgtEl>
                                          <p:spTgt spid="65"/>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3" presetClass="entr" presetSubtype="32"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strVal val="4*#ppt_w"/>
                                          </p:val>
                                        </p:tav>
                                        <p:tav tm="100000">
                                          <p:val>
                                            <p:strVal val="#ppt_w"/>
                                          </p:val>
                                        </p:tav>
                                      </p:tavLst>
                                    </p:anim>
                                    <p:anim calcmode="lin" valueType="num">
                                      <p:cBhvr>
                                        <p:cTn id="18" dur="500" fill="hold"/>
                                        <p:tgtEl>
                                          <p:spTgt spid="7"/>
                                        </p:tgtEl>
                                        <p:attrNameLst>
                                          <p:attrName>ppt_h</p:attrName>
                                        </p:attrNameLst>
                                      </p:cBhvr>
                                      <p:tavLst>
                                        <p:tav tm="0">
                                          <p:val>
                                            <p:strVal val="4*#ppt_h"/>
                                          </p:val>
                                        </p:tav>
                                        <p:tav tm="100000">
                                          <p:val>
                                            <p:strVal val="#ppt_h"/>
                                          </p:val>
                                        </p:tav>
                                      </p:tavLst>
                                    </p:anim>
                                  </p:childTnLst>
                                </p:cTn>
                              </p:par>
                            </p:childTnLst>
                          </p:cTn>
                        </p:par>
                        <p:par>
                          <p:cTn id="19" fill="hold">
                            <p:stCondLst>
                              <p:cond delay="2500"/>
                            </p:stCondLst>
                            <p:childTnLst>
                              <p:par>
                                <p:cTn id="20" presetID="23" presetClass="entr" presetSubtype="32"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strVal val="4*#ppt_w"/>
                                          </p:val>
                                        </p:tav>
                                        <p:tav tm="100000">
                                          <p:val>
                                            <p:strVal val="#ppt_w"/>
                                          </p:val>
                                        </p:tav>
                                      </p:tavLst>
                                    </p:anim>
                                    <p:anim calcmode="lin" valueType="num">
                                      <p:cBhvr>
                                        <p:cTn id="23" dur="500" fill="hold"/>
                                        <p:tgtEl>
                                          <p:spTgt spid="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7"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FA8C7A7-B8B1-42DA-8476-6F3D99F2FE55}"/>
              </a:ext>
            </a:extLst>
          </p:cNvPr>
          <p:cNvSpPr/>
          <p:nvPr/>
        </p:nvSpPr>
        <p:spPr>
          <a:xfrm>
            <a:off x="857909" y="581778"/>
            <a:ext cx="10474594" cy="1018014"/>
          </a:xfrm>
          <a:prstGeom prst="roundRect">
            <a:avLst/>
          </a:prstGeom>
          <a:solidFill>
            <a:srgbClr val="92D050">
              <a:alpha val="41961"/>
            </a:srgbClr>
          </a:solidFill>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3600" b="1" dirty="0" err="1"/>
              <a:t>Câu</a:t>
            </a:r>
            <a:r>
              <a:rPr lang="en-US" altLang="en-US" sz="3600" b="1" dirty="0"/>
              <a:t> 1: </a:t>
            </a:r>
            <a:r>
              <a:rPr lang="en-US" altLang="en-US" sz="3600" b="1" dirty="0" err="1"/>
              <a:t>Trống</a:t>
            </a:r>
            <a:r>
              <a:rPr lang="en-US" altLang="en-US" sz="3600" b="1" dirty="0"/>
              <a:t> </a:t>
            </a:r>
            <a:r>
              <a:rPr lang="en-US" altLang="en-US" sz="3600" b="1" dirty="0" err="1"/>
              <a:t>đồng</a:t>
            </a:r>
            <a:r>
              <a:rPr lang="en-US" altLang="en-US" sz="3600" b="1" dirty="0"/>
              <a:t> </a:t>
            </a:r>
            <a:r>
              <a:rPr lang="en-US" altLang="en-US" sz="3600" b="1" dirty="0" err="1"/>
              <a:t>Đông</a:t>
            </a:r>
            <a:r>
              <a:rPr lang="en-US" altLang="en-US" sz="3600" b="1" dirty="0"/>
              <a:t> </a:t>
            </a:r>
            <a:r>
              <a:rPr lang="en-US" altLang="en-US" sz="3600" b="1" dirty="0" err="1"/>
              <a:t>Sơn</a:t>
            </a:r>
            <a:r>
              <a:rPr lang="en-US" altLang="en-US" sz="3600" b="1" dirty="0"/>
              <a:t> </a:t>
            </a:r>
            <a:r>
              <a:rPr lang="en-US" altLang="en-US" sz="3600" b="1" dirty="0" err="1"/>
              <a:t>đa</a:t>
            </a:r>
            <a:r>
              <a:rPr lang="en-US" altLang="en-US" sz="3600" b="1" dirty="0"/>
              <a:t> </a:t>
            </a:r>
            <a:r>
              <a:rPr lang="en-US" altLang="en-US" sz="3600" b="1" dirty="0" err="1"/>
              <a:t>dạng</a:t>
            </a:r>
            <a:r>
              <a:rPr lang="en-US" altLang="en-US" sz="3600" b="1" dirty="0"/>
              <a:t> </a:t>
            </a:r>
            <a:r>
              <a:rPr lang="en-US" altLang="en-US" sz="3600" b="1" dirty="0" err="1"/>
              <a:t>như</a:t>
            </a:r>
            <a:r>
              <a:rPr lang="en-US" altLang="en-US" sz="3600" b="1" dirty="0"/>
              <a:t> </a:t>
            </a:r>
            <a:r>
              <a:rPr lang="en-US" altLang="en-US" sz="3600" b="1" dirty="0" err="1"/>
              <a:t>thế</a:t>
            </a:r>
            <a:r>
              <a:rPr lang="en-US" altLang="en-US" sz="3600" b="1" dirty="0"/>
              <a:t> </a:t>
            </a:r>
            <a:r>
              <a:rPr lang="en-US" altLang="en-US" sz="3600" b="1" dirty="0" err="1"/>
              <a:t>nào</a:t>
            </a:r>
            <a:r>
              <a:rPr lang="en-US" altLang="en-US" sz="3600" b="1" dirty="0"/>
              <a:t>?</a:t>
            </a:r>
          </a:p>
        </p:txBody>
      </p:sp>
      <p:sp>
        <p:nvSpPr>
          <p:cNvPr id="6" name="MH_Other_1">
            <a:extLst>
              <a:ext uri="{FF2B5EF4-FFF2-40B4-BE49-F238E27FC236}">
                <a16:creationId xmlns:a16="http://schemas.microsoft.com/office/drawing/2014/main" id="{C1B4048E-56F6-4841-B071-F9BAD04BA6F6}"/>
              </a:ext>
            </a:extLst>
          </p:cNvPr>
          <p:cNvSpPr>
            <a:spLocks noChangeShapeType="1"/>
          </p:cNvSpPr>
          <p:nvPr>
            <p:custDataLst>
              <p:tags r:id="rId1"/>
            </p:custDataLst>
          </p:nvPr>
        </p:nvSpPr>
        <p:spPr bwMode="auto">
          <a:xfrm flipV="1">
            <a:off x="2816739" y="2680218"/>
            <a:ext cx="1868152" cy="1106401"/>
          </a:xfrm>
          <a:prstGeom prst="line">
            <a:avLst/>
          </a:prstGeom>
          <a:noFill/>
          <a:ln w="38100" cap="rnd">
            <a:solidFill>
              <a:schemeClr val="accent2">
                <a:lumMod val="75000"/>
              </a:schemeClr>
            </a:solidFill>
            <a:prstDash val="dash"/>
            <a:round/>
            <a:headE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a:defRPr/>
            </a:pPr>
            <a:endParaRPr lang="zh-CN" altLang="en-US">
              <a:solidFill>
                <a:srgbClr val="FFFFFF"/>
              </a:solidFill>
            </a:endParaRPr>
          </a:p>
        </p:txBody>
      </p:sp>
      <p:sp>
        <p:nvSpPr>
          <p:cNvPr id="7" name="MH_Other_2">
            <a:extLst>
              <a:ext uri="{FF2B5EF4-FFF2-40B4-BE49-F238E27FC236}">
                <a16:creationId xmlns:a16="http://schemas.microsoft.com/office/drawing/2014/main" id="{972A2A4D-E024-4D71-A60C-DF4138E81DE4}"/>
              </a:ext>
            </a:extLst>
          </p:cNvPr>
          <p:cNvSpPr>
            <a:spLocks noChangeShapeType="1"/>
          </p:cNvSpPr>
          <p:nvPr>
            <p:custDataLst>
              <p:tags r:id="rId2"/>
            </p:custDataLst>
          </p:nvPr>
        </p:nvSpPr>
        <p:spPr bwMode="auto">
          <a:xfrm flipV="1">
            <a:off x="2816739" y="3631131"/>
            <a:ext cx="1880853" cy="328154"/>
          </a:xfrm>
          <a:prstGeom prst="line">
            <a:avLst/>
          </a:prstGeom>
          <a:noFill/>
          <a:ln w="38100" cap="rnd">
            <a:solidFill>
              <a:schemeClr val="accent2">
                <a:lumMod val="75000"/>
              </a:schemeClr>
            </a:solidFill>
            <a:prstDash val="dash"/>
            <a:round/>
            <a:headE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a:defRPr/>
            </a:pPr>
            <a:endParaRPr lang="zh-CN" altLang="en-US">
              <a:solidFill>
                <a:srgbClr val="FFFFFF"/>
              </a:solidFill>
            </a:endParaRPr>
          </a:p>
        </p:txBody>
      </p:sp>
      <p:sp>
        <p:nvSpPr>
          <p:cNvPr id="8" name="MH_Other_3">
            <a:extLst>
              <a:ext uri="{FF2B5EF4-FFF2-40B4-BE49-F238E27FC236}">
                <a16:creationId xmlns:a16="http://schemas.microsoft.com/office/drawing/2014/main" id="{663B0044-FA4B-4931-B412-62CADAD323CD}"/>
              </a:ext>
            </a:extLst>
          </p:cNvPr>
          <p:cNvSpPr>
            <a:spLocks noChangeShapeType="1"/>
          </p:cNvSpPr>
          <p:nvPr>
            <p:custDataLst>
              <p:tags r:id="rId3"/>
            </p:custDataLst>
          </p:nvPr>
        </p:nvSpPr>
        <p:spPr bwMode="auto">
          <a:xfrm>
            <a:off x="2816739" y="4146089"/>
            <a:ext cx="1868152" cy="328003"/>
          </a:xfrm>
          <a:prstGeom prst="line">
            <a:avLst/>
          </a:prstGeom>
          <a:noFill/>
          <a:ln w="38100" cap="rnd">
            <a:solidFill>
              <a:schemeClr val="accent2">
                <a:lumMod val="75000"/>
              </a:schemeClr>
            </a:solidFill>
            <a:prstDash val="dash"/>
            <a:round/>
            <a:headE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a:defRPr/>
            </a:pPr>
            <a:endParaRPr lang="zh-CN" altLang="en-US">
              <a:solidFill>
                <a:srgbClr val="FFFFFF"/>
              </a:solidFill>
            </a:endParaRPr>
          </a:p>
        </p:txBody>
      </p:sp>
      <p:sp>
        <p:nvSpPr>
          <p:cNvPr id="9" name="MH_Other_4">
            <a:extLst>
              <a:ext uri="{FF2B5EF4-FFF2-40B4-BE49-F238E27FC236}">
                <a16:creationId xmlns:a16="http://schemas.microsoft.com/office/drawing/2014/main" id="{70D2213D-15D5-4FAE-8417-77D4089963A8}"/>
              </a:ext>
            </a:extLst>
          </p:cNvPr>
          <p:cNvSpPr>
            <a:spLocks noChangeShapeType="1"/>
          </p:cNvSpPr>
          <p:nvPr>
            <p:custDataLst>
              <p:tags r:id="rId4"/>
            </p:custDataLst>
          </p:nvPr>
        </p:nvSpPr>
        <p:spPr bwMode="auto">
          <a:xfrm>
            <a:off x="2796752" y="4299468"/>
            <a:ext cx="1900840" cy="1178911"/>
          </a:xfrm>
          <a:prstGeom prst="line">
            <a:avLst/>
          </a:prstGeom>
          <a:noFill/>
          <a:ln w="38100" cap="rnd">
            <a:solidFill>
              <a:schemeClr val="accent2">
                <a:lumMod val="75000"/>
              </a:schemeClr>
            </a:solidFill>
            <a:prstDash val="dash"/>
            <a:round/>
            <a:headE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a:defRPr/>
            </a:pPr>
            <a:endParaRPr lang="zh-CN" altLang="en-US">
              <a:solidFill>
                <a:srgbClr val="FFFFFF"/>
              </a:solidFill>
            </a:endParaRPr>
          </a:p>
        </p:txBody>
      </p:sp>
      <p:sp>
        <p:nvSpPr>
          <p:cNvPr id="26" name="Oval 25">
            <a:extLst>
              <a:ext uri="{FF2B5EF4-FFF2-40B4-BE49-F238E27FC236}">
                <a16:creationId xmlns:a16="http://schemas.microsoft.com/office/drawing/2014/main" id="{D7DFFF23-A584-42F8-A953-DCD0402C428F}"/>
              </a:ext>
            </a:extLst>
          </p:cNvPr>
          <p:cNvSpPr/>
          <p:nvPr/>
        </p:nvSpPr>
        <p:spPr>
          <a:xfrm>
            <a:off x="65141" y="2815937"/>
            <a:ext cx="2691830" cy="2509148"/>
          </a:xfrm>
          <a:prstGeom prst="ellipse">
            <a:avLst/>
          </a:prstGeom>
          <a:solidFill>
            <a:schemeClr val="accent1">
              <a:lumMod val="60000"/>
              <a:lumOff val="40000"/>
            </a:schemeClr>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sz="4400" dirty="0">
              <a:solidFill>
                <a:schemeClr val="accent5">
                  <a:lumMod val="50000"/>
                </a:schemeClr>
              </a:solidFill>
            </a:endParaRPr>
          </a:p>
        </p:txBody>
      </p:sp>
      <p:sp>
        <p:nvSpPr>
          <p:cNvPr id="28" name="TextBox 27">
            <a:extLst>
              <a:ext uri="{FF2B5EF4-FFF2-40B4-BE49-F238E27FC236}">
                <a16:creationId xmlns:a16="http://schemas.microsoft.com/office/drawing/2014/main" id="{DB953761-173D-4A0D-BD6F-CBC9A906F89B}"/>
              </a:ext>
            </a:extLst>
          </p:cNvPr>
          <p:cNvSpPr txBox="1"/>
          <p:nvPr/>
        </p:nvSpPr>
        <p:spPr>
          <a:xfrm>
            <a:off x="182235" y="3470346"/>
            <a:ext cx="2457642" cy="1200329"/>
          </a:xfrm>
          <a:prstGeom prst="rect">
            <a:avLst/>
          </a:prstGeom>
          <a:noFill/>
        </p:spPr>
        <p:txBody>
          <a:bodyPr wrap="square">
            <a:spAutoFit/>
          </a:bodyPr>
          <a:lstStyle/>
          <a:p>
            <a:pPr algn="ctr"/>
            <a:r>
              <a:rPr lang="en-US" sz="3600" b="1" dirty="0" err="1">
                <a:solidFill>
                  <a:schemeClr val="accent5">
                    <a:lumMod val="50000"/>
                  </a:schemeClr>
                </a:solidFill>
              </a:rPr>
              <a:t>Trống</a:t>
            </a:r>
            <a:r>
              <a:rPr lang="en-US" sz="3600" b="1" dirty="0">
                <a:solidFill>
                  <a:schemeClr val="accent5">
                    <a:lumMod val="50000"/>
                  </a:schemeClr>
                </a:solidFill>
              </a:rPr>
              <a:t> </a:t>
            </a:r>
            <a:r>
              <a:rPr lang="en-US" sz="3600" b="1" dirty="0" err="1">
                <a:solidFill>
                  <a:schemeClr val="accent5">
                    <a:lumMod val="50000"/>
                  </a:schemeClr>
                </a:solidFill>
              </a:rPr>
              <a:t>đồng</a:t>
            </a:r>
            <a:r>
              <a:rPr lang="en-US" sz="3600" b="1" dirty="0">
                <a:solidFill>
                  <a:schemeClr val="accent5">
                    <a:lumMod val="50000"/>
                  </a:schemeClr>
                </a:solidFill>
              </a:rPr>
              <a:t> </a:t>
            </a:r>
            <a:r>
              <a:rPr lang="en-US" sz="3600" b="1" dirty="0" err="1">
                <a:solidFill>
                  <a:schemeClr val="accent5">
                    <a:lumMod val="50000"/>
                  </a:schemeClr>
                </a:solidFill>
              </a:rPr>
              <a:t>Đông</a:t>
            </a:r>
            <a:r>
              <a:rPr lang="en-US" sz="3600" b="1" dirty="0">
                <a:solidFill>
                  <a:schemeClr val="accent5">
                    <a:lumMod val="50000"/>
                  </a:schemeClr>
                </a:solidFill>
              </a:rPr>
              <a:t> </a:t>
            </a:r>
            <a:r>
              <a:rPr lang="en-US" sz="3600" b="1" dirty="0" err="1">
                <a:solidFill>
                  <a:schemeClr val="accent5">
                    <a:lumMod val="50000"/>
                  </a:schemeClr>
                </a:solidFill>
              </a:rPr>
              <a:t>Sơn</a:t>
            </a:r>
            <a:endParaRPr lang="en-US" sz="3600" b="1" dirty="0">
              <a:solidFill>
                <a:schemeClr val="accent5">
                  <a:lumMod val="50000"/>
                </a:schemeClr>
              </a:solidFill>
            </a:endParaRPr>
          </a:p>
        </p:txBody>
      </p:sp>
      <p:sp>
        <p:nvSpPr>
          <p:cNvPr id="29" name="TextBox 28">
            <a:extLst>
              <a:ext uri="{FF2B5EF4-FFF2-40B4-BE49-F238E27FC236}">
                <a16:creationId xmlns:a16="http://schemas.microsoft.com/office/drawing/2014/main" id="{879FD9F5-ADC9-4120-828B-D79C08DE5D33}"/>
              </a:ext>
            </a:extLst>
          </p:cNvPr>
          <p:cNvSpPr txBox="1"/>
          <p:nvPr/>
        </p:nvSpPr>
        <p:spPr>
          <a:xfrm>
            <a:off x="4775279" y="2238588"/>
            <a:ext cx="4483300" cy="707886"/>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pPr algn="ctr"/>
            <a:r>
              <a:rPr lang="en-US" altLang="zh-CN" sz="4000">
                <a:solidFill>
                  <a:schemeClr val="tx1">
                    <a:lumMod val="65000"/>
                    <a:lumOff val="35000"/>
                  </a:schemeClr>
                </a:solidFill>
                <a:latin typeface="UTM Azuki" panose="02040603050506020204" pitchFamily="18" charset="0"/>
              </a:rPr>
              <a:t>Hình dáng</a:t>
            </a:r>
            <a:endParaRPr lang="zh-CN" altLang="en-US" sz="4000" dirty="0">
              <a:solidFill>
                <a:schemeClr val="tx1">
                  <a:lumMod val="65000"/>
                  <a:lumOff val="35000"/>
                </a:schemeClr>
              </a:solidFill>
              <a:latin typeface="UTM Azuki" panose="02040603050506020204" pitchFamily="18" charset="0"/>
            </a:endParaRPr>
          </a:p>
        </p:txBody>
      </p:sp>
      <p:sp>
        <p:nvSpPr>
          <p:cNvPr id="32" name="TextBox 31">
            <a:extLst>
              <a:ext uri="{FF2B5EF4-FFF2-40B4-BE49-F238E27FC236}">
                <a16:creationId xmlns:a16="http://schemas.microsoft.com/office/drawing/2014/main" id="{94CC4FF6-41CE-4DDD-A032-B95CCF717C65}"/>
              </a:ext>
            </a:extLst>
          </p:cNvPr>
          <p:cNvSpPr txBox="1"/>
          <p:nvPr/>
        </p:nvSpPr>
        <p:spPr>
          <a:xfrm>
            <a:off x="4775278" y="3355549"/>
            <a:ext cx="4483301" cy="707886"/>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pPr algn="ctr"/>
            <a:r>
              <a:rPr lang="en-US" altLang="zh-CN" sz="4000" dirty="0" err="1">
                <a:solidFill>
                  <a:schemeClr val="tx1">
                    <a:lumMod val="65000"/>
                    <a:lumOff val="35000"/>
                  </a:schemeClr>
                </a:solidFill>
                <a:latin typeface="UTM Azuki" panose="02040603050506020204" pitchFamily="18" charset="0"/>
              </a:rPr>
              <a:t>Kích</a:t>
            </a:r>
            <a:r>
              <a:rPr lang="en-US" altLang="zh-CN" sz="4000" dirty="0">
                <a:solidFill>
                  <a:schemeClr val="tx1">
                    <a:lumMod val="65000"/>
                    <a:lumOff val="35000"/>
                  </a:schemeClr>
                </a:solidFill>
                <a:latin typeface="UTM Azuki" panose="02040603050506020204" pitchFamily="18" charset="0"/>
              </a:rPr>
              <a:t> </a:t>
            </a:r>
            <a:r>
              <a:rPr lang="en-US" altLang="zh-CN" sz="4000" dirty="0" err="1">
                <a:solidFill>
                  <a:schemeClr val="tx1">
                    <a:lumMod val="65000"/>
                    <a:lumOff val="35000"/>
                  </a:schemeClr>
                </a:solidFill>
                <a:latin typeface="UTM Azuki" panose="02040603050506020204" pitchFamily="18" charset="0"/>
              </a:rPr>
              <a:t>thước</a:t>
            </a:r>
            <a:endParaRPr lang="zh-CN" altLang="en-US" sz="4000" dirty="0">
              <a:solidFill>
                <a:schemeClr val="tx1">
                  <a:lumMod val="65000"/>
                  <a:lumOff val="35000"/>
                </a:schemeClr>
              </a:solidFill>
              <a:latin typeface="UTM Azuki" panose="02040603050506020204" pitchFamily="18" charset="0"/>
            </a:endParaRPr>
          </a:p>
        </p:txBody>
      </p:sp>
      <p:sp>
        <p:nvSpPr>
          <p:cNvPr id="33" name="TextBox 32">
            <a:extLst>
              <a:ext uri="{FF2B5EF4-FFF2-40B4-BE49-F238E27FC236}">
                <a16:creationId xmlns:a16="http://schemas.microsoft.com/office/drawing/2014/main" id="{F8286988-BC45-4E94-921E-855EB170C462}"/>
              </a:ext>
            </a:extLst>
          </p:cNvPr>
          <p:cNvSpPr txBox="1"/>
          <p:nvPr/>
        </p:nvSpPr>
        <p:spPr>
          <a:xfrm>
            <a:off x="4757360" y="4379416"/>
            <a:ext cx="4521206" cy="707886"/>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pPr algn="ctr"/>
            <a:r>
              <a:rPr lang="en-US" altLang="zh-CN" sz="4000" dirty="0" err="1">
                <a:solidFill>
                  <a:schemeClr val="tx1">
                    <a:lumMod val="65000"/>
                    <a:lumOff val="35000"/>
                  </a:schemeClr>
                </a:solidFill>
                <a:latin typeface="UTM Azuki" panose="02040603050506020204" pitchFamily="18" charset="0"/>
              </a:rPr>
              <a:t>Phong</a:t>
            </a:r>
            <a:r>
              <a:rPr lang="en-US" altLang="zh-CN" sz="4000" dirty="0">
                <a:solidFill>
                  <a:schemeClr val="tx1">
                    <a:lumMod val="65000"/>
                    <a:lumOff val="35000"/>
                  </a:schemeClr>
                </a:solidFill>
                <a:latin typeface="UTM Azuki" panose="02040603050506020204" pitchFamily="18" charset="0"/>
              </a:rPr>
              <a:t> </a:t>
            </a:r>
            <a:r>
              <a:rPr lang="en-US" altLang="zh-CN" sz="4000" dirty="0" err="1">
                <a:solidFill>
                  <a:schemeClr val="tx1">
                    <a:lumMod val="65000"/>
                    <a:lumOff val="35000"/>
                  </a:schemeClr>
                </a:solidFill>
                <a:latin typeface="UTM Azuki" panose="02040603050506020204" pitchFamily="18" charset="0"/>
              </a:rPr>
              <a:t>cách</a:t>
            </a:r>
            <a:r>
              <a:rPr lang="en-US" altLang="zh-CN" sz="4000" dirty="0">
                <a:solidFill>
                  <a:schemeClr val="tx1">
                    <a:lumMod val="65000"/>
                    <a:lumOff val="35000"/>
                  </a:schemeClr>
                </a:solidFill>
                <a:latin typeface="UTM Azuki" panose="02040603050506020204" pitchFamily="18" charset="0"/>
              </a:rPr>
              <a:t> </a:t>
            </a:r>
            <a:r>
              <a:rPr lang="en-US" altLang="zh-CN" sz="4000" dirty="0" err="1">
                <a:solidFill>
                  <a:schemeClr val="tx1">
                    <a:lumMod val="65000"/>
                    <a:lumOff val="35000"/>
                  </a:schemeClr>
                </a:solidFill>
                <a:latin typeface="UTM Azuki" panose="02040603050506020204" pitchFamily="18" charset="0"/>
              </a:rPr>
              <a:t>trang</a:t>
            </a:r>
            <a:r>
              <a:rPr lang="en-US" altLang="zh-CN" sz="4000" dirty="0">
                <a:solidFill>
                  <a:schemeClr val="tx1">
                    <a:lumMod val="65000"/>
                    <a:lumOff val="35000"/>
                  </a:schemeClr>
                </a:solidFill>
                <a:latin typeface="UTM Azuki" panose="02040603050506020204" pitchFamily="18" charset="0"/>
              </a:rPr>
              <a:t> </a:t>
            </a:r>
            <a:r>
              <a:rPr lang="en-US" altLang="zh-CN" sz="4000" dirty="0" err="1">
                <a:solidFill>
                  <a:schemeClr val="tx1">
                    <a:lumMod val="65000"/>
                    <a:lumOff val="35000"/>
                  </a:schemeClr>
                </a:solidFill>
                <a:latin typeface="UTM Azuki" panose="02040603050506020204" pitchFamily="18" charset="0"/>
              </a:rPr>
              <a:t>trí</a:t>
            </a:r>
            <a:endParaRPr lang="zh-CN" altLang="en-US" sz="4000" dirty="0">
              <a:solidFill>
                <a:schemeClr val="tx1">
                  <a:lumMod val="65000"/>
                  <a:lumOff val="35000"/>
                </a:schemeClr>
              </a:solidFill>
              <a:latin typeface="UTM Azuki" panose="02040603050506020204" pitchFamily="18" charset="0"/>
            </a:endParaRPr>
          </a:p>
        </p:txBody>
      </p:sp>
      <p:sp>
        <p:nvSpPr>
          <p:cNvPr id="34" name="TextBox 33">
            <a:extLst>
              <a:ext uri="{FF2B5EF4-FFF2-40B4-BE49-F238E27FC236}">
                <a16:creationId xmlns:a16="http://schemas.microsoft.com/office/drawing/2014/main" id="{C85C5081-5FC2-4384-A43B-FCAA54A1D1E1}"/>
              </a:ext>
            </a:extLst>
          </p:cNvPr>
          <p:cNvSpPr txBox="1"/>
          <p:nvPr/>
        </p:nvSpPr>
        <p:spPr>
          <a:xfrm>
            <a:off x="4757360" y="5478379"/>
            <a:ext cx="4521206" cy="707886"/>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pPr algn="ctr"/>
            <a:r>
              <a:rPr lang="en-US" altLang="zh-CN" sz="4000" dirty="0" err="1">
                <a:solidFill>
                  <a:schemeClr val="tx1">
                    <a:lumMod val="65000"/>
                    <a:lumOff val="35000"/>
                  </a:schemeClr>
                </a:solidFill>
                <a:latin typeface="UTM Azuki" panose="02040603050506020204" pitchFamily="18" charset="0"/>
              </a:rPr>
              <a:t>Sắp</a:t>
            </a:r>
            <a:r>
              <a:rPr lang="en-US" altLang="zh-CN" sz="4000" dirty="0">
                <a:solidFill>
                  <a:schemeClr val="tx1">
                    <a:lumMod val="65000"/>
                    <a:lumOff val="35000"/>
                  </a:schemeClr>
                </a:solidFill>
                <a:latin typeface="UTM Azuki" panose="02040603050506020204" pitchFamily="18" charset="0"/>
              </a:rPr>
              <a:t> </a:t>
            </a:r>
            <a:r>
              <a:rPr lang="en-US" altLang="zh-CN" sz="4000" dirty="0" err="1">
                <a:solidFill>
                  <a:schemeClr val="tx1">
                    <a:lumMod val="65000"/>
                    <a:lumOff val="35000"/>
                  </a:schemeClr>
                </a:solidFill>
                <a:latin typeface="UTM Azuki" panose="02040603050506020204" pitchFamily="18" charset="0"/>
              </a:rPr>
              <a:t>xếp</a:t>
            </a:r>
            <a:r>
              <a:rPr lang="en-US" altLang="zh-CN" sz="4000" dirty="0">
                <a:solidFill>
                  <a:schemeClr val="tx1">
                    <a:lumMod val="65000"/>
                    <a:lumOff val="35000"/>
                  </a:schemeClr>
                </a:solidFill>
                <a:latin typeface="UTM Azuki" panose="02040603050506020204" pitchFamily="18" charset="0"/>
              </a:rPr>
              <a:t> </a:t>
            </a:r>
            <a:r>
              <a:rPr lang="en-US" altLang="zh-CN" sz="4000" dirty="0" err="1">
                <a:solidFill>
                  <a:schemeClr val="tx1">
                    <a:lumMod val="65000"/>
                    <a:lumOff val="35000"/>
                  </a:schemeClr>
                </a:solidFill>
                <a:latin typeface="UTM Azuki" panose="02040603050506020204" pitchFamily="18" charset="0"/>
              </a:rPr>
              <a:t>hoa</a:t>
            </a:r>
            <a:r>
              <a:rPr lang="en-US" altLang="zh-CN" sz="4000" dirty="0">
                <a:solidFill>
                  <a:schemeClr val="tx1">
                    <a:lumMod val="65000"/>
                    <a:lumOff val="35000"/>
                  </a:schemeClr>
                </a:solidFill>
                <a:latin typeface="UTM Azuki" panose="02040603050506020204" pitchFamily="18" charset="0"/>
              </a:rPr>
              <a:t> </a:t>
            </a:r>
            <a:r>
              <a:rPr lang="en-US" altLang="zh-CN" sz="4000" dirty="0" err="1">
                <a:solidFill>
                  <a:schemeClr val="tx1">
                    <a:lumMod val="65000"/>
                    <a:lumOff val="35000"/>
                  </a:schemeClr>
                </a:solidFill>
                <a:latin typeface="UTM Azuki" panose="02040603050506020204" pitchFamily="18" charset="0"/>
              </a:rPr>
              <a:t>văn</a:t>
            </a:r>
            <a:endParaRPr lang="zh-CN" altLang="en-US" sz="4000" dirty="0">
              <a:solidFill>
                <a:schemeClr val="tx1">
                  <a:lumMod val="65000"/>
                  <a:lumOff val="35000"/>
                </a:schemeClr>
              </a:solidFill>
              <a:latin typeface="UTM Azuki" panose="02040603050506020204" pitchFamily="18" charset="0"/>
            </a:endParaRPr>
          </a:p>
        </p:txBody>
      </p:sp>
    </p:spTree>
    <p:extLst>
      <p:ext uri="{BB962C8B-B14F-4D97-AF65-F5344CB8AC3E}">
        <p14:creationId xmlns:p14="http://schemas.microsoft.com/office/powerpoint/2010/main" val="297821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Effect transition="in" filter="fade">
                                      <p:cBhvr>
                                        <p:cTn id="15" dur="500"/>
                                        <p:tgtEl>
                                          <p:spTgt spid="26"/>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p:cTn id="18" dur="500" fill="hold"/>
                                        <p:tgtEl>
                                          <p:spTgt spid="28"/>
                                        </p:tgtEl>
                                        <p:attrNameLst>
                                          <p:attrName>ppt_w</p:attrName>
                                        </p:attrNameLst>
                                      </p:cBhvr>
                                      <p:tavLst>
                                        <p:tav tm="0">
                                          <p:val>
                                            <p:fltVal val="0"/>
                                          </p:val>
                                        </p:tav>
                                        <p:tav tm="100000">
                                          <p:val>
                                            <p:strVal val="#ppt_w"/>
                                          </p:val>
                                        </p:tav>
                                      </p:tavLst>
                                    </p:anim>
                                    <p:anim calcmode="lin" valueType="num">
                                      <p:cBhvr>
                                        <p:cTn id="19" dur="500" fill="hold"/>
                                        <p:tgtEl>
                                          <p:spTgt spid="28"/>
                                        </p:tgtEl>
                                        <p:attrNameLst>
                                          <p:attrName>ppt_h</p:attrName>
                                        </p:attrNameLst>
                                      </p:cBhvr>
                                      <p:tavLst>
                                        <p:tav tm="0">
                                          <p:val>
                                            <p:fltVal val="0"/>
                                          </p:val>
                                        </p:tav>
                                        <p:tav tm="100000">
                                          <p:val>
                                            <p:strVal val="#ppt_h"/>
                                          </p:val>
                                        </p:tav>
                                      </p:tavLst>
                                    </p:anim>
                                    <p:animEffect transition="in" filter="fade">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additive="base">
                                        <p:cTn id="30" dur="500" fill="hold"/>
                                        <p:tgtEl>
                                          <p:spTgt spid="29"/>
                                        </p:tgtEl>
                                        <p:attrNameLst>
                                          <p:attrName>ppt_x</p:attrName>
                                        </p:attrNameLst>
                                      </p:cBhvr>
                                      <p:tavLst>
                                        <p:tav tm="0">
                                          <p:val>
                                            <p:strVal val="#ppt_x"/>
                                          </p:val>
                                        </p:tav>
                                        <p:tav tm="100000">
                                          <p:val>
                                            <p:strVal val="#ppt_x"/>
                                          </p:val>
                                        </p:tav>
                                      </p:tavLst>
                                    </p:anim>
                                    <p:anim calcmode="lin" valueType="num">
                                      <p:cBhvr additive="base">
                                        <p:cTn id="3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ppt_x"/>
                                          </p:val>
                                        </p:tav>
                                        <p:tav tm="100000">
                                          <p:val>
                                            <p:strVal val="#ppt_x"/>
                                          </p:val>
                                        </p:tav>
                                      </p:tavLst>
                                    </p:anim>
                                    <p:anim calcmode="lin" valueType="num">
                                      <p:cBhvr additive="base">
                                        <p:cTn id="4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additive="base">
                                        <p:cTn id="52" dur="500" fill="hold"/>
                                        <p:tgtEl>
                                          <p:spTgt spid="33"/>
                                        </p:tgtEl>
                                        <p:attrNameLst>
                                          <p:attrName>ppt_x</p:attrName>
                                        </p:attrNameLst>
                                      </p:cBhvr>
                                      <p:tavLst>
                                        <p:tav tm="0">
                                          <p:val>
                                            <p:strVal val="#ppt_x"/>
                                          </p:val>
                                        </p:tav>
                                        <p:tav tm="100000">
                                          <p:val>
                                            <p:strVal val="#ppt_x"/>
                                          </p:val>
                                        </p:tav>
                                      </p:tavLst>
                                    </p:anim>
                                    <p:anim calcmode="lin" valueType="num">
                                      <p:cBhvr additive="base">
                                        <p:cTn id="53"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anim calcmode="lin" valueType="num">
                                      <p:cBhvr additive="base">
                                        <p:cTn id="63" dur="500" fill="hold"/>
                                        <p:tgtEl>
                                          <p:spTgt spid="34"/>
                                        </p:tgtEl>
                                        <p:attrNameLst>
                                          <p:attrName>ppt_x</p:attrName>
                                        </p:attrNameLst>
                                      </p:cBhvr>
                                      <p:tavLst>
                                        <p:tav tm="0">
                                          <p:val>
                                            <p:strVal val="#ppt_x"/>
                                          </p:val>
                                        </p:tav>
                                        <p:tav tm="100000">
                                          <p:val>
                                            <p:strVal val="#ppt_x"/>
                                          </p:val>
                                        </p:tav>
                                      </p:tavLst>
                                    </p:anim>
                                    <p:anim calcmode="lin" valueType="num">
                                      <p:cBhvr additive="base">
                                        <p:cTn id="6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26" grpId="0" animBg="1"/>
      <p:bldP spid="28" grpId="0"/>
      <p:bldP spid="29" grpId="0" animBg="1"/>
      <p:bldP spid="32" grpId="0" animBg="1"/>
      <p:bldP spid="33" grpId="0" animBg="1"/>
      <p:bldP spid="3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122A0467-C9EE-40A8-8312-BC4D7D0F4BE5}"/>
              </a:ext>
            </a:extLst>
          </p:cNvPr>
          <p:cNvCxnSpPr>
            <a:cxnSpLocks/>
          </p:cNvCxnSpPr>
          <p:nvPr/>
        </p:nvCxnSpPr>
        <p:spPr>
          <a:xfrm>
            <a:off x="500344" y="985938"/>
            <a:ext cx="11638870" cy="0"/>
          </a:xfrm>
          <a:prstGeom prst="line">
            <a:avLst/>
          </a:prstGeom>
          <a:ln>
            <a:solidFill>
              <a:srgbClr val="84A266"/>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50643A6-E8F9-430F-BE3D-19711B76682D}"/>
              </a:ext>
            </a:extLst>
          </p:cNvPr>
          <p:cNvSpPr txBox="1"/>
          <p:nvPr/>
        </p:nvSpPr>
        <p:spPr>
          <a:xfrm>
            <a:off x="2021202" y="86269"/>
            <a:ext cx="8485198" cy="851297"/>
          </a:xfrm>
          <a:prstGeom prst="roundRect">
            <a:avLst/>
          </a:prstGeom>
          <a:solidFill>
            <a:schemeClr val="accent2">
              <a:lumMod val="40000"/>
              <a:lumOff val="60000"/>
              <a:alpha val="45000"/>
            </a:schemeClr>
          </a:solidFill>
          <a:ln w="19050">
            <a:solidFill>
              <a:schemeClr val="accent2">
                <a:lumMod val="50000"/>
              </a:schemeClr>
            </a:solidFill>
            <a:prstDash val="lgDash"/>
          </a:ln>
        </p:spPr>
        <p:txBody>
          <a:bodyPr wrap="square" rtlCol="0">
            <a:spAutoFit/>
          </a:bodyPr>
          <a:lstStyle/>
          <a:p>
            <a:pPr algn="ctr"/>
            <a:r>
              <a:rPr lang="en-US" sz="4400" b="1" dirty="0" err="1">
                <a:solidFill>
                  <a:srgbClr val="002060"/>
                </a:solidFill>
                <a:latin typeface="UTM Azuki" panose="02040603050506020204" pitchFamily="18" charset="0"/>
                <a:cs typeface="Times New Roman" pitchFamily="18" charset="0"/>
              </a:rPr>
              <a:t>Một</a:t>
            </a:r>
            <a:r>
              <a:rPr lang="en-US" sz="4400" b="1" dirty="0">
                <a:solidFill>
                  <a:srgbClr val="002060"/>
                </a:solidFill>
                <a:latin typeface="UTM Azuki" panose="02040603050506020204" pitchFamily="18" charset="0"/>
                <a:cs typeface="Times New Roman" pitchFamily="18" charset="0"/>
              </a:rPr>
              <a:t> </a:t>
            </a:r>
            <a:r>
              <a:rPr lang="en-US" sz="4400" b="1" dirty="0" err="1">
                <a:solidFill>
                  <a:srgbClr val="002060"/>
                </a:solidFill>
                <a:latin typeface="UTM Azuki" panose="02040603050506020204" pitchFamily="18" charset="0"/>
                <a:cs typeface="Times New Roman" pitchFamily="18" charset="0"/>
              </a:rPr>
              <a:t>số</a:t>
            </a:r>
            <a:r>
              <a:rPr lang="en-US" sz="4400" b="1" dirty="0">
                <a:solidFill>
                  <a:srgbClr val="002060"/>
                </a:solidFill>
                <a:latin typeface="UTM Azuki" panose="02040603050506020204" pitchFamily="18" charset="0"/>
                <a:cs typeface="Times New Roman" pitchFamily="18" charset="0"/>
              </a:rPr>
              <a:t> </a:t>
            </a:r>
            <a:r>
              <a:rPr lang="en-US" sz="4400" b="1" dirty="0" err="1">
                <a:solidFill>
                  <a:srgbClr val="002060"/>
                </a:solidFill>
                <a:latin typeface="UTM Azuki" panose="02040603050506020204" pitchFamily="18" charset="0"/>
                <a:cs typeface="Times New Roman" pitchFamily="18" charset="0"/>
              </a:rPr>
              <a:t>hình</a:t>
            </a:r>
            <a:r>
              <a:rPr lang="en-US" sz="4400" b="1" dirty="0">
                <a:solidFill>
                  <a:srgbClr val="002060"/>
                </a:solidFill>
                <a:latin typeface="UTM Azuki" panose="02040603050506020204" pitchFamily="18" charset="0"/>
                <a:cs typeface="Times New Roman" pitchFamily="18" charset="0"/>
              </a:rPr>
              <a:t> </a:t>
            </a:r>
            <a:r>
              <a:rPr lang="en-US" sz="4400" b="1" dirty="0" err="1">
                <a:solidFill>
                  <a:srgbClr val="002060"/>
                </a:solidFill>
                <a:latin typeface="UTM Azuki" panose="02040603050506020204" pitchFamily="18" charset="0"/>
                <a:cs typeface="Times New Roman" pitchFamily="18" charset="0"/>
              </a:rPr>
              <a:t>ảnh</a:t>
            </a:r>
            <a:r>
              <a:rPr lang="en-US" sz="4400" b="1" dirty="0">
                <a:solidFill>
                  <a:srgbClr val="002060"/>
                </a:solidFill>
                <a:latin typeface="UTM Azuki" panose="02040603050506020204" pitchFamily="18" charset="0"/>
                <a:cs typeface="Times New Roman" pitchFamily="18" charset="0"/>
              </a:rPr>
              <a:t> </a:t>
            </a:r>
            <a:r>
              <a:rPr lang="en-US" sz="4400" b="1" dirty="0" err="1">
                <a:solidFill>
                  <a:srgbClr val="002060"/>
                </a:solidFill>
                <a:latin typeface="UTM Azuki" panose="02040603050506020204" pitchFamily="18" charset="0"/>
                <a:cs typeface="Times New Roman" pitchFamily="18" charset="0"/>
              </a:rPr>
              <a:t>về</a:t>
            </a:r>
            <a:r>
              <a:rPr lang="en-US" sz="4400" b="1" dirty="0">
                <a:solidFill>
                  <a:srgbClr val="002060"/>
                </a:solidFill>
                <a:latin typeface="UTM Azuki" panose="02040603050506020204" pitchFamily="18" charset="0"/>
                <a:cs typeface="Times New Roman" pitchFamily="18" charset="0"/>
              </a:rPr>
              <a:t> </a:t>
            </a:r>
            <a:r>
              <a:rPr lang="en-US" sz="4400" b="1" dirty="0" err="1">
                <a:solidFill>
                  <a:srgbClr val="002060"/>
                </a:solidFill>
                <a:latin typeface="UTM Azuki" panose="02040603050506020204" pitchFamily="18" charset="0"/>
                <a:cs typeface="Times New Roman" pitchFamily="18" charset="0"/>
              </a:rPr>
              <a:t>Trống</a:t>
            </a:r>
            <a:r>
              <a:rPr lang="en-US" sz="4400" b="1" dirty="0">
                <a:solidFill>
                  <a:srgbClr val="002060"/>
                </a:solidFill>
                <a:latin typeface="UTM Azuki" panose="02040603050506020204" pitchFamily="18" charset="0"/>
                <a:cs typeface="Times New Roman" pitchFamily="18" charset="0"/>
              </a:rPr>
              <a:t> </a:t>
            </a:r>
            <a:r>
              <a:rPr lang="en-US" sz="4400" b="1" dirty="0" err="1">
                <a:solidFill>
                  <a:srgbClr val="002060"/>
                </a:solidFill>
                <a:latin typeface="UTM Azuki" panose="02040603050506020204" pitchFamily="18" charset="0"/>
                <a:cs typeface="Times New Roman" pitchFamily="18" charset="0"/>
              </a:rPr>
              <a:t>đồng</a:t>
            </a:r>
            <a:endParaRPr lang="en-US" sz="4400" b="1" dirty="0">
              <a:solidFill>
                <a:srgbClr val="002060"/>
              </a:solidFill>
              <a:latin typeface="UTM Azuki" panose="02040603050506020204" pitchFamily="18" charset="0"/>
              <a:cs typeface="Times New Roman" pitchFamily="18" charset="0"/>
            </a:endParaRPr>
          </a:p>
        </p:txBody>
      </p:sp>
      <p:pic>
        <p:nvPicPr>
          <p:cNvPr id="41" name="Picture 3" descr="imges4">
            <a:extLst>
              <a:ext uri="{FF2B5EF4-FFF2-40B4-BE49-F238E27FC236}">
                <a16:creationId xmlns:a16="http://schemas.microsoft.com/office/drawing/2014/main" id="{29C971A5-790D-46A6-B7AB-1C02DE9AC96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38202" y="4045172"/>
            <a:ext cx="2498448"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42" name="Picture 5" descr="7">
            <a:extLst>
              <a:ext uri="{FF2B5EF4-FFF2-40B4-BE49-F238E27FC236}">
                <a16:creationId xmlns:a16="http://schemas.microsoft.com/office/drawing/2014/main" id="{77880D44-BDCB-4059-9A7D-8DDA8645666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560120" y="3429794"/>
            <a:ext cx="2703681" cy="2590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43" name="Picture 20" descr="80">
            <a:extLst>
              <a:ext uri="{FF2B5EF4-FFF2-40B4-BE49-F238E27FC236}">
                <a16:creationId xmlns:a16="http://schemas.microsoft.com/office/drawing/2014/main" id="{CFE1152B-F16E-4430-99C6-F7F854E43C1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00344" y="1201963"/>
            <a:ext cx="2498447" cy="2590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44" name="Picture 26" descr="Tập tin:Trong dong Dong Son Guimet.jpg">
            <a:extLst>
              <a:ext uri="{FF2B5EF4-FFF2-40B4-BE49-F238E27FC236}">
                <a16:creationId xmlns:a16="http://schemas.microsoft.com/office/drawing/2014/main" id="{9C31633B-F294-4651-ACD4-2A009AE6BD9A}"/>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242363" y="1130146"/>
            <a:ext cx="3137889" cy="2087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45" name="Picture 2" descr="trong dong ngoc lu">
            <a:extLst>
              <a:ext uri="{FF2B5EF4-FFF2-40B4-BE49-F238E27FC236}">
                <a16:creationId xmlns:a16="http://schemas.microsoft.com/office/drawing/2014/main" id="{E8D59194-2D78-4187-9D01-E50310D69E52}"/>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t="8511" b="4256"/>
          <a:stretch>
            <a:fillRect/>
          </a:stretch>
        </p:blipFill>
        <p:spPr bwMode="auto">
          <a:xfrm>
            <a:off x="6650775" y="1313934"/>
            <a:ext cx="2737863" cy="22996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46" name="Picture 3" descr="trong dong co loa">
            <a:extLst>
              <a:ext uri="{FF2B5EF4-FFF2-40B4-BE49-F238E27FC236}">
                <a16:creationId xmlns:a16="http://schemas.microsoft.com/office/drawing/2014/main" id="{F5D443E9-528C-4CF7-AE65-BD18E3917609}"/>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Lst>
          </a:blip>
          <a:srcRect t="9554" b="4207"/>
          <a:stretch>
            <a:fillRect/>
          </a:stretch>
        </p:blipFill>
        <p:spPr bwMode="auto">
          <a:xfrm>
            <a:off x="9542711" y="2173752"/>
            <a:ext cx="2516986" cy="19872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47" name="Picture 4" descr="trong dong song da">
            <a:extLst>
              <a:ext uri="{FF2B5EF4-FFF2-40B4-BE49-F238E27FC236}">
                <a16:creationId xmlns:a16="http://schemas.microsoft.com/office/drawing/2014/main" id="{176A0C94-7BFE-4589-B7F2-97397643E1F0}"/>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sharpenSoften amount="50000"/>
                    </a14:imgEffect>
                  </a14:imgLayer>
                </a14:imgProps>
              </a:ext>
              <a:ext uri="{28A0092B-C50C-407E-A947-70E740481C1C}">
                <a14:useLocalDpi xmlns:a14="http://schemas.microsoft.com/office/drawing/2010/main" val="0"/>
              </a:ext>
            </a:extLst>
          </a:blip>
          <a:srcRect b="6258"/>
          <a:stretch>
            <a:fillRect/>
          </a:stretch>
        </p:blipFill>
        <p:spPr bwMode="auto">
          <a:xfrm>
            <a:off x="6825130" y="4425378"/>
            <a:ext cx="3058563" cy="17417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48" name="Rectangle 5">
            <a:extLst>
              <a:ext uri="{FF2B5EF4-FFF2-40B4-BE49-F238E27FC236}">
                <a16:creationId xmlns:a16="http://schemas.microsoft.com/office/drawing/2014/main" id="{DBE1292A-DA27-4729-8139-73B0E95AA8C8}"/>
              </a:ext>
            </a:extLst>
          </p:cNvPr>
          <p:cNvSpPr>
            <a:spLocks noChangeArrowheads="1"/>
          </p:cNvSpPr>
          <p:nvPr/>
        </p:nvSpPr>
        <p:spPr bwMode="auto">
          <a:xfrm>
            <a:off x="10365212" y="4232701"/>
            <a:ext cx="17614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en-US" sz="2400" dirty="0" err="1">
                <a:solidFill>
                  <a:schemeClr val="accent5">
                    <a:lumMod val="50000"/>
                  </a:schemeClr>
                </a:solidFill>
                <a:latin typeface="UTM Azuki" panose="02040603050506020204" pitchFamily="18" charset="0"/>
              </a:rPr>
              <a:t>Trống</a:t>
            </a:r>
            <a:r>
              <a:rPr lang="en-US" altLang="en-US" sz="2400" dirty="0">
                <a:solidFill>
                  <a:schemeClr val="accent5">
                    <a:lumMod val="50000"/>
                  </a:schemeClr>
                </a:solidFill>
                <a:latin typeface="UTM Azuki" panose="02040603050506020204" pitchFamily="18" charset="0"/>
              </a:rPr>
              <a:t> </a:t>
            </a:r>
            <a:r>
              <a:rPr lang="en-US" altLang="en-US" sz="2400" dirty="0" err="1">
                <a:solidFill>
                  <a:schemeClr val="accent5">
                    <a:lumMod val="50000"/>
                  </a:schemeClr>
                </a:solidFill>
                <a:latin typeface="UTM Azuki" panose="02040603050506020204" pitchFamily="18" charset="0"/>
              </a:rPr>
              <a:t>đồng</a:t>
            </a:r>
            <a:r>
              <a:rPr lang="en-US" altLang="en-US" sz="2400" dirty="0">
                <a:solidFill>
                  <a:schemeClr val="accent5">
                    <a:lumMod val="50000"/>
                  </a:schemeClr>
                </a:solidFill>
                <a:latin typeface="UTM Azuki" panose="02040603050506020204" pitchFamily="18" charset="0"/>
              </a:rPr>
              <a:t> </a:t>
            </a:r>
            <a:r>
              <a:rPr lang="en-US" altLang="en-US" sz="2400" dirty="0" err="1">
                <a:solidFill>
                  <a:schemeClr val="accent5">
                    <a:lumMod val="50000"/>
                  </a:schemeClr>
                </a:solidFill>
                <a:latin typeface="UTM Azuki" panose="02040603050506020204" pitchFamily="18" charset="0"/>
              </a:rPr>
              <a:t>Cổ</a:t>
            </a:r>
            <a:r>
              <a:rPr lang="en-US" altLang="en-US" sz="2400" dirty="0">
                <a:solidFill>
                  <a:schemeClr val="accent5">
                    <a:lumMod val="50000"/>
                  </a:schemeClr>
                </a:solidFill>
                <a:latin typeface="UTM Azuki" panose="02040603050506020204" pitchFamily="18" charset="0"/>
              </a:rPr>
              <a:t> Loa</a:t>
            </a:r>
          </a:p>
        </p:txBody>
      </p:sp>
      <p:sp>
        <p:nvSpPr>
          <p:cNvPr id="49" name="Rectangle 6">
            <a:extLst>
              <a:ext uri="{FF2B5EF4-FFF2-40B4-BE49-F238E27FC236}">
                <a16:creationId xmlns:a16="http://schemas.microsoft.com/office/drawing/2014/main" id="{82A69497-E1F5-467C-87AD-2A402AA6400E}"/>
              </a:ext>
            </a:extLst>
          </p:cNvPr>
          <p:cNvSpPr>
            <a:spLocks noChangeArrowheads="1"/>
          </p:cNvSpPr>
          <p:nvPr/>
        </p:nvSpPr>
        <p:spPr bwMode="auto">
          <a:xfrm>
            <a:off x="7144262" y="3603982"/>
            <a:ext cx="17508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n-US" altLang="en-US" sz="2400" dirty="0" err="1">
                <a:solidFill>
                  <a:schemeClr val="accent5">
                    <a:lumMod val="50000"/>
                  </a:schemeClr>
                </a:solidFill>
                <a:latin typeface="UTM Azuki" panose="02040603050506020204" pitchFamily="18" charset="0"/>
              </a:rPr>
              <a:t>Trống</a:t>
            </a:r>
            <a:r>
              <a:rPr lang="en-US" altLang="en-US" sz="2400" dirty="0">
                <a:solidFill>
                  <a:schemeClr val="accent5">
                    <a:lumMod val="50000"/>
                  </a:schemeClr>
                </a:solidFill>
                <a:latin typeface="UTM Azuki" panose="02040603050506020204" pitchFamily="18" charset="0"/>
              </a:rPr>
              <a:t> </a:t>
            </a:r>
            <a:r>
              <a:rPr lang="en-US" altLang="en-US" sz="2400" dirty="0" err="1">
                <a:solidFill>
                  <a:schemeClr val="accent5">
                    <a:lumMod val="50000"/>
                  </a:schemeClr>
                </a:solidFill>
                <a:latin typeface="UTM Azuki" panose="02040603050506020204" pitchFamily="18" charset="0"/>
              </a:rPr>
              <a:t>đồng</a:t>
            </a:r>
            <a:r>
              <a:rPr lang="en-US" altLang="en-US" sz="2400" dirty="0">
                <a:solidFill>
                  <a:schemeClr val="accent5">
                    <a:lumMod val="50000"/>
                  </a:schemeClr>
                </a:solidFill>
                <a:latin typeface="UTM Azuki" panose="02040603050506020204" pitchFamily="18" charset="0"/>
              </a:rPr>
              <a:t> </a:t>
            </a:r>
            <a:r>
              <a:rPr lang="en-US" altLang="en-US" sz="2400" dirty="0" err="1">
                <a:solidFill>
                  <a:schemeClr val="accent5">
                    <a:lumMod val="50000"/>
                  </a:schemeClr>
                </a:solidFill>
                <a:latin typeface="UTM Azuki" panose="02040603050506020204" pitchFamily="18" charset="0"/>
              </a:rPr>
              <a:t>Ngọc</a:t>
            </a:r>
            <a:r>
              <a:rPr lang="en-US" altLang="en-US" sz="2400" dirty="0">
                <a:solidFill>
                  <a:schemeClr val="accent5">
                    <a:lumMod val="50000"/>
                  </a:schemeClr>
                </a:solidFill>
                <a:latin typeface="UTM Azuki" panose="02040603050506020204" pitchFamily="18" charset="0"/>
              </a:rPr>
              <a:t> </a:t>
            </a:r>
            <a:r>
              <a:rPr lang="en-US" altLang="en-US" sz="2400" dirty="0" err="1">
                <a:solidFill>
                  <a:schemeClr val="accent5">
                    <a:lumMod val="50000"/>
                  </a:schemeClr>
                </a:solidFill>
                <a:latin typeface="UTM Azuki" panose="02040603050506020204" pitchFamily="18" charset="0"/>
              </a:rPr>
              <a:t>Lũ</a:t>
            </a:r>
            <a:endParaRPr lang="en-US" altLang="en-US" sz="2400" dirty="0">
              <a:solidFill>
                <a:schemeClr val="accent5">
                  <a:lumMod val="50000"/>
                </a:schemeClr>
              </a:solidFill>
              <a:latin typeface="UTM Azuki" panose="02040603050506020204" pitchFamily="18" charset="0"/>
            </a:endParaRPr>
          </a:p>
        </p:txBody>
      </p:sp>
      <p:sp>
        <p:nvSpPr>
          <p:cNvPr id="50" name="Rectangle 8">
            <a:extLst>
              <a:ext uri="{FF2B5EF4-FFF2-40B4-BE49-F238E27FC236}">
                <a16:creationId xmlns:a16="http://schemas.microsoft.com/office/drawing/2014/main" id="{26F89D0C-8123-4125-9630-FD30AAEAB7B8}"/>
              </a:ext>
            </a:extLst>
          </p:cNvPr>
          <p:cNvSpPr>
            <a:spLocks noChangeArrowheads="1"/>
          </p:cNvSpPr>
          <p:nvPr/>
        </p:nvSpPr>
        <p:spPr bwMode="auto">
          <a:xfrm>
            <a:off x="6981912" y="6331172"/>
            <a:ext cx="29017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n-US" altLang="en-US" sz="2400">
                <a:solidFill>
                  <a:schemeClr val="accent5">
                    <a:lumMod val="50000"/>
                  </a:schemeClr>
                </a:solidFill>
                <a:latin typeface="UTM Azuki" panose="02040603050506020204" pitchFamily="18" charset="0"/>
              </a:rPr>
              <a:t>Trống đồng Sông Đà</a:t>
            </a:r>
          </a:p>
        </p:txBody>
      </p:sp>
    </p:spTree>
    <p:extLst>
      <p:ext uri="{BB962C8B-B14F-4D97-AF65-F5344CB8AC3E}">
        <p14:creationId xmlns:p14="http://schemas.microsoft.com/office/powerpoint/2010/main" val="659786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p:cTn id="13" dur="1000" fill="hold"/>
                                        <p:tgtEl>
                                          <p:spTgt spid="41"/>
                                        </p:tgtEl>
                                        <p:attrNameLst>
                                          <p:attrName>ppt_w</p:attrName>
                                        </p:attrNameLst>
                                      </p:cBhvr>
                                      <p:tavLst>
                                        <p:tav tm="0">
                                          <p:val>
                                            <p:fltVal val="0"/>
                                          </p:val>
                                        </p:tav>
                                        <p:tav tm="100000">
                                          <p:val>
                                            <p:strVal val="#ppt_w"/>
                                          </p:val>
                                        </p:tav>
                                      </p:tavLst>
                                    </p:anim>
                                    <p:anim calcmode="lin" valueType="num">
                                      <p:cBhvr>
                                        <p:cTn id="14" dur="1000" fill="hold"/>
                                        <p:tgtEl>
                                          <p:spTgt spid="41"/>
                                        </p:tgtEl>
                                        <p:attrNameLst>
                                          <p:attrName>ppt_h</p:attrName>
                                        </p:attrNameLst>
                                      </p:cBhvr>
                                      <p:tavLst>
                                        <p:tav tm="0">
                                          <p:val>
                                            <p:fltVal val="0"/>
                                          </p:val>
                                        </p:tav>
                                        <p:tav tm="100000">
                                          <p:val>
                                            <p:strVal val="#ppt_h"/>
                                          </p:val>
                                        </p:tav>
                                      </p:tavLst>
                                    </p:anim>
                                    <p:anim calcmode="lin" valueType="num">
                                      <p:cBhvr>
                                        <p:cTn id="15" dur="1000" fill="hold"/>
                                        <p:tgtEl>
                                          <p:spTgt spid="41"/>
                                        </p:tgtEl>
                                        <p:attrNameLst>
                                          <p:attrName>style.rotation</p:attrName>
                                        </p:attrNameLst>
                                      </p:cBhvr>
                                      <p:tavLst>
                                        <p:tav tm="0">
                                          <p:val>
                                            <p:fltVal val="360"/>
                                          </p:val>
                                        </p:tav>
                                        <p:tav tm="100000">
                                          <p:val>
                                            <p:fltVal val="0"/>
                                          </p:val>
                                        </p:tav>
                                      </p:tavLst>
                                    </p:anim>
                                    <p:animEffect transition="in" filter="fade">
                                      <p:cBhvr>
                                        <p:cTn id="16" dur="1000"/>
                                        <p:tgtEl>
                                          <p:spTgt spid="41"/>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p:cTn id="19" dur="1000" fill="hold"/>
                                        <p:tgtEl>
                                          <p:spTgt spid="43"/>
                                        </p:tgtEl>
                                        <p:attrNameLst>
                                          <p:attrName>ppt_w</p:attrName>
                                        </p:attrNameLst>
                                      </p:cBhvr>
                                      <p:tavLst>
                                        <p:tav tm="0">
                                          <p:val>
                                            <p:fltVal val="0"/>
                                          </p:val>
                                        </p:tav>
                                        <p:tav tm="100000">
                                          <p:val>
                                            <p:strVal val="#ppt_w"/>
                                          </p:val>
                                        </p:tav>
                                      </p:tavLst>
                                    </p:anim>
                                    <p:anim calcmode="lin" valueType="num">
                                      <p:cBhvr>
                                        <p:cTn id="20" dur="1000" fill="hold"/>
                                        <p:tgtEl>
                                          <p:spTgt spid="43"/>
                                        </p:tgtEl>
                                        <p:attrNameLst>
                                          <p:attrName>ppt_h</p:attrName>
                                        </p:attrNameLst>
                                      </p:cBhvr>
                                      <p:tavLst>
                                        <p:tav tm="0">
                                          <p:val>
                                            <p:fltVal val="0"/>
                                          </p:val>
                                        </p:tav>
                                        <p:tav tm="100000">
                                          <p:val>
                                            <p:strVal val="#ppt_h"/>
                                          </p:val>
                                        </p:tav>
                                      </p:tavLst>
                                    </p:anim>
                                    <p:anim calcmode="lin" valueType="num">
                                      <p:cBhvr>
                                        <p:cTn id="21" dur="1000" fill="hold"/>
                                        <p:tgtEl>
                                          <p:spTgt spid="43"/>
                                        </p:tgtEl>
                                        <p:attrNameLst>
                                          <p:attrName>style.rotation</p:attrName>
                                        </p:attrNameLst>
                                      </p:cBhvr>
                                      <p:tavLst>
                                        <p:tav tm="0">
                                          <p:val>
                                            <p:fltVal val="360"/>
                                          </p:val>
                                        </p:tav>
                                        <p:tav tm="100000">
                                          <p:val>
                                            <p:fltVal val="0"/>
                                          </p:val>
                                        </p:tav>
                                      </p:tavLst>
                                    </p:anim>
                                    <p:animEffect transition="in" filter="fade">
                                      <p:cBhvr>
                                        <p:cTn id="22" dur="1000"/>
                                        <p:tgtEl>
                                          <p:spTgt spid="43"/>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p:cTn id="25" dur="1000" fill="hold"/>
                                        <p:tgtEl>
                                          <p:spTgt spid="42"/>
                                        </p:tgtEl>
                                        <p:attrNameLst>
                                          <p:attrName>ppt_w</p:attrName>
                                        </p:attrNameLst>
                                      </p:cBhvr>
                                      <p:tavLst>
                                        <p:tav tm="0">
                                          <p:val>
                                            <p:fltVal val="0"/>
                                          </p:val>
                                        </p:tav>
                                        <p:tav tm="100000">
                                          <p:val>
                                            <p:strVal val="#ppt_w"/>
                                          </p:val>
                                        </p:tav>
                                      </p:tavLst>
                                    </p:anim>
                                    <p:anim calcmode="lin" valueType="num">
                                      <p:cBhvr>
                                        <p:cTn id="26" dur="1000" fill="hold"/>
                                        <p:tgtEl>
                                          <p:spTgt spid="42"/>
                                        </p:tgtEl>
                                        <p:attrNameLst>
                                          <p:attrName>ppt_h</p:attrName>
                                        </p:attrNameLst>
                                      </p:cBhvr>
                                      <p:tavLst>
                                        <p:tav tm="0">
                                          <p:val>
                                            <p:fltVal val="0"/>
                                          </p:val>
                                        </p:tav>
                                        <p:tav tm="100000">
                                          <p:val>
                                            <p:strVal val="#ppt_h"/>
                                          </p:val>
                                        </p:tav>
                                      </p:tavLst>
                                    </p:anim>
                                    <p:anim calcmode="lin" valueType="num">
                                      <p:cBhvr>
                                        <p:cTn id="27" dur="1000" fill="hold"/>
                                        <p:tgtEl>
                                          <p:spTgt spid="42"/>
                                        </p:tgtEl>
                                        <p:attrNameLst>
                                          <p:attrName>style.rotation</p:attrName>
                                        </p:attrNameLst>
                                      </p:cBhvr>
                                      <p:tavLst>
                                        <p:tav tm="0">
                                          <p:val>
                                            <p:fltVal val="360"/>
                                          </p:val>
                                        </p:tav>
                                        <p:tav tm="100000">
                                          <p:val>
                                            <p:fltVal val="0"/>
                                          </p:val>
                                        </p:tav>
                                      </p:tavLst>
                                    </p:anim>
                                    <p:animEffect transition="in" filter="fade">
                                      <p:cBhvr>
                                        <p:cTn id="28" dur="1000"/>
                                        <p:tgtEl>
                                          <p:spTgt spid="42"/>
                                        </p:tgtEl>
                                      </p:cBhvr>
                                    </p:animEffect>
                                  </p:childTnLst>
                                </p:cTn>
                              </p:par>
                              <p:par>
                                <p:cTn id="29" presetID="49" presetClass="entr" presetSubtype="0" decel="100000"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p:cTn id="31" dur="1000" fill="hold"/>
                                        <p:tgtEl>
                                          <p:spTgt spid="44"/>
                                        </p:tgtEl>
                                        <p:attrNameLst>
                                          <p:attrName>ppt_w</p:attrName>
                                        </p:attrNameLst>
                                      </p:cBhvr>
                                      <p:tavLst>
                                        <p:tav tm="0">
                                          <p:val>
                                            <p:fltVal val="0"/>
                                          </p:val>
                                        </p:tav>
                                        <p:tav tm="100000">
                                          <p:val>
                                            <p:strVal val="#ppt_w"/>
                                          </p:val>
                                        </p:tav>
                                      </p:tavLst>
                                    </p:anim>
                                    <p:anim calcmode="lin" valueType="num">
                                      <p:cBhvr>
                                        <p:cTn id="32" dur="1000" fill="hold"/>
                                        <p:tgtEl>
                                          <p:spTgt spid="44"/>
                                        </p:tgtEl>
                                        <p:attrNameLst>
                                          <p:attrName>ppt_h</p:attrName>
                                        </p:attrNameLst>
                                      </p:cBhvr>
                                      <p:tavLst>
                                        <p:tav tm="0">
                                          <p:val>
                                            <p:fltVal val="0"/>
                                          </p:val>
                                        </p:tav>
                                        <p:tav tm="100000">
                                          <p:val>
                                            <p:strVal val="#ppt_h"/>
                                          </p:val>
                                        </p:tav>
                                      </p:tavLst>
                                    </p:anim>
                                    <p:anim calcmode="lin" valueType="num">
                                      <p:cBhvr>
                                        <p:cTn id="33" dur="1000" fill="hold"/>
                                        <p:tgtEl>
                                          <p:spTgt spid="44"/>
                                        </p:tgtEl>
                                        <p:attrNameLst>
                                          <p:attrName>style.rotation</p:attrName>
                                        </p:attrNameLst>
                                      </p:cBhvr>
                                      <p:tavLst>
                                        <p:tav tm="0">
                                          <p:val>
                                            <p:fltVal val="360"/>
                                          </p:val>
                                        </p:tav>
                                        <p:tav tm="100000">
                                          <p:val>
                                            <p:fltVal val="0"/>
                                          </p:val>
                                        </p:tav>
                                      </p:tavLst>
                                    </p:anim>
                                    <p:animEffect transition="in" filter="fade">
                                      <p:cBhvr>
                                        <p:cTn id="34" dur="1000"/>
                                        <p:tgtEl>
                                          <p:spTgt spid="44"/>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nodeType="clickEffect">
                                  <p:stCondLst>
                                    <p:cond delay="0"/>
                                  </p:stCondLst>
                                  <p:childTnLst>
                                    <p:set>
                                      <p:cBhvr>
                                        <p:cTn id="38" dur="1" fill="hold">
                                          <p:stCondLst>
                                            <p:cond delay="0"/>
                                          </p:stCondLst>
                                        </p:cTn>
                                        <p:tgtEl>
                                          <p:spTgt spid="46"/>
                                        </p:tgtEl>
                                        <p:attrNameLst>
                                          <p:attrName>style.visibility</p:attrName>
                                        </p:attrNameLst>
                                      </p:cBhvr>
                                      <p:to>
                                        <p:strVal val="visible"/>
                                      </p:to>
                                    </p:set>
                                    <p:anim calcmode="lin" valueType="num">
                                      <p:cBhvr>
                                        <p:cTn id="39" dur="1000" fill="hold"/>
                                        <p:tgtEl>
                                          <p:spTgt spid="46"/>
                                        </p:tgtEl>
                                        <p:attrNameLst>
                                          <p:attrName>ppt_w</p:attrName>
                                        </p:attrNameLst>
                                      </p:cBhvr>
                                      <p:tavLst>
                                        <p:tav tm="0">
                                          <p:val>
                                            <p:fltVal val="0"/>
                                          </p:val>
                                        </p:tav>
                                        <p:tav tm="100000">
                                          <p:val>
                                            <p:strVal val="#ppt_w"/>
                                          </p:val>
                                        </p:tav>
                                      </p:tavLst>
                                    </p:anim>
                                    <p:anim calcmode="lin" valueType="num">
                                      <p:cBhvr>
                                        <p:cTn id="40" dur="1000" fill="hold"/>
                                        <p:tgtEl>
                                          <p:spTgt spid="46"/>
                                        </p:tgtEl>
                                        <p:attrNameLst>
                                          <p:attrName>ppt_h</p:attrName>
                                        </p:attrNameLst>
                                      </p:cBhvr>
                                      <p:tavLst>
                                        <p:tav tm="0">
                                          <p:val>
                                            <p:fltVal val="0"/>
                                          </p:val>
                                        </p:tav>
                                        <p:tav tm="100000">
                                          <p:val>
                                            <p:strVal val="#ppt_h"/>
                                          </p:val>
                                        </p:tav>
                                      </p:tavLst>
                                    </p:anim>
                                    <p:anim calcmode="lin" valueType="num">
                                      <p:cBhvr>
                                        <p:cTn id="41" dur="1000" fill="hold"/>
                                        <p:tgtEl>
                                          <p:spTgt spid="46"/>
                                        </p:tgtEl>
                                        <p:attrNameLst>
                                          <p:attrName>style.rotation</p:attrName>
                                        </p:attrNameLst>
                                      </p:cBhvr>
                                      <p:tavLst>
                                        <p:tav tm="0">
                                          <p:val>
                                            <p:fltVal val="360"/>
                                          </p:val>
                                        </p:tav>
                                        <p:tav tm="100000">
                                          <p:val>
                                            <p:fltVal val="0"/>
                                          </p:val>
                                        </p:tav>
                                      </p:tavLst>
                                    </p:anim>
                                    <p:animEffect transition="in" filter="fade">
                                      <p:cBhvr>
                                        <p:cTn id="42" dur="1000"/>
                                        <p:tgtEl>
                                          <p:spTgt spid="46"/>
                                        </p:tgtEl>
                                      </p:cBhvr>
                                    </p:animEffect>
                                  </p:childTnLst>
                                </p:cTn>
                              </p:par>
                              <p:par>
                                <p:cTn id="43" presetID="49" presetClass="entr" presetSubtype="0" decel="100000" fill="hold" grpId="0" nodeType="withEffect">
                                  <p:stCondLst>
                                    <p:cond delay="0"/>
                                  </p:stCondLst>
                                  <p:childTnLst>
                                    <p:set>
                                      <p:cBhvr>
                                        <p:cTn id="44" dur="1" fill="hold">
                                          <p:stCondLst>
                                            <p:cond delay="0"/>
                                          </p:stCondLst>
                                        </p:cTn>
                                        <p:tgtEl>
                                          <p:spTgt spid="48"/>
                                        </p:tgtEl>
                                        <p:attrNameLst>
                                          <p:attrName>style.visibility</p:attrName>
                                        </p:attrNameLst>
                                      </p:cBhvr>
                                      <p:to>
                                        <p:strVal val="visible"/>
                                      </p:to>
                                    </p:set>
                                    <p:anim calcmode="lin" valueType="num">
                                      <p:cBhvr>
                                        <p:cTn id="45" dur="1000" fill="hold"/>
                                        <p:tgtEl>
                                          <p:spTgt spid="48"/>
                                        </p:tgtEl>
                                        <p:attrNameLst>
                                          <p:attrName>ppt_w</p:attrName>
                                        </p:attrNameLst>
                                      </p:cBhvr>
                                      <p:tavLst>
                                        <p:tav tm="0">
                                          <p:val>
                                            <p:fltVal val="0"/>
                                          </p:val>
                                        </p:tav>
                                        <p:tav tm="100000">
                                          <p:val>
                                            <p:strVal val="#ppt_w"/>
                                          </p:val>
                                        </p:tav>
                                      </p:tavLst>
                                    </p:anim>
                                    <p:anim calcmode="lin" valueType="num">
                                      <p:cBhvr>
                                        <p:cTn id="46" dur="1000" fill="hold"/>
                                        <p:tgtEl>
                                          <p:spTgt spid="48"/>
                                        </p:tgtEl>
                                        <p:attrNameLst>
                                          <p:attrName>ppt_h</p:attrName>
                                        </p:attrNameLst>
                                      </p:cBhvr>
                                      <p:tavLst>
                                        <p:tav tm="0">
                                          <p:val>
                                            <p:fltVal val="0"/>
                                          </p:val>
                                        </p:tav>
                                        <p:tav tm="100000">
                                          <p:val>
                                            <p:strVal val="#ppt_h"/>
                                          </p:val>
                                        </p:tav>
                                      </p:tavLst>
                                    </p:anim>
                                    <p:anim calcmode="lin" valueType="num">
                                      <p:cBhvr>
                                        <p:cTn id="47" dur="1000" fill="hold"/>
                                        <p:tgtEl>
                                          <p:spTgt spid="48"/>
                                        </p:tgtEl>
                                        <p:attrNameLst>
                                          <p:attrName>style.rotation</p:attrName>
                                        </p:attrNameLst>
                                      </p:cBhvr>
                                      <p:tavLst>
                                        <p:tav tm="0">
                                          <p:val>
                                            <p:fltVal val="360"/>
                                          </p:val>
                                        </p:tav>
                                        <p:tav tm="100000">
                                          <p:val>
                                            <p:fltVal val="0"/>
                                          </p:val>
                                        </p:tav>
                                      </p:tavLst>
                                    </p:anim>
                                    <p:animEffect transition="in" filter="fade">
                                      <p:cBhvr>
                                        <p:cTn id="48" dur="1000"/>
                                        <p:tgtEl>
                                          <p:spTgt spid="48"/>
                                        </p:tgtEl>
                                      </p:cBhvr>
                                    </p:animEffect>
                                  </p:childTnLst>
                                </p:cTn>
                              </p:par>
                            </p:childTnLst>
                          </p:cTn>
                        </p:par>
                      </p:childTnLst>
                    </p:cTn>
                  </p:par>
                  <p:par>
                    <p:cTn id="49" fill="hold">
                      <p:stCondLst>
                        <p:cond delay="indefinite"/>
                      </p:stCondLst>
                      <p:childTnLst>
                        <p:par>
                          <p:cTn id="50" fill="hold">
                            <p:stCondLst>
                              <p:cond delay="0"/>
                            </p:stCondLst>
                            <p:childTnLst>
                              <p:par>
                                <p:cTn id="51" presetID="20" presetClass="entr" presetSubtype="0" fill="hold" nodeType="clickEffect">
                                  <p:stCondLst>
                                    <p:cond delay="0"/>
                                  </p:stCondLst>
                                  <p:childTnLst>
                                    <p:set>
                                      <p:cBhvr>
                                        <p:cTn id="52" dur="1" fill="hold">
                                          <p:stCondLst>
                                            <p:cond delay="0"/>
                                          </p:stCondLst>
                                        </p:cTn>
                                        <p:tgtEl>
                                          <p:spTgt spid="47"/>
                                        </p:tgtEl>
                                        <p:attrNameLst>
                                          <p:attrName>style.visibility</p:attrName>
                                        </p:attrNameLst>
                                      </p:cBhvr>
                                      <p:to>
                                        <p:strVal val="visible"/>
                                      </p:to>
                                    </p:set>
                                    <p:animEffect transition="in" filter="wedge">
                                      <p:cBhvr>
                                        <p:cTn id="53" dur="1000"/>
                                        <p:tgtEl>
                                          <p:spTgt spid="47"/>
                                        </p:tgtEl>
                                      </p:cBhvr>
                                    </p:animEffect>
                                  </p:childTnLst>
                                </p:cTn>
                              </p:par>
                              <p:par>
                                <p:cTn id="54" presetID="20" presetClass="entr" presetSubtype="0" fill="hold" grpId="0" nodeType="withEffect">
                                  <p:stCondLst>
                                    <p:cond delay="0"/>
                                  </p:stCondLst>
                                  <p:childTnLst>
                                    <p:set>
                                      <p:cBhvr>
                                        <p:cTn id="55" dur="1" fill="hold">
                                          <p:stCondLst>
                                            <p:cond delay="0"/>
                                          </p:stCondLst>
                                        </p:cTn>
                                        <p:tgtEl>
                                          <p:spTgt spid="50"/>
                                        </p:tgtEl>
                                        <p:attrNameLst>
                                          <p:attrName>style.visibility</p:attrName>
                                        </p:attrNameLst>
                                      </p:cBhvr>
                                      <p:to>
                                        <p:strVal val="visible"/>
                                      </p:to>
                                    </p:set>
                                    <p:animEffect transition="in" filter="wedge">
                                      <p:cBhvr>
                                        <p:cTn id="56" dur="1000"/>
                                        <p:tgtEl>
                                          <p:spTgt spid="50"/>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blinds(horizontal)">
                                      <p:cBhvr>
                                        <p:cTn id="61" dur="500"/>
                                        <p:tgtEl>
                                          <p:spTgt spid="45"/>
                                        </p:tgtEl>
                                      </p:cBhvr>
                                    </p:animEffect>
                                  </p:childTnLst>
                                </p:cTn>
                              </p:par>
                              <p:par>
                                <p:cTn id="62" presetID="49" presetClass="entr" presetSubtype="0" decel="100000" fill="hold" grpId="0" nodeType="withEffect">
                                  <p:stCondLst>
                                    <p:cond delay="0"/>
                                  </p:stCondLst>
                                  <p:childTnLst>
                                    <p:set>
                                      <p:cBhvr>
                                        <p:cTn id="63" dur="1" fill="hold">
                                          <p:stCondLst>
                                            <p:cond delay="0"/>
                                          </p:stCondLst>
                                        </p:cTn>
                                        <p:tgtEl>
                                          <p:spTgt spid="49"/>
                                        </p:tgtEl>
                                        <p:attrNameLst>
                                          <p:attrName>style.visibility</p:attrName>
                                        </p:attrNameLst>
                                      </p:cBhvr>
                                      <p:to>
                                        <p:strVal val="visible"/>
                                      </p:to>
                                    </p:set>
                                    <p:anim calcmode="lin" valueType="num">
                                      <p:cBhvr>
                                        <p:cTn id="64" dur="1000" fill="hold"/>
                                        <p:tgtEl>
                                          <p:spTgt spid="49"/>
                                        </p:tgtEl>
                                        <p:attrNameLst>
                                          <p:attrName>ppt_w</p:attrName>
                                        </p:attrNameLst>
                                      </p:cBhvr>
                                      <p:tavLst>
                                        <p:tav tm="0">
                                          <p:val>
                                            <p:fltVal val="0"/>
                                          </p:val>
                                        </p:tav>
                                        <p:tav tm="100000">
                                          <p:val>
                                            <p:strVal val="#ppt_w"/>
                                          </p:val>
                                        </p:tav>
                                      </p:tavLst>
                                    </p:anim>
                                    <p:anim calcmode="lin" valueType="num">
                                      <p:cBhvr>
                                        <p:cTn id="65" dur="1000" fill="hold"/>
                                        <p:tgtEl>
                                          <p:spTgt spid="49"/>
                                        </p:tgtEl>
                                        <p:attrNameLst>
                                          <p:attrName>ppt_h</p:attrName>
                                        </p:attrNameLst>
                                      </p:cBhvr>
                                      <p:tavLst>
                                        <p:tav tm="0">
                                          <p:val>
                                            <p:fltVal val="0"/>
                                          </p:val>
                                        </p:tav>
                                        <p:tav tm="100000">
                                          <p:val>
                                            <p:strVal val="#ppt_h"/>
                                          </p:val>
                                        </p:tav>
                                      </p:tavLst>
                                    </p:anim>
                                    <p:anim calcmode="lin" valueType="num">
                                      <p:cBhvr>
                                        <p:cTn id="66" dur="1000" fill="hold"/>
                                        <p:tgtEl>
                                          <p:spTgt spid="49"/>
                                        </p:tgtEl>
                                        <p:attrNameLst>
                                          <p:attrName>style.rotation</p:attrName>
                                        </p:attrNameLst>
                                      </p:cBhvr>
                                      <p:tavLst>
                                        <p:tav tm="0">
                                          <p:val>
                                            <p:fltVal val="360"/>
                                          </p:val>
                                        </p:tav>
                                        <p:tav tm="100000">
                                          <p:val>
                                            <p:fltVal val="0"/>
                                          </p:val>
                                        </p:tav>
                                      </p:tavLst>
                                    </p:anim>
                                    <p:animEffect transition="in" filter="fade">
                                      <p:cBhvr>
                                        <p:cTn id="67"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8" grpId="0"/>
      <p:bldP spid="49" grpId="0"/>
      <p:bldP spid="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122A0467-C9EE-40A8-8312-BC4D7D0F4BE5}"/>
              </a:ext>
            </a:extLst>
          </p:cNvPr>
          <p:cNvCxnSpPr>
            <a:cxnSpLocks/>
          </p:cNvCxnSpPr>
          <p:nvPr/>
        </p:nvCxnSpPr>
        <p:spPr>
          <a:xfrm>
            <a:off x="275770" y="1226520"/>
            <a:ext cx="11638870" cy="0"/>
          </a:xfrm>
          <a:prstGeom prst="line">
            <a:avLst/>
          </a:prstGeom>
          <a:ln>
            <a:solidFill>
              <a:srgbClr val="84A266"/>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9D936F40-9E46-4FEC-986F-D48B09E3472E}"/>
              </a:ext>
            </a:extLst>
          </p:cNvPr>
          <p:cNvSpPr/>
          <p:nvPr/>
        </p:nvSpPr>
        <p:spPr>
          <a:xfrm>
            <a:off x="1289416" y="126600"/>
            <a:ext cx="9611579" cy="941912"/>
          </a:xfrm>
          <a:prstGeom prst="roundRect">
            <a:avLst/>
          </a:prstGeom>
          <a:solidFill>
            <a:srgbClr val="92D050">
              <a:alpha val="41961"/>
            </a:srgbClr>
          </a:solidFill>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3600" b="1" dirty="0" err="1">
                <a:latin typeface="Times New Roman" panose="02020603050405020304" pitchFamily="18" charset="0"/>
                <a:cs typeface="Times New Roman" panose="02020603050405020304" pitchFamily="18" charset="0"/>
              </a:rPr>
              <a:t>Hoa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văn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trên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mặt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trống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được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tả</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như</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thế</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nào</a:t>
            </a:r>
            <a:r>
              <a:rPr lang="en-US" altLang="en-US" sz="3600" b="1" dirty="0">
                <a:latin typeface="Times New Roman" panose="02020603050405020304" pitchFamily="18" charset="0"/>
                <a:cs typeface="Times New Roman" panose="02020603050405020304" pitchFamily="18" charset="0"/>
              </a:rPr>
              <a:t>?</a:t>
            </a:r>
          </a:p>
        </p:txBody>
      </p:sp>
      <p:pic>
        <p:nvPicPr>
          <p:cNvPr id="43" name="Picture 3">
            <a:extLst>
              <a:ext uri="{FF2B5EF4-FFF2-40B4-BE49-F238E27FC236}">
                <a16:creationId xmlns:a16="http://schemas.microsoft.com/office/drawing/2014/main" id="{551E5949-6932-4F53-883A-17D780193E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253" y="2179364"/>
            <a:ext cx="4577026" cy="33433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0" name="圆角矩形 13">
            <a:extLst>
              <a:ext uri="{FF2B5EF4-FFF2-40B4-BE49-F238E27FC236}">
                <a16:creationId xmlns:a16="http://schemas.microsoft.com/office/drawing/2014/main" id="{DA6BE352-2DE7-4A23-9FBE-96F499FF6520}"/>
              </a:ext>
            </a:extLst>
          </p:cNvPr>
          <p:cNvSpPr/>
          <p:nvPr/>
        </p:nvSpPr>
        <p:spPr>
          <a:xfrm>
            <a:off x="5892163" y="1701939"/>
            <a:ext cx="6022477" cy="4698861"/>
          </a:xfrm>
          <a:prstGeom prst="roundRect">
            <a:avLst/>
          </a:prstGeom>
          <a:solidFill>
            <a:schemeClr val="accent2">
              <a:lumMod val="20000"/>
              <a:lumOff val="80000"/>
            </a:schemeClr>
          </a:solidFill>
          <a:ln w="38100">
            <a:solidFill>
              <a:srgbClr val="B2A47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3200" dirty="0">
              <a:ln w="0"/>
              <a:solidFill>
                <a:schemeClr val="accent1"/>
              </a:solidFill>
              <a:effectLst>
                <a:outerShdw blurRad="38100" dist="25400" dir="5400000" algn="ctr" rotWithShape="0">
                  <a:srgbClr val="6E747A">
                    <a:alpha val="43000"/>
                  </a:srgbClr>
                </a:outerShdw>
              </a:effectLst>
              <a:latin typeface="UTM Azuki" panose="02040603050506020204" pitchFamily="18" charset="0"/>
            </a:endParaRPr>
          </a:p>
        </p:txBody>
      </p:sp>
      <p:sp>
        <p:nvSpPr>
          <p:cNvPr id="52" name="TextBox 51">
            <a:extLst>
              <a:ext uri="{FF2B5EF4-FFF2-40B4-BE49-F238E27FC236}">
                <a16:creationId xmlns:a16="http://schemas.microsoft.com/office/drawing/2014/main" id="{B716C0D7-FC29-4288-ACD5-5210FCA4D509}"/>
              </a:ext>
            </a:extLst>
          </p:cNvPr>
          <p:cNvSpPr txBox="1"/>
          <p:nvPr/>
        </p:nvSpPr>
        <p:spPr>
          <a:xfrm>
            <a:off x="5944850" y="1865864"/>
            <a:ext cx="6022477" cy="4185761"/>
          </a:xfrm>
          <a:prstGeom prst="rect">
            <a:avLst/>
          </a:prstGeom>
          <a:noFill/>
        </p:spPr>
        <p:txBody>
          <a:bodyPr wrap="square">
            <a:spAutoFit/>
          </a:bodyPr>
          <a:lstStyle/>
          <a:p>
            <a:pPr algn="ctr"/>
            <a:r>
              <a:rPr lang="en-US" altLang="en-US" sz="3800" b="1" dirty="0" err="1">
                <a:solidFill>
                  <a:schemeClr val="accent5">
                    <a:lumMod val="50000"/>
                  </a:schemeClr>
                </a:solidFill>
                <a:latin typeface="UTM Khuccamta" panose="02040603050506020204" pitchFamily="18" charset="0"/>
              </a:rPr>
              <a:t>Giữa</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mặt</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trống</a:t>
            </a:r>
            <a:r>
              <a:rPr lang="en-US" altLang="en-US" sz="3800" b="1" dirty="0">
                <a:solidFill>
                  <a:schemeClr val="accent5">
                    <a:lumMod val="50000"/>
                  </a:schemeClr>
                </a:solidFill>
                <a:latin typeface="UTM Khuccamta" panose="02040603050506020204" pitchFamily="18" charset="0"/>
              </a:rPr>
              <a:t> bao giờ </a:t>
            </a:r>
            <a:r>
              <a:rPr lang="en-US" altLang="en-US" sz="3800" b="1" dirty="0" err="1">
                <a:solidFill>
                  <a:schemeClr val="accent5">
                    <a:lumMod val="50000"/>
                  </a:schemeClr>
                </a:solidFill>
                <a:latin typeface="UTM Khuccamta" panose="02040603050506020204" pitchFamily="18" charset="0"/>
              </a:rPr>
              <a:t>cũng</a:t>
            </a:r>
            <a:r>
              <a:rPr lang="en-US" altLang="en-US" sz="3800" b="1" dirty="0">
                <a:solidFill>
                  <a:schemeClr val="accent5">
                    <a:lumMod val="50000"/>
                  </a:schemeClr>
                </a:solidFill>
                <a:latin typeface="UTM Khuccamta" panose="02040603050506020204" pitchFamily="18" charset="0"/>
              </a:rPr>
              <a:t> có </a:t>
            </a:r>
            <a:r>
              <a:rPr lang="en-US" altLang="en-US" sz="3800" b="1" dirty="0" err="1">
                <a:solidFill>
                  <a:schemeClr val="accent5">
                    <a:lumMod val="50000"/>
                  </a:schemeClr>
                </a:solidFill>
                <a:latin typeface="UTM Khuccamta" panose="02040603050506020204" pitchFamily="18" charset="0"/>
              </a:rPr>
              <a:t>hình</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ngôi</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sao</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nhiều</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cánh</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tỏa</a:t>
            </a:r>
            <a:r>
              <a:rPr lang="en-US" altLang="en-US" sz="3800" b="1" dirty="0">
                <a:solidFill>
                  <a:schemeClr val="accent5">
                    <a:lumMod val="50000"/>
                  </a:schemeClr>
                </a:solidFill>
                <a:latin typeface="UTM Khuccamta" panose="02040603050506020204" pitchFamily="18" charset="0"/>
              </a:rPr>
              <a:t> ra </a:t>
            </a:r>
            <a:r>
              <a:rPr lang="en-US" altLang="en-US" sz="3800" b="1" dirty="0" err="1">
                <a:solidFill>
                  <a:schemeClr val="accent5">
                    <a:lumMod val="50000"/>
                  </a:schemeClr>
                </a:solidFill>
                <a:latin typeface="UTM Khuccamta" panose="02040603050506020204" pitchFamily="18" charset="0"/>
              </a:rPr>
              <a:t>xung</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quanh</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Tiếp</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đến</a:t>
            </a:r>
            <a:r>
              <a:rPr lang="en-US" altLang="en-US" sz="3800" b="1" dirty="0">
                <a:solidFill>
                  <a:schemeClr val="accent5">
                    <a:lumMod val="50000"/>
                  </a:schemeClr>
                </a:solidFill>
                <a:latin typeface="UTM Khuccamta" panose="02040603050506020204" pitchFamily="18" charset="0"/>
              </a:rPr>
              <a:t> là </a:t>
            </a:r>
            <a:r>
              <a:rPr lang="en-US" altLang="en-US" sz="3800" b="1" dirty="0" err="1">
                <a:solidFill>
                  <a:schemeClr val="accent5">
                    <a:lumMod val="50000"/>
                  </a:schemeClr>
                </a:solidFill>
                <a:latin typeface="UTM Khuccamta" panose="02040603050506020204" pitchFamily="18" charset="0"/>
              </a:rPr>
              <a:t>những</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hình</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tròn</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đồng</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tâm</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hình</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vũ</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công</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nhảy</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múa</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chèo</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thuyền</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hình</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chim</a:t>
            </a:r>
            <a:r>
              <a:rPr lang="en-US" altLang="en-US" sz="3800" b="1" dirty="0">
                <a:solidFill>
                  <a:schemeClr val="accent5">
                    <a:lumMod val="50000"/>
                  </a:schemeClr>
                </a:solidFill>
                <a:latin typeface="UTM Khuccamta" panose="02040603050506020204" pitchFamily="18" charset="0"/>
              </a:rPr>
              <a:t> bay, </a:t>
            </a:r>
            <a:r>
              <a:rPr lang="en-US" altLang="en-US" sz="3800" b="1" dirty="0" err="1">
                <a:solidFill>
                  <a:schemeClr val="accent5">
                    <a:lumMod val="50000"/>
                  </a:schemeClr>
                </a:solidFill>
                <a:latin typeface="UTM Khuccamta" panose="02040603050506020204" pitchFamily="18" charset="0"/>
              </a:rPr>
              <a:t>hươu</a:t>
            </a:r>
            <a:r>
              <a:rPr lang="en-US" altLang="en-US" sz="3800" b="1" dirty="0">
                <a:solidFill>
                  <a:schemeClr val="accent5">
                    <a:lumMod val="50000"/>
                  </a:schemeClr>
                </a:solidFill>
                <a:latin typeface="UTM Khuccamta" panose="02040603050506020204" pitchFamily="18" charset="0"/>
              </a:rPr>
              <a:t> </a:t>
            </a:r>
            <a:r>
              <a:rPr lang="en-US" altLang="en-US" sz="3800" b="1" dirty="0" err="1">
                <a:solidFill>
                  <a:schemeClr val="accent5">
                    <a:lumMod val="50000"/>
                  </a:schemeClr>
                </a:solidFill>
                <a:latin typeface="UTM Khuccamta" panose="02040603050506020204" pitchFamily="18" charset="0"/>
              </a:rPr>
              <a:t>nai</a:t>
            </a:r>
            <a:r>
              <a:rPr lang="en-US" altLang="en-US" sz="3800" b="1" dirty="0">
                <a:solidFill>
                  <a:schemeClr val="accent5">
                    <a:lumMod val="50000"/>
                  </a:schemeClr>
                </a:solidFill>
                <a:latin typeface="UTM Khuccamta" panose="02040603050506020204" pitchFamily="18" charset="0"/>
              </a:rPr>
              <a:t> có </a:t>
            </a:r>
            <a:r>
              <a:rPr lang="en-US" altLang="en-US" sz="3800" b="1" dirty="0" err="1">
                <a:solidFill>
                  <a:schemeClr val="accent5">
                    <a:lumMod val="50000"/>
                  </a:schemeClr>
                </a:solidFill>
                <a:latin typeface="UTM Khuccamta" panose="02040603050506020204" pitchFamily="18" charset="0"/>
              </a:rPr>
              <a:t>gạc</a:t>
            </a:r>
            <a:r>
              <a:rPr lang="en-US" altLang="en-US" sz="3800" b="1" dirty="0">
                <a:solidFill>
                  <a:schemeClr val="accent5">
                    <a:lumMod val="50000"/>
                  </a:schemeClr>
                </a:solidFill>
                <a:latin typeface="UTM Khuccamta" panose="02040603050506020204" pitchFamily="18" charset="0"/>
              </a:rPr>
              <a:t>,…</a:t>
            </a:r>
          </a:p>
        </p:txBody>
      </p:sp>
    </p:spTree>
    <p:extLst>
      <p:ext uri="{BB962C8B-B14F-4D97-AF65-F5344CB8AC3E}">
        <p14:creationId xmlns:p14="http://schemas.microsoft.com/office/powerpoint/2010/main" val="5392352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wheel(4)">
                                      <p:cBhvr>
                                        <p:cTn id="13" dur="2000"/>
                                        <p:tgtEl>
                                          <p:spTgt spid="4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wipe(down)">
                                      <p:cBhvr>
                                        <p:cTn id="18" dur="500"/>
                                        <p:tgtEl>
                                          <p:spTgt spid="5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wipe(down)">
                                      <p:cBhvr>
                                        <p:cTn id="2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50" grpId="0" animBg="1"/>
      <p:bldP spid="5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Rounded Corners 41">
            <a:extLst>
              <a:ext uri="{FF2B5EF4-FFF2-40B4-BE49-F238E27FC236}">
                <a16:creationId xmlns:a16="http://schemas.microsoft.com/office/drawing/2014/main" id="{84307E4C-2CD0-427E-8B72-C6A72620CE18}"/>
              </a:ext>
            </a:extLst>
          </p:cNvPr>
          <p:cNvSpPr/>
          <p:nvPr/>
        </p:nvSpPr>
        <p:spPr>
          <a:xfrm>
            <a:off x="1317742" y="345773"/>
            <a:ext cx="9673830" cy="1263349"/>
          </a:xfrm>
          <a:prstGeom prst="roundRect">
            <a:avLst/>
          </a:prstGeom>
          <a:solidFill>
            <a:srgbClr val="92D050">
              <a:alpha val="41961"/>
            </a:srgbClr>
          </a:solidFill>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en-US" altLang="en-US" sz="3600" b="1" dirty="0" err="1">
                <a:latin typeface="Times New Roman" panose="02020603050405020304" pitchFamily="18" charset="0"/>
                <a:cs typeface="Times New Roman" panose="02020603050405020304" pitchFamily="18" charset="0"/>
              </a:rPr>
              <a:t>Câu</a:t>
            </a:r>
            <a:r>
              <a:rPr lang="en-US" altLang="en-US" sz="3600" b="1" dirty="0">
                <a:latin typeface="Times New Roman" panose="02020603050405020304" pitchFamily="18" charset="0"/>
                <a:cs typeface="Times New Roman" panose="02020603050405020304" pitchFamily="18" charset="0"/>
              </a:rPr>
              <a:t> 2: </a:t>
            </a:r>
            <a:r>
              <a:rPr lang="en-US" altLang="en-US" sz="3600" b="1" dirty="0" err="1">
                <a:latin typeface="Times New Roman" panose="02020603050405020304" pitchFamily="18" charset="0"/>
                <a:cs typeface="Times New Roman" panose="02020603050405020304" pitchFamily="18" charset="0"/>
              </a:rPr>
              <a:t>Những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hoạt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động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nào</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của</a:t>
            </a:r>
            <a:r>
              <a:rPr lang="en-US" altLang="en-US" sz="3600" b="1" dirty="0">
                <a:latin typeface="Times New Roman" panose="02020603050405020304" pitchFamily="18" charset="0"/>
                <a:cs typeface="Times New Roman" panose="02020603050405020304" pitchFamily="18" charset="0"/>
              </a:rPr>
              <a:t> con </a:t>
            </a:r>
            <a:r>
              <a:rPr lang="en-US" altLang="en-US" sz="3600" b="1" dirty="0" err="1">
                <a:latin typeface="Times New Roman" panose="02020603050405020304" pitchFamily="18" charset="0"/>
                <a:cs typeface="Times New Roman" panose="02020603050405020304" pitchFamily="18" charset="0"/>
              </a:rPr>
              <a:t>người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được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miêu</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tả</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trên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trống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đồng</a:t>
            </a:r>
            <a:r>
              <a:rPr lang="vi-VN" altLang="en-US" sz="3600" b="1" dirty="0">
                <a:latin typeface="Times New Roman" panose="02020603050405020304" pitchFamily="18" charset="0"/>
                <a:cs typeface="Times New Roman" panose="02020603050405020304" pitchFamily="18" charset="0"/>
              </a:rPr>
              <a:t>?</a:t>
            </a:r>
            <a:endParaRPr lang="en-US" altLang="en-US" sz="3600" b="1" dirty="0">
              <a:latin typeface="Times New Roman" panose="02020603050405020304" pitchFamily="18" charset="0"/>
              <a:cs typeface="Times New Roman" panose="02020603050405020304" pitchFamily="18" charset="0"/>
            </a:endParaRPr>
          </a:p>
        </p:txBody>
      </p:sp>
      <p:sp>
        <p:nvSpPr>
          <p:cNvPr id="43" name="矩形 7">
            <a:extLst>
              <a:ext uri="{FF2B5EF4-FFF2-40B4-BE49-F238E27FC236}">
                <a16:creationId xmlns:a16="http://schemas.microsoft.com/office/drawing/2014/main" id="{E93DF536-C076-4246-8C3F-D0A6E10279EF}"/>
              </a:ext>
            </a:extLst>
          </p:cNvPr>
          <p:cNvSpPr/>
          <p:nvPr/>
        </p:nvSpPr>
        <p:spPr>
          <a:xfrm>
            <a:off x="2147299" y="2404153"/>
            <a:ext cx="8844273" cy="4109662"/>
          </a:xfrm>
          <a:prstGeom prst="rect">
            <a:avLst/>
          </a:prstGeom>
          <a:solidFill>
            <a:schemeClr val="accent6">
              <a:lumMod val="40000"/>
              <a:lumOff val="60000"/>
              <a:alpha val="5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45" name="TextBox 44">
            <a:extLst>
              <a:ext uri="{FF2B5EF4-FFF2-40B4-BE49-F238E27FC236}">
                <a16:creationId xmlns:a16="http://schemas.microsoft.com/office/drawing/2014/main" id="{36AD8C8B-1B4D-413D-88B6-A029D763CF55}"/>
              </a:ext>
            </a:extLst>
          </p:cNvPr>
          <p:cNvSpPr txBox="1"/>
          <p:nvPr/>
        </p:nvSpPr>
        <p:spPr>
          <a:xfrm>
            <a:off x="2147299" y="2404153"/>
            <a:ext cx="8844274" cy="4124655"/>
          </a:xfrm>
          <a:prstGeom prst="rect">
            <a:avLst/>
          </a:prstGeom>
          <a:noFill/>
          <a:ln w="57150">
            <a:solidFill>
              <a:schemeClr val="accent6">
                <a:lumMod val="75000"/>
              </a:schemeClr>
            </a:solidFill>
            <a:prstDash val="dashDot"/>
          </a:ln>
        </p:spPr>
        <p:txBody>
          <a:bodyPr wrap="square">
            <a:spAutoFit/>
          </a:bodyPr>
          <a:lstStyle/>
          <a:p>
            <a:pPr algn="just">
              <a:lnSpc>
                <a:spcPct val="150000"/>
              </a:lnSpc>
              <a:spcBef>
                <a:spcPct val="50000"/>
              </a:spcBef>
              <a:defRPr/>
            </a:pP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Những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hoạt</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động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của</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con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người</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được</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miêu</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tả</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trên</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mặt</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trống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đồng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lao</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động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đánh</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cá</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săn</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bắn</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đánh</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trống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thổi</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kèn</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cầm</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vũ</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khí</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bảo</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vệ</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quê</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hương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tưng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bừng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nhảy</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múa</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mừng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chiến</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công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cảm</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tạ</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thần</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linh</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ghép</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đôi</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muông</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thú</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nam</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3600" dirty="0" err="1">
                <a:solidFill>
                  <a:schemeClr val="accent5">
                    <a:lumMod val="50000"/>
                  </a:schemeClr>
                </a:solidFill>
                <a:latin typeface="UTM Khuccamta" panose="02040603050506020204" pitchFamily="18" charset="0"/>
                <a:cs typeface="Times New Roman" panose="02020603050405020304" pitchFamily="18" charset="0"/>
              </a:rPr>
              <a:t>nữ</a:t>
            </a:r>
            <a:r>
              <a:rPr lang="en-US" altLang="en-US" sz="3600" dirty="0">
                <a:solidFill>
                  <a:schemeClr val="accent5">
                    <a:lumMod val="50000"/>
                  </a:schemeClr>
                </a:solidFill>
                <a:latin typeface="UTM Khuccamta" panose="02040603050506020204" pitchFamily="18" charset="0"/>
                <a:cs typeface="Times New Roman" panose="02020603050405020304" pitchFamily="18" charset="0"/>
              </a:rPr>
              <a:t>…</a:t>
            </a:r>
          </a:p>
        </p:txBody>
      </p:sp>
      <p:sp>
        <p:nvSpPr>
          <p:cNvPr id="49" name="Arrow: Curved Right 48">
            <a:extLst>
              <a:ext uri="{FF2B5EF4-FFF2-40B4-BE49-F238E27FC236}">
                <a16:creationId xmlns:a16="http://schemas.microsoft.com/office/drawing/2014/main" id="{C3B978C8-69CC-4F1F-B76D-DAC246E83291}"/>
              </a:ext>
            </a:extLst>
          </p:cNvPr>
          <p:cNvSpPr/>
          <p:nvPr/>
        </p:nvSpPr>
        <p:spPr>
          <a:xfrm rot="20569887">
            <a:off x="503327" y="1998650"/>
            <a:ext cx="1160979" cy="1833610"/>
          </a:xfrm>
          <a:prstGeom prst="curvedRightArrow">
            <a:avLst>
              <a:gd name="adj1" fmla="val 13140"/>
              <a:gd name="adj2" fmla="val 48919"/>
              <a:gd name="adj3" fmla="val 162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393419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Effect transition="in" filter="fade">
                                      <p:cBhvr>
                                        <p:cTn id="15" dur="5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inVertical)">
                                      <p:cBhvr>
                                        <p:cTn id="20" dur="500"/>
                                        <p:tgtEl>
                                          <p:spTgt spid="4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arn(inVertical)">
                                      <p:cBhvr>
                                        <p:cTn id="2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5" grpId="0" animBg="1"/>
      <p:bldP spid="4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0">
            <a:extLst>
              <a:ext uri="{FF2B5EF4-FFF2-40B4-BE49-F238E27FC236}">
                <a16:creationId xmlns:a16="http://schemas.microsoft.com/office/drawing/2014/main" id="{83257B79-2C60-453B-8836-9A9E7976A259}"/>
              </a:ext>
            </a:extLst>
          </p:cNvPr>
          <p:cNvPicPr>
            <a:picLocks noChangeAspect="1"/>
          </p:cNvPicPr>
          <p:nvPr/>
        </p:nvPicPr>
        <p:blipFill rotWithShape="1">
          <a:blip r:embed="rId5">
            <a:extLst>
              <a:ext uri="{28A0092B-C50C-407E-A947-70E740481C1C}">
                <a14:useLocalDpi xmlns:a14="http://schemas.microsoft.com/office/drawing/2010/main" val="0"/>
              </a:ext>
            </a:extLst>
          </a:blip>
          <a:srcRect l="41250" t="5185" r="9345" b="24550"/>
          <a:stretch>
            <a:fillRect/>
          </a:stretch>
        </p:blipFill>
        <p:spPr>
          <a:xfrm>
            <a:off x="2638097" y="126126"/>
            <a:ext cx="9049407" cy="6840638"/>
          </a:xfrm>
          <a:prstGeom prst="rect">
            <a:avLst/>
          </a:prstGeom>
        </p:spPr>
      </p:pic>
      <p:pic>
        <p:nvPicPr>
          <p:cNvPr id="3" name="Giới thiệu về trống Đồng Đông Sơn- Hùng Vương 92-92 Binh DInh">
            <a:hlinkClick r:id="" action="ppaction://media"/>
            <a:extLst>
              <a:ext uri="{FF2B5EF4-FFF2-40B4-BE49-F238E27FC236}">
                <a16:creationId xmlns:a16="http://schemas.microsoft.com/office/drawing/2014/main" id="{2CF5C339-8208-4645-83E4-1787F62F1DC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605048" y="872358"/>
            <a:ext cx="7598980" cy="4498427"/>
          </a:xfrm>
          <a:prstGeom prst="rect">
            <a:avLst/>
          </a:prstGeom>
        </p:spPr>
      </p:pic>
      <p:sp>
        <p:nvSpPr>
          <p:cNvPr id="10" name="矩形 61">
            <a:extLst>
              <a:ext uri="{FF2B5EF4-FFF2-40B4-BE49-F238E27FC236}">
                <a16:creationId xmlns:a16="http://schemas.microsoft.com/office/drawing/2014/main" id="{4C7DCCDD-1D71-4A09-B484-8D728B85509D}"/>
              </a:ext>
            </a:extLst>
          </p:cNvPr>
          <p:cNvSpPr/>
          <p:nvPr/>
        </p:nvSpPr>
        <p:spPr>
          <a:xfrm flipH="1">
            <a:off x="873074" y="1345325"/>
            <a:ext cx="1859553" cy="3720662"/>
          </a:xfrm>
          <a:prstGeom prst="rect">
            <a:avLst/>
          </a:prstGeom>
          <a:solidFill>
            <a:srgbClr val="DF7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8B353E"/>
              </a:solidFill>
              <a:latin typeface="字魂59号-创粗黑" panose="00000500000000000000" pitchFamily="2" charset="-122"/>
              <a:ea typeface="字魂59号-创粗黑" panose="00000500000000000000" pitchFamily="2" charset="-122"/>
            </a:endParaRPr>
          </a:p>
        </p:txBody>
      </p:sp>
      <p:sp>
        <p:nvSpPr>
          <p:cNvPr id="11" name="18">
            <a:extLst>
              <a:ext uri="{FF2B5EF4-FFF2-40B4-BE49-F238E27FC236}">
                <a16:creationId xmlns:a16="http://schemas.microsoft.com/office/drawing/2014/main" id="{46DC6F68-46F0-4859-9EB4-E0A5C8D797FA}"/>
              </a:ext>
            </a:extLst>
          </p:cNvPr>
          <p:cNvSpPr>
            <a:spLocks noChangeArrowheads="1"/>
          </p:cNvSpPr>
          <p:nvPr>
            <p:custDataLst>
              <p:tags r:id="rId3"/>
            </p:custDataLst>
          </p:nvPr>
        </p:nvSpPr>
        <p:spPr bwMode="auto">
          <a:xfrm rot="16200000" flipH="1">
            <a:off x="285405" y="2185746"/>
            <a:ext cx="3046988" cy="1871649"/>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vert="eaVert" wrap="square" lIns="0" tIns="0" rIns="0" bIns="0">
            <a:spAutoFit/>
          </a:bodyPr>
          <a:lstStyle/>
          <a:p>
            <a:pPr algn="ctr" fontAlgn="base">
              <a:spcBef>
                <a:spcPct val="0"/>
              </a:spcBef>
              <a:spcAft>
                <a:spcPct val="0"/>
              </a:spcAft>
            </a:pPr>
            <a:r>
              <a:rPr lang="en-US" altLang="zh-CN" sz="6600" dirty="0" err="1">
                <a:solidFill>
                  <a:srgbClr val="FFFF00"/>
                </a:solidFill>
                <a:latin typeface="UTM Spring" panose="02040603050506020204" pitchFamily="18" charset="0"/>
                <a:ea typeface="字魂59号-创粗黑" panose="00000500000000000000" pitchFamily="2" charset="-122"/>
                <a:cs typeface="宋体" pitchFamily="2" charset="-122"/>
              </a:rPr>
              <a:t>Cùng</a:t>
            </a:r>
            <a:r>
              <a:rPr lang="en-US" altLang="zh-CN" sz="6600" dirty="0">
                <a:solidFill>
                  <a:srgbClr val="FFFF00"/>
                </a:solidFill>
                <a:latin typeface="UTM Spring" panose="02040603050506020204" pitchFamily="18" charset="0"/>
                <a:ea typeface="字魂59号-创粗黑" panose="00000500000000000000" pitchFamily="2" charset="-122"/>
                <a:cs typeface="宋体" pitchFamily="2" charset="-122"/>
              </a:rPr>
              <a:t> </a:t>
            </a:r>
            <a:r>
              <a:rPr lang="en-US" altLang="zh-CN" sz="6600" dirty="0" err="1">
                <a:solidFill>
                  <a:srgbClr val="FFFF00"/>
                </a:solidFill>
                <a:latin typeface="UTM Spring" panose="02040603050506020204" pitchFamily="18" charset="0"/>
                <a:ea typeface="字魂59号-创粗黑" panose="00000500000000000000" pitchFamily="2" charset="-122"/>
                <a:cs typeface="宋体" pitchFamily="2" charset="-122"/>
              </a:rPr>
              <a:t>xem</a:t>
            </a:r>
            <a:r>
              <a:rPr lang="en-US" altLang="zh-CN" sz="6600" dirty="0">
                <a:solidFill>
                  <a:srgbClr val="FFFF00"/>
                </a:solidFill>
                <a:latin typeface="UTM Spring" panose="02040603050506020204" pitchFamily="18" charset="0"/>
                <a:ea typeface="字魂59号-创粗黑" panose="00000500000000000000" pitchFamily="2" charset="-122"/>
                <a:cs typeface="宋体" pitchFamily="2" charset="-122"/>
              </a:rPr>
              <a:t> </a:t>
            </a:r>
            <a:r>
              <a:rPr lang="en-US" altLang="zh-CN" sz="6600" dirty="0" err="1">
                <a:solidFill>
                  <a:srgbClr val="FFFF00"/>
                </a:solidFill>
                <a:latin typeface="UTM Spring" panose="02040603050506020204" pitchFamily="18" charset="0"/>
                <a:ea typeface="字魂59号-创粗黑" panose="00000500000000000000" pitchFamily="2" charset="-122"/>
                <a:cs typeface="宋体" pitchFamily="2" charset="-122"/>
              </a:rPr>
              <a:t>phim</a:t>
            </a:r>
            <a:endParaRPr lang="en-US" altLang="zh-CN" sz="6600" dirty="0">
              <a:solidFill>
                <a:srgbClr val="FFFF00"/>
              </a:solidFill>
              <a:latin typeface="UTM Spring" panose="02040603050506020204" pitchFamily="18" charset="0"/>
              <a:ea typeface="字魂59号-创粗黑" panose="00000500000000000000" pitchFamily="2" charset="-122"/>
              <a:cs typeface="宋体" pitchFamily="2" charset="-122"/>
            </a:endParaRPr>
          </a:p>
        </p:txBody>
      </p:sp>
    </p:spTree>
    <p:extLst>
      <p:ext uri="{BB962C8B-B14F-4D97-AF65-F5344CB8AC3E}">
        <p14:creationId xmlns:p14="http://schemas.microsoft.com/office/powerpoint/2010/main" val="225130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http://t1.gstatic.com/images?q=tbn:gLm10UkHN5VK-M:http://www.haiphongpartner.com/upload_images/Image/LIEN/Du%2520Lich/201-trong.jpg">
            <a:extLst>
              <a:ext uri="{FF2B5EF4-FFF2-40B4-BE49-F238E27FC236}">
                <a16:creationId xmlns:a16="http://schemas.microsoft.com/office/drawing/2014/main" id="{BC309354-7931-478B-91BC-EBFD481B354D}"/>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48277" y="114731"/>
            <a:ext cx="3494699" cy="2319487"/>
          </a:xfrm>
          <a:prstGeom prst="rect">
            <a:avLst/>
          </a:prstGeom>
          <a:ln>
            <a:noFill/>
          </a:ln>
          <a:effectLst>
            <a:outerShdw blurRad="292100" dist="139700" dir="2700000" algn="tl" rotWithShape="0">
              <a:srgbClr val="333333">
                <a:alpha val="65000"/>
              </a:srgbClr>
            </a:outerShdw>
          </a:effectLst>
        </p:spPr>
      </p:pic>
      <p:sp>
        <p:nvSpPr>
          <p:cNvPr id="3" name="Text Box 11">
            <a:extLst>
              <a:ext uri="{FF2B5EF4-FFF2-40B4-BE49-F238E27FC236}">
                <a16:creationId xmlns:a16="http://schemas.microsoft.com/office/drawing/2014/main" id="{5761460F-8C82-409E-AB90-3AC041DFDB59}"/>
              </a:ext>
            </a:extLst>
          </p:cNvPr>
          <p:cNvSpPr txBox="1">
            <a:spLocks noChangeArrowheads="1"/>
          </p:cNvSpPr>
          <p:nvPr/>
        </p:nvSpPr>
        <p:spPr bwMode="auto">
          <a:xfrm>
            <a:off x="84235" y="2563444"/>
            <a:ext cx="4303995" cy="51077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spcBef>
                <a:spcPct val="50000"/>
              </a:spcBef>
              <a:defRPr/>
            </a:pPr>
            <a:r>
              <a:rPr lang="en-US" sz="2400" b="1" dirty="0" err="1">
                <a:solidFill>
                  <a:schemeClr val="tx1"/>
                </a:solidFill>
                <a:latin typeface="Times New Roman" panose="02020603050405020304" pitchFamily="18" charset="0"/>
                <a:cs typeface="Times New Roman" panose="02020603050405020304" pitchFamily="18" charset="0"/>
              </a:rPr>
              <a:t>Ghép</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đôi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muông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thú</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nam</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nữ</a:t>
            </a:r>
            <a:endParaRPr lang="en-US" sz="2400" b="1" dirty="0">
              <a:solidFill>
                <a:schemeClr val="tx1"/>
              </a:solidFill>
              <a:latin typeface="Times New Roman" panose="02020603050405020304" pitchFamily="18" charset="0"/>
              <a:cs typeface="Times New Roman" panose="02020603050405020304" pitchFamily="18" charset="0"/>
            </a:endParaRPr>
          </a:p>
        </p:txBody>
      </p:sp>
      <p:pic>
        <p:nvPicPr>
          <p:cNvPr id="4" name="Picture 11" descr="Image result for con người lao động, đánh cá, săn bắn trên trống dồng Đông Sơn">
            <a:extLst>
              <a:ext uri="{FF2B5EF4-FFF2-40B4-BE49-F238E27FC236}">
                <a16:creationId xmlns:a16="http://schemas.microsoft.com/office/drawing/2014/main" id="{E8083D77-C817-4CE1-BB7A-9C3254A94415}"/>
              </a:ext>
            </a:extLst>
          </p:cNvPr>
          <p:cNvPicPr>
            <a:picLocks noChangeAspect="1" noChangeArrowheads="1"/>
          </p:cNvPicPr>
          <p:nvPr/>
        </p:nvPicPr>
        <p:blipFill>
          <a:blip r:embed="rId5">
            <a:lum bright="-10000" contrast="24000"/>
            <a:extLst>
              <a:ext uri="{28A0092B-C50C-407E-A947-70E740481C1C}">
                <a14:useLocalDpi xmlns:a14="http://schemas.microsoft.com/office/drawing/2010/main" val="0"/>
              </a:ext>
            </a:extLst>
          </a:blip>
          <a:srcRect/>
          <a:stretch>
            <a:fillRect/>
          </a:stretch>
        </p:blipFill>
        <p:spPr bwMode="auto">
          <a:xfrm>
            <a:off x="316992" y="3236965"/>
            <a:ext cx="3557271" cy="2621231"/>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6C122D1B-B48C-4B86-9CE6-61D3492ED53E}"/>
              </a:ext>
            </a:extLst>
          </p:cNvPr>
          <p:cNvSpPr txBox="1"/>
          <p:nvPr/>
        </p:nvSpPr>
        <p:spPr>
          <a:xfrm>
            <a:off x="383327" y="5959021"/>
            <a:ext cx="3424597" cy="46166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defRPr/>
            </a:pPr>
            <a:r>
              <a:rPr lang="en-US" sz="2400" b="1" dirty="0" err="1">
                <a:solidFill>
                  <a:schemeClr val="tx1"/>
                </a:solidFill>
                <a:latin typeface="Times New Roman" panose="02020603050405020304" pitchFamily="18" charset="0"/>
                <a:cs typeface="Times New Roman" panose="02020603050405020304" pitchFamily="18" charset="0"/>
              </a:rPr>
              <a:t>Vũ</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công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nhảy</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múa</a:t>
            </a:r>
            <a:r>
              <a:rPr lang="en-US" sz="2400" b="1" dirty="0">
                <a:solidFill>
                  <a:schemeClr val="tx1"/>
                </a:solidFill>
                <a:latin typeface="Times New Roman" panose="02020603050405020304" pitchFamily="18" charset="0"/>
                <a:cs typeface="Times New Roman" panose="02020603050405020304" pitchFamily="18" charset="0"/>
              </a:rPr>
              <a:t> </a:t>
            </a:r>
          </a:p>
        </p:txBody>
      </p:sp>
      <p:pic>
        <p:nvPicPr>
          <p:cNvPr id="6" name="Picture 5" descr="Image result for con người lao động, đánh cá, săn bắn trên trống dồng Đông Sơn">
            <a:extLst>
              <a:ext uri="{FF2B5EF4-FFF2-40B4-BE49-F238E27FC236}">
                <a16:creationId xmlns:a16="http://schemas.microsoft.com/office/drawing/2014/main" id="{444B231E-86C3-4A84-87BD-ABE044B775D2}"/>
              </a:ext>
            </a:extLst>
          </p:cNvPr>
          <p:cNvPicPr>
            <a:picLocks noChangeAspect="1" noChangeArrowheads="1"/>
          </p:cNvPicPr>
          <p:nvPr/>
        </p:nvPicPr>
        <p:blipFill>
          <a:blip r:embed="rId6">
            <a:lum bright="-16000" contrast="30000"/>
            <a:extLst>
              <a:ext uri="{28A0092B-C50C-407E-A947-70E740481C1C}">
                <a14:useLocalDpi xmlns:a14="http://schemas.microsoft.com/office/drawing/2010/main" val="0"/>
              </a:ext>
            </a:extLst>
          </a:blip>
          <a:srcRect/>
          <a:stretch>
            <a:fillRect/>
          </a:stretch>
        </p:blipFill>
        <p:spPr bwMode="auto">
          <a:xfrm>
            <a:off x="4727650" y="285095"/>
            <a:ext cx="3494700" cy="2951870"/>
          </a:xfrm>
          <a:prstGeom prst="rect">
            <a:avLst/>
          </a:prstGeom>
          <a:ln>
            <a:noFill/>
          </a:ln>
          <a:effectLst>
            <a:outerShdw blurRad="292100" dist="139700" dir="2700000" algn="tl" rotWithShape="0">
              <a:srgbClr val="333333">
                <a:alpha val="65000"/>
              </a:srgbClr>
            </a:outerShdw>
          </a:effectLst>
        </p:spPr>
      </p:pic>
      <p:pic>
        <p:nvPicPr>
          <p:cNvPr id="7" name="Picture 9" descr="Image result for con người lao động, đánh cá, săn bắn trên trống dồng Đông Sơn">
            <a:extLst>
              <a:ext uri="{FF2B5EF4-FFF2-40B4-BE49-F238E27FC236}">
                <a16:creationId xmlns:a16="http://schemas.microsoft.com/office/drawing/2014/main" id="{1F0DB504-A769-4460-871C-B08481B5AC56}"/>
              </a:ext>
            </a:extLst>
          </p:cNvPr>
          <p:cNvPicPr>
            <a:picLocks noChangeAspect="1" noChangeArrowheads="1"/>
          </p:cNvPicPr>
          <p:nvPr/>
        </p:nvPicPr>
        <p:blipFill>
          <a:blip r:embed="rId7">
            <a:lum bright="-2000" contrast="18000"/>
            <a:extLst>
              <a:ext uri="{28A0092B-C50C-407E-A947-70E740481C1C}">
                <a14:useLocalDpi xmlns:a14="http://schemas.microsoft.com/office/drawing/2010/main" val="0"/>
              </a:ext>
            </a:extLst>
          </a:blip>
          <a:srcRect/>
          <a:stretch>
            <a:fillRect/>
          </a:stretch>
        </p:blipFill>
        <p:spPr bwMode="auto">
          <a:xfrm>
            <a:off x="4781992" y="3716993"/>
            <a:ext cx="3328602" cy="28575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4313C107-EF5C-4387-9648-3D72AAF8A97D}"/>
              </a:ext>
            </a:extLst>
          </p:cNvPr>
          <p:cNvSpPr txBox="1"/>
          <p:nvPr/>
        </p:nvSpPr>
        <p:spPr>
          <a:xfrm>
            <a:off x="4074575" y="6222813"/>
            <a:ext cx="5212860" cy="461665"/>
          </a:xfrm>
          <a:prstGeom prst="rect">
            <a:avLst/>
          </a:prstGeom>
          <a:solidFill>
            <a:srgbClr val="FFC000"/>
          </a:solidFill>
          <a:ln>
            <a:solidFill>
              <a:schemeClr val="tx1"/>
            </a:solidFill>
          </a:ln>
        </p:spPr>
        <p:txBody>
          <a:bodyPr wrap="square">
            <a:spAutoFit/>
          </a:bodyPr>
          <a:lstStyle/>
          <a:p>
            <a:pPr algn="ctr">
              <a:defRPr/>
            </a:pP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thuyền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Lũ</a:t>
            </a:r>
            <a:endParaRPr lang="vi-VN" sz="2400" b="1" dirty="0">
              <a:latin typeface="Times New Roman" panose="02020603050405020304" pitchFamily="18" charset="0"/>
              <a:cs typeface="Times New Roman" panose="02020603050405020304" pitchFamily="18" charset="0"/>
            </a:endParaRPr>
          </a:p>
        </p:txBody>
      </p:sp>
      <p:sp>
        <p:nvSpPr>
          <p:cNvPr id="9" name="Rounded Rectangle 3">
            <a:extLst>
              <a:ext uri="{FF2B5EF4-FFF2-40B4-BE49-F238E27FC236}">
                <a16:creationId xmlns:a16="http://schemas.microsoft.com/office/drawing/2014/main" id="{958AFF8F-01D0-4366-9E2A-3F8EDD500D61}"/>
              </a:ext>
            </a:extLst>
          </p:cNvPr>
          <p:cNvSpPr>
            <a:spLocks noChangeArrowheads="1"/>
          </p:cNvSpPr>
          <p:nvPr/>
        </p:nvSpPr>
        <p:spPr bwMode="auto">
          <a:xfrm>
            <a:off x="4249347" y="175110"/>
            <a:ext cx="5038088" cy="510779"/>
          </a:xfrm>
          <a:prstGeom prst="roundRect">
            <a:avLst>
              <a:gd name="adj" fmla="val 16667"/>
            </a:avLst>
          </a:prstGeom>
          <a:solidFill>
            <a:schemeClr val="accent1"/>
          </a:solidFill>
          <a:ln w="9525" algn="ctr">
            <a:solidFill>
              <a:schemeClr val="tx1"/>
            </a:solidFill>
            <a:round/>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en-US" sz="2400" b="1" dirty="0" err="1">
                <a:cs typeface="Times New Roman" panose="02020603050405020304" pitchFamily="18" charset="0"/>
              </a:rPr>
              <a:t>Hình</a:t>
            </a:r>
            <a:r>
              <a:rPr lang="en-US" altLang="en-US" sz="2400" b="1" dirty="0">
                <a:cs typeface="Times New Roman" panose="02020603050405020304" pitchFamily="18" charset="0"/>
              </a:rPr>
              <a:t> </a:t>
            </a:r>
            <a:r>
              <a:rPr lang="en-US" altLang="en-US" sz="2400" b="1" dirty="0" err="1">
                <a:cs typeface="Times New Roman" panose="02020603050405020304" pitchFamily="18" charset="0"/>
              </a:rPr>
              <a:t>người</a:t>
            </a:r>
            <a:r>
              <a:rPr lang="en-US" altLang="en-US" sz="2400" b="1" dirty="0">
                <a:cs typeface="Times New Roman" panose="02020603050405020304" pitchFamily="18" charset="0"/>
              </a:rPr>
              <a:t> </a:t>
            </a:r>
            <a:r>
              <a:rPr lang="en-US" altLang="en-US" sz="2400" b="1" dirty="0" err="1">
                <a:cs typeface="Times New Roman" panose="02020603050405020304" pitchFamily="18" charset="0"/>
              </a:rPr>
              <a:t>múa</a:t>
            </a:r>
            <a:r>
              <a:rPr lang="en-US" altLang="en-US" sz="2400" b="1" dirty="0">
                <a:cs typeface="Times New Roman" panose="02020603050405020304" pitchFamily="18" charset="0"/>
              </a:rPr>
              <a:t> </a:t>
            </a:r>
            <a:r>
              <a:rPr lang="en-US" altLang="en-US" sz="2400" b="1" dirty="0" err="1">
                <a:cs typeface="Times New Roman" panose="02020603050405020304" pitchFamily="18" charset="0"/>
              </a:rPr>
              <a:t>giã</a:t>
            </a:r>
            <a:r>
              <a:rPr lang="en-US" altLang="en-US" sz="2400" b="1" dirty="0">
                <a:cs typeface="Times New Roman" panose="02020603050405020304" pitchFamily="18" charset="0"/>
              </a:rPr>
              <a:t> </a:t>
            </a:r>
            <a:r>
              <a:rPr lang="en-US" altLang="en-US" sz="2400" b="1" dirty="0" err="1">
                <a:cs typeface="Times New Roman" panose="02020603050405020304" pitchFamily="18" charset="0"/>
              </a:rPr>
              <a:t>gạo</a:t>
            </a:r>
            <a:r>
              <a:rPr lang="en-US" altLang="en-US" sz="2400" b="1" dirty="0">
                <a:cs typeface="Times New Roman" panose="02020603050405020304" pitchFamily="18" charset="0"/>
              </a:rPr>
              <a:t> - </a:t>
            </a:r>
            <a:r>
              <a:rPr lang="en-US" altLang="en-US" sz="2400" b="1" dirty="0" err="1">
                <a:cs typeface="Times New Roman" panose="02020603050405020304" pitchFamily="18" charset="0"/>
              </a:rPr>
              <a:t>thổi</a:t>
            </a:r>
            <a:r>
              <a:rPr lang="en-US" altLang="en-US" sz="2400" b="1" dirty="0">
                <a:cs typeface="Times New Roman" panose="02020603050405020304" pitchFamily="18" charset="0"/>
              </a:rPr>
              <a:t> </a:t>
            </a:r>
            <a:r>
              <a:rPr lang="en-US" altLang="en-US" sz="2400" b="1" dirty="0" err="1">
                <a:cs typeface="Times New Roman" panose="02020603050405020304" pitchFamily="18" charset="0"/>
              </a:rPr>
              <a:t>khèn</a:t>
            </a:r>
            <a:endParaRPr lang="vi-VN" altLang="en-US" sz="2400" b="1" dirty="0">
              <a:cs typeface="Times New Roman" panose="02020603050405020304" pitchFamily="18" charset="0"/>
            </a:endParaRPr>
          </a:p>
        </p:txBody>
      </p:sp>
      <p:pic>
        <p:nvPicPr>
          <p:cNvPr id="10" name="Picture 7" descr="hinh thuyen">
            <a:extLst>
              <a:ext uri="{FF2B5EF4-FFF2-40B4-BE49-F238E27FC236}">
                <a16:creationId xmlns:a16="http://schemas.microsoft.com/office/drawing/2014/main" id="{A48231F4-6FEE-4129-A415-65E99956E939}"/>
              </a:ext>
            </a:extLst>
          </p:cNvPr>
          <p:cNvPicPr>
            <a:picLocks noChangeAspect="1" noChangeArrowheads="1"/>
          </p:cNvPicPr>
          <p:nvPr/>
        </p:nvPicPr>
        <p:blipFill>
          <a:blip r:embed="rId8">
            <a:lum bright="-22000" contrast="30000"/>
            <a:extLst>
              <a:ext uri="{28A0092B-C50C-407E-A947-70E740481C1C}">
                <a14:useLocalDpi xmlns:a14="http://schemas.microsoft.com/office/drawing/2010/main" val="0"/>
              </a:ext>
            </a:extLst>
          </a:blip>
          <a:srcRect/>
          <a:stretch>
            <a:fillRect/>
          </a:stretch>
        </p:blipFill>
        <p:spPr bwMode="auto">
          <a:xfrm>
            <a:off x="8561770" y="1929947"/>
            <a:ext cx="3520607" cy="29518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Text Box 7">
            <a:extLst>
              <a:ext uri="{FF2B5EF4-FFF2-40B4-BE49-F238E27FC236}">
                <a16:creationId xmlns:a16="http://schemas.microsoft.com/office/drawing/2014/main" id="{21F7D26A-3FB6-437F-9A42-A47BF6E0227F}"/>
              </a:ext>
            </a:extLst>
          </p:cNvPr>
          <p:cNvSpPr txBox="1">
            <a:spLocks noChangeArrowheads="1"/>
          </p:cNvSpPr>
          <p:nvPr/>
        </p:nvSpPr>
        <p:spPr bwMode="auto">
          <a:xfrm>
            <a:off x="9075737" y="4467978"/>
            <a:ext cx="2424268" cy="510778"/>
          </a:xfrm>
          <a:prstGeom prst="round2DiagRect">
            <a:avLst/>
          </a:prstGeom>
          <a:solidFill>
            <a:srgbClr val="FFC000"/>
          </a:solidFill>
          <a:ln>
            <a:noFill/>
          </a:ln>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n-US" altLang="en-US" sz="2400" b="1" dirty="0" err="1">
                <a:solidFill>
                  <a:srgbClr val="000000"/>
                </a:solidFill>
                <a:cs typeface="Times New Roman" panose="02020603050405020304" pitchFamily="18" charset="0"/>
              </a:rPr>
              <a:t>chèo</a:t>
            </a:r>
            <a:r>
              <a:rPr lang="en-US" altLang="en-US" sz="2400" b="1" dirty="0">
                <a:solidFill>
                  <a:srgbClr val="000000"/>
                </a:solidFill>
                <a:cs typeface="Times New Roman" panose="02020603050405020304" pitchFamily="18" charset="0"/>
              </a:rPr>
              <a:t> </a:t>
            </a:r>
            <a:r>
              <a:rPr lang="en-US" altLang="en-US" sz="2400" b="1" dirty="0" err="1">
                <a:solidFill>
                  <a:srgbClr val="000000"/>
                </a:solidFill>
                <a:cs typeface="Times New Roman" panose="02020603050405020304" pitchFamily="18" charset="0"/>
              </a:rPr>
              <a:t>thuyền</a:t>
            </a:r>
            <a:endParaRPr lang="en-US" altLang="en-US" sz="2400" b="1" dirty="0">
              <a:solidFill>
                <a:srgbClr val="000000"/>
              </a:solidFill>
              <a:cs typeface="Times New Roman" panose="02020603050405020304" pitchFamily="18" charset="0"/>
            </a:endParaRPr>
          </a:p>
        </p:txBody>
      </p:sp>
    </p:spTree>
    <p:extLst>
      <p:ext uri="{BB962C8B-B14F-4D97-AF65-F5344CB8AC3E}">
        <p14:creationId xmlns:p14="http://schemas.microsoft.com/office/powerpoint/2010/main" val="28995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P spid="9"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Rounded Corners 41">
            <a:extLst>
              <a:ext uri="{FF2B5EF4-FFF2-40B4-BE49-F238E27FC236}">
                <a16:creationId xmlns:a16="http://schemas.microsoft.com/office/drawing/2014/main" id="{84307E4C-2CD0-427E-8B72-C6A72620CE18}"/>
              </a:ext>
            </a:extLst>
          </p:cNvPr>
          <p:cNvSpPr/>
          <p:nvPr/>
        </p:nvSpPr>
        <p:spPr>
          <a:xfrm>
            <a:off x="1299813" y="238540"/>
            <a:ext cx="9691759" cy="1577813"/>
          </a:xfrm>
          <a:prstGeom prst="roundRect">
            <a:avLst/>
          </a:prstGeom>
          <a:solidFill>
            <a:srgbClr val="92D050">
              <a:alpha val="41961"/>
            </a:srgbClr>
          </a:solidFill>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en-US" altLang="en-US" sz="3600" b="1" dirty="0" err="1">
                <a:latin typeface="Times New Roman" panose="02020603050405020304" pitchFamily="18" charset="0"/>
                <a:cs typeface="Times New Roman" panose="02020603050405020304" pitchFamily="18" charset="0"/>
              </a:rPr>
              <a:t>Câu</a:t>
            </a:r>
            <a:r>
              <a:rPr lang="en-US" altLang="en-US" sz="3600" b="1" dirty="0">
                <a:latin typeface="Times New Roman" panose="02020603050405020304" pitchFamily="18" charset="0"/>
                <a:cs typeface="Times New Roman" panose="02020603050405020304" pitchFamily="18" charset="0"/>
              </a:rPr>
              <a:t> 3: Vì </a:t>
            </a:r>
            <a:r>
              <a:rPr lang="en-US" altLang="en-US" sz="3600" b="1" dirty="0" err="1">
                <a:latin typeface="Times New Roman" panose="02020603050405020304" pitchFamily="18" charset="0"/>
                <a:cs typeface="Times New Roman" panose="02020603050405020304" pitchFamily="18" charset="0"/>
              </a:rPr>
              <a:t>sao</a:t>
            </a:r>
            <a:r>
              <a:rPr lang="en-US" altLang="en-US" sz="3600" b="1" dirty="0">
                <a:latin typeface="Times New Roman" panose="02020603050405020304" pitchFamily="18" charset="0"/>
                <a:cs typeface="Times New Roman" panose="02020603050405020304" pitchFamily="18" charset="0"/>
              </a:rPr>
              <a:t> có </a:t>
            </a:r>
            <a:r>
              <a:rPr lang="en-US" altLang="en-US" sz="3600" b="1" dirty="0" err="1">
                <a:latin typeface="Times New Roman" panose="02020603050405020304" pitchFamily="18" charset="0"/>
                <a:cs typeface="Times New Roman" panose="02020603050405020304" pitchFamily="18" charset="0"/>
              </a:rPr>
              <a:t>thê</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nói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hình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ảnh</a:t>
            </a:r>
            <a:r>
              <a:rPr lang="en-US" altLang="en-US" sz="3600" b="1" dirty="0">
                <a:latin typeface="Times New Roman" panose="02020603050405020304" pitchFamily="18" charset="0"/>
                <a:cs typeface="Times New Roman" panose="02020603050405020304" pitchFamily="18" charset="0"/>
              </a:rPr>
              <a:t> con </a:t>
            </a:r>
            <a:r>
              <a:rPr lang="en-US" altLang="en-US" sz="3600" b="1" dirty="0" err="1">
                <a:latin typeface="Times New Roman" panose="02020603050405020304" pitchFamily="18" charset="0"/>
                <a:cs typeface="Times New Roman" panose="02020603050405020304" pitchFamily="18" charset="0"/>
              </a:rPr>
              <a:t>người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chiếm</a:t>
            </a:r>
            <a:r>
              <a:rPr lang="en-US" altLang="en-US" sz="3600" b="1" dirty="0">
                <a:latin typeface="Times New Roman" panose="02020603050405020304" pitchFamily="18" charset="0"/>
                <a:cs typeface="Times New Roman" panose="02020603050405020304" pitchFamily="18" charset="0"/>
              </a:rPr>
              <a:t> vị trí </a:t>
            </a:r>
            <a:r>
              <a:rPr lang="en-US" altLang="en-US" sz="3600" b="1" dirty="0" err="1">
                <a:latin typeface="Times New Roman" panose="02020603050405020304" pitchFamily="18" charset="0"/>
                <a:cs typeface="Times New Roman" panose="02020603050405020304" pitchFamily="18" charset="0"/>
              </a:rPr>
              <a:t>nổi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bật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trên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hoa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văn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đồng</a:t>
            </a:r>
            <a:r>
              <a:rPr lang="en-US" altLang="en-US" sz="3600" b="1" dirty="0">
                <a:latin typeface="Times New Roman" panose="02020603050405020304" pitchFamily="18" charset="0"/>
                <a:cs typeface="Times New Roman" panose="02020603050405020304" pitchFamily="18" charset="0"/>
              </a:rPr>
              <a:t>?</a:t>
            </a:r>
          </a:p>
        </p:txBody>
      </p:sp>
      <p:sp>
        <p:nvSpPr>
          <p:cNvPr id="43" name="矩形 7">
            <a:extLst>
              <a:ext uri="{FF2B5EF4-FFF2-40B4-BE49-F238E27FC236}">
                <a16:creationId xmlns:a16="http://schemas.microsoft.com/office/drawing/2014/main" id="{E93DF536-C076-4246-8C3F-D0A6E10279EF}"/>
              </a:ext>
            </a:extLst>
          </p:cNvPr>
          <p:cNvSpPr/>
          <p:nvPr/>
        </p:nvSpPr>
        <p:spPr>
          <a:xfrm>
            <a:off x="2147299" y="2404153"/>
            <a:ext cx="8844273" cy="4109662"/>
          </a:xfrm>
          <a:prstGeom prst="rect">
            <a:avLst/>
          </a:prstGeom>
          <a:solidFill>
            <a:schemeClr val="accent6">
              <a:lumMod val="40000"/>
              <a:lumOff val="60000"/>
              <a:alpha val="5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45" name="TextBox 44">
            <a:extLst>
              <a:ext uri="{FF2B5EF4-FFF2-40B4-BE49-F238E27FC236}">
                <a16:creationId xmlns:a16="http://schemas.microsoft.com/office/drawing/2014/main" id="{36AD8C8B-1B4D-413D-88B6-A029D763CF55}"/>
              </a:ext>
            </a:extLst>
          </p:cNvPr>
          <p:cNvSpPr txBox="1"/>
          <p:nvPr/>
        </p:nvSpPr>
        <p:spPr>
          <a:xfrm>
            <a:off x="2147299" y="2404153"/>
            <a:ext cx="8844274" cy="4161460"/>
          </a:xfrm>
          <a:prstGeom prst="rect">
            <a:avLst/>
          </a:prstGeom>
          <a:noFill/>
          <a:ln w="57150">
            <a:solidFill>
              <a:schemeClr val="accent6">
                <a:lumMod val="75000"/>
              </a:schemeClr>
            </a:solidFill>
            <a:prstDash val="dashDot"/>
          </a:ln>
        </p:spPr>
        <p:txBody>
          <a:bodyPr wrap="square">
            <a:spAutoFit/>
          </a:bodyPr>
          <a:lstStyle/>
          <a:p>
            <a:pPr>
              <a:lnSpc>
                <a:spcPct val="150000"/>
              </a:lnSpc>
              <a:spcBef>
                <a:spcPct val="50000"/>
              </a:spcBef>
            </a:pPr>
            <a:r>
              <a:rPr lang="en-US" altLang="en-US" sz="3600" dirty="0">
                <a:solidFill>
                  <a:srgbClr val="A30939"/>
                </a:solidFill>
              </a:rPr>
              <a:t>Vì </a:t>
            </a:r>
            <a:r>
              <a:rPr lang="en-US" altLang="en-US" sz="3600" dirty="0" err="1">
                <a:solidFill>
                  <a:srgbClr val="A30939"/>
                </a:solidFill>
              </a:rPr>
              <a:t>những</a:t>
            </a:r>
            <a:r>
              <a:rPr lang="en-US" altLang="en-US" sz="3600" dirty="0">
                <a:solidFill>
                  <a:srgbClr val="A30939"/>
                </a:solidFill>
              </a:rPr>
              <a:t> </a:t>
            </a:r>
            <a:r>
              <a:rPr lang="en-US" altLang="en-US" sz="3600" dirty="0" err="1">
                <a:solidFill>
                  <a:srgbClr val="A30939"/>
                </a:solidFill>
              </a:rPr>
              <a:t>hình</a:t>
            </a:r>
            <a:r>
              <a:rPr lang="en-US" altLang="en-US" sz="3600" dirty="0">
                <a:solidFill>
                  <a:srgbClr val="A30939"/>
                </a:solidFill>
              </a:rPr>
              <a:t> </a:t>
            </a:r>
            <a:r>
              <a:rPr lang="en-US" altLang="en-US" sz="3600" dirty="0" err="1">
                <a:solidFill>
                  <a:srgbClr val="A30939"/>
                </a:solidFill>
              </a:rPr>
              <a:t>ảnh</a:t>
            </a:r>
            <a:r>
              <a:rPr lang="en-US" altLang="en-US" sz="3600" dirty="0">
                <a:solidFill>
                  <a:srgbClr val="A30939"/>
                </a:solidFill>
              </a:rPr>
              <a:t> </a:t>
            </a:r>
            <a:r>
              <a:rPr lang="en-US" altLang="en-US" sz="3600" dirty="0" err="1">
                <a:solidFill>
                  <a:srgbClr val="A30939"/>
                </a:solidFill>
              </a:rPr>
              <a:t>vê</a:t>
            </a:r>
            <a:r>
              <a:rPr lang="en-US" altLang="en-US" sz="3600" dirty="0">
                <a:solidFill>
                  <a:srgbClr val="A30939"/>
                </a:solidFill>
              </a:rPr>
              <a:t>̀ </a:t>
            </a:r>
            <a:r>
              <a:rPr lang="en-US" altLang="en-US" sz="3600" dirty="0" err="1">
                <a:solidFill>
                  <a:srgbClr val="A30939"/>
                </a:solidFill>
              </a:rPr>
              <a:t>hoạt</a:t>
            </a:r>
            <a:r>
              <a:rPr lang="en-US" altLang="en-US" sz="3600" dirty="0">
                <a:solidFill>
                  <a:srgbClr val="A30939"/>
                </a:solidFill>
              </a:rPr>
              <a:t> </a:t>
            </a:r>
            <a:r>
              <a:rPr lang="en-US" altLang="en-US" sz="3600" dirty="0" err="1">
                <a:solidFill>
                  <a:srgbClr val="A30939"/>
                </a:solidFill>
              </a:rPr>
              <a:t>động</a:t>
            </a:r>
            <a:r>
              <a:rPr lang="en-US" altLang="en-US" sz="3600" dirty="0">
                <a:solidFill>
                  <a:srgbClr val="A30939"/>
                </a:solidFill>
              </a:rPr>
              <a:t> </a:t>
            </a:r>
            <a:r>
              <a:rPr lang="en-US" altLang="en-US" sz="3600" dirty="0" err="1">
                <a:solidFill>
                  <a:srgbClr val="A30939"/>
                </a:solidFill>
              </a:rPr>
              <a:t>của</a:t>
            </a:r>
            <a:r>
              <a:rPr lang="en-US" altLang="en-US" sz="3600" dirty="0">
                <a:solidFill>
                  <a:srgbClr val="A30939"/>
                </a:solidFill>
              </a:rPr>
              <a:t> con </a:t>
            </a:r>
            <a:r>
              <a:rPr lang="en-US" altLang="en-US" sz="3600" dirty="0" err="1">
                <a:solidFill>
                  <a:srgbClr val="A30939"/>
                </a:solidFill>
              </a:rPr>
              <a:t>người</a:t>
            </a:r>
            <a:r>
              <a:rPr lang="en-US" altLang="en-US" sz="3600" dirty="0">
                <a:solidFill>
                  <a:srgbClr val="A30939"/>
                </a:solidFill>
              </a:rPr>
              <a:t> là </a:t>
            </a:r>
            <a:r>
              <a:rPr lang="en-US" altLang="en-US" sz="3600" dirty="0" err="1">
                <a:solidFill>
                  <a:srgbClr val="A30939"/>
                </a:solidFill>
              </a:rPr>
              <a:t>những</a:t>
            </a:r>
            <a:r>
              <a:rPr lang="en-US" altLang="en-US" sz="3600" dirty="0">
                <a:solidFill>
                  <a:srgbClr val="A30939"/>
                </a:solidFill>
              </a:rPr>
              <a:t> </a:t>
            </a:r>
            <a:r>
              <a:rPr lang="en-US" altLang="en-US" sz="3600" dirty="0" err="1">
                <a:solidFill>
                  <a:srgbClr val="A30939"/>
                </a:solidFill>
              </a:rPr>
              <a:t>hình</a:t>
            </a:r>
            <a:r>
              <a:rPr lang="en-US" altLang="en-US" sz="3600" dirty="0">
                <a:solidFill>
                  <a:srgbClr val="A30939"/>
                </a:solidFill>
              </a:rPr>
              <a:t> </a:t>
            </a:r>
            <a:r>
              <a:rPr lang="en-US" altLang="en-US" sz="3600" dirty="0" err="1">
                <a:solidFill>
                  <a:srgbClr val="A30939"/>
                </a:solidFill>
              </a:rPr>
              <a:t>ảnh</a:t>
            </a:r>
            <a:r>
              <a:rPr lang="en-US" altLang="en-US" sz="3600" dirty="0">
                <a:solidFill>
                  <a:srgbClr val="A30939"/>
                </a:solidFill>
              </a:rPr>
              <a:t> </a:t>
            </a:r>
            <a:r>
              <a:rPr lang="en-US" altLang="en-US" sz="3600" dirty="0" err="1">
                <a:solidFill>
                  <a:srgbClr val="A30939"/>
                </a:solidFill>
              </a:rPr>
              <a:t>nổi</a:t>
            </a:r>
            <a:r>
              <a:rPr lang="en-US" altLang="en-US" sz="3600" dirty="0">
                <a:solidFill>
                  <a:srgbClr val="A30939"/>
                </a:solidFill>
              </a:rPr>
              <a:t> </a:t>
            </a:r>
            <a:r>
              <a:rPr lang="en-US" altLang="en-US" sz="3600" dirty="0" err="1">
                <a:solidFill>
                  <a:srgbClr val="A30939"/>
                </a:solidFill>
              </a:rPr>
              <a:t>ro</a:t>
            </a:r>
            <a:r>
              <a:rPr lang="en-US" altLang="en-US" sz="3600" dirty="0">
                <a:solidFill>
                  <a:srgbClr val="A30939"/>
                </a:solidFill>
              </a:rPr>
              <a:t>̃ </a:t>
            </a:r>
            <a:r>
              <a:rPr lang="en-US" altLang="en-US" sz="3600" dirty="0" err="1">
                <a:solidFill>
                  <a:srgbClr val="A30939"/>
                </a:solidFill>
              </a:rPr>
              <a:t>nhất</a:t>
            </a:r>
            <a:r>
              <a:rPr lang="en-US" altLang="en-US" sz="3600" dirty="0">
                <a:solidFill>
                  <a:srgbClr val="A30939"/>
                </a:solidFill>
              </a:rPr>
              <a:t> </a:t>
            </a:r>
            <a:r>
              <a:rPr lang="en-US" altLang="en-US" sz="3600" dirty="0" err="1">
                <a:solidFill>
                  <a:srgbClr val="A30939"/>
                </a:solidFill>
              </a:rPr>
              <a:t>trên</a:t>
            </a:r>
            <a:r>
              <a:rPr lang="en-US" altLang="en-US" sz="3600" dirty="0">
                <a:solidFill>
                  <a:srgbClr val="A30939"/>
                </a:solidFill>
              </a:rPr>
              <a:t> </a:t>
            </a:r>
            <a:r>
              <a:rPr lang="en-US" altLang="en-US" sz="3600" dirty="0" err="1">
                <a:solidFill>
                  <a:srgbClr val="A30939"/>
                </a:solidFill>
              </a:rPr>
              <a:t>hoa</a:t>
            </a:r>
            <a:r>
              <a:rPr lang="en-US" altLang="en-US" sz="3600" dirty="0">
                <a:solidFill>
                  <a:srgbClr val="A30939"/>
                </a:solidFill>
              </a:rPr>
              <a:t> </a:t>
            </a:r>
            <a:r>
              <a:rPr lang="en-US" altLang="en-US" sz="3600" dirty="0" err="1">
                <a:solidFill>
                  <a:srgbClr val="A30939"/>
                </a:solidFill>
              </a:rPr>
              <a:t>văn</a:t>
            </a:r>
            <a:r>
              <a:rPr lang="en-US" altLang="en-US" sz="3600" dirty="0">
                <a:solidFill>
                  <a:srgbClr val="A30939"/>
                </a:solidFill>
              </a:rPr>
              <a:t>. </a:t>
            </a:r>
            <a:r>
              <a:rPr lang="en-US" altLang="en-US" sz="3600" dirty="0" err="1">
                <a:solidFill>
                  <a:srgbClr val="A30939"/>
                </a:solidFill>
              </a:rPr>
              <a:t>Những</a:t>
            </a:r>
            <a:r>
              <a:rPr lang="en-US" altLang="en-US" sz="3600" dirty="0">
                <a:solidFill>
                  <a:srgbClr val="A30939"/>
                </a:solidFill>
              </a:rPr>
              <a:t> </a:t>
            </a:r>
            <a:r>
              <a:rPr lang="en-US" altLang="en-US" sz="3600" dirty="0" err="1">
                <a:solidFill>
                  <a:srgbClr val="A30939"/>
                </a:solidFill>
              </a:rPr>
              <a:t>hình</a:t>
            </a:r>
            <a:r>
              <a:rPr lang="en-US" altLang="en-US" sz="3600" dirty="0">
                <a:solidFill>
                  <a:srgbClr val="A30939"/>
                </a:solidFill>
              </a:rPr>
              <a:t> </a:t>
            </a:r>
            <a:r>
              <a:rPr lang="en-US" altLang="en-US" sz="3600" dirty="0" err="1">
                <a:solidFill>
                  <a:srgbClr val="A30939"/>
                </a:solidFill>
              </a:rPr>
              <a:t>ảnh</a:t>
            </a:r>
            <a:r>
              <a:rPr lang="en-US" altLang="en-US" sz="3600" dirty="0">
                <a:solidFill>
                  <a:srgbClr val="A30939"/>
                </a:solidFill>
              </a:rPr>
              <a:t> </a:t>
            </a:r>
            <a:r>
              <a:rPr lang="en-US" altLang="en-US" sz="3600" dirty="0" err="1">
                <a:solidFill>
                  <a:srgbClr val="A30939"/>
                </a:solidFill>
              </a:rPr>
              <a:t>khác</a:t>
            </a:r>
            <a:r>
              <a:rPr lang="en-US" altLang="en-US" sz="3600" dirty="0">
                <a:solidFill>
                  <a:srgbClr val="A30939"/>
                </a:solidFill>
              </a:rPr>
              <a:t> </a:t>
            </a:r>
            <a:r>
              <a:rPr lang="en-US" altLang="en-US" sz="3600" dirty="0" err="1">
                <a:solidFill>
                  <a:srgbClr val="A30939"/>
                </a:solidFill>
              </a:rPr>
              <a:t>như</a:t>
            </a:r>
            <a:r>
              <a:rPr lang="en-US" altLang="en-US" sz="3600" dirty="0">
                <a:solidFill>
                  <a:srgbClr val="A30939"/>
                </a:solidFill>
              </a:rPr>
              <a:t> ( </a:t>
            </a:r>
            <a:r>
              <a:rPr lang="en-US" altLang="en-US" sz="3600" dirty="0" err="1">
                <a:solidFill>
                  <a:srgbClr val="A30939"/>
                </a:solidFill>
              </a:rPr>
              <a:t>hình</a:t>
            </a:r>
            <a:r>
              <a:rPr lang="en-US" altLang="en-US" sz="3600" dirty="0">
                <a:solidFill>
                  <a:srgbClr val="A30939"/>
                </a:solidFill>
              </a:rPr>
              <a:t> </a:t>
            </a:r>
            <a:r>
              <a:rPr lang="en-US" altLang="en-US" sz="3600" dirty="0" err="1">
                <a:solidFill>
                  <a:srgbClr val="A30939"/>
                </a:solidFill>
              </a:rPr>
              <a:t>tròn</a:t>
            </a:r>
            <a:r>
              <a:rPr lang="en-US" altLang="en-US" sz="3600" dirty="0">
                <a:solidFill>
                  <a:srgbClr val="A30939"/>
                </a:solidFill>
              </a:rPr>
              <a:t>, </a:t>
            </a:r>
            <a:r>
              <a:rPr lang="en-US" altLang="en-US" sz="3600" dirty="0" err="1">
                <a:solidFill>
                  <a:srgbClr val="A30939"/>
                </a:solidFill>
              </a:rPr>
              <a:t>chim</a:t>
            </a:r>
            <a:r>
              <a:rPr lang="en-US" altLang="en-US" sz="3600" dirty="0">
                <a:solidFill>
                  <a:srgbClr val="A30939"/>
                </a:solidFill>
              </a:rPr>
              <a:t> bay, </a:t>
            </a:r>
            <a:r>
              <a:rPr lang="en-US" altLang="en-US" sz="3600" dirty="0" err="1">
                <a:solidFill>
                  <a:srgbClr val="A30939"/>
                </a:solidFill>
              </a:rPr>
              <a:t>hươu</a:t>
            </a:r>
            <a:r>
              <a:rPr lang="en-US" altLang="en-US" sz="3600" dirty="0">
                <a:solidFill>
                  <a:srgbClr val="A30939"/>
                </a:solidFill>
              </a:rPr>
              <a:t> </a:t>
            </a:r>
            <a:r>
              <a:rPr lang="en-US" altLang="en-US" sz="3600" dirty="0" err="1">
                <a:solidFill>
                  <a:srgbClr val="A30939"/>
                </a:solidFill>
              </a:rPr>
              <a:t>nai</a:t>
            </a:r>
            <a:r>
              <a:rPr lang="en-US" altLang="en-US" sz="3600" dirty="0">
                <a:solidFill>
                  <a:srgbClr val="A30939"/>
                </a:solidFill>
              </a:rPr>
              <a:t>…) chỉ </a:t>
            </a:r>
            <a:r>
              <a:rPr lang="en-US" altLang="en-US" sz="3600" dirty="0" err="1">
                <a:solidFill>
                  <a:srgbClr val="A30939"/>
                </a:solidFill>
              </a:rPr>
              <a:t>góp</a:t>
            </a:r>
            <a:r>
              <a:rPr lang="en-US" altLang="en-US" sz="3600" dirty="0">
                <a:solidFill>
                  <a:srgbClr val="A30939"/>
                </a:solidFill>
              </a:rPr>
              <a:t> </a:t>
            </a:r>
            <a:r>
              <a:rPr lang="en-US" altLang="en-US" sz="3600" dirty="0" err="1">
                <a:solidFill>
                  <a:srgbClr val="A30939"/>
                </a:solidFill>
              </a:rPr>
              <a:t>phần</a:t>
            </a:r>
            <a:r>
              <a:rPr lang="en-US" altLang="en-US" sz="3600" dirty="0">
                <a:solidFill>
                  <a:srgbClr val="A30939"/>
                </a:solidFill>
              </a:rPr>
              <a:t> </a:t>
            </a:r>
            <a:r>
              <a:rPr lang="en-US" altLang="en-US" sz="3600" dirty="0" err="1">
                <a:solidFill>
                  <a:srgbClr val="A30939"/>
                </a:solidFill>
              </a:rPr>
              <a:t>thê</a:t>
            </a:r>
            <a:r>
              <a:rPr lang="en-US" altLang="en-US" sz="3600" dirty="0">
                <a:solidFill>
                  <a:srgbClr val="A30939"/>
                </a:solidFill>
              </a:rPr>
              <a:t>̉ </a:t>
            </a:r>
            <a:r>
              <a:rPr lang="en-US" altLang="en-US" sz="3600" dirty="0" err="1">
                <a:solidFill>
                  <a:srgbClr val="A30939"/>
                </a:solidFill>
              </a:rPr>
              <a:t>hiện</a:t>
            </a:r>
            <a:r>
              <a:rPr lang="en-US" altLang="en-US" sz="3600" dirty="0">
                <a:solidFill>
                  <a:srgbClr val="A30939"/>
                </a:solidFill>
              </a:rPr>
              <a:t> con </a:t>
            </a:r>
            <a:r>
              <a:rPr lang="en-US" altLang="en-US" sz="3600" dirty="0" err="1">
                <a:solidFill>
                  <a:srgbClr val="A30939"/>
                </a:solidFill>
              </a:rPr>
              <a:t>người</a:t>
            </a:r>
            <a:r>
              <a:rPr lang="en-US" altLang="en-US" sz="3600" dirty="0">
                <a:solidFill>
                  <a:srgbClr val="A30939"/>
                </a:solidFill>
              </a:rPr>
              <a:t> </a:t>
            </a:r>
            <a:r>
              <a:rPr lang="en-US" altLang="en-US" sz="3600" dirty="0" err="1">
                <a:solidFill>
                  <a:srgbClr val="A30939"/>
                </a:solidFill>
              </a:rPr>
              <a:t>hòa</a:t>
            </a:r>
            <a:r>
              <a:rPr lang="en-US" altLang="en-US" sz="3600" dirty="0">
                <a:solidFill>
                  <a:srgbClr val="A30939"/>
                </a:solidFill>
              </a:rPr>
              <a:t> </a:t>
            </a:r>
            <a:r>
              <a:rPr lang="en-US" altLang="en-US" sz="3600" dirty="0" err="1">
                <a:solidFill>
                  <a:srgbClr val="A30939"/>
                </a:solidFill>
              </a:rPr>
              <a:t>với</a:t>
            </a:r>
            <a:r>
              <a:rPr lang="en-US" altLang="en-US" sz="3600" dirty="0">
                <a:solidFill>
                  <a:srgbClr val="A30939"/>
                </a:solidFill>
              </a:rPr>
              <a:t> </a:t>
            </a:r>
            <a:r>
              <a:rPr lang="en-US" altLang="en-US" sz="3600" dirty="0" err="1">
                <a:solidFill>
                  <a:srgbClr val="A30939"/>
                </a:solidFill>
              </a:rPr>
              <a:t>thiên</a:t>
            </a:r>
            <a:r>
              <a:rPr lang="en-US" altLang="en-US" sz="3600" dirty="0">
                <a:solidFill>
                  <a:srgbClr val="A30939"/>
                </a:solidFill>
              </a:rPr>
              <a:t> </a:t>
            </a:r>
            <a:r>
              <a:rPr lang="en-US" altLang="en-US" sz="3600" dirty="0" err="1">
                <a:solidFill>
                  <a:srgbClr val="A30939"/>
                </a:solidFill>
              </a:rPr>
              <a:t>nhiên</a:t>
            </a:r>
            <a:endParaRPr lang="en-US" altLang="en-US" sz="3600" dirty="0">
              <a:solidFill>
                <a:srgbClr val="A30939"/>
              </a:solidFill>
            </a:endParaRPr>
          </a:p>
        </p:txBody>
      </p:sp>
      <p:sp>
        <p:nvSpPr>
          <p:cNvPr id="49" name="Arrow: Curved Right 48">
            <a:extLst>
              <a:ext uri="{FF2B5EF4-FFF2-40B4-BE49-F238E27FC236}">
                <a16:creationId xmlns:a16="http://schemas.microsoft.com/office/drawing/2014/main" id="{C3B978C8-69CC-4F1F-B76D-DAC246E83291}"/>
              </a:ext>
            </a:extLst>
          </p:cNvPr>
          <p:cNvSpPr/>
          <p:nvPr/>
        </p:nvSpPr>
        <p:spPr>
          <a:xfrm rot="20569887">
            <a:off x="503327" y="1998650"/>
            <a:ext cx="1160979" cy="1833610"/>
          </a:xfrm>
          <a:prstGeom prst="curvedRightArrow">
            <a:avLst>
              <a:gd name="adj1" fmla="val 13140"/>
              <a:gd name="adj2" fmla="val 48919"/>
              <a:gd name="adj3" fmla="val 162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244137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Effect transition="in" filter="fade">
                                      <p:cBhvr>
                                        <p:cTn id="15" dur="5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inVertical)">
                                      <p:cBhvr>
                                        <p:cTn id="20" dur="500"/>
                                        <p:tgtEl>
                                          <p:spTgt spid="4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arn(inVertical)">
                                      <p:cBhvr>
                                        <p:cTn id="2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5" grpId="0" animBg="1"/>
      <p:bldP spid="4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FA8C7A7-B8B1-42DA-8476-6F3D99F2FE55}"/>
              </a:ext>
            </a:extLst>
          </p:cNvPr>
          <p:cNvSpPr/>
          <p:nvPr/>
        </p:nvSpPr>
        <p:spPr>
          <a:xfrm>
            <a:off x="879581" y="301940"/>
            <a:ext cx="10487891" cy="1121447"/>
          </a:xfrm>
          <a:prstGeom prst="roundRect">
            <a:avLst/>
          </a:prstGeom>
          <a:solidFill>
            <a:srgbClr val="92D050">
              <a:alpha val="41961"/>
            </a:srgbClr>
          </a:solidFill>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en-US" altLang="en-US" sz="3200" b="1" dirty="0" err="1"/>
              <a:t>Câu</a:t>
            </a:r>
            <a:r>
              <a:rPr lang="en-US" altLang="en-US" sz="3200" b="1" dirty="0"/>
              <a:t> 4: </a:t>
            </a:r>
            <a:r>
              <a:rPr lang="en-US" altLang="en-US" sz="3200" b="1" dirty="0" err="1"/>
              <a:t>Vì</a:t>
            </a:r>
            <a:r>
              <a:rPr lang="en-US" altLang="en-US" sz="3200" b="1" dirty="0"/>
              <a:t> </a:t>
            </a:r>
            <a:r>
              <a:rPr lang="en-US" altLang="en-US" sz="3200" b="1" dirty="0" err="1"/>
              <a:t>sao</a:t>
            </a:r>
            <a:r>
              <a:rPr lang="en-US" altLang="en-US" sz="3200" b="1" dirty="0"/>
              <a:t> </a:t>
            </a:r>
            <a:r>
              <a:rPr lang="en-US" altLang="en-US" sz="3200" b="1" dirty="0" err="1"/>
              <a:t>trống</a:t>
            </a:r>
            <a:r>
              <a:rPr lang="en-US" altLang="en-US" sz="3200" b="1" dirty="0"/>
              <a:t> </a:t>
            </a:r>
            <a:r>
              <a:rPr lang="en-US" altLang="en-US" sz="3200" b="1" dirty="0" err="1"/>
              <a:t>đồng</a:t>
            </a:r>
            <a:r>
              <a:rPr lang="en-US" altLang="en-US" sz="3200" b="1" dirty="0"/>
              <a:t> là </a:t>
            </a:r>
            <a:r>
              <a:rPr lang="en-US" altLang="en-US" sz="3200" b="1" dirty="0" err="1"/>
              <a:t>niềm</a:t>
            </a:r>
            <a:r>
              <a:rPr lang="en-US" altLang="en-US" sz="3200" b="1" dirty="0"/>
              <a:t> </a:t>
            </a:r>
            <a:r>
              <a:rPr lang="en-US" altLang="en-US" sz="3200" b="1" dirty="0" err="1"/>
              <a:t>tự</a:t>
            </a:r>
            <a:r>
              <a:rPr lang="en-US" altLang="en-US" sz="3200" b="1" dirty="0"/>
              <a:t> </a:t>
            </a:r>
            <a:r>
              <a:rPr lang="en-US" altLang="en-US" sz="3200" b="1" dirty="0" err="1"/>
              <a:t>hào</a:t>
            </a:r>
            <a:r>
              <a:rPr lang="en-US" altLang="en-US" sz="3200" b="1" dirty="0"/>
              <a:t> </a:t>
            </a:r>
            <a:r>
              <a:rPr lang="en-US" altLang="en-US" sz="3200" b="1" dirty="0" err="1"/>
              <a:t>chính</a:t>
            </a:r>
            <a:r>
              <a:rPr lang="en-US" altLang="en-US" sz="3200" b="1" dirty="0"/>
              <a:t> </a:t>
            </a:r>
            <a:r>
              <a:rPr lang="en-US" altLang="en-US" sz="3200" b="1" dirty="0" err="1"/>
              <a:t>đáng</a:t>
            </a:r>
            <a:r>
              <a:rPr lang="en-US" altLang="en-US" sz="3200" b="1" dirty="0"/>
              <a:t> </a:t>
            </a:r>
            <a:r>
              <a:rPr lang="en-US" altLang="en-US" sz="3200" b="1" dirty="0" err="1"/>
              <a:t>của</a:t>
            </a:r>
            <a:r>
              <a:rPr lang="en-US" altLang="en-US" sz="3200" b="1" dirty="0"/>
              <a:t> </a:t>
            </a:r>
            <a:r>
              <a:rPr lang="en-US" altLang="en-US" sz="3200" b="1" dirty="0" err="1"/>
              <a:t>người</a:t>
            </a:r>
            <a:r>
              <a:rPr lang="en-US" altLang="en-US" sz="3200" b="1" dirty="0"/>
              <a:t> </a:t>
            </a:r>
            <a:r>
              <a:rPr lang="en-US" altLang="en-US" sz="3200" b="1" dirty="0" err="1"/>
              <a:t>Việt</a:t>
            </a:r>
            <a:r>
              <a:rPr lang="en-US" altLang="en-US" sz="3200" b="1" dirty="0"/>
              <a:t> Nam?</a:t>
            </a:r>
          </a:p>
        </p:txBody>
      </p:sp>
      <p:sp>
        <p:nvSpPr>
          <p:cNvPr id="29" name="TextBox 28">
            <a:extLst>
              <a:ext uri="{FF2B5EF4-FFF2-40B4-BE49-F238E27FC236}">
                <a16:creationId xmlns:a16="http://schemas.microsoft.com/office/drawing/2014/main" id="{879FD9F5-ADC9-4120-828B-D79C08DE5D33}"/>
              </a:ext>
            </a:extLst>
          </p:cNvPr>
          <p:cNvSpPr txBox="1"/>
          <p:nvPr/>
        </p:nvSpPr>
        <p:spPr>
          <a:xfrm>
            <a:off x="584790" y="1617285"/>
            <a:ext cx="11409985" cy="553998"/>
          </a:xfrm>
          <a:prstGeom prst="round1Rect">
            <a:avLst>
              <a:gd name="adj" fmla="val 42728"/>
            </a:avLst>
          </a:prstGeom>
          <a:solidFill>
            <a:schemeClr val="accent4">
              <a:lumMod val="20000"/>
              <a:lumOff val="80000"/>
              <a:alpha val="48000"/>
            </a:schemeClr>
          </a:solidFill>
          <a:ln>
            <a:solidFill>
              <a:schemeClr val="accent2">
                <a:lumMod val="50000"/>
              </a:schemeClr>
            </a:solidFill>
          </a:ln>
        </p:spPr>
        <p:txBody>
          <a:bodyPr wrap="square" rtlCol="0">
            <a:spAutoFit/>
          </a:bodyPr>
          <a:lstStyle/>
          <a:p>
            <a:pPr>
              <a:spcBef>
                <a:spcPct val="50000"/>
              </a:spcBef>
            </a:pPr>
            <a:r>
              <a:rPr lang="en-US" altLang="en-US" sz="3000" b="1" dirty="0">
                <a:cs typeface="Times New Roman" panose="02020603050405020304" pitchFamily="18" charset="0"/>
              </a:rPr>
              <a:t>A. </a:t>
            </a:r>
            <a:r>
              <a:rPr lang="en-US" altLang="en-US" sz="3000" b="1" dirty="0" err="1">
                <a:cs typeface="Times New Roman" panose="02020603050405020304" pitchFamily="18" charset="0"/>
              </a:rPr>
              <a:t>Vì</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trống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đồng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Sơn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dạng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hoa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văn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trang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trí</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đẹp</a:t>
            </a:r>
            <a:r>
              <a:rPr lang="en-US" altLang="en-US" sz="3000" b="1" dirty="0">
                <a:cs typeface="Times New Roman" panose="02020603050405020304" pitchFamily="18" charset="0"/>
              </a:rPr>
              <a:t>.</a:t>
            </a:r>
          </a:p>
        </p:txBody>
      </p:sp>
      <p:sp>
        <p:nvSpPr>
          <p:cNvPr id="32" name="TextBox 31">
            <a:extLst>
              <a:ext uri="{FF2B5EF4-FFF2-40B4-BE49-F238E27FC236}">
                <a16:creationId xmlns:a16="http://schemas.microsoft.com/office/drawing/2014/main" id="{94CC4FF6-41CE-4DDD-A032-B95CCF717C65}"/>
              </a:ext>
            </a:extLst>
          </p:cNvPr>
          <p:cNvSpPr txBox="1"/>
          <p:nvPr/>
        </p:nvSpPr>
        <p:spPr>
          <a:xfrm>
            <a:off x="584790" y="2365181"/>
            <a:ext cx="11409986" cy="1938992"/>
          </a:xfrm>
          <a:prstGeom prst="round1Rect">
            <a:avLst>
              <a:gd name="adj" fmla="val 10995"/>
            </a:avLst>
          </a:prstGeom>
          <a:solidFill>
            <a:schemeClr val="accent4">
              <a:lumMod val="20000"/>
              <a:lumOff val="80000"/>
              <a:alpha val="48000"/>
            </a:schemeClr>
          </a:solidFill>
          <a:ln>
            <a:solidFill>
              <a:schemeClr val="accent2">
                <a:lumMod val="50000"/>
              </a:schemeClr>
            </a:solidFill>
          </a:ln>
        </p:spPr>
        <p:txBody>
          <a:bodyPr wrap="square" rtlCol="0">
            <a:spAutoFit/>
          </a:bodyPr>
          <a:lstStyle/>
          <a:p>
            <a:pPr>
              <a:spcBef>
                <a:spcPct val="50000"/>
              </a:spcBef>
            </a:pPr>
            <a:r>
              <a:rPr lang="en-US" altLang="en-US" sz="3000" b="1" dirty="0">
                <a:cs typeface="Times New Roman" panose="02020603050405020304" pitchFamily="18" charset="0"/>
              </a:rPr>
              <a:t>B. Vì </a:t>
            </a:r>
            <a:r>
              <a:rPr lang="en-US" altLang="en-US" sz="3000" b="1" dirty="0" err="1">
                <a:cs typeface="Times New Roman" panose="02020603050405020304" pitchFamily="18" charset="0"/>
              </a:rPr>
              <a:t>trống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Sơn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dạng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hoa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văn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trang</a:t>
            </a:r>
            <a:r>
              <a:rPr lang="en-US" altLang="en-US" sz="3000" b="1" dirty="0">
                <a:cs typeface="Times New Roman" panose="02020603050405020304" pitchFamily="18" charset="0"/>
              </a:rPr>
              <a:t> trí </a:t>
            </a:r>
            <a:r>
              <a:rPr lang="en-US" altLang="en-US" sz="3000" b="1" dirty="0" err="1">
                <a:cs typeface="Times New Roman" panose="02020603050405020304" pitchFamily="18" charset="0"/>
              </a:rPr>
              <a:t>đẹp</a:t>
            </a:r>
            <a:r>
              <a:rPr lang="en-US" altLang="en-US" sz="3000" b="1" dirty="0">
                <a:cs typeface="Times New Roman" panose="02020603050405020304" pitchFamily="18" charset="0"/>
              </a:rPr>
              <a:t>. Là </a:t>
            </a:r>
            <a:r>
              <a:rPr lang="en-US" altLang="en-US" sz="3000" b="1" dirty="0" err="1">
                <a:cs typeface="Times New Roman" panose="02020603050405020304" pitchFamily="18" charset="0"/>
              </a:rPr>
              <a:t>một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cổ</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vật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quy</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gia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phản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ánh</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trình</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độ</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văn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minh</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của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người</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Việt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cổ</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xưa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Nói</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lên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dân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tộc</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Việt</a:t>
            </a:r>
            <a:r>
              <a:rPr lang="en-US" altLang="en-US" sz="3000" b="1" dirty="0">
                <a:cs typeface="Times New Roman" panose="02020603050405020304" pitchFamily="18" charset="0"/>
              </a:rPr>
              <a:t> Nam là </a:t>
            </a:r>
            <a:r>
              <a:rPr lang="en-US" altLang="en-US" sz="3000" b="1" dirty="0" err="1">
                <a:cs typeface="Times New Roman" panose="02020603050405020304" pitchFamily="18" charset="0"/>
              </a:rPr>
              <a:t>một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dân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tộc</a:t>
            </a:r>
            <a:r>
              <a:rPr lang="en-US" altLang="en-US" sz="3000" b="1" dirty="0">
                <a:cs typeface="Times New Roman" panose="02020603050405020304" pitchFamily="18" charset="0"/>
              </a:rPr>
              <a:t> có </a:t>
            </a:r>
            <a:r>
              <a:rPr lang="en-US" altLang="en-US" sz="3000" b="1" dirty="0" err="1">
                <a:cs typeface="Times New Roman" panose="02020603050405020304" pitchFamily="18" charset="0"/>
              </a:rPr>
              <a:t>một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nền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văn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hóa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lâu</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đời</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bền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vững</a:t>
            </a:r>
            <a:r>
              <a:rPr lang="en-US" altLang="en-US" sz="3000" b="1" dirty="0">
                <a:cs typeface="Times New Roman" panose="02020603050405020304" pitchFamily="18" charset="0"/>
              </a:rPr>
              <a:t>.</a:t>
            </a:r>
          </a:p>
        </p:txBody>
      </p:sp>
      <p:sp>
        <p:nvSpPr>
          <p:cNvPr id="33" name="TextBox 32">
            <a:extLst>
              <a:ext uri="{FF2B5EF4-FFF2-40B4-BE49-F238E27FC236}">
                <a16:creationId xmlns:a16="http://schemas.microsoft.com/office/drawing/2014/main" id="{F8286988-BC45-4E94-921E-855EB170C462}"/>
              </a:ext>
            </a:extLst>
          </p:cNvPr>
          <p:cNvSpPr txBox="1"/>
          <p:nvPr/>
        </p:nvSpPr>
        <p:spPr>
          <a:xfrm>
            <a:off x="584788" y="4498071"/>
            <a:ext cx="11409987" cy="1015663"/>
          </a:xfrm>
          <a:prstGeom prst="round1Rect">
            <a:avLst>
              <a:gd name="adj" fmla="val 25550"/>
            </a:avLst>
          </a:prstGeom>
          <a:solidFill>
            <a:schemeClr val="accent4">
              <a:lumMod val="20000"/>
              <a:lumOff val="80000"/>
              <a:alpha val="48000"/>
            </a:schemeClr>
          </a:solidFill>
          <a:ln>
            <a:solidFill>
              <a:schemeClr val="accent2">
                <a:lumMod val="50000"/>
              </a:schemeClr>
            </a:solidFill>
          </a:ln>
        </p:spPr>
        <p:txBody>
          <a:bodyPr wrap="square" rtlCol="0">
            <a:spAutoFit/>
          </a:bodyPr>
          <a:lstStyle/>
          <a:p>
            <a:pPr>
              <a:spcBef>
                <a:spcPct val="50000"/>
              </a:spcBef>
            </a:pPr>
            <a:r>
              <a:rPr lang="en-US" altLang="en-US" sz="3000" b="1" dirty="0">
                <a:cs typeface="Times New Roman" panose="02020603050405020304" pitchFamily="18" charset="0"/>
              </a:rPr>
              <a:t>C. Vì </a:t>
            </a:r>
            <a:r>
              <a:rPr lang="en-US" altLang="en-US" sz="3000" b="1" dirty="0" err="1">
                <a:cs typeface="Times New Roman" panose="02020603050405020304" pitchFamily="18" charset="0"/>
              </a:rPr>
              <a:t>trống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Sơn</a:t>
            </a:r>
            <a:r>
              <a:rPr lang="en-US" altLang="en-US" sz="3000" b="1" dirty="0">
                <a:cs typeface="Times New Roman" panose="02020603050405020304" pitchFamily="18" charset="0"/>
              </a:rPr>
              <a:t> là </a:t>
            </a:r>
            <a:r>
              <a:rPr lang="en-US" altLang="en-US" sz="3000" b="1" dirty="0" err="1">
                <a:cs typeface="Times New Roman" panose="02020603050405020304" pitchFamily="18" charset="0"/>
              </a:rPr>
              <a:t>một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bằng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chứng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nói</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lên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rằng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dân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tộc</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Việt</a:t>
            </a:r>
            <a:r>
              <a:rPr lang="en-US" altLang="en-US" sz="3000" b="1" dirty="0">
                <a:cs typeface="Times New Roman" panose="02020603050405020304" pitchFamily="18" charset="0"/>
              </a:rPr>
              <a:t> Nam là </a:t>
            </a:r>
            <a:r>
              <a:rPr lang="en-US" altLang="en-US" sz="3000" b="1" dirty="0" err="1">
                <a:cs typeface="Times New Roman" panose="02020603050405020304" pitchFamily="18" charset="0"/>
              </a:rPr>
              <a:t>một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dân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tộc</a:t>
            </a:r>
            <a:r>
              <a:rPr lang="en-US" altLang="en-US" sz="3000" b="1" dirty="0">
                <a:cs typeface="Times New Roman" panose="02020603050405020304" pitchFamily="18" charset="0"/>
              </a:rPr>
              <a:t> có </a:t>
            </a:r>
            <a:r>
              <a:rPr lang="en-US" altLang="en-US" sz="3000" b="1" dirty="0" err="1">
                <a:cs typeface="Times New Roman" panose="02020603050405020304" pitchFamily="18" charset="0"/>
              </a:rPr>
              <a:t>một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nền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văn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hóa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lâu</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đời</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bền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vững</a:t>
            </a:r>
            <a:r>
              <a:rPr lang="en-US" altLang="en-US" sz="3000" b="1" dirty="0">
                <a:cs typeface="Times New Roman" panose="02020603050405020304" pitchFamily="18" charset="0"/>
              </a:rPr>
              <a:t>.</a:t>
            </a:r>
          </a:p>
        </p:txBody>
      </p:sp>
      <p:sp>
        <p:nvSpPr>
          <p:cNvPr id="34" name="TextBox 33">
            <a:extLst>
              <a:ext uri="{FF2B5EF4-FFF2-40B4-BE49-F238E27FC236}">
                <a16:creationId xmlns:a16="http://schemas.microsoft.com/office/drawing/2014/main" id="{C85C5081-5FC2-4384-A43B-FCAA54A1D1E1}"/>
              </a:ext>
            </a:extLst>
          </p:cNvPr>
          <p:cNvSpPr txBox="1"/>
          <p:nvPr/>
        </p:nvSpPr>
        <p:spPr>
          <a:xfrm>
            <a:off x="584790" y="5707632"/>
            <a:ext cx="11409985" cy="1015663"/>
          </a:xfrm>
          <a:prstGeom prst="round1Rect">
            <a:avLst>
              <a:gd name="adj" fmla="val 24563"/>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altLang="en-US" sz="3000" b="1" dirty="0">
                <a:cs typeface="Times New Roman" panose="02020603050405020304" pitchFamily="18" charset="0"/>
              </a:rPr>
              <a:t>D. Vì </a:t>
            </a:r>
            <a:r>
              <a:rPr lang="en-US" altLang="en-US" sz="3000" b="1" dirty="0" err="1">
                <a:cs typeface="Times New Roman" panose="02020603050405020304" pitchFamily="18" charset="0"/>
              </a:rPr>
              <a:t>trống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Đông</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Sơn</a:t>
            </a:r>
            <a:r>
              <a:rPr lang="en-US" altLang="en-US" sz="3000" b="1" dirty="0">
                <a:cs typeface="Times New Roman" panose="02020603050405020304" pitchFamily="18" charset="0"/>
              </a:rPr>
              <a:t> là </a:t>
            </a:r>
            <a:r>
              <a:rPr lang="en-US" altLang="en-US" sz="3000" b="1" dirty="0" err="1">
                <a:cs typeface="Times New Roman" panose="02020603050405020304" pitchFamily="18" charset="0"/>
              </a:rPr>
              <a:t>một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cổ</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vật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quy</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gia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phản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ánh</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trình</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đô</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văn</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minh</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của</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người</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Việt</a:t>
            </a:r>
            <a:r>
              <a:rPr lang="en-US" altLang="en-US" sz="3000" b="1" dirty="0">
                <a:cs typeface="Times New Roman" panose="02020603050405020304" pitchFamily="18" charset="0"/>
              </a:rPr>
              <a:t> </a:t>
            </a:r>
            <a:r>
              <a:rPr lang="en-US" altLang="en-US" sz="3000" b="1" dirty="0" err="1">
                <a:cs typeface="Times New Roman" panose="02020603050405020304" pitchFamily="18" charset="0"/>
              </a:rPr>
              <a:t>cổ</a:t>
            </a:r>
            <a:r>
              <a:rPr lang="en-US" altLang="en-US" sz="3000" b="1" dirty="0">
                <a:cs typeface="Times New Roman" panose="02020603050405020304" pitchFamily="18" charset="0"/>
              </a:rPr>
              <a:t>.</a:t>
            </a:r>
            <a:endParaRPr lang="zh-CN" altLang="en-US" sz="3000" b="1" dirty="0">
              <a:solidFill>
                <a:schemeClr val="tx1">
                  <a:lumMod val="65000"/>
                  <a:lumOff val="35000"/>
                </a:schemeClr>
              </a:solidFill>
              <a:latin typeface="UTM Azuki" panose="02040603050506020204" pitchFamily="18" charset="0"/>
            </a:endParaRPr>
          </a:p>
        </p:txBody>
      </p:sp>
    </p:spTree>
    <p:extLst>
      <p:ext uri="{BB962C8B-B14F-4D97-AF65-F5344CB8AC3E}">
        <p14:creationId xmlns:p14="http://schemas.microsoft.com/office/powerpoint/2010/main" val="1148626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ppt_x"/>
                                          </p:val>
                                        </p:tav>
                                        <p:tav tm="100000">
                                          <p:val>
                                            <p:strVal val="#ppt_x"/>
                                          </p:val>
                                        </p:tav>
                                      </p:tavLst>
                                    </p:anim>
                                    <p:anim calcmode="lin" valueType="num">
                                      <p:cBhvr additive="base">
                                        <p:cTn id="3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mph" presetSubtype="2" fill="hold" nodeType="clickEffect">
                                  <p:stCondLst>
                                    <p:cond delay="0"/>
                                  </p:stCondLst>
                                  <p:childTnLst>
                                    <p:animClr clrSpc="rgb" dir="cw">
                                      <p:cBhvr>
                                        <p:cTn id="36" dur="2000" fill="hold"/>
                                        <p:tgtEl>
                                          <p:spTgt spid="32"/>
                                        </p:tgtEl>
                                        <p:attrNameLst>
                                          <p:attrName>fillcolor</p:attrName>
                                        </p:attrNameLst>
                                      </p:cBhvr>
                                      <p:to>
                                        <a:schemeClr val="accent2"/>
                                      </p:to>
                                    </p:animClr>
                                    <p:set>
                                      <p:cBhvr>
                                        <p:cTn id="37" dur="2000" fill="hold"/>
                                        <p:tgtEl>
                                          <p:spTgt spid="32"/>
                                        </p:tgtEl>
                                        <p:attrNameLst>
                                          <p:attrName>fill.type</p:attrName>
                                        </p:attrNameLst>
                                      </p:cBhvr>
                                      <p:to>
                                        <p:strVal val="solid"/>
                                      </p:to>
                                    </p:set>
                                    <p:set>
                                      <p:cBhvr>
                                        <p:cTn id="38" dur="2000" fill="hold"/>
                                        <p:tgtEl>
                                          <p:spTgt spid="3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9" grpId="0" animBg="1"/>
      <p:bldP spid="32" grpId="0" animBg="1"/>
      <p:bldP spid="33" grpId="0" animBg="1"/>
      <p:bldP spid="3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图片 63">
            <a:extLst>
              <a:ext uri="{FF2B5EF4-FFF2-40B4-BE49-F238E27FC236}">
                <a16:creationId xmlns:a16="http://schemas.microsoft.com/office/drawing/2014/main" id="{F7525FFB-6003-4068-8383-BA6228530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7" name="矩形 65">
            <a:extLst>
              <a:ext uri="{FF2B5EF4-FFF2-40B4-BE49-F238E27FC236}">
                <a16:creationId xmlns:a16="http://schemas.microsoft.com/office/drawing/2014/main" id="{66FF9CEF-9DED-43C7-8F3A-68E167379999}"/>
              </a:ext>
            </a:extLst>
          </p:cNvPr>
          <p:cNvSpPr/>
          <p:nvPr/>
        </p:nvSpPr>
        <p:spPr>
          <a:xfrm>
            <a:off x="2627989" y="567474"/>
            <a:ext cx="6604563" cy="1477328"/>
          </a:xfrm>
          <a:prstGeom prst="rect">
            <a:avLst/>
          </a:prstGeom>
        </p:spPr>
        <p:txBody>
          <a:bodyPr wrap="square" lIns="0" tIns="0" rIns="0" bIns="0">
            <a:spAutoFit/>
          </a:bodyPr>
          <a:lstStyle/>
          <a:p>
            <a:pPr eaLnBrk="1" hangingPunct="1">
              <a:defRPr/>
            </a:pPr>
            <a:r>
              <a:rPr lang="en-US" altLang="zh-CN"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NỘI DUNG</a:t>
            </a:r>
            <a:endParaRPr lang="zh-CN" altLang="en-US"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
        <p:nvSpPr>
          <p:cNvPr id="5" name="矩形 65">
            <a:extLst>
              <a:ext uri="{FF2B5EF4-FFF2-40B4-BE49-F238E27FC236}">
                <a16:creationId xmlns:a16="http://schemas.microsoft.com/office/drawing/2014/main" id="{C9FB5464-6351-43E1-A9B8-09FE3F4675D2}"/>
              </a:ext>
            </a:extLst>
          </p:cNvPr>
          <p:cNvSpPr/>
          <p:nvPr/>
        </p:nvSpPr>
        <p:spPr>
          <a:xfrm>
            <a:off x="2544083" y="567474"/>
            <a:ext cx="6604563" cy="1477328"/>
          </a:xfrm>
          <a:prstGeom prst="rect">
            <a:avLst/>
          </a:prstGeom>
        </p:spPr>
        <p:txBody>
          <a:bodyPr wrap="square" lIns="0" tIns="0" rIns="0" bIns="0">
            <a:spAutoFit/>
          </a:bodyPr>
          <a:lstStyle/>
          <a:p>
            <a:pPr eaLnBrk="1" hangingPunct="1">
              <a:defRPr/>
            </a:pPr>
            <a:r>
              <a:rPr lang="en-US" altLang="zh-CN"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NỘI DUNG</a:t>
            </a:r>
            <a:endParaRPr lang="zh-CN" altLang="en-US"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pic>
        <p:nvPicPr>
          <p:cNvPr id="6" name="Picture 5" descr="Shape&#10;&#10;Description automatically generated">
            <a:extLst>
              <a:ext uri="{FF2B5EF4-FFF2-40B4-BE49-F238E27FC236}">
                <a16:creationId xmlns:a16="http://schemas.microsoft.com/office/drawing/2014/main" id="{F62288E0-E805-484D-B444-B3FFA91522E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10" b="96356" l="4000" r="97385">
                        <a14:foregroundMark x1="16923" y1="11741" x2="6462" y2="21862"/>
                        <a14:foregroundMark x1="6462" y1="21862" x2="3077" y2="42105"/>
                        <a14:foregroundMark x1="3077" y1="42105" x2="4462" y2="61741"/>
                        <a14:foregroundMark x1="4462" y1="61741" x2="8308" y2="73279"/>
                        <a14:foregroundMark x1="8308" y1="73279" x2="28769" y2="93117"/>
                        <a14:foregroundMark x1="28769" y1="93117" x2="51385" y2="96964"/>
                        <a14:foregroundMark x1="51385" y1="96964" x2="57084" y2="96501"/>
                        <a14:foregroundMark x1="65188" y1="94341" x2="74308" y2="83401"/>
                        <a14:foregroundMark x1="74308" y1="83401" x2="75538" y2="94939"/>
                        <a14:foregroundMark x1="75538" y1="94939" x2="81846" y2="94130"/>
                        <a14:foregroundMark x1="81846" y1="94130" x2="82308" y2="82996"/>
                        <a14:foregroundMark x1="82308" y1="82996" x2="84516" y2="90928"/>
                        <a14:foregroundMark x1="96047" y1="69753" x2="97231" y2="66397"/>
                        <a14:foregroundMark x1="91922" y1="81449" x2="95058" y2="72557"/>
                        <a14:foregroundMark x1="97231" y1="66397" x2="97846" y2="38866"/>
                        <a14:foregroundMark x1="97846" y1="38866" x2="96932" y2="34956"/>
                        <a14:foregroundMark x1="94021" y1="26497" x2="84397" y2="13491"/>
                        <a14:foregroundMark x1="72736" y1="228" x2="34769" y2="5466"/>
                        <a14:foregroundMark x1="34769" y1="5466" x2="29846" y2="11741"/>
                        <a14:foregroundMark x1="29846" y1="11741" x2="35231" y2="17814"/>
                        <a14:foregroundMark x1="35231" y1="17814" x2="26462" y2="12146"/>
                        <a14:foregroundMark x1="26462" y1="12146" x2="22308" y2="2632"/>
                        <a14:foregroundMark x1="22308" y1="2632" x2="22769" y2="810"/>
                        <a14:foregroundMark x1="93618" y1="24934" x2="97692" y2="43927"/>
                        <a14:foregroundMark x1="97692" y1="43927" x2="96615" y2="64575"/>
                        <a14:foregroundMark x1="96615" y1="64575" x2="94308" y2="72065"/>
                        <a14:foregroundMark x1="94308" y1="72065" x2="94002" y2="76655"/>
                        <a14:foregroundMark x1="96482" y1="69940" x2="99077" y2="57895"/>
                        <a14:foregroundMark x1="99077" y1="57895" x2="98615" y2="42510"/>
                        <a14:foregroundMark x1="98615" y1="42510" x2="96881" y2="34976"/>
                        <a14:foregroundMark x1="97538" y1="34717" x2="97538" y2="38664"/>
                        <a14:foregroundMark x1="97538" y1="38664" x2="97692" y2="38664"/>
                        <a14:foregroundMark x1="6462" y1="20648" x2="1846" y2="47773"/>
                        <a14:foregroundMark x1="1846" y1="47773" x2="4923" y2="62146"/>
                        <a14:foregroundMark x1="4923" y1="62146" x2="3231" y2="71862"/>
                        <a14:foregroundMark x1="3231" y1="71862" x2="4000" y2="25911"/>
                        <a14:foregroundMark x1="4000" y1="25911" x2="5077" y2="20243"/>
                        <a14:foregroundMark x1="40923" y1="94130" x2="55077" y2="96761"/>
                        <a14:foregroundMark x1="55077" y1="96761" x2="57069" y2="96470"/>
                        <a14:foregroundMark x1="62466" y1="94435" x2="58615" y2="92915"/>
                        <a14:foregroundMark x1="58615" y1="92915" x2="50769" y2="96356"/>
                        <a14:foregroundMark x1="50769" y1="96356" x2="42154" y2="93725"/>
                        <a14:backgroundMark x1="72615" y1="405" x2="91231" y2="12348"/>
                        <a14:backgroundMark x1="91231" y1="12348" x2="97231" y2="22672"/>
                        <a14:backgroundMark x1="97231" y1="22672" x2="99846" y2="33806"/>
                        <a14:backgroundMark x1="99846" y1="33806" x2="99846" y2="33806"/>
                        <a14:backgroundMark x1="99538" y1="71255" x2="96615" y2="82591"/>
                        <a14:backgroundMark x1="96615" y1="82591" x2="85385" y2="96964"/>
                        <a14:backgroundMark x1="70000" y1="98583" x2="58308" y2="98988"/>
                      </a14:backgroundRemoval>
                    </a14:imgEffect>
                  </a14:imgLayer>
                </a14:imgProps>
              </a:ext>
              <a:ext uri="{28A0092B-C50C-407E-A947-70E740481C1C}">
                <a14:useLocalDpi xmlns:a14="http://schemas.microsoft.com/office/drawing/2010/main" val="0"/>
              </a:ext>
            </a:extLst>
          </a:blip>
          <a:stretch>
            <a:fillRect/>
          </a:stretch>
        </p:blipFill>
        <p:spPr>
          <a:xfrm>
            <a:off x="3402172" y="2002066"/>
            <a:ext cx="8290557" cy="4842036"/>
          </a:xfrm>
          <a:prstGeom prst="rect">
            <a:avLst/>
          </a:prstGeom>
        </p:spPr>
      </p:pic>
      <p:sp>
        <p:nvSpPr>
          <p:cNvPr id="8" name="TextBox 7">
            <a:extLst>
              <a:ext uri="{FF2B5EF4-FFF2-40B4-BE49-F238E27FC236}">
                <a16:creationId xmlns:a16="http://schemas.microsoft.com/office/drawing/2014/main" id="{5CCE7B93-C607-492F-863C-4B853A6C81DC}"/>
              </a:ext>
            </a:extLst>
          </p:cNvPr>
          <p:cNvSpPr txBox="1"/>
          <p:nvPr/>
        </p:nvSpPr>
        <p:spPr>
          <a:xfrm>
            <a:off x="4984376" y="2814239"/>
            <a:ext cx="5784862" cy="3477875"/>
          </a:xfrm>
          <a:prstGeom prst="rect">
            <a:avLst/>
          </a:prstGeom>
          <a:noFill/>
        </p:spPr>
        <p:txBody>
          <a:bodyPr wrap="square">
            <a:spAutoFit/>
          </a:bodyPr>
          <a:lstStyle/>
          <a:p>
            <a:pPr algn="ct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Bộ</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sưu</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tập</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trống</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đồng</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Đông</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Sơn</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rất</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phong</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phú</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độc</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đáo</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là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niềm</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tự</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hào</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của</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người</a:t>
            </a:r>
            <a:endParaRPr lang="en-US" altLang="en-US" sz="4400" b="1" dirty="0">
              <a:solidFill>
                <a:schemeClr val="accent5">
                  <a:lumMod val="50000"/>
                </a:schemeClr>
              </a:solidFill>
              <a:latin typeface="Times New Roman" panose="02020603050405020304" pitchFamily="18" charset="0"/>
              <a:cs typeface="Times New Roman" panose="02020603050405020304" pitchFamily="18" charset="0"/>
            </a:endParaRPr>
          </a:p>
          <a:p>
            <a:pPr algn="ct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4400" b="1" dirty="0" err="1">
                <a:solidFill>
                  <a:schemeClr val="accent5">
                    <a:lumMod val="50000"/>
                  </a:schemeClr>
                </a:solidFill>
                <a:latin typeface="Times New Roman" panose="02020603050405020304" pitchFamily="18" charset="0"/>
                <a:cs typeface="Times New Roman" panose="02020603050405020304" pitchFamily="18" charset="0"/>
              </a:rPr>
              <a:t>Việt</a:t>
            </a:r>
            <a:r>
              <a:rPr lang="en-US" altLang="en-US" sz="4400" b="1" dirty="0">
                <a:solidFill>
                  <a:schemeClr val="accent5">
                    <a:lumMod val="50000"/>
                  </a:schemeClr>
                </a:solidFill>
                <a:latin typeface="Times New Roman" panose="02020603050405020304" pitchFamily="18" charset="0"/>
                <a:cs typeface="Times New Roman" panose="02020603050405020304" pitchFamily="18" charset="0"/>
              </a:rPr>
              <a:t> Nam </a:t>
            </a:r>
            <a:endParaRPr lang="vi-VN" altLang="en-US" sz="4400"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05713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1000"/>
                                        <p:tgtEl>
                                          <p:spTgt spid="64"/>
                                        </p:tgtEl>
                                      </p:cBhvr>
                                    </p:animEffect>
                                  </p:childTnLst>
                                </p:cTn>
                              </p:par>
                            </p:childTnLst>
                          </p:cTn>
                        </p:par>
                        <p:par>
                          <p:cTn id="8" fill="hold">
                            <p:stCondLst>
                              <p:cond delay="1000"/>
                            </p:stCondLst>
                            <p:childTnLst>
                              <p:par>
                                <p:cTn id="9" presetID="23" presetClass="entr" presetSubtype="3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strVal val="4*#ppt_w"/>
                                          </p:val>
                                        </p:tav>
                                        <p:tav tm="100000">
                                          <p:val>
                                            <p:strVal val="#ppt_w"/>
                                          </p:val>
                                        </p:tav>
                                      </p:tavLst>
                                    </p:anim>
                                    <p:anim calcmode="lin" valueType="num">
                                      <p:cBhvr>
                                        <p:cTn id="12" dur="500" fill="hold"/>
                                        <p:tgtEl>
                                          <p:spTgt spid="7"/>
                                        </p:tgtEl>
                                        <p:attrNameLst>
                                          <p:attrName>ppt_h</p:attrName>
                                        </p:attrNameLst>
                                      </p:cBhvr>
                                      <p:tavLst>
                                        <p:tav tm="0">
                                          <p:val>
                                            <p:strVal val="4*#ppt_h"/>
                                          </p:val>
                                        </p:tav>
                                        <p:tav tm="100000">
                                          <p:val>
                                            <p:strVal val="#ppt_h"/>
                                          </p:val>
                                        </p:tav>
                                      </p:tavLst>
                                    </p:anim>
                                  </p:childTnLst>
                                </p:cTn>
                              </p:par>
                            </p:childTnLst>
                          </p:cTn>
                        </p:par>
                        <p:par>
                          <p:cTn id="13" fill="hold">
                            <p:stCondLst>
                              <p:cond delay="1500"/>
                            </p:stCondLst>
                            <p:childTnLst>
                              <p:par>
                                <p:cTn id="14" presetID="23"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ppt_w"/>
                                          </p:val>
                                        </p:tav>
                                        <p:tav tm="100000">
                                          <p:val>
                                            <p:strVal val="#ppt_w"/>
                                          </p:val>
                                        </p:tav>
                                      </p:tavLst>
                                    </p:anim>
                                    <p:anim calcmode="lin" valueType="num">
                                      <p:cBhvr>
                                        <p:cTn id="17" dur="500" fill="hold"/>
                                        <p:tgtEl>
                                          <p:spTgt spid="5"/>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图片 63">
            <a:extLst>
              <a:ext uri="{FF2B5EF4-FFF2-40B4-BE49-F238E27FC236}">
                <a16:creationId xmlns:a16="http://schemas.microsoft.com/office/drawing/2014/main" id="{F7525FFB-6003-4068-8383-BA6228530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65" name="矩形 64">
            <a:extLst>
              <a:ext uri="{FF2B5EF4-FFF2-40B4-BE49-F238E27FC236}">
                <a16:creationId xmlns:a16="http://schemas.microsoft.com/office/drawing/2014/main" id="{5AB54CFA-654A-476E-838C-0CC50108FB0F}"/>
              </a:ext>
            </a:extLst>
          </p:cNvPr>
          <p:cNvSpPr/>
          <p:nvPr/>
        </p:nvSpPr>
        <p:spPr>
          <a:xfrm>
            <a:off x="4210209" y="0"/>
            <a:ext cx="1940176" cy="1930242"/>
          </a:xfrm>
          <a:prstGeom prst="rect">
            <a:avLst/>
          </a:prstGeom>
          <a:solidFill>
            <a:srgbClr val="84A26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1500" dirty="0">
                <a:solidFill>
                  <a:schemeClr val="bg1"/>
                </a:solidFill>
                <a:latin typeface="UTM Staccato " panose="02040603050506020204" pitchFamily="18" charset="0"/>
                <a:ea typeface="字魂59号-创粗黑" panose="00000500000000000000" pitchFamily="2" charset="-122"/>
              </a:rPr>
              <a:t>03</a:t>
            </a:r>
            <a:endParaRPr kumimoji="1" lang="en-US" altLang="zh-CN" sz="8800" dirty="0">
              <a:solidFill>
                <a:schemeClr val="bg1"/>
              </a:solidFill>
              <a:latin typeface="UTM Staccato " panose="02040603050506020204" pitchFamily="18" charset="0"/>
              <a:ea typeface="字魂59号-创粗黑" panose="00000500000000000000" pitchFamily="2" charset="-122"/>
            </a:endParaRPr>
          </a:p>
        </p:txBody>
      </p:sp>
      <p:sp>
        <p:nvSpPr>
          <p:cNvPr id="7" name="矩形 65">
            <a:extLst>
              <a:ext uri="{FF2B5EF4-FFF2-40B4-BE49-F238E27FC236}">
                <a16:creationId xmlns:a16="http://schemas.microsoft.com/office/drawing/2014/main" id="{66FF9CEF-9DED-43C7-8F3A-68E167379999}"/>
              </a:ext>
            </a:extLst>
          </p:cNvPr>
          <p:cNvSpPr/>
          <p:nvPr/>
        </p:nvSpPr>
        <p:spPr>
          <a:xfrm>
            <a:off x="4210209" y="2355177"/>
            <a:ext cx="6604563" cy="2954655"/>
          </a:xfrm>
          <a:prstGeom prst="rect">
            <a:avLst/>
          </a:prstGeom>
        </p:spPr>
        <p:txBody>
          <a:bodyPr wrap="square" lIns="0" tIns="0" rIns="0" bIns="0">
            <a:spAutoFit/>
          </a:bodyPr>
          <a:lstStyle/>
          <a:p>
            <a:pPr eaLnBrk="1" hangingPunct="1">
              <a:defRPr/>
            </a:pPr>
            <a:r>
              <a:rPr lang="en-US" altLang="zh-CN"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LUYỆN ĐỌC</a:t>
            </a:r>
          </a:p>
          <a:p>
            <a:pPr algn="ctr" eaLnBrk="1" hangingPunct="1">
              <a:defRPr/>
            </a:pPr>
            <a:r>
              <a:rPr lang="en-US" altLang="zh-CN"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DIỄN CẢM</a:t>
            </a:r>
            <a:endParaRPr lang="zh-CN" altLang="en-US"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
        <p:nvSpPr>
          <p:cNvPr id="5" name="矩形 65">
            <a:extLst>
              <a:ext uri="{FF2B5EF4-FFF2-40B4-BE49-F238E27FC236}">
                <a16:creationId xmlns:a16="http://schemas.microsoft.com/office/drawing/2014/main" id="{1C8E4C57-254A-42E5-9401-92F715C4ACD4}"/>
              </a:ext>
            </a:extLst>
          </p:cNvPr>
          <p:cNvSpPr/>
          <p:nvPr/>
        </p:nvSpPr>
        <p:spPr>
          <a:xfrm>
            <a:off x="4116029" y="2355177"/>
            <a:ext cx="6604563" cy="2954655"/>
          </a:xfrm>
          <a:prstGeom prst="rect">
            <a:avLst/>
          </a:prstGeom>
        </p:spPr>
        <p:txBody>
          <a:bodyPr wrap="square" lIns="0" tIns="0" rIns="0" bIns="0">
            <a:spAutoFit/>
          </a:bodyPr>
          <a:lstStyle/>
          <a:p>
            <a:pPr eaLnBrk="1" hangingPunct="1">
              <a:defRPr/>
            </a:pPr>
            <a:r>
              <a:rPr lang="en-US" altLang="zh-CN"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LUYỆN ĐỌC</a:t>
            </a:r>
          </a:p>
          <a:p>
            <a:pPr algn="ctr" eaLnBrk="1" hangingPunct="1">
              <a:defRPr/>
            </a:pPr>
            <a:r>
              <a:rPr lang="en-US" altLang="zh-CN"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DIỄN CẢM</a:t>
            </a:r>
            <a:endParaRPr lang="zh-CN" altLang="en-US"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Tree>
    <p:extLst>
      <p:ext uri="{BB962C8B-B14F-4D97-AF65-F5344CB8AC3E}">
        <p14:creationId xmlns:p14="http://schemas.microsoft.com/office/powerpoint/2010/main" val="5736441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1000"/>
                                        <p:tgtEl>
                                          <p:spTgt spid="6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1000"/>
                                        <p:tgtEl>
                                          <p:spTgt spid="65"/>
                                        </p:tgtEl>
                                      </p:cBhvr>
                                    </p:animEffect>
                                    <p:anim calcmode="lin" valueType="num">
                                      <p:cBhvr>
                                        <p:cTn id="12" dur="1000" fill="hold"/>
                                        <p:tgtEl>
                                          <p:spTgt spid="65"/>
                                        </p:tgtEl>
                                        <p:attrNameLst>
                                          <p:attrName>ppt_x</p:attrName>
                                        </p:attrNameLst>
                                      </p:cBhvr>
                                      <p:tavLst>
                                        <p:tav tm="0">
                                          <p:val>
                                            <p:strVal val="#ppt_x"/>
                                          </p:val>
                                        </p:tav>
                                        <p:tav tm="100000">
                                          <p:val>
                                            <p:strVal val="#ppt_x"/>
                                          </p:val>
                                        </p:tav>
                                      </p:tavLst>
                                    </p:anim>
                                    <p:anim calcmode="lin" valueType="num">
                                      <p:cBhvr>
                                        <p:cTn id="13" dur="1000" fill="hold"/>
                                        <p:tgtEl>
                                          <p:spTgt spid="65"/>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3" presetClass="entr" presetSubtype="32"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strVal val="4*#ppt_w"/>
                                          </p:val>
                                        </p:tav>
                                        <p:tav tm="100000">
                                          <p:val>
                                            <p:strVal val="#ppt_w"/>
                                          </p:val>
                                        </p:tav>
                                      </p:tavLst>
                                    </p:anim>
                                    <p:anim calcmode="lin" valueType="num">
                                      <p:cBhvr>
                                        <p:cTn id="18" dur="500" fill="hold"/>
                                        <p:tgtEl>
                                          <p:spTgt spid="7"/>
                                        </p:tgtEl>
                                        <p:attrNameLst>
                                          <p:attrName>ppt_h</p:attrName>
                                        </p:attrNameLst>
                                      </p:cBhvr>
                                      <p:tavLst>
                                        <p:tav tm="0">
                                          <p:val>
                                            <p:strVal val="4*#ppt_h"/>
                                          </p:val>
                                        </p:tav>
                                        <p:tav tm="100000">
                                          <p:val>
                                            <p:strVal val="#ppt_h"/>
                                          </p:val>
                                        </p:tav>
                                      </p:tavLst>
                                    </p:anim>
                                  </p:childTnLst>
                                </p:cTn>
                              </p:par>
                            </p:childTnLst>
                          </p:cTn>
                        </p:par>
                        <p:par>
                          <p:cTn id="19" fill="hold">
                            <p:stCondLst>
                              <p:cond delay="2500"/>
                            </p:stCondLst>
                            <p:childTnLst>
                              <p:par>
                                <p:cTn id="20" presetID="23" presetClass="entr" presetSubtype="32"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strVal val="4*#ppt_w"/>
                                          </p:val>
                                        </p:tav>
                                        <p:tav tm="100000">
                                          <p:val>
                                            <p:strVal val="#ppt_w"/>
                                          </p:val>
                                        </p:tav>
                                      </p:tavLst>
                                    </p:anim>
                                    <p:anim calcmode="lin" valueType="num">
                                      <p:cBhvr>
                                        <p:cTn id="23" dur="500" fill="hold"/>
                                        <p:tgtEl>
                                          <p:spTgt spid="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7"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Rounded Corners 48">
            <a:extLst>
              <a:ext uri="{FF2B5EF4-FFF2-40B4-BE49-F238E27FC236}">
                <a16:creationId xmlns:a16="http://schemas.microsoft.com/office/drawing/2014/main" id="{AA658B6D-5D72-43F7-AE21-87DA4CB180BE}"/>
              </a:ext>
            </a:extLst>
          </p:cNvPr>
          <p:cNvSpPr/>
          <p:nvPr/>
        </p:nvSpPr>
        <p:spPr>
          <a:xfrm>
            <a:off x="941976" y="1431141"/>
            <a:ext cx="9685383" cy="5225882"/>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cxnSp>
        <p:nvCxnSpPr>
          <p:cNvPr id="4" name="直接连接符 3">
            <a:extLst>
              <a:ext uri="{FF2B5EF4-FFF2-40B4-BE49-F238E27FC236}">
                <a16:creationId xmlns:a16="http://schemas.microsoft.com/office/drawing/2014/main" id="{122A0467-C9EE-40A8-8312-BC4D7D0F4BE5}"/>
              </a:ext>
            </a:extLst>
          </p:cNvPr>
          <p:cNvCxnSpPr>
            <a:cxnSpLocks/>
          </p:cNvCxnSpPr>
          <p:nvPr/>
        </p:nvCxnSpPr>
        <p:spPr>
          <a:xfrm>
            <a:off x="551543" y="1144327"/>
            <a:ext cx="11638870" cy="0"/>
          </a:xfrm>
          <a:prstGeom prst="line">
            <a:avLst/>
          </a:prstGeom>
          <a:ln>
            <a:solidFill>
              <a:srgbClr val="84A266"/>
            </a:solidFill>
          </a:ln>
        </p:spPr>
        <p:style>
          <a:lnRef idx="1">
            <a:schemeClr val="accent1"/>
          </a:lnRef>
          <a:fillRef idx="0">
            <a:schemeClr val="accent1"/>
          </a:fillRef>
          <a:effectRef idx="0">
            <a:schemeClr val="accent1"/>
          </a:effectRef>
          <a:fontRef idx="minor">
            <a:schemeClr val="tx1"/>
          </a:fontRef>
        </p:style>
      </p:cxnSp>
      <p:sp>
        <p:nvSpPr>
          <p:cNvPr id="34" name="Text Box 5">
            <a:extLst>
              <a:ext uri="{FF2B5EF4-FFF2-40B4-BE49-F238E27FC236}">
                <a16:creationId xmlns:a16="http://schemas.microsoft.com/office/drawing/2014/main" id="{6644634F-132B-4B84-988D-82C45D0FE263}"/>
              </a:ext>
            </a:extLst>
          </p:cNvPr>
          <p:cNvSpPr txBox="1">
            <a:spLocks noChangeArrowheads="1"/>
          </p:cNvSpPr>
          <p:nvPr/>
        </p:nvSpPr>
        <p:spPr bwMode="auto">
          <a:xfrm>
            <a:off x="653143" y="1535703"/>
            <a:ext cx="10075816"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imes New Roman" panose="02020603050405020304" pitchFamily="18" charset="0"/>
              </a:defRPr>
            </a:lvl1pPr>
            <a:lvl2pPr>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lvl="1"/>
            <a:r>
              <a:rPr lang="en-US" altLang="en-US" sz="4000" dirty="0">
                <a:solidFill>
                  <a:srgbClr val="0070C0"/>
                </a:solidFill>
              </a:rPr>
              <a:t>      </a:t>
            </a:r>
            <a:r>
              <a:rPr lang="en-US" altLang="en-US" sz="4000" dirty="0" err="1">
                <a:solidFill>
                  <a:srgbClr val="0070C0"/>
                </a:solidFill>
              </a:rPr>
              <a:t>Nổi</a:t>
            </a:r>
            <a:r>
              <a:rPr lang="en-US" altLang="en-US" sz="4000" dirty="0">
                <a:solidFill>
                  <a:srgbClr val="0070C0"/>
                </a:solidFill>
              </a:rPr>
              <a:t> </a:t>
            </a:r>
            <a:r>
              <a:rPr lang="en-US" altLang="en-US" sz="4000" dirty="0" err="1">
                <a:solidFill>
                  <a:srgbClr val="0070C0"/>
                </a:solidFill>
              </a:rPr>
              <a:t>bật</a:t>
            </a:r>
            <a:r>
              <a:rPr lang="en-US" altLang="en-US" sz="4000" dirty="0">
                <a:solidFill>
                  <a:srgbClr val="0070C0"/>
                </a:solidFill>
              </a:rPr>
              <a:t> </a:t>
            </a:r>
            <a:r>
              <a:rPr lang="en-US" altLang="en-US" sz="4000" dirty="0" err="1">
                <a:solidFill>
                  <a:srgbClr val="0070C0"/>
                </a:solidFill>
              </a:rPr>
              <a:t>trên</a:t>
            </a:r>
            <a:r>
              <a:rPr lang="en-US" altLang="en-US" sz="4000" dirty="0">
                <a:solidFill>
                  <a:srgbClr val="0070C0"/>
                </a:solidFill>
              </a:rPr>
              <a:t> </a:t>
            </a:r>
            <a:r>
              <a:rPr lang="en-US" altLang="en-US" sz="4000" dirty="0" err="1">
                <a:solidFill>
                  <a:srgbClr val="0070C0"/>
                </a:solidFill>
              </a:rPr>
              <a:t>hoa</a:t>
            </a:r>
            <a:r>
              <a:rPr lang="en-US" altLang="en-US" sz="4000" dirty="0">
                <a:solidFill>
                  <a:srgbClr val="0070C0"/>
                </a:solidFill>
              </a:rPr>
              <a:t> </a:t>
            </a:r>
            <a:r>
              <a:rPr lang="en-US" altLang="en-US" sz="4000" dirty="0" err="1">
                <a:solidFill>
                  <a:srgbClr val="0070C0"/>
                </a:solidFill>
              </a:rPr>
              <a:t>văn</a:t>
            </a:r>
            <a:r>
              <a:rPr lang="en-US" altLang="en-US" sz="4000" dirty="0">
                <a:solidFill>
                  <a:srgbClr val="0070C0"/>
                </a:solidFill>
              </a:rPr>
              <a:t> </a:t>
            </a:r>
            <a:r>
              <a:rPr lang="en-US" altLang="en-US" sz="4000" dirty="0" err="1">
                <a:solidFill>
                  <a:srgbClr val="0070C0"/>
                </a:solidFill>
              </a:rPr>
              <a:t>trống</a:t>
            </a:r>
            <a:r>
              <a:rPr lang="en-US" altLang="en-US" sz="4000" dirty="0">
                <a:solidFill>
                  <a:srgbClr val="0070C0"/>
                </a:solidFill>
              </a:rPr>
              <a:t> </a:t>
            </a:r>
            <a:r>
              <a:rPr lang="en-US" altLang="en-US" sz="4000" dirty="0" err="1">
                <a:solidFill>
                  <a:srgbClr val="0070C0"/>
                </a:solidFill>
              </a:rPr>
              <a:t>đồng</a:t>
            </a:r>
            <a:r>
              <a:rPr lang="en-US" altLang="en-US" sz="4000" dirty="0">
                <a:solidFill>
                  <a:srgbClr val="0070C0"/>
                </a:solidFill>
              </a:rPr>
              <a:t> là </a:t>
            </a:r>
            <a:r>
              <a:rPr lang="en-US" altLang="en-US" sz="4000" dirty="0" err="1">
                <a:solidFill>
                  <a:srgbClr val="0070C0"/>
                </a:solidFill>
              </a:rPr>
              <a:t>hình</a:t>
            </a:r>
            <a:r>
              <a:rPr lang="en-US" altLang="en-US" sz="4000" dirty="0">
                <a:solidFill>
                  <a:srgbClr val="0070C0"/>
                </a:solidFill>
              </a:rPr>
              <a:t> </a:t>
            </a:r>
            <a:r>
              <a:rPr lang="en-US" altLang="en-US" sz="4000" dirty="0" err="1">
                <a:solidFill>
                  <a:srgbClr val="0070C0"/>
                </a:solidFill>
              </a:rPr>
              <a:t>ảnh</a:t>
            </a:r>
            <a:r>
              <a:rPr lang="en-US" altLang="en-US" sz="4000" dirty="0">
                <a:solidFill>
                  <a:srgbClr val="0070C0"/>
                </a:solidFill>
              </a:rPr>
              <a:t> con </a:t>
            </a:r>
            <a:r>
              <a:rPr lang="en-US" altLang="en-US" sz="4000" dirty="0" err="1">
                <a:solidFill>
                  <a:srgbClr val="0070C0"/>
                </a:solidFill>
              </a:rPr>
              <a:t>người</a:t>
            </a:r>
            <a:r>
              <a:rPr lang="en-US" altLang="en-US" sz="4000" dirty="0">
                <a:solidFill>
                  <a:srgbClr val="0070C0"/>
                </a:solidFill>
              </a:rPr>
              <a:t> </a:t>
            </a:r>
            <a:r>
              <a:rPr lang="en-US" altLang="en-US" sz="4000" dirty="0" err="1">
                <a:solidFill>
                  <a:srgbClr val="0070C0"/>
                </a:solidFill>
              </a:rPr>
              <a:t>hoà</a:t>
            </a:r>
            <a:r>
              <a:rPr lang="en-US" altLang="en-US" sz="4000" dirty="0">
                <a:solidFill>
                  <a:srgbClr val="0070C0"/>
                </a:solidFill>
              </a:rPr>
              <a:t> </a:t>
            </a:r>
            <a:r>
              <a:rPr lang="en-US" altLang="en-US" sz="4000" dirty="0" err="1">
                <a:solidFill>
                  <a:srgbClr val="0070C0"/>
                </a:solidFill>
              </a:rPr>
              <a:t>với</a:t>
            </a:r>
            <a:r>
              <a:rPr lang="en-US" altLang="en-US" sz="4000" dirty="0">
                <a:solidFill>
                  <a:srgbClr val="0070C0"/>
                </a:solidFill>
              </a:rPr>
              <a:t> </a:t>
            </a:r>
            <a:r>
              <a:rPr lang="en-US" altLang="en-US" sz="4000" dirty="0" err="1">
                <a:solidFill>
                  <a:srgbClr val="0070C0"/>
                </a:solidFill>
              </a:rPr>
              <a:t>thiên</a:t>
            </a:r>
            <a:r>
              <a:rPr lang="en-US" altLang="en-US" sz="4000" dirty="0">
                <a:solidFill>
                  <a:srgbClr val="0070C0"/>
                </a:solidFill>
              </a:rPr>
              <a:t> </a:t>
            </a:r>
            <a:r>
              <a:rPr lang="en-US" altLang="en-US" sz="4000" dirty="0" err="1">
                <a:solidFill>
                  <a:srgbClr val="0070C0"/>
                </a:solidFill>
              </a:rPr>
              <a:t>nhiên</a:t>
            </a:r>
            <a:r>
              <a:rPr lang="en-US" altLang="en-US" sz="4000" dirty="0">
                <a:solidFill>
                  <a:srgbClr val="0070C0"/>
                </a:solidFill>
              </a:rPr>
              <a:t>. Con </a:t>
            </a:r>
            <a:r>
              <a:rPr lang="en-US" altLang="en-US" sz="4000" dirty="0" err="1">
                <a:solidFill>
                  <a:srgbClr val="0070C0"/>
                </a:solidFill>
              </a:rPr>
              <a:t>người</a:t>
            </a:r>
            <a:r>
              <a:rPr lang="en-US" altLang="en-US" sz="4000" dirty="0">
                <a:solidFill>
                  <a:srgbClr val="0070C0"/>
                </a:solidFill>
              </a:rPr>
              <a:t> </a:t>
            </a:r>
            <a:r>
              <a:rPr lang="en-US" altLang="en-US" sz="4000" dirty="0" err="1">
                <a:solidFill>
                  <a:srgbClr val="0070C0"/>
                </a:solidFill>
              </a:rPr>
              <a:t>lao</a:t>
            </a:r>
            <a:r>
              <a:rPr lang="en-US" altLang="en-US" sz="4000" dirty="0">
                <a:solidFill>
                  <a:srgbClr val="0070C0"/>
                </a:solidFill>
              </a:rPr>
              <a:t> </a:t>
            </a:r>
            <a:r>
              <a:rPr lang="en-US" altLang="en-US" sz="4000" dirty="0" err="1">
                <a:solidFill>
                  <a:srgbClr val="0070C0"/>
                </a:solidFill>
              </a:rPr>
              <a:t>động</a:t>
            </a:r>
            <a:r>
              <a:rPr lang="en-US" altLang="en-US" sz="4000" dirty="0">
                <a:solidFill>
                  <a:srgbClr val="0070C0"/>
                </a:solidFill>
              </a:rPr>
              <a:t>, </a:t>
            </a:r>
            <a:r>
              <a:rPr lang="en-US" altLang="en-US" sz="4000" dirty="0" err="1">
                <a:solidFill>
                  <a:srgbClr val="0070C0"/>
                </a:solidFill>
              </a:rPr>
              <a:t>đánh</a:t>
            </a:r>
            <a:r>
              <a:rPr lang="en-US" altLang="en-US" sz="4000" dirty="0">
                <a:solidFill>
                  <a:srgbClr val="0070C0"/>
                </a:solidFill>
              </a:rPr>
              <a:t> </a:t>
            </a:r>
            <a:r>
              <a:rPr lang="en-US" altLang="en-US" sz="4000" dirty="0" err="1">
                <a:solidFill>
                  <a:srgbClr val="0070C0"/>
                </a:solidFill>
              </a:rPr>
              <a:t>cá</a:t>
            </a:r>
            <a:r>
              <a:rPr lang="en-US" altLang="en-US" sz="4000" dirty="0">
                <a:solidFill>
                  <a:srgbClr val="0070C0"/>
                </a:solidFill>
              </a:rPr>
              <a:t>, </a:t>
            </a:r>
            <a:r>
              <a:rPr lang="en-US" altLang="en-US" sz="4000" dirty="0" err="1">
                <a:solidFill>
                  <a:srgbClr val="0070C0"/>
                </a:solidFill>
              </a:rPr>
              <a:t>săn</a:t>
            </a:r>
            <a:r>
              <a:rPr lang="en-US" altLang="en-US" sz="4000" dirty="0">
                <a:solidFill>
                  <a:srgbClr val="0070C0"/>
                </a:solidFill>
              </a:rPr>
              <a:t> </a:t>
            </a:r>
            <a:r>
              <a:rPr lang="en-US" altLang="en-US" sz="4000" dirty="0" err="1">
                <a:solidFill>
                  <a:srgbClr val="0070C0"/>
                </a:solidFill>
              </a:rPr>
              <a:t>bắn</a:t>
            </a:r>
            <a:r>
              <a:rPr lang="en-US" altLang="en-US" sz="4000" dirty="0">
                <a:solidFill>
                  <a:srgbClr val="0070C0"/>
                </a:solidFill>
              </a:rPr>
              <a:t>. Con </a:t>
            </a:r>
            <a:r>
              <a:rPr lang="en-US" altLang="en-US" sz="4000" dirty="0" err="1">
                <a:solidFill>
                  <a:srgbClr val="0070C0"/>
                </a:solidFill>
              </a:rPr>
              <a:t>người</a:t>
            </a:r>
            <a:r>
              <a:rPr lang="en-US" altLang="en-US" sz="4000" dirty="0">
                <a:solidFill>
                  <a:srgbClr val="0070C0"/>
                </a:solidFill>
              </a:rPr>
              <a:t> </a:t>
            </a:r>
            <a:r>
              <a:rPr lang="en-US" altLang="en-US" sz="4000" dirty="0" err="1">
                <a:solidFill>
                  <a:srgbClr val="0070C0"/>
                </a:solidFill>
              </a:rPr>
              <a:t>đánh</a:t>
            </a:r>
            <a:r>
              <a:rPr lang="en-US" altLang="en-US" sz="4000" dirty="0">
                <a:solidFill>
                  <a:srgbClr val="0070C0"/>
                </a:solidFill>
              </a:rPr>
              <a:t> </a:t>
            </a:r>
            <a:r>
              <a:rPr lang="en-US" altLang="en-US" sz="4000" dirty="0" err="1">
                <a:solidFill>
                  <a:srgbClr val="0070C0"/>
                </a:solidFill>
              </a:rPr>
              <a:t>trống</a:t>
            </a:r>
            <a:r>
              <a:rPr lang="en-US" altLang="en-US" sz="4000" dirty="0">
                <a:solidFill>
                  <a:srgbClr val="0070C0"/>
                </a:solidFill>
              </a:rPr>
              <a:t>, </a:t>
            </a:r>
            <a:r>
              <a:rPr lang="en-US" altLang="en-US" sz="4000" dirty="0" err="1">
                <a:solidFill>
                  <a:srgbClr val="0070C0"/>
                </a:solidFill>
              </a:rPr>
              <a:t>thổi</a:t>
            </a:r>
            <a:r>
              <a:rPr lang="en-US" altLang="en-US" sz="4000" dirty="0">
                <a:solidFill>
                  <a:srgbClr val="0070C0"/>
                </a:solidFill>
              </a:rPr>
              <a:t> </a:t>
            </a:r>
            <a:r>
              <a:rPr lang="en-US" altLang="en-US" sz="4000" dirty="0" err="1">
                <a:solidFill>
                  <a:srgbClr val="0070C0"/>
                </a:solidFill>
              </a:rPr>
              <a:t>kèn</a:t>
            </a:r>
            <a:r>
              <a:rPr lang="en-US" altLang="en-US" sz="4000" dirty="0">
                <a:solidFill>
                  <a:srgbClr val="0070C0"/>
                </a:solidFill>
              </a:rPr>
              <a:t>. Con </a:t>
            </a:r>
            <a:r>
              <a:rPr lang="en-US" altLang="en-US" sz="4000" dirty="0" err="1">
                <a:solidFill>
                  <a:srgbClr val="0070C0"/>
                </a:solidFill>
              </a:rPr>
              <a:t>người</a:t>
            </a:r>
            <a:r>
              <a:rPr lang="en-US" altLang="en-US" sz="4000" dirty="0">
                <a:solidFill>
                  <a:srgbClr val="0070C0"/>
                </a:solidFill>
              </a:rPr>
              <a:t> </a:t>
            </a:r>
            <a:r>
              <a:rPr lang="en-US" altLang="en-US" sz="4000" dirty="0" err="1">
                <a:solidFill>
                  <a:srgbClr val="0070C0"/>
                </a:solidFill>
              </a:rPr>
              <a:t>cầm</a:t>
            </a:r>
            <a:r>
              <a:rPr lang="en-US" altLang="en-US" sz="4000" dirty="0">
                <a:solidFill>
                  <a:srgbClr val="0070C0"/>
                </a:solidFill>
              </a:rPr>
              <a:t> </a:t>
            </a:r>
            <a:r>
              <a:rPr lang="en-US" altLang="en-US" sz="4000" dirty="0" err="1">
                <a:solidFill>
                  <a:srgbClr val="0070C0"/>
                </a:solidFill>
              </a:rPr>
              <a:t>vũ</a:t>
            </a:r>
            <a:r>
              <a:rPr lang="en-US" altLang="en-US" sz="4000" dirty="0">
                <a:solidFill>
                  <a:srgbClr val="0070C0"/>
                </a:solidFill>
              </a:rPr>
              <a:t> </a:t>
            </a:r>
            <a:r>
              <a:rPr lang="en-US" altLang="en-US" sz="4000" dirty="0" err="1">
                <a:solidFill>
                  <a:srgbClr val="0070C0"/>
                </a:solidFill>
              </a:rPr>
              <a:t>khí</a:t>
            </a:r>
            <a:r>
              <a:rPr lang="en-US" altLang="en-US" sz="4000" dirty="0">
                <a:solidFill>
                  <a:srgbClr val="0070C0"/>
                </a:solidFill>
              </a:rPr>
              <a:t> </a:t>
            </a:r>
            <a:r>
              <a:rPr lang="en-US" altLang="en-US" sz="4000" dirty="0" err="1">
                <a:solidFill>
                  <a:srgbClr val="0070C0"/>
                </a:solidFill>
              </a:rPr>
              <a:t>bảo</a:t>
            </a:r>
            <a:r>
              <a:rPr lang="en-US" altLang="en-US" sz="4000" dirty="0">
                <a:solidFill>
                  <a:srgbClr val="0070C0"/>
                </a:solidFill>
              </a:rPr>
              <a:t> </a:t>
            </a:r>
            <a:r>
              <a:rPr lang="en-US" altLang="en-US" sz="4000" dirty="0" err="1">
                <a:solidFill>
                  <a:srgbClr val="0070C0"/>
                </a:solidFill>
              </a:rPr>
              <a:t>vệ</a:t>
            </a:r>
            <a:r>
              <a:rPr lang="en-US" altLang="en-US" sz="4000" dirty="0">
                <a:solidFill>
                  <a:srgbClr val="0070C0"/>
                </a:solidFill>
              </a:rPr>
              <a:t> </a:t>
            </a:r>
            <a:r>
              <a:rPr lang="en-US" altLang="en-US" sz="4000" dirty="0" err="1">
                <a:solidFill>
                  <a:srgbClr val="0070C0"/>
                </a:solidFill>
              </a:rPr>
              <a:t>quê</a:t>
            </a:r>
            <a:r>
              <a:rPr lang="en-US" altLang="en-US" sz="4000" dirty="0">
                <a:solidFill>
                  <a:srgbClr val="0070C0"/>
                </a:solidFill>
              </a:rPr>
              <a:t> </a:t>
            </a:r>
            <a:r>
              <a:rPr lang="en-US" altLang="en-US" sz="4000" dirty="0" err="1">
                <a:solidFill>
                  <a:srgbClr val="0070C0"/>
                </a:solidFill>
              </a:rPr>
              <a:t>hương</a:t>
            </a:r>
            <a:r>
              <a:rPr lang="en-US" altLang="en-US" sz="4000" dirty="0">
                <a:solidFill>
                  <a:srgbClr val="0070C0"/>
                </a:solidFill>
              </a:rPr>
              <a:t> </a:t>
            </a:r>
            <a:r>
              <a:rPr lang="en-US" altLang="en-US" sz="4000" dirty="0" err="1">
                <a:solidFill>
                  <a:srgbClr val="0070C0"/>
                </a:solidFill>
              </a:rPr>
              <a:t>và</a:t>
            </a:r>
            <a:r>
              <a:rPr lang="en-US" altLang="en-US" sz="4000" dirty="0">
                <a:solidFill>
                  <a:srgbClr val="0070C0"/>
                </a:solidFill>
              </a:rPr>
              <a:t> </a:t>
            </a:r>
            <a:r>
              <a:rPr lang="en-US" altLang="en-US" sz="4000" dirty="0" err="1">
                <a:solidFill>
                  <a:srgbClr val="0070C0"/>
                </a:solidFill>
              </a:rPr>
              <a:t>tưng</a:t>
            </a:r>
            <a:r>
              <a:rPr lang="en-US" altLang="en-US" sz="4000" dirty="0">
                <a:solidFill>
                  <a:srgbClr val="0070C0"/>
                </a:solidFill>
              </a:rPr>
              <a:t> </a:t>
            </a:r>
            <a:r>
              <a:rPr lang="en-US" altLang="en-US" sz="4000" dirty="0" err="1">
                <a:solidFill>
                  <a:srgbClr val="0070C0"/>
                </a:solidFill>
              </a:rPr>
              <a:t>bừng</a:t>
            </a:r>
            <a:r>
              <a:rPr lang="en-US" altLang="en-US" sz="4000" dirty="0">
                <a:solidFill>
                  <a:srgbClr val="0070C0"/>
                </a:solidFill>
              </a:rPr>
              <a:t> </a:t>
            </a:r>
            <a:r>
              <a:rPr lang="en-US" altLang="en-US" sz="4000" dirty="0" err="1">
                <a:solidFill>
                  <a:srgbClr val="0070C0"/>
                </a:solidFill>
              </a:rPr>
              <a:t>nhảy</a:t>
            </a:r>
            <a:r>
              <a:rPr lang="en-US" altLang="en-US" sz="4000" dirty="0">
                <a:solidFill>
                  <a:srgbClr val="0070C0"/>
                </a:solidFill>
              </a:rPr>
              <a:t> </a:t>
            </a:r>
            <a:r>
              <a:rPr lang="en-US" altLang="en-US" sz="4000" dirty="0" err="1">
                <a:solidFill>
                  <a:srgbClr val="0070C0"/>
                </a:solidFill>
              </a:rPr>
              <a:t>múa</a:t>
            </a:r>
            <a:r>
              <a:rPr lang="en-US" altLang="en-US" sz="4000" dirty="0">
                <a:solidFill>
                  <a:srgbClr val="0070C0"/>
                </a:solidFill>
              </a:rPr>
              <a:t> </a:t>
            </a:r>
            <a:r>
              <a:rPr lang="en-US" altLang="en-US" sz="4000" dirty="0" err="1">
                <a:solidFill>
                  <a:srgbClr val="0070C0"/>
                </a:solidFill>
              </a:rPr>
              <a:t>mừng</a:t>
            </a:r>
            <a:r>
              <a:rPr lang="en-US" altLang="en-US" sz="4000" dirty="0">
                <a:solidFill>
                  <a:srgbClr val="0070C0"/>
                </a:solidFill>
              </a:rPr>
              <a:t> </a:t>
            </a:r>
            <a:r>
              <a:rPr lang="en-US" altLang="en-US" sz="4000" dirty="0" err="1">
                <a:solidFill>
                  <a:srgbClr val="0070C0"/>
                </a:solidFill>
              </a:rPr>
              <a:t>chiến</a:t>
            </a:r>
            <a:r>
              <a:rPr lang="en-US" altLang="en-US" sz="4000" dirty="0">
                <a:solidFill>
                  <a:srgbClr val="0070C0"/>
                </a:solidFill>
              </a:rPr>
              <a:t> </a:t>
            </a:r>
            <a:r>
              <a:rPr lang="en-US" altLang="en-US" sz="4000" dirty="0" err="1">
                <a:solidFill>
                  <a:srgbClr val="0070C0"/>
                </a:solidFill>
              </a:rPr>
              <a:t>công</a:t>
            </a:r>
            <a:r>
              <a:rPr lang="en-US" altLang="en-US" sz="4000" dirty="0">
                <a:solidFill>
                  <a:srgbClr val="0070C0"/>
                </a:solidFill>
              </a:rPr>
              <a:t> hay </a:t>
            </a:r>
            <a:r>
              <a:rPr lang="en-US" altLang="en-US" sz="4000" dirty="0" err="1">
                <a:solidFill>
                  <a:srgbClr val="0070C0"/>
                </a:solidFill>
              </a:rPr>
              <a:t>cảm</a:t>
            </a:r>
            <a:r>
              <a:rPr lang="en-US" altLang="en-US" sz="4000" dirty="0">
                <a:solidFill>
                  <a:srgbClr val="0070C0"/>
                </a:solidFill>
              </a:rPr>
              <a:t> </a:t>
            </a:r>
            <a:r>
              <a:rPr lang="en-US" altLang="en-US" sz="4000" dirty="0" err="1">
                <a:solidFill>
                  <a:srgbClr val="0070C0"/>
                </a:solidFill>
              </a:rPr>
              <a:t>tạ</a:t>
            </a:r>
            <a:r>
              <a:rPr lang="en-US" altLang="en-US" sz="4000" dirty="0">
                <a:solidFill>
                  <a:srgbClr val="0070C0"/>
                </a:solidFill>
              </a:rPr>
              <a:t> </a:t>
            </a:r>
            <a:r>
              <a:rPr lang="en-US" altLang="en-US" sz="4000" dirty="0" err="1">
                <a:solidFill>
                  <a:srgbClr val="0070C0"/>
                </a:solidFill>
              </a:rPr>
              <a:t>thần</a:t>
            </a:r>
            <a:r>
              <a:rPr lang="en-US" altLang="en-US" sz="4000" dirty="0">
                <a:solidFill>
                  <a:srgbClr val="0070C0"/>
                </a:solidFill>
              </a:rPr>
              <a:t> </a:t>
            </a:r>
            <a:r>
              <a:rPr lang="en-US" altLang="en-US" sz="4000" dirty="0" err="1">
                <a:solidFill>
                  <a:srgbClr val="0070C0"/>
                </a:solidFill>
              </a:rPr>
              <a:t>linh</a:t>
            </a:r>
            <a:r>
              <a:rPr lang="en-US" altLang="en-US" sz="4000" dirty="0">
                <a:solidFill>
                  <a:srgbClr val="0070C0"/>
                </a:solidFill>
              </a:rPr>
              <a:t>… </a:t>
            </a:r>
            <a:r>
              <a:rPr lang="en-US" altLang="en-US" sz="4000" dirty="0" err="1">
                <a:solidFill>
                  <a:srgbClr val="0070C0"/>
                </a:solidFill>
              </a:rPr>
              <a:t>Đó</a:t>
            </a:r>
            <a:r>
              <a:rPr lang="en-US" altLang="en-US" sz="4000" dirty="0">
                <a:solidFill>
                  <a:srgbClr val="0070C0"/>
                </a:solidFill>
              </a:rPr>
              <a:t> là con </a:t>
            </a:r>
            <a:r>
              <a:rPr lang="en-US" altLang="en-US" sz="4000" dirty="0" err="1">
                <a:solidFill>
                  <a:srgbClr val="0070C0"/>
                </a:solidFill>
              </a:rPr>
              <a:t>người</a:t>
            </a:r>
            <a:r>
              <a:rPr lang="en-US" altLang="en-US" sz="4000" dirty="0">
                <a:solidFill>
                  <a:srgbClr val="0070C0"/>
                </a:solidFill>
              </a:rPr>
              <a:t> </a:t>
            </a:r>
            <a:r>
              <a:rPr lang="en-US" altLang="en-US" sz="4000" dirty="0" err="1">
                <a:solidFill>
                  <a:srgbClr val="0070C0"/>
                </a:solidFill>
              </a:rPr>
              <a:t>thuần</a:t>
            </a:r>
            <a:r>
              <a:rPr lang="en-US" altLang="en-US" sz="4000" dirty="0">
                <a:solidFill>
                  <a:srgbClr val="0070C0"/>
                </a:solidFill>
              </a:rPr>
              <a:t> </a:t>
            </a:r>
            <a:r>
              <a:rPr lang="en-US" altLang="en-US" sz="4000" dirty="0" err="1">
                <a:solidFill>
                  <a:srgbClr val="0070C0"/>
                </a:solidFill>
              </a:rPr>
              <a:t>hậu</a:t>
            </a:r>
            <a:r>
              <a:rPr lang="en-US" altLang="en-US" sz="4000" dirty="0">
                <a:solidFill>
                  <a:srgbClr val="0070C0"/>
                </a:solidFill>
              </a:rPr>
              <a:t>, </a:t>
            </a:r>
            <a:r>
              <a:rPr lang="en-US" altLang="en-US" sz="4000" dirty="0" err="1">
                <a:solidFill>
                  <a:srgbClr val="0070C0"/>
                </a:solidFill>
              </a:rPr>
              <a:t>hiền</a:t>
            </a:r>
            <a:r>
              <a:rPr lang="en-US" altLang="en-US" sz="4000" dirty="0">
                <a:solidFill>
                  <a:srgbClr val="0070C0"/>
                </a:solidFill>
              </a:rPr>
              <a:t> </a:t>
            </a:r>
            <a:r>
              <a:rPr lang="en-US" altLang="en-US" sz="4000" dirty="0" err="1">
                <a:solidFill>
                  <a:srgbClr val="0070C0"/>
                </a:solidFill>
              </a:rPr>
              <a:t>hoà</a:t>
            </a:r>
            <a:r>
              <a:rPr lang="en-US" altLang="en-US" sz="4000" dirty="0">
                <a:solidFill>
                  <a:srgbClr val="0070C0"/>
                </a:solidFill>
              </a:rPr>
              <a:t>, </a:t>
            </a:r>
            <a:r>
              <a:rPr lang="en-US" altLang="en-US" sz="4000" dirty="0" err="1">
                <a:solidFill>
                  <a:srgbClr val="0070C0"/>
                </a:solidFill>
              </a:rPr>
              <a:t>mang</a:t>
            </a:r>
            <a:r>
              <a:rPr lang="en-US" altLang="en-US" sz="4000" dirty="0">
                <a:solidFill>
                  <a:srgbClr val="0070C0"/>
                </a:solidFill>
              </a:rPr>
              <a:t> </a:t>
            </a:r>
            <a:r>
              <a:rPr lang="en-US" altLang="en-US" sz="4000" dirty="0" err="1">
                <a:solidFill>
                  <a:srgbClr val="0070C0"/>
                </a:solidFill>
              </a:rPr>
              <a:t>tính</a:t>
            </a:r>
            <a:r>
              <a:rPr lang="en-US" altLang="en-US" sz="4000" dirty="0">
                <a:solidFill>
                  <a:srgbClr val="0070C0"/>
                </a:solidFill>
              </a:rPr>
              <a:t> </a:t>
            </a:r>
            <a:r>
              <a:rPr lang="en-US" altLang="en-US" sz="4000" dirty="0" err="1">
                <a:solidFill>
                  <a:srgbClr val="0070C0"/>
                </a:solidFill>
              </a:rPr>
              <a:t>nhân</a:t>
            </a:r>
            <a:r>
              <a:rPr lang="en-US" altLang="en-US" sz="4000" dirty="0">
                <a:solidFill>
                  <a:srgbClr val="0070C0"/>
                </a:solidFill>
              </a:rPr>
              <a:t> </a:t>
            </a:r>
            <a:r>
              <a:rPr lang="en-US" altLang="en-US" sz="4000" dirty="0" err="1">
                <a:solidFill>
                  <a:srgbClr val="0070C0"/>
                </a:solidFill>
              </a:rPr>
              <a:t>bản</a:t>
            </a:r>
            <a:r>
              <a:rPr lang="en-US" altLang="en-US" sz="4000" dirty="0">
                <a:solidFill>
                  <a:srgbClr val="0070C0"/>
                </a:solidFill>
              </a:rPr>
              <a:t> </a:t>
            </a:r>
            <a:r>
              <a:rPr lang="en-US" altLang="en-US" sz="4000" dirty="0" err="1">
                <a:solidFill>
                  <a:srgbClr val="0070C0"/>
                </a:solidFill>
              </a:rPr>
              <a:t>sâu</a:t>
            </a:r>
            <a:r>
              <a:rPr lang="en-US" altLang="en-US" sz="4000" dirty="0">
                <a:solidFill>
                  <a:srgbClr val="0070C0"/>
                </a:solidFill>
              </a:rPr>
              <a:t> </a:t>
            </a:r>
            <a:r>
              <a:rPr lang="en-US" altLang="en-US" sz="4000" dirty="0" err="1">
                <a:solidFill>
                  <a:srgbClr val="0070C0"/>
                </a:solidFill>
              </a:rPr>
              <a:t>sắc</a:t>
            </a:r>
            <a:r>
              <a:rPr lang="en-US" altLang="en-US" sz="4000" dirty="0">
                <a:solidFill>
                  <a:srgbClr val="0070C0"/>
                </a:solidFill>
              </a:rPr>
              <a:t>.</a:t>
            </a:r>
          </a:p>
        </p:txBody>
      </p:sp>
      <p:sp>
        <p:nvSpPr>
          <p:cNvPr id="35" name="Line 8">
            <a:extLst>
              <a:ext uri="{FF2B5EF4-FFF2-40B4-BE49-F238E27FC236}">
                <a16:creationId xmlns:a16="http://schemas.microsoft.com/office/drawing/2014/main" id="{1DCBDE67-ECA5-473D-9A45-D3AF8561C8E3}"/>
              </a:ext>
            </a:extLst>
          </p:cNvPr>
          <p:cNvSpPr>
            <a:spLocks noChangeShapeType="1"/>
          </p:cNvSpPr>
          <p:nvPr/>
        </p:nvSpPr>
        <p:spPr bwMode="auto">
          <a:xfrm flipV="1">
            <a:off x="3387725" y="4086225"/>
            <a:ext cx="76200" cy="485775"/>
          </a:xfrm>
          <a:prstGeom prst="line">
            <a:avLst/>
          </a:prstGeom>
          <a:ln>
            <a:solidFill>
              <a:srgbClr val="FF0000"/>
            </a:solidFill>
            <a:headEnd/>
            <a:tailEnd/>
          </a:ln>
        </p:spPr>
        <p:style>
          <a:lnRef idx="3">
            <a:schemeClr val="accent4"/>
          </a:lnRef>
          <a:fillRef idx="0">
            <a:schemeClr val="accent4"/>
          </a:fillRef>
          <a:effectRef idx="2">
            <a:schemeClr val="accent4"/>
          </a:effectRef>
          <a:fontRef idx="minor">
            <a:schemeClr val="tx1"/>
          </a:fontRef>
        </p:style>
        <p:txBody>
          <a:bodyPr/>
          <a:lstStyle/>
          <a:p>
            <a:pPr>
              <a:defRPr/>
            </a:pPr>
            <a:endParaRPr lang="en-US"/>
          </a:p>
        </p:txBody>
      </p:sp>
      <p:sp>
        <p:nvSpPr>
          <p:cNvPr id="36" name="Line 10">
            <a:extLst>
              <a:ext uri="{FF2B5EF4-FFF2-40B4-BE49-F238E27FC236}">
                <a16:creationId xmlns:a16="http://schemas.microsoft.com/office/drawing/2014/main" id="{F6F9805E-64C4-4A0B-8FF3-F82C260B4ED5}"/>
              </a:ext>
            </a:extLst>
          </p:cNvPr>
          <p:cNvSpPr>
            <a:spLocks noChangeShapeType="1"/>
          </p:cNvSpPr>
          <p:nvPr/>
        </p:nvSpPr>
        <p:spPr bwMode="auto">
          <a:xfrm flipV="1">
            <a:off x="2063432" y="2204720"/>
            <a:ext cx="1431925"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37" name="Line 10">
            <a:extLst>
              <a:ext uri="{FF2B5EF4-FFF2-40B4-BE49-F238E27FC236}">
                <a16:creationId xmlns:a16="http://schemas.microsoft.com/office/drawing/2014/main" id="{0308FA5B-512B-41E8-BBF7-077E985DEB74}"/>
              </a:ext>
            </a:extLst>
          </p:cNvPr>
          <p:cNvSpPr>
            <a:spLocks noChangeShapeType="1"/>
          </p:cNvSpPr>
          <p:nvPr/>
        </p:nvSpPr>
        <p:spPr bwMode="auto">
          <a:xfrm flipV="1">
            <a:off x="1187132" y="3429794"/>
            <a:ext cx="1752600"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38" name="Line 10">
            <a:extLst>
              <a:ext uri="{FF2B5EF4-FFF2-40B4-BE49-F238E27FC236}">
                <a16:creationId xmlns:a16="http://schemas.microsoft.com/office/drawing/2014/main" id="{8337CF32-8084-4996-A308-1E547D3E308B}"/>
              </a:ext>
            </a:extLst>
          </p:cNvPr>
          <p:cNvSpPr>
            <a:spLocks noChangeShapeType="1"/>
          </p:cNvSpPr>
          <p:nvPr/>
        </p:nvSpPr>
        <p:spPr bwMode="auto">
          <a:xfrm flipV="1">
            <a:off x="3258820" y="3429794"/>
            <a:ext cx="1485900"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39" name="Line 10">
            <a:extLst>
              <a:ext uri="{FF2B5EF4-FFF2-40B4-BE49-F238E27FC236}">
                <a16:creationId xmlns:a16="http://schemas.microsoft.com/office/drawing/2014/main" id="{894B66BF-EF1D-4FB4-93A2-ED5986797AD5}"/>
              </a:ext>
            </a:extLst>
          </p:cNvPr>
          <p:cNvSpPr>
            <a:spLocks noChangeShapeType="1"/>
          </p:cNvSpPr>
          <p:nvPr/>
        </p:nvSpPr>
        <p:spPr bwMode="auto">
          <a:xfrm flipV="1">
            <a:off x="5060767" y="3429794"/>
            <a:ext cx="1447800"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ln w="0"/>
              <a:solidFill>
                <a:schemeClr val="accent1"/>
              </a:solidFill>
              <a:effectLst>
                <a:outerShdw blurRad="38100" dist="25400" dir="5400000" algn="ctr" rotWithShape="0">
                  <a:srgbClr val="6E747A">
                    <a:alpha val="43000"/>
                  </a:srgbClr>
                </a:outerShdw>
              </a:effectLst>
              <a:latin typeface="Arial" panose="020B0604020202020204" pitchFamily="34" charset="0"/>
            </a:endParaRPr>
          </a:p>
        </p:txBody>
      </p:sp>
      <p:sp>
        <p:nvSpPr>
          <p:cNvPr id="40" name="Line 10">
            <a:extLst>
              <a:ext uri="{FF2B5EF4-FFF2-40B4-BE49-F238E27FC236}">
                <a16:creationId xmlns:a16="http://schemas.microsoft.com/office/drawing/2014/main" id="{DF02EE5C-CDF9-446B-98A8-E0F98C0A0631}"/>
              </a:ext>
            </a:extLst>
          </p:cNvPr>
          <p:cNvSpPr>
            <a:spLocks noChangeShapeType="1"/>
          </p:cNvSpPr>
          <p:nvPr/>
        </p:nvSpPr>
        <p:spPr bwMode="auto">
          <a:xfrm flipV="1">
            <a:off x="9053194" y="3393436"/>
            <a:ext cx="1083310" cy="3387"/>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41" name="Line 10">
            <a:extLst>
              <a:ext uri="{FF2B5EF4-FFF2-40B4-BE49-F238E27FC236}">
                <a16:creationId xmlns:a16="http://schemas.microsoft.com/office/drawing/2014/main" id="{D428D39B-75F7-4599-B55D-EDC59F0A1714}"/>
              </a:ext>
            </a:extLst>
          </p:cNvPr>
          <p:cNvSpPr>
            <a:spLocks noChangeShapeType="1"/>
          </p:cNvSpPr>
          <p:nvPr/>
        </p:nvSpPr>
        <p:spPr bwMode="auto">
          <a:xfrm>
            <a:off x="2569210" y="4050030"/>
            <a:ext cx="1637030"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42" name="Line 10">
            <a:extLst>
              <a:ext uri="{FF2B5EF4-FFF2-40B4-BE49-F238E27FC236}">
                <a16:creationId xmlns:a16="http://schemas.microsoft.com/office/drawing/2014/main" id="{2C78C44E-5181-49F6-83E5-C5C430901D39}"/>
              </a:ext>
            </a:extLst>
          </p:cNvPr>
          <p:cNvSpPr>
            <a:spLocks noChangeShapeType="1"/>
          </p:cNvSpPr>
          <p:nvPr/>
        </p:nvSpPr>
        <p:spPr bwMode="auto">
          <a:xfrm>
            <a:off x="6732133" y="4049267"/>
            <a:ext cx="2209800" cy="1270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43" name="Line 10">
            <a:extLst>
              <a:ext uri="{FF2B5EF4-FFF2-40B4-BE49-F238E27FC236}">
                <a16:creationId xmlns:a16="http://schemas.microsoft.com/office/drawing/2014/main" id="{416EAD51-7D85-48A6-AE43-44EFCC6F2E4D}"/>
              </a:ext>
            </a:extLst>
          </p:cNvPr>
          <p:cNvSpPr>
            <a:spLocks noChangeShapeType="1"/>
          </p:cNvSpPr>
          <p:nvPr/>
        </p:nvSpPr>
        <p:spPr bwMode="auto">
          <a:xfrm flipV="1">
            <a:off x="6370978" y="4572000"/>
            <a:ext cx="1924050"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44" name="Line 10">
            <a:extLst>
              <a:ext uri="{FF2B5EF4-FFF2-40B4-BE49-F238E27FC236}">
                <a16:creationId xmlns:a16="http://schemas.microsoft.com/office/drawing/2014/main" id="{A019CEF0-BFED-429B-9D0C-93A90D40241C}"/>
              </a:ext>
            </a:extLst>
          </p:cNvPr>
          <p:cNvSpPr>
            <a:spLocks noChangeShapeType="1"/>
          </p:cNvSpPr>
          <p:nvPr/>
        </p:nvSpPr>
        <p:spPr bwMode="auto">
          <a:xfrm flipV="1">
            <a:off x="2524760" y="5821680"/>
            <a:ext cx="1924050"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45" name="Line 10">
            <a:extLst>
              <a:ext uri="{FF2B5EF4-FFF2-40B4-BE49-F238E27FC236}">
                <a16:creationId xmlns:a16="http://schemas.microsoft.com/office/drawing/2014/main" id="{941273ED-9CBB-461C-A18D-E3C7B96F246E}"/>
              </a:ext>
            </a:extLst>
          </p:cNvPr>
          <p:cNvSpPr>
            <a:spLocks noChangeShapeType="1"/>
          </p:cNvSpPr>
          <p:nvPr/>
        </p:nvSpPr>
        <p:spPr bwMode="auto">
          <a:xfrm flipV="1">
            <a:off x="4729026" y="5821680"/>
            <a:ext cx="1924050"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46" name="Line 10">
            <a:extLst>
              <a:ext uri="{FF2B5EF4-FFF2-40B4-BE49-F238E27FC236}">
                <a16:creationId xmlns:a16="http://schemas.microsoft.com/office/drawing/2014/main" id="{195A4F51-87DF-4E6E-9191-51F3450F4C7B}"/>
              </a:ext>
            </a:extLst>
          </p:cNvPr>
          <p:cNvSpPr>
            <a:spLocks noChangeShapeType="1"/>
          </p:cNvSpPr>
          <p:nvPr/>
        </p:nvSpPr>
        <p:spPr bwMode="auto">
          <a:xfrm flipV="1">
            <a:off x="1187132" y="6433503"/>
            <a:ext cx="854075"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47" name="Line 8">
            <a:extLst>
              <a:ext uri="{FF2B5EF4-FFF2-40B4-BE49-F238E27FC236}">
                <a16:creationId xmlns:a16="http://schemas.microsoft.com/office/drawing/2014/main" id="{DF18C223-2690-4397-BC35-9ED65DCC1EF0}"/>
              </a:ext>
            </a:extLst>
          </p:cNvPr>
          <p:cNvSpPr>
            <a:spLocks noChangeShapeType="1"/>
          </p:cNvSpPr>
          <p:nvPr/>
        </p:nvSpPr>
        <p:spPr bwMode="auto">
          <a:xfrm flipV="1">
            <a:off x="3453765" y="4679475"/>
            <a:ext cx="76200" cy="485775"/>
          </a:xfrm>
          <a:prstGeom prst="line">
            <a:avLst/>
          </a:prstGeom>
          <a:ln>
            <a:solidFill>
              <a:srgbClr val="FF0000"/>
            </a:solidFill>
            <a:headEnd/>
            <a:tailEnd/>
          </a:ln>
        </p:spPr>
        <p:style>
          <a:lnRef idx="3">
            <a:schemeClr val="accent4"/>
          </a:lnRef>
          <a:fillRef idx="0">
            <a:schemeClr val="accent4"/>
          </a:fillRef>
          <a:effectRef idx="2">
            <a:schemeClr val="accent4"/>
          </a:effectRef>
          <a:fontRef idx="minor">
            <a:schemeClr val="tx1"/>
          </a:fontRef>
        </p:style>
        <p:txBody>
          <a:bodyPr/>
          <a:lstStyle/>
          <a:p>
            <a:pPr>
              <a:defRPr/>
            </a:pPr>
            <a:endParaRPr lang="en-US" dirty="0"/>
          </a:p>
        </p:txBody>
      </p:sp>
      <p:sp>
        <p:nvSpPr>
          <p:cNvPr id="48" name="Line 10">
            <a:extLst>
              <a:ext uri="{FF2B5EF4-FFF2-40B4-BE49-F238E27FC236}">
                <a16:creationId xmlns:a16="http://schemas.microsoft.com/office/drawing/2014/main" id="{98B90A99-789A-4D08-A69B-C288614CF141}"/>
              </a:ext>
            </a:extLst>
          </p:cNvPr>
          <p:cNvSpPr>
            <a:spLocks noChangeShapeType="1"/>
          </p:cNvSpPr>
          <p:nvPr/>
        </p:nvSpPr>
        <p:spPr bwMode="auto">
          <a:xfrm flipV="1">
            <a:off x="9053194" y="5829935"/>
            <a:ext cx="854075"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50" name="Line 10">
            <a:extLst>
              <a:ext uri="{FF2B5EF4-FFF2-40B4-BE49-F238E27FC236}">
                <a16:creationId xmlns:a16="http://schemas.microsoft.com/office/drawing/2014/main" id="{5D498274-36D7-4611-83E4-E702CD792797}"/>
              </a:ext>
            </a:extLst>
          </p:cNvPr>
          <p:cNvSpPr>
            <a:spLocks noChangeShapeType="1"/>
          </p:cNvSpPr>
          <p:nvPr/>
        </p:nvSpPr>
        <p:spPr bwMode="auto">
          <a:xfrm flipV="1">
            <a:off x="1187132" y="4023360"/>
            <a:ext cx="981710" cy="0"/>
          </a:xfrm>
          <a:prstGeom prst="line">
            <a:avLst/>
          </a:prstGeom>
          <a:ln>
            <a:headEnd/>
            <a:tailEnd/>
          </a:ln>
        </p:spPr>
        <p:style>
          <a:lnRef idx="3">
            <a:schemeClr val="accent4"/>
          </a:lnRef>
          <a:fillRef idx="0">
            <a:schemeClr val="accent4"/>
          </a:fillRef>
          <a:effectRef idx="2">
            <a:schemeClr val="accent4"/>
          </a:effectRef>
          <a:fontRef idx="minor">
            <a:schemeClr val="tx1"/>
          </a:fontRef>
        </p:style>
        <p:txBody>
          <a:bodyPr/>
          <a:lstStyle/>
          <a:p>
            <a:pPr eaLnBrk="1" fontAlgn="auto" hangingPunct="1">
              <a:spcBef>
                <a:spcPts val="0"/>
              </a:spcBef>
              <a:spcAft>
                <a:spcPts val="0"/>
              </a:spcAft>
              <a:defRPr/>
            </a:pPr>
            <a:endParaRPr lang="en-US" kern="0">
              <a:solidFill>
                <a:srgbClr val="000000"/>
              </a:solidFill>
              <a:latin typeface="Arial" panose="020B0604020202020204" pitchFamily="34" charset="0"/>
            </a:endParaRPr>
          </a:p>
        </p:txBody>
      </p:sp>
      <p:sp>
        <p:nvSpPr>
          <p:cNvPr id="51" name="矩形 65">
            <a:extLst>
              <a:ext uri="{FF2B5EF4-FFF2-40B4-BE49-F238E27FC236}">
                <a16:creationId xmlns:a16="http://schemas.microsoft.com/office/drawing/2014/main" id="{81E28C10-FD46-43D9-A84E-DFCED27FCAC1}"/>
              </a:ext>
            </a:extLst>
          </p:cNvPr>
          <p:cNvSpPr/>
          <p:nvPr/>
        </p:nvSpPr>
        <p:spPr>
          <a:xfrm>
            <a:off x="2550794" y="-49100"/>
            <a:ext cx="8261547" cy="1477328"/>
          </a:xfrm>
          <a:prstGeom prst="rect">
            <a:avLst/>
          </a:prstGeom>
        </p:spPr>
        <p:txBody>
          <a:bodyPr wrap="square" lIns="0" tIns="0" rIns="0" bIns="0">
            <a:spAutoFit/>
          </a:bodyPr>
          <a:lstStyle/>
          <a:p>
            <a:pPr eaLnBrk="1" hangingPunct="1">
              <a:defRPr/>
            </a:pPr>
            <a:r>
              <a:rPr lang="en-US" altLang="zh-CN" sz="9600" b="1" spc="-150" noProof="1">
                <a:solidFill>
                  <a:schemeClr val="tx1">
                    <a:lumMod val="50000"/>
                    <a:lumOff val="50000"/>
                  </a:schemeClr>
                </a:solidFill>
                <a:latin typeface="UTM Bustamalaka" panose="02040603050506020204" pitchFamily="18" charset="0"/>
                <a:ea typeface="字魂59号-创粗黑" panose="00000500000000000000" pitchFamily="2" charset="-122"/>
                <a:cs typeface="+mn-ea"/>
                <a:sym typeface="Arial" panose="020B0604020202020204" pitchFamily="34" charset="0"/>
              </a:rPr>
              <a:t>Luyện đọc diễn cảm</a:t>
            </a:r>
            <a:endParaRPr lang="zh-CN" altLang="en-US" sz="9600" b="1" spc="-150" noProof="1">
              <a:solidFill>
                <a:schemeClr val="tx1">
                  <a:lumMod val="50000"/>
                  <a:lumOff val="50000"/>
                </a:schemeClr>
              </a:solidFill>
              <a:latin typeface="UTM Bustamalaka" panose="02040603050506020204" pitchFamily="18" charset="0"/>
              <a:ea typeface="字魂59号-创粗黑" panose="00000500000000000000" pitchFamily="2" charset="-122"/>
              <a:cs typeface="+mn-ea"/>
              <a:sym typeface="Arial" panose="020B0604020202020204" pitchFamily="34" charset="0"/>
            </a:endParaRPr>
          </a:p>
        </p:txBody>
      </p:sp>
      <p:sp>
        <p:nvSpPr>
          <p:cNvPr id="52" name="矩形 65">
            <a:extLst>
              <a:ext uri="{FF2B5EF4-FFF2-40B4-BE49-F238E27FC236}">
                <a16:creationId xmlns:a16="http://schemas.microsoft.com/office/drawing/2014/main" id="{2AE310CB-D1B6-46E9-A321-34F136ED1E5A}"/>
              </a:ext>
            </a:extLst>
          </p:cNvPr>
          <p:cNvSpPr/>
          <p:nvPr/>
        </p:nvSpPr>
        <p:spPr>
          <a:xfrm>
            <a:off x="2569210" y="-112861"/>
            <a:ext cx="8261547" cy="1477328"/>
          </a:xfrm>
          <a:prstGeom prst="rect">
            <a:avLst/>
          </a:prstGeom>
        </p:spPr>
        <p:txBody>
          <a:bodyPr wrap="square" lIns="0" tIns="0" rIns="0" bIns="0">
            <a:spAutoFit/>
          </a:bodyPr>
          <a:lstStyle/>
          <a:p>
            <a:pPr eaLnBrk="1" hangingPunct="1">
              <a:defRPr/>
            </a:pPr>
            <a:r>
              <a:rPr lang="en-US" altLang="zh-CN" sz="9600" b="1" spc="-150" noProof="1">
                <a:solidFill>
                  <a:srgbClr val="DF7B90"/>
                </a:solidFill>
                <a:latin typeface="UTM Bustamalaka" panose="02040603050506020204" pitchFamily="18" charset="0"/>
                <a:ea typeface="字魂59号-创粗黑" panose="00000500000000000000" pitchFamily="2" charset="-122"/>
                <a:cs typeface="+mn-ea"/>
                <a:sym typeface="Arial" panose="020B0604020202020204" pitchFamily="34" charset="0"/>
              </a:rPr>
              <a:t>Luyện đọc diễn cảm</a:t>
            </a:r>
            <a:endParaRPr lang="zh-CN" altLang="en-US" sz="9600" b="1" spc="-150" noProof="1">
              <a:solidFill>
                <a:srgbClr val="DF7B90"/>
              </a:solidFill>
              <a:latin typeface="UTM Bustamalaka" panose="02040603050506020204" pitchFamily="18" charset="0"/>
              <a:ea typeface="字魂59号-创粗黑" panose="00000500000000000000" pitchFamily="2" charset="-122"/>
              <a:cs typeface="+mn-ea"/>
              <a:sym typeface="Arial" panose="020B0604020202020204" pitchFamily="34" charset="0"/>
            </a:endParaRPr>
          </a:p>
        </p:txBody>
      </p:sp>
    </p:spTree>
    <p:extLst>
      <p:ext uri="{BB962C8B-B14F-4D97-AF65-F5344CB8AC3E}">
        <p14:creationId xmlns:p14="http://schemas.microsoft.com/office/powerpoint/2010/main" val="21814613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randombar(horizontal)">
                                      <p:cBhvr>
                                        <p:cTn id="7" dur="500"/>
                                        <p:tgtEl>
                                          <p:spTgt spid="5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randombar(horizontal)">
                                      <p:cBhvr>
                                        <p:cTn id="10" dur="500"/>
                                        <p:tgtEl>
                                          <p:spTgt spid="5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additive="base">
                                        <p:cTn id="15" dur="500" fill="hold"/>
                                        <p:tgtEl>
                                          <p:spTgt spid="49"/>
                                        </p:tgtEl>
                                        <p:attrNameLst>
                                          <p:attrName>ppt_x</p:attrName>
                                        </p:attrNameLst>
                                      </p:cBhvr>
                                      <p:tavLst>
                                        <p:tav tm="0">
                                          <p:val>
                                            <p:strVal val="#ppt_x"/>
                                          </p:val>
                                        </p:tav>
                                        <p:tav tm="100000">
                                          <p:val>
                                            <p:strVal val="#ppt_x"/>
                                          </p:val>
                                        </p:tav>
                                      </p:tavLst>
                                    </p:anim>
                                    <p:anim calcmode="lin" valueType="num">
                                      <p:cBhvr additive="base">
                                        <p:cTn id="16" dur="500" fill="hold"/>
                                        <p:tgtEl>
                                          <p:spTgt spid="4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ppt_x"/>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slide(fromBottom)">
                                      <p:cBhvr>
                                        <p:cTn id="25" dur="500"/>
                                        <p:tgtEl>
                                          <p:spTgt spid="36"/>
                                        </p:tgtEl>
                                      </p:cBhvr>
                                    </p:animEffect>
                                  </p:childTnLst>
                                </p:cTn>
                              </p:par>
                              <p:par>
                                <p:cTn id="26" presetID="12" presetClass="entr" presetSubtype="4"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slide(fromBottom)">
                                      <p:cBhvr>
                                        <p:cTn id="28" dur="500"/>
                                        <p:tgtEl>
                                          <p:spTgt spid="37"/>
                                        </p:tgtEl>
                                      </p:cBhvr>
                                    </p:animEffect>
                                  </p:childTnLst>
                                </p:cTn>
                              </p:par>
                              <p:par>
                                <p:cTn id="29" presetID="12" presetClass="entr" presetSubtype="4"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slide(fromBottom)">
                                      <p:cBhvr>
                                        <p:cTn id="31" dur="500"/>
                                        <p:tgtEl>
                                          <p:spTgt spid="38"/>
                                        </p:tgtEl>
                                      </p:cBhvr>
                                    </p:animEffect>
                                  </p:childTnLst>
                                </p:cTn>
                              </p:par>
                              <p:par>
                                <p:cTn id="32" presetID="12" presetClass="entr" presetSubtype="4" fill="hold"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slide(fromBottom)">
                                      <p:cBhvr>
                                        <p:cTn id="34" dur="500"/>
                                        <p:tgtEl>
                                          <p:spTgt spid="39"/>
                                        </p:tgtEl>
                                      </p:cBhvr>
                                    </p:animEffect>
                                  </p:childTnLst>
                                </p:cTn>
                              </p:par>
                              <p:par>
                                <p:cTn id="35" presetID="12" presetClass="entr" presetSubtype="4"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slide(fromBottom)">
                                      <p:cBhvr>
                                        <p:cTn id="37" dur="500"/>
                                        <p:tgtEl>
                                          <p:spTgt spid="40"/>
                                        </p:tgtEl>
                                      </p:cBhvr>
                                    </p:animEffect>
                                  </p:childTnLst>
                                </p:cTn>
                              </p:par>
                              <p:par>
                                <p:cTn id="38" presetID="12" presetClass="entr" presetSubtype="4" fill="hold"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slide(fromBottom)">
                                      <p:cBhvr>
                                        <p:cTn id="40" dur="500"/>
                                        <p:tgtEl>
                                          <p:spTgt spid="41"/>
                                        </p:tgtEl>
                                      </p:cBhvr>
                                    </p:animEffect>
                                  </p:childTnLst>
                                </p:cTn>
                              </p:par>
                              <p:par>
                                <p:cTn id="41" presetID="12" presetClass="entr" presetSubtype="4"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slide(fromBottom)">
                                      <p:cBhvr>
                                        <p:cTn id="43" dur="500"/>
                                        <p:tgtEl>
                                          <p:spTgt spid="42"/>
                                        </p:tgtEl>
                                      </p:cBhvr>
                                    </p:animEffect>
                                  </p:childTnLst>
                                </p:cTn>
                              </p:par>
                              <p:par>
                                <p:cTn id="44" presetID="12" presetClass="entr" presetSubtype="4" fill="hold"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slide(fromBottom)">
                                      <p:cBhvr>
                                        <p:cTn id="46" dur="500"/>
                                        <p:tgtEl>
                                          <p:spTgt spid="43"/>
                                        </p:tgtEl>
                                      </p:cBhvr>
                                    </p:animEffect>
                                  </p:childTnLst>
                                </p:cTn>
                              </p:par>
                              <p:par>
                                <p:cTn id="47" presetID="12" presetClass="entr" presetSubtype="4" fill="hold" nodeType="with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slide(fromBottom)">
                                      <p:cBhvr>
                                        <p:cTn id="49" dur="500"/>
                                        <p:tgtEl>
                                          <p:spTgt spid="44"/>
                                        </p:tgtEl>
                                      </p:cBhvr>
                                    </p:animEffect>
                                  </p:childTnLst>
                                </p:cTn>
                              </p:par>
                              <p:par>
                                <p:cTn id="50" presetID="12" presetClass="entr" presetSubtype="4" fill="hold"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slide(fromBottom)">
                                      <p:cBhvr>
                                        <p:cTn id="52" dur="500"/>
                                        <p:tgtEl>
                                          <p:spTgt spid="45"/>
                                        </p:tgtEl>
                                      </p:cBhvr>
                                    </p:animEffect>
                                  </p:childTnLst>
                                </p:cTn>
                              </p:par>
                              <p:par>
                                <p:cTn id="53" presetID="12" presetClass="entr" presetSubtype="4"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slide(fromBottom)">
                                      <p:cBhvr>
                                        <p:cTn id="55" dur="500"/>
                                        <p:tgtEl>
                                          <p:spTgt spid="46"/>
                                        </p:tgtEl>
                                      </p:cBhvr>
                                    </p:animEffect>
                                  </p:childTnLst>
                                </p:cTn>
                              </p:par>
                              <p:par>
                                <p:cTn id="56" presetID="12" presetClass="entr" presetSubtype="4" fill="hold" nodeType="with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slide(fromBottom)">
                                      <p:cBhvr>
                                        <p:cTn id="58" dur="500"/>
                                        <p:tgtEl>
                                          <p:spTgt spid="48"/>
                                        </p:tgtEl>
                                      </p:cBhvr>
                                    </p:animEffect>
                                  </p:childTnLst>
                                </p:cTn>
                              </p:par>
                              <p:par>
                                <p:cTn id="59" presetID="12" presetClass="entr" presetSubtype="4" fill="hold" nodeType="withEffect">
                                  <p:stCondLst>
                                    <p:cond delay="0"/>
                                  </p:stCondLst>
                                  <p:childTnLst>
                                    <p:set>
                                      <p:cBhvr>
                                        <p:cTn id="60" dur="1" fill="hold">
                                          <p:stCondLst>
                                            <p:cond delay="0"/>
                                          </p:stCondLst>
                                        </p:cTn>
                                        <p:tgtEl>
                                          <p:spTgt spid="50"/>
                                        </p:tgtEl>
                                        <p:attrNameLst>
                                          <p:attrName>style.visibility</p:attrName>
                                        </p:attrNameLst>
                                      </p:cBhvr>
                                      <p:to>
                                        <p:strVal val="visible"/>
                                      </p:to>
                                    </p:set>
                                    <p:animEffect transition="in" filter="slide(fromBottom)">
                                      <p:cBhvr>
                                        <p:cTn id="61" dur="500"/>
                                        <p:tgtEl>
                                          <p:spTgt spid="50"/>
                                        </p:tgtEl>
                                      </p:cBhvr>
                                    </p:animEffect>
                                  </p:childTnLst>
                                </p:cTn>
                              </p:par>
                              <p:par>
                                <p:cTn id="62" presetID="42" presetClass="entr" presetSubtype="0"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1000"/>
                                        <p:tgtEl>
                                          <p:spTgt spid="35"/>
                                        </p:tgtEl>
                                      </p:cBhvr>
                                    </p:animEffect>
                                    <p:anim calcmode="lin" valueType="num">
                                      <p:cBhvr>
                                        <p:cTn id="65" dur="1000" fill="hold"/>
                                        <p:tgtEl>
                                          <p:spTgt spid="35"/>
                                        </p:tgtEl>
                                        <p:attrNameLst>
                                          <p:attrName>ppt_x</p:attrName>
                                        </p:attrNameLst>
                                      </p:cBhvr>
                                      <p:tavLst>
                                        <p:tav tm="0">
                                          <p:val>
                                            <p:strVal val="#ppt_x"/>
                                          </p:val>
                                        </p:tav>
                                        <p:tav tm="100000">
                                          <p:val>
                                            <p:strVal val="#ppt_x"/>
                                          </p:val>
                                        </p:tav>
                                      </p:tavLst>
                                    </p:anim>
                                    <p:anim calcmode="lin" valueType="num">
                                      <p:cBhvr>
                                        <p:cTn id="66" dur="1000" fill="hold"/>
                                        <p:tgtEl>
                                          <p:spTgt spid="35"/>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fade">
                                      <p:cBhvr>
                                        <p:cTn id="69" dur="1000"/>
                                        <p:tgtEl>
                                          <p:spTgt spid="47"/>
                                        </p:tgtEl>
                                      </p:cBhvr>
                                    </p:animEffect>
                                    <p:anim calcmode="lin" valueType="num">
                                      <p:cBhvr>
                                        <p:cTn id="70" dur="1000" fill="hold"/>
                                        <p:tgtEl>
                                          <p:spTgt spid="47"/>
                                        </p:tgtEl>
                                        <p:attrNameLst>
                                          <p:attrName>ppt_x</p:attrName>
                                        </p:attrNameLst>
                                      </p:cBhvr>
                                      <p:tavLst>
                                        <p:tav tm="0">
                                          <p:val>
                                            <p:strVal val="#ppt_x"/>
                                          </p:val>
                                        </p:tav>
                                        <p:tav tm="100000">
                                          <p:val>
                                            <p:strVal val="#ppt_x"/>
                                          </p:val>
                                        </p:tav>
                                      </p:tavLst>
                                    </p:anim>
                                    <p:anim calcmode="lin" valueType="num">
                                      <p:cBhvr>
                                        <p:cTn id="7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4" grpId="0"/>
      <p:bldP spid="35" grpId="0" animBg="1"/>
      <p:bldP spid="47" grpId="0" animBg="1"/>
      <p:bldP spid="51" grpId="0"/>
      <p:bldP spid="5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687169B-77EA-4DDB-B750-9D1369790E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0" name="矩形 65">
            <a:extLst>
              <a:ext uri="{FF2B5EF4-FFF2-40B4-BE49-F238E27FC236}">
                <a16:creationId xmlns:a16="http://schemas.microsoft.com/office/drawing/2014/main" id="{8A24A88B-A2ED-473C-92D8-98F7CBFC5C9B}"/>
              </a:ext>
            </a:extLst>
          </p:cNvPr>
          <p:cNvSpPr/>
          <p:nvPr/>
        </p:nvSpPr>
        <p:spPr>
          <a:xfrm>
            <a:off x="3279800" y="300250"/>
            <a:ext cx="6604563" cy="1477328"/>
          </a:xfrm>
          <a:prstGeom prst="rect">
            <a:avLst/>
          </a:prstGeom>
        </p:spPr>
        <p:txBody>
          <a:bodyPr wrap="square" lIns="0" tIns="0" rIns="0" bIns="0">
            <a:spAutoFit/>
          </a:bodyPr>
          <a:lstStyle/>
          <a:p>
            <a:pPr eaLnBrk="1" hangingPunct="1">
              <a:defRPr/>
            </a:pPr>
            <a:r>
              <a:rPr lang="en-US" altLang="zh-CN" sz="9600" spc="-150" noProof="1">
                <a:solidFill>
                  <a:schemeClr val="bg2">
                    <a:lumMod val="9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DẶN DÒ</a:t>
            </a:r>
            <a:endParaRPr lang="zh-CN" altLang="en-US" sz="9600" spc="-150" noProof="1">
              <a:solidFill>
                <a:schemeClr val="bg2">
                  <a:lumMod val="9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
        <p:nvSpPr>
          <p:cNvPr id="11" name="矩形 65">
            <a:extLst>
              <a:ext uri="{FF2B5EF4-FFF2-40B4-BE49-F238E27FC236}">
                <a16:creationId xmlns:a16="http://schemas.microsoft.com/office/drawing/2014/main" id="{641835D6-FA76-4907-A93A-358ED9280E15}"/>
              </a:ext>
            </a:extLst>
          </p:cNvPr>
          <p:cNvSpPr/>
          <p:nvPr/>
        </p:nvSpPr>
        <p:spPr>
          <a:xfrm>
            <a:off x="3195894" y="195796"/>
            <a:ext cx="6604563" cy="1477328"/>
          </a:xfrm>
          <a:prstGeom prst="rect">
            <a:avLst/>
          </a:prstGeom>
        </p:spPr>
        <p:txBody>
          <a:bodyPr wrap="square" lIns="0" tIns="0" rIns="0" bIns="0">
            <a:spAutoFit/>
          </a:bodyPr>
          <a:lstStyle/>
          <a:p>
            <a:pPr eaLnBrk="1" hangingPunct="1">
              <a:defRPr/>
            </a:pPr>
            <a:r>
              <a:rPr lang="en-US" altLang="zh-CN"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DẶN DÒ</a:t>
            </a:r>
            <a:endParaRPr lang="zh-CN" altLang="en-US" sz="9600" spc="-150" noProof="1">
              <a:solidFill>
                <a:srgbClr val="DF7B90"/>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
        <p:nvSpPr>
          <p:cNvPr id="18" name="Freeform 10">
            <a:extLst>
              <a:ext uri="{FF2B5EF4-FFF2-40B4-BE49-F238E27FC236}">
                <a16:creationId xmlns:a16="http://schemas.microsoft.com/office/drawing/2014/main" id="{134A27E0-F014-4652-A659-280DAF062AE2}"/>
              </a:ext>
            </a:extLst>
          </p:cNvPr>
          <p:cNvSpPr>
            <a:spLocks/>
          </p:cNvSpPr>
          <p:nvPr/>
        </p:nvSpPr>
        <p:spPr bwMode="auto">
          <a:xfrm>
            <a:off x="4268592" y="1972134"/>
            <a:ext cx="6225741" cy="924352"/>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84A266"/>
          </a:solidFill>
          <a:ln w="10" cap="flat" cmpd="sng">
            <a:noFill/>
            <a:round/>
            <a:headEnd/>
            <a:tailEnd/>
          </a:ln>
        </p:spPr>
        <p:txBody>
          <a:bodyPr lIns="68562" tIns="34281" rIns="68562" bIns="34281"/>
          <a:lstStyle/>
          <a:p>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19" name="Freeform 10">
            <a:extLst>
              <a:ext uri="{FF2B5EF4-FFF2-40B4-BE49-F238E27FC236}">
                <a16:creationId xmlns:a16="http://schemas.microsoft.com/office/drawing/2014/main" id="{14111520-05E7-4C22-B038-6E264A869BF1}"/>
              </a:ext>
            </a:extLst>
          </p:cNvPr>
          <p:cNvSpPr>
            <a:spLocks/>
          </p:cNvSpPr>
          <p:nvPr/>
        </p:nvSpPr>
        <p:spPr bwMode="auto">
          <a:xfrm>
            <a:off x="4268591" y="3286296"/>
            <a:ext cx="6225743" cy="1551935"/>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84A266"/>
          </a:solidFill>
          <a:ln w="10" cap="flat" cmpd="sng">
            <a:noFill/>
            <a:round/>
            <a:headEnd/>
            <a:tailEnd/>
          </a:ln>
        </p:spPr>
        <p:txBody>
          <a:bodyPr lIns="68562" tIns="34281" rIns="68562" bIns="34281"/>
          <a:lstStyle/>
          <a:p>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20" name="Freeform 10">
            <a:extLst>
              <a:ext uri="{FF2B5EF4-FFF2-40B4-BE49-F238E27FC236}">
                <a16:creationId xmlns:a16="http://schemas.microsoft.com/office/drawing/2014/main" id="{08F7AE7B-F6A0-40D8-863D-52530A1A0CE3}"/>
              </a:ext>
            </a:extLst>
          </p:cNvPr>
          <p:cNvSpPr>
            <a:spLocks/>
          </p:cNvSpPr>
          <p:nvPr/>
        </p:nvSpPr>
        <p:spPr bwMode="auto">
          <a:xfrm>
            <a:off x="4268592" y="5251692"/>
            <a:ext cx="6225741" cy="1200329"/>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84A266"/>
          </a:solidFill>
          <a:ln w="10" cap="flat" cmpd="sng">
            <a:noFill/>
            <a:round/>
            <a:headEnd/>
            <a:tailEnd/>
          </a:ln>
        </p:spPr>
        <p:txBody>
          <a:bodyPr lIns="68562" tIns="34281" rIns="68562" bIns="34281"/>
          <a:lstStyle/>
          <a:p>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21" name="TextBox 20">
            <a:extLst>
              <a:ext uri="{FF2B5EF4-FFF2-40B4-BE49-F238E27FC236}">
                <a16:creationId xmlns:a16="http://schemas.microsoft.com/office/drawing/2014/main" id="{311E4F0B-9547-4CBA-B9FD-C51E42CDCDC8}"/>
              </a:ext>
            </a:extLst>
          </p:cNvPr>
          <p:cNvSpPr txBox="1"/>
          <p:nvPr/>
        </p:nvSpPr>
        <p:spPr>
          <a:xfrm>
            <a:off x="4268591" y="3207016"/>
            <a:ext cx="6225739" cy="1754326"/>
          </a:xfrm>
          <a:prstGeom prst="rect">
            <a:avLst/>
          </a:prstGeom>
          <a:noFill/>
        </p:spPr>
        <p:txBody>
          <a:bodyPr wrap="square">
            <a:spAutoFit/>
          </a:bodyPr>
          <a:lstStyle/>
          <a:p>
            <a:pPr algn="ctr">
              <a:tabLst>
                <a:tab pos="2743200" algn="ctr"/>
                <a:tab pos="5486400" algn="r"/>
              </a:tabLst>
            </a:pPr>
            <a:r>
              <a:rPr lang="nl-NL" sz="36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Kể về những nét đặc sắc của trống đồng Đông Sơn cho người thân nghe </a:t>
            </a:r>
            <a:endParaRPr lang="en-US" sz="32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FBC01000-736F-4E8D-8BAC-4A147D4BB1CD}"/>
              </a:ext>
            </a:extLst>
          </p:cNvPr>
          <p:cNvSpPr txBox="1"/>
          <p:nvPr/>
        </p:nvSpPr>
        <p:spPr>
          <a:xfrm>
            <a:off x="4268591" y="5309680"/>
            <a:ext cx="5750526" cy="1200329"/>
          </a:xfrm>
          <a:prstGeom prst="rect">
            <a:avLst/>
          </a:prstGeom>
          <a:noFill/>
        </p:spPr>
        <p:txBody>
          <a:bodyPr wrap="square">
            <a:spAutoFit/>
          </a:bodyPr>
          <a:lstStyle/>
          <a:p>
            <a:pPr algn="ctr"/>
            <a:r>
              <a:rPr lang="en-US" sz="3600"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Chuẩn</a:t>
            </a:r>
            <a:r>
              <a:rPr lang="en-US" sz="36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3600"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bị</a:t>
            </a:r>
            <a:r>
              <a:rPr lang="en-US" sz="36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bài </a:t>
            </a:r>
            <a:r>
              <a:rPr lang="en-US" sz="3600"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sau</a:t>
            </a:r>
            <a:r>
              <a:rPr lang="en-US" sz="36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vi-VN" sz="3600" i="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“Anh hùng lao động Trần Đại Nghĩa”</a:t>
            </a:r>
            <a:r>
              <a:rPr lang="en-US" sz="36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endParaRPr lang="en-US" sz="3600" dirty="0">
              <a:solidFill>
                <a:schemeClr val="bg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64BE1078-0521-47D6-893B-B39906A1708C}"/>
              </a:ext>
            </a:extLst>
          </p:cNvPr>
          <p:cNvSpPr txBox="1"/>
          <p:nvPr/>
        </p:nvSpPr>
        <p:spPr>
          <a:xfrm>
            <a:off x="4371669" y="2086585"/>
            <a:ext cx="5045792" cy="646331"/>
          </a:xfrm>
          <a:prstGeom prst="rect">
            <a:avLst/>
          </a:prstGeom>
          <a:noFill/>
        </p:spPr>
        <p:txBody>
          <a:bodyPr wrap="square">
            <a:spAutoFit/>
          </a:bodyPr>
          <a:lstStyle/>
          <a:p>
            <a:pPr algn="ctr"/>
            <a:r>
              <a:rPr lang="en-US" sz="3600"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L</a:t>
            </a:r>
            <a:r>
              <a:rPr lang="en-US" sz="3600"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uyện</a:t>
            </a:r>
            <a:r>
              <a:rPr lang="en-US" sz="36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3600"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đọc</a:t>
            </a:r>
            <a:r>
              <a:rPr lang="en-US" sz="36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bài </a:t>
            </a:r>
            <a:r>
              <a:rPr lang="en-US" sz="3600"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văn</a:t>
            </a:r>
            <a:endParaRPr lang="en-US" sz="3600" dirty="0">
              <a:solidFill>
                <a:schemeClr val="bg1"/>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892404250"/>
      </p:ext>
    </p:extLst>
  </p:cSld>
  <p:clrMapOvr>
    <a:masterClrMapping/>
  </p:clrMapOvr>
  <mc:AlternateContent xmlns:mc="http://schemas.openxmlformats.org/markup-compatibility/2006" xmlns:p14="http://schemas.microsoft.com/office/powerpoint/2010/main">
    <mc:Choice Requires="p14">
      <p:transition spd="slow" p14:dur="900" advClick="0">
        <p14:warp dir="in"/>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000"/>
                                        <p:tgtEl>
                                          <p:spTgt spid="5"/>
                                        </p:tgtEl>
                                      </p:cBhvr>
                                    </p:animEffect>
                                  </p:childTnLst>
                                </p:cTn>
                              </p:par>
                            </p:childTnLst>
                          </p:cTn>
                        </p:par>
                        <p:par>
                          <p:cTn id="8" fill="hold">
                            <p:stCondLst>
                              <p:cond delay="1000"/>
                            </p:stCondLst>
                            <p:childTnLst>
                              <p:par>
                                <p:cTn id="9" presetID="23" presetClass="entr" presetSubtype="3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strVal val="4*#ppt_w"/>
                                          </p:val>
                                        </p:tav>
                                        <p:tav tm="100000">
                                          <p:val>
                                            <p:strVal val="#ppt_w"/>
                                          </p:val>
                                        </p:tav>
                                      </p:tavLst>
                                    </p:anim>
                                    <p:anim calcmode="lin" valueType="num">
                                      <p:cBhvr>
                                        <p:cTn id="12" dur="500" fill="hold"/>
                                        <p:tgtEl>
                                          <p:spTgt spid="10"/>
                                        </p:tgtEl>
                                        <p:attrNameLst>
                                          <p:attrName>ppt_h</p:attrName>
                                        </p:attrNameLst>
                                      </p:cBhvr>
                                      <p:tavLst>
                                        <p:tav tm="0">
                                          <p:val>
                                            <p:strVal val="4*#ppt_h"/>
                                          </p:val>
                                        </p:tav>
                                        <p:tav tm="100000">
                                          <p:val>
                                            <p:strVal val="#ppt_h"/>
                                          </p:val>
                                        </p:tav>
                                      </p:tavLst>
                                    </p:anim>
                                  </p:childTnLst>
                                </p:cTn>
                              </p:par>
                            </p:childTnLst>
                          </p:cTn>
                        </p:par>
                        <p:par>
                          <p:cTn id="13" fill="hold">
                            <p:stCondLst>
                              <p:cond delay="1500"/>
                            </p:stCondLst>
                            <p:childTnLst>
                              <p:par>
                                <p:cTn id="14" presetID="23" presetClass="entr" presetSubtype="3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strVal val="4*#ppt_w"/>
                                          </p:val>
                                        </p:tav>
                                        <p:tav tm="100000">
                                          <p:val>
                                            <p:strVal val="#ppt_w"/>
                                          </p:val>
                                        </p:tav>
                                      </p:tavLst>
                                    </p:anim>
                                    <p:anim calcmode="lin" valueType="num">
                                      <p:cBhvr>
                                        <p:cTn id="17" dur="500" fill="hold"/>
                                        <p:tgtEl>
                                          <p:spTgt spid="11"/>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arn(inVertical)">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Vertical)">
                                      <p:cBhvr>
                                        <p:cTn id="38" dur="500"/>
                                        <p:tgtEl>
                                          <p:spTgt spid="20"/>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8" grpId="0" animBg="1"/>
      <p:bldP spid="19" grpId="0" animBg="1"/>
      <p:bldP spid="20" grpId="0" animBg="1"/>
      <p:bldP spid="21" grpId="0"/>
      <p:bldP spid="22" grpId="0"/>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687169B-77EA-4DDB-B750-9D1369790E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6" name="矩形: 圆角 4">
            <a:extLst>
              <a:ext uri="{FF2B5EF4-FFF2-40B4-BE49-F238E27FC236}">
                <a16:creationId xmlns:a16="http://schemas.microsoft.com/office/drawing/2014/main" id="{A9EAB80B-C4A7-4B6D-9D8B-3D8D31D298B4}"/>
              </a:ext>
            </a:extLst>
          </p:cNvPr>
          <p:cNvSpPr/>
          <p:nvPr/>
        </p:nvSpPr>
        <p:spPr>
          <a:xfrm flipV="1">
            <a:off x="4981399" y="1616197"/>
            <a:ext cx="5183299" cy="3812129"/>
          </a:xfrm>
          <a:prstGeom prst="roundRect">
            <a:avLst/>
          </a:prstGeom>
          <a:solidFill>
            <a:schemeClr val="accent6">
              <a:lumMod val="40000"/>
              <a:lumOff val="60000"/>
            </a:schemeClr>
          </a:solidFill>
          <a:ln>
            <a:noFill/>
          </a:ln>
          <a:effectLst>
            <a:reflection blurRad="6350" stA="52000" endA="300" endPos="35000" dir="5400000" sy="-100000" algn="bl" rotWithShape="0"/>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endParaRPr lang="zh-CN" altLang="en-US" dirty="0">
              <a:solidFill>
                <a:srgbClr val="FF0000"/>
              </a:solidFill>
              <a:highlight>
                <a:srgbClr val="FFFF00"/>
              </a:highlight>
              <a:latin typeface="字魂59号-创粗黑" panose="00000500000000000000" pitchFamily="2" charset="-122"/>
              <a:ea typeface="字魂59号-创粗黑" panose="00000500000000000000" pitchFamily="2" charset="-122"/>
            </a:endParaRPr>
          </a:p>
        </p:txBody>
      </p:sp>
      <p:sp>
        <p:nvSpPr>
          <p:cNvPr id="7" name="文本框 5">
            <a:extLst>
              <a:ext uri="{FF2B5EF4-FFF2-40B4-BE49-F238E27FC236}">
                <a16:creationId xmlns:a16="http://schemas.microsoft.com/office/drawing/2014/main" id="{ED4FE73B-C416-4353-A706-AE60ADA332B9}"/>
              </a:ext>
            </a:extLst>
          </p:cNvPr>
          <p:cNvSpPr txBox="1"/>
          <p:nvPr/>
        </p:nvSpPr>
        <p:spPr>
          <a:xfrm>
            <a:off x="5282043" y="1567980"/>
            <a:ext cx="4582011" cy="3785653"/>
          </a:xfrm>
          <a:prstGeom prst="rect">
            <a:avLst/>
          </a:prstGeom>
          <a:noFill/>
        </p:spPr>
        <p:txBody>
          <a:bodyPr wrap="square" rtlCol="0">
            <a:spAutoFit/>
          </a:bodyPr>
          <a:lstStyle/>
          <a:p>
            <a:pPr algn="ctr"/>
            <a:r>
              <a:rPr lang="en-US" altLang="zh-CN" sz="8000" b="1" dirty="0">
                <a:solidFill>
                  <a:schemeClr val="accent4">
                    <a:lumMod val="50000"/>
                  </a:schemeClr>
                </a:solidFill>
                <a:latin typeface="UTM Staccato " panose="02040603050506020204" pitchFamily="18" charset="0"/>
                <a:ea typeface="字魂59号-创粗黑" panose="00000500000000000000" pitchFamily="2" charset="-122"/>
              </a:rPr>
              <a:t>CHÚC CÁC EM HỌC TỐT!</a:t>
            </a:r>
            <a:endParaRPr lang="zh-CN" altLang="en-US" sz="8000" b="1" dirty="0">
              <a:solidFill>
                <a:schemeClr val="accent4">
                  <a:lumMod val="50000"/>
                </a:schemeClr>
              </a:solidFill>
              <a:latin typeface="UTM Staccato " panose="02040603050506020204" pitchFamily="18" charset="0"/>
              <a:ea typeface="字魂59号-创粗黑" panose="00000500000000000000" pitchFamily="2" charset="-122"/>
            </a:endParaRPr>
          </a:p>
        </p:txBody>
      </p:sp>
    </p:spTree>
    <p:extLst>
      <p:ext uri="{BB962C8B-B14F-4D97-AF65-F5344CB8AC3E}">
        <p14:creationId xmlns:p14="http://schemas.microsoft.com/office/powerpoint/2010/main" val="3053933889"/>
      </p:ext>
    </p:extLst>
  </p:cSld>
  <p:clrMapOvr>
    <a:masterClrMapping/>
  </p:clrMapOvr>
  <mc:AlternateContent xmlns:mc="http://schemas.openxmlformats.org/markup-compatibility/2006" xmlns:p14="http://schemas.microsoft.com/office/powerpoint/2010/main">
    <mc:Choice Requires="p14">
      <p:transition spd="slow" p14:dur="900" advClick="0">
        <p14:warp dir="in"/>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图片 83">
            <a:extLst>
              <a:ext uri="{FF2B5EF4-FFF2-40B4-BE49-F238E27FC236}">
                <a16:creationId xmlns:a16="http://schemas.microsoft.com/office/drawing/2014/main" id="{DE914E43-540E-4CB3-A1FB-9CEFD3E98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grpSp>
        <p:nvGrpSpPr>
          <p:cNvPr id="85" name="组合 84">
            <a:extLst>
              <a:ext uri="{FF2B5EF4-FFF2-40B4-BE49-F238E27FC236}">
                <a16:creationId xmlns:a16="http://schemas.microsoft.com/office/drawing/2014/main" id="{CFEE87E8-76CB-4E52-90BA-EEBBB93E9B10}"/>
              </a:ext>
            </a:extLst>
          </p:cNvPr>
          <p:cNvGrpSpPr/>
          <p:nvPr/>
        </p:nvGrpSpPr>
        <p:grpSpPr>
          <a:xfrm>
            <a:off x="4047816" y="1658378"/>
            <a:ext cx="3794587" cy="4342399"/>
            <a:chOff x="6194405" y="1149149"/>
            <a:chExt cx="4586708" cy="5248879"/>
          </a:xfrm>
        </p:grpSpPr>
        <p:sp>
          <p:nvSpPr>
            <p:cNvPr id="86" name="Freeform 10">
              <a:extLst>
                <a:ext uri="{FF2B5EF4-FFF2-40B4-BE49-F238E27FC236}">
                  <a16:creationId xmlns:a16="http://schemas.microsoft.com/office/drawing/2014/main" id="{172C3672-23A5-421B-B55B-0FD5D7AAA8F2}"/>
                </a:ext>
              </a:extLst>
            </p:cNvPr>
            <p:cNvSpPr>
              <a:spLocks/>
            </p:cNvSpPr>
            <p:nvPr/>
          </p:nvSpPr>
          <p:spPr bwMode="auto">
            <a:xfrm>
              <a:off x="6194405" y="1162627"/>
              <a:ext cx="4433040" cy="614964"/>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84A266"/>
            </a:solidFill>
            <a:ln w="10" cap="flat" cmpd="sng">
              <a:noFill/>
              <a:round/>
              <a:headEnd/>
              <a:tailEnd/>
            </a:ln>
          </p:spPr>
          <p:txBody>
            <a:bodyPr lIns="68562" tIns="34281" rIns="68562" bIns="34281"/>
            <a:lstStyle/>
            <a:p>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87" name="Rectangle 12">
              <a:extLst>
                <a:ext uri="{FF2B5EF4-FFF2-40B4-BE49-F238E27FC236}">
                  <a16:creationId xmlns:a16="http://schemas.microsoft.com/office/drawing/2014/main" id="{8985F678-C105-4591-8C0B-1C750297EA62}"/>
                </a:ext>
              </a:extLst>
            </p:cNvPr>
            <p:cNvSpPr>
              <a:spLocks noChangeArrowheads="1"/>
            </p:cNvSpPr>
            <p:nvPr/>
          </p:nvSpPr>
          <p:spPr bwMode="auto">
            <a:xfrm>
              <a:off x="6412755" y="1149149"/>
              <a:ext cx="631412" cy="646963"/>
            </a:xfrm>
            <a:prstGeom prst="rect">
              <a:avLst/>
            </a:prstGeom>
            <a:solidFill>
              <a:srgbClr val="DF7B90"/>
            </a:solidFill>
            <a:ln>
              <a:noFill/>
            </a:ln>
          </p:spPr>
          <p:txBody>
            <a:bodyPr lIns="68562" tIns="34281" rIns="68562" bIns="34281"/>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88" name="Freeform 10">
              <a:extLst>
                <a:ext uri="{FF2B5EF4-FFF2-40B4-BE49-F238E27FC236}">
                  <a16:creationId xmlns:a16="http://schemas.microsoft.com/office/drawing/2014/main" id="{809C9E6E-8E5D-4AAE-A5E7-28049429E293}"/>
                </a:ext>
              </a:extLst>
            </p:cNvPr>
            <p:cNvSpPr>
              <a:spLocks/>
            </p:cNvSpPr>
            <p:nvPr/>
          </p:nvSpPr>
          <p:spPr bwMode="auto">
            <a:xfrm>
              <a:off x="6348073" y="3318917"/>
              <a:ext cx="4433040" cy="614964"/>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84A266"/>
            </a:solidFill>
            <a:ln w="10" cap="flat" cmpd="sng">
              <a:noFill/>
              <a:round/>
              <a:headEnd/>
              <a:tailEnd/>
            </a:ln>
          </p:spPr>
          <p:txBody>
            <a:bodyPr lIns="68562" tIns="34281" rIns="68562" bIns="34281"/>
            <a:lstStyle/>
            <a:p>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89" name="Rectangle 12">
              <a:extLst>
                <a:ext uri="{FF2B5EF4-FFF2-40B4-BE49-F238E27FC236}">
                  <a16:creationId xmlns:a16="http://schemas.microsoft.com/office/drawing/2014/main" id="{8C3EBA7A-0E98-4496-AED4-11CAE38F49EA}"/>
                </a:ext>
              </a:extLst>
            </p:cNvPr>
            <p:cNvSpPr>
              <a:spLocks noChangeArrowheads="1"/>
            </p:cNvSpPr>
            <p:nvPr/>
          </p:nvSpPr>
          <p:spPr bwMode="auto">
            <a:xfrm>
              <a:off x="6564338" y="3318917"/>
              <a:ext cx="631412" cy="646965"/>
            </a:xfrm>
            <a:prstGeom prst="rect">
              <a:avLst/>
            </a:prstGeom>
            <a:solidFill>
              <a:srgbClr val="DF7B90"/>
            </a:solidFill>
            <a:ln>
              <a:noFill/>
            </a:ln>
          </p:spPr>
          <p:txBody>
            <a:bodyPr lIns="68562" tIns="34281" rIns="68562" bIns="34281"/>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90" name="Freeform 10">
              <a:extLst>
                <a:ext uri="{FF2B5EF4-FFF2-40B4-BE49-F238E27FC236}">
                  <a16:creationId xmlns:a16="http://schemas.microsoft.com/office/drawing/2014/main" id="{2296D11A-1A8A-4DF7-A19B-96C68443EDFB}"/>
                </a:ext>
              </a:extLst>
            </p:cNvPr>
            <p:cNvSpPr>
              <a:spLocks/>
            </p:cNvSpPr>
            <p:nvPr/>
          </p:nvSpPr>
          <p:spPr bwMode="auto">
            <a:xfrm>
              <a:off x="6348073" y="5765846"/>
              <a:ext cx="4433040" cy="614964"/>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84A266"/>
            </a:solidFill>
            <a:ln w="10" cap="flat" cmpd="sng">
              <a:noFill/>
              <a:round/>
              <a:headEnd/>
              <a:tailEnd/>
            </a:ln>
          </p:spPr>
          <p:txBody>
            <a:bodyPr lIns="68562" tIns="34281" rIns="68562" bIns="34281"/>
            <a:lstStyle/>
            <a:p>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91" name="Rectangle 12">
              <a:extLst>
                <a:ext uri="{FF2B5EF4-FFF2-40B4-BE49-F238E27FC236}">
                  <a16:creationId xmlns:a16="http://schemas.microsoft.com/office/drawing/2014/main" id="{FC3A940D-DAA8-45DE-9EE3-5306CC786805}"/>
                </a:ext>
              </a:extLst>
            </p:cNvPr>
            <p:cNvSpPr>
              <a:spLocks noChangeArrowheads="1"/>
            </p:cNvSpPr>
            <p:nvPr/>
          </p:nvSpPr>
          <p:spPr bwMode="auto">
            <a:xfrm>
              <a:off x="6566424" y="5751063"/>
              <a:ext cx="631412" cy="646965"/>
            </a:xfrm>
            <a:prstGeom prst="rect">
              <a:avLst/>
            </a:prstGeom>
            <a:solidFill>
              <a:srgbClr val="DF7B90"/>
            </a:solidFill>
            <a:ln>
              <a:noFill/>
            </a:ln>
          </p:spPr>
          <p:txBody>
            <a:bodyPr lIns="68562" tIns="34281" rIns="68562" bIns="34281"/>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endParaRPr lang="zh-CN" altLang="en-US" sz="2200" dirty="0">
                <a:solidFill>
                  <a:schemeClr val="bg1"/>
                </a:solidFill>
                <a:latin typeface="字魂59号-创粗黑" panose="00000500000000000000" pitchFamily="2" charset="-122"/>
                <a:ea typeface="字魂59号-创粗黑" panose="00000500000000000000" pitchFamily="2" charset="-122"/>
              </a:endParaRPr>
            </a:p>
          </p:txBody>
        </p:sp>
        <p:sp>
          <p:nvSpPr>
            <p:cNvPr id="94" name="TextBox 105">
              <a:extLst>
                <a:ext uri="{FF2B5EF4-FFF2-40B4-BE49-F238E27FC236}">
                  <a16:creationId xmlns:a16="http://schemas.microsoft.com/office/drawing/2014/main" id="{A1D235B3-5C58-408A-B5FB-C7B48CC84EF8}"/>
                </a:ext>
              </a:extLst>
            </p:cNvPr>
            <p:cNvSpPr txBox="1">
              <a:spLocks noChangeArrowheads="1"/>
            </p:cNvSpPr>
            <p:nvPr/>
          </p:nvSpPr>
          <p:spPr bwMode="auto">
            <a:xfrm>
              <a:off x="7252300" y="1207829"/>
              <a:ext cx="1882170" cy="604519"/>
            </a:xfrm>
            <a:prstGeom prst="rect">
              <a:avLst/>
            </a:prstGeom>
            <a:noFill/>
            <a:ln w="9525">
              <a:noFill/>
              <a:miter lim="800000"/>
              <a:headEnd/>
              <a:tailEnd/>
            </a:ln>
          </p:spPr>
          <p:txBody>
            <a:bodyPr wrap="non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dirty="0" err="1">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Kiến</a:t>
              </a:r>
              <a:r>
                <a:rPr lang="en-US" altLang="zh-CN"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 </a:t>
              </a:r>
              <a:r>
                <a:rPr lang="en-US" altLang="zh-CN" sz="2800" dirty="0" err="1">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thức</a:t>
              </a:r>
              <a:endParaRPr lang="zh-CN" altLang="en-US"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endParaRPr>
            </a:p>
          </p:txBody>
        </p:sp>
        <p:sp>
          <p:nvSpPr>
            <p:cNvPr id="95" name="TextBox 106">
              <a:extLst>
                <a:ext uri="{FF2B5EF4-FFF2-40B4-BE49-F238E27FC236}">
                  <a16:creationId xmlns:a16="http://schemas.microsoft.com/office/drawing/2014/main" id="{C76EEE67-CC86-446A-B4B8-A55F8697D268}"/>
                </a:ext>
              </a:extLst>
            </p:cNvPr>
            <p:cNvSpPr txBox="1">
              <a:spLocks noChangeArrowheads="1"/>
            </p:cNvSpPr>
            <p:nvPr/>
          </p:nvSpPr>
          <p:spPr bwMode="auto">
            <a:xfrm>
              <a:off x="6507327" y="1149149"/>
              <a:ext cx="384381" cy="604519"/>
            </a:xfrm>
            <a:prstGeom prst="rect">
              <a:avLst/>
            </a:prstGeom>
            <a:noFill/>
            <a:ln w="9525">
              <a:noFill/>
              <a:miter lim="800000"/>
              <a:headEnd/>
              <a:tailEnd/>
            </a:ln>
          </p:spPr>
          <p:txBody>
            <a:bodyPr wrap="non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1</a:t>
              </a:r>
              <a:endParaRPr lang="zh-CN" altLang="en-US"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endParaRPr>
            </a:p>
          </p:txBody>
        </p:sp>
        <p:sp>
          <p:nvSpPr>
            <p:cNvPr id="96" name="TextBox 108">
              <a:extLst>
                <a:ext uri="{FF2B5EF4-FFF2-40B4-BE49-F238E27FC236}">
                  <a16:creationId xmlns:a16="http://schemas.microsoft.com/office/drawing/2014/main" id="{70131DE3-6444-4D87-8539-4E703F374A0F}"/>
                </a:ext>
              </a:extLst>
            </p:cNvPr>
            <p:cNvSpPr txBox="1">
              <a:spLocks noChangeArrowheads="1"/>
            </p:cNvSpPr>
            <p:nvPr/>
          </p:nvSpPr>
          <p:spPr bwMode="auto">
            <a:xfrm>
              <a:off x="7405970" y="3390555"/>
              <a:ext cx="1552774" cy="604519"/>
            </a:xfrm>
            <a:prstGeom prst="rect">
              <a:avLst/>
            </a:prstGeom>
            <a:noFill/>
            <a:ln w="9525">
              <a:noFill/>
              <a:miter lim="800000"/>
              <a:headEnd/>
              <a:tailEnd/>
            </a:ln>
          </p:spPr>
          <p:txBody>
            <a:bodyPr wrap="non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dirty="0" err="1">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Kĩ</a:t>
              </a:r>
              <a:r>
                <a:rPr lang="en-US" altLang="zh-CN"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 </a:t>
              </a:r>
              <a:r>
                <a:rPr lang="en-US" altLang="zh-CN" sz="2800" dirty="0" err="1">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năng</a:t>
              </a:r>
              <a:endParaRPr lang="zh-CN" altLang="en-US"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endParaRPr>
            </a:p>
          </p:txBody>
        </p:sp>
        <p:sp>
          <p:nvSpPr>
            <p:cNvPr id="97" name="TextBox 109">
              <a:extLst>
                <a:ext uri="{FF2B5EF4-FFF2-40B4-BE49-F238E27FC236}">
                  <a16:creationId xmlns:a16="http://schemas.microsoft.com/office/drawing/2014/main" id="{5AACF044-270A-4ED5-8E3B-EFB47BACA450}"/>
                </a:ext>
              </a:extLst>
            </p:cNvPr>
            <p:cNvSpPr txBox="1">
              <a:spLocks noChangeArrowheads="1"/>
            </p:cNvSpPr>
            <p:nvPr/>
          </p:nvSpPr>
          <p:spPr bwMode="auto">
            <a:xfrm>
              <a:off x="6660998" y="3336424"/>
              <a:ext cx="384381" cy="604519"/>
            </a:xfrm>
            <a:prstGeom prst="rect">
              <a:avLst/>
            </a:prstGeom>
            <a:noFill/>
            <a:ln w="9525">
              <a:noFill/>
              <a:miter lim="800000"/>
              <a:headEnd/>
              <a:tailEnd/>
            </a:ln>
          </p:spPr>
          <p:txBody>
            <a:bodyPr wrap="non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2</a:t>
              </a:r>
              <a:endParaRPr lang="zh-CN" altLang="en-US"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endParaRPr>
            </a:p>
          </p:txBody>
        </p:sp>
        <p:sp>
          <p:nvSpPr>
            <p:cNvPr id="98" name="TextBox 115">
              <a:extLst>
                <a:ext uri="{FF2B5EF4-FFF2-40B4-BE49-F238E27FC236}">
                  <a16:creationId xmlns:a16="http://schemas.microsoft.com/office/drawing/2014/main" id="{0C59645F-5BC4-4A27-9A1D-8BF01175186D}"/>
                </a:ext>
              </a:extLst>
            </p:cNvPr>
            <p:cNvSpPr txBox="1">
              <a:spLocks noChangeArrowheads="1"/>
            </p:cNvSpPr>
            <p:nvPr/>
          </p:nvSpPr>
          <p:spPr bwMode="auto">
            <a:xfrm>
              <a:off x="7405969" y="5791570"/>
              <a:ext cx="1504332" cy="604519"/>
            </a:xfrm>
            <a:prstGeom prst="rect">
              <a:avLst/>
            </a:prstGeom>
            <a:noFill/>
            <a:ln w="9525">
              <a:noFill/>
              <a:miter lim="800000"/>
              <a:headEnd/>
              <a:tailEnd/>
            </a:ln>
          </p:spPr>
          <p:txBody>
            <a:bodyPr wrap="non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dirty="0" err="1">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Thái</a:t>
              </a:r>
              <a:r>
                <a:rPr lang="en-US" altLang="zh-CN"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 </a:t>
              </a:r>
              <a:r>
                <a:rPr lang="en-US" altLang="zh-CN" sz="2800" dirty="0" err="1">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độ</a:t>
              </a:r>
              <a:endParaRPr lang="zh-CN" altLang="en-US"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endParaRPr>
            </a:p>
          </p:txBody>
        </p:sp>
        <p:sp>
          <p:nvSpPr>
            <p:cNvPr id="99" name="TextBox 116">
              <a:extLst>
                <a:ext uri="{FF2B5EF4-FFF2-40B4-BE49-F238E27FC236}">
                  <a16:creationId xmlns:a16="http://schemas.microsoft.com/office/drawing/2014/main" id="{8BC937E9-7646-4179-A2DB-D2CDA5706B74}"/>
                </a:ext>
              </a:extLst>
            </p:cNvPr>
            <p:cNvSpPr txBox="1">
              <a:spLocks noChangeArrowheads="1"/>
            </p:cNvSpPr>
            <p:nvPr/>
          </p:nvSpPr>
          <p:spPr bwMode="auto">
            <a:xfrm>
              <a:off x="6660998" y="5751061"/>
              <a:ext cx="397946" cy="604519"/>
            </a:xfrm>
            <a:prstGeom prst="rect">
              <a:avLst/>
            </a:prstGeom>
            <a:noFill/>
            <a:ln w="9525">
              <a:noFill/>
              <a:miter lim="800000"/>
              <a:headEnd/>
              <a:tailEnd/>
            </a:ln>
          </p:spPr>
          <p:txBody>
            <a:bodyPr wrap="non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rPr>
                <a:t>3</a:t>
              </a:r>
              <a:endParaRPr lang="zh-CN" altLang="en-US" sz="2800" dirty="0">
                <a:solidFill>
                  <a:schemeClr val="bg1"/>
                </a:solidFill>
                <a:latin typeface="Times New Roman" panose="02020603050405020304" pitchFamily="18" charset="0"/>
                <a:ea typeface="字魂59号-创粗黑" panose="00000500000000000000" pitchFamily="2" charset="-122"/>
                <a:cs typeface="Times New Roman" panose="02020603050405020304" pitchFamily="18" charset="0"/>
              </a:endParaRPr>
            </a:p>
          </p:txBody>
        </p:sp>
        <p:sp>
          <p:nvSpPr>
            <p:cNvPr id="100" name="TextBox 117">
              <a:extLst>
                <a:ext uri="{FF2B5EF4-FFF2-40B4-BE49-F238E27FC236}">
                  <a16:creationId xmlns:a16="http://schemas.microsoft.com/office/drawing/2014/main" id="{B63D0E7B-54C6-4A7A-BC44-F01D29F2EE9D}"/>
                </a:ext>
              </a:extLst>
            </p:cNvPr>
            <p:cNvSpPr txBox="1">
              <a:spLocks noChangeArrowheads="1"/>
            </p:cNvSpPr>
            <p:nvPr/>
          </p:nvSpPr>
          <p:spPr bwMode="auto">
            <a:xfrm>
              <a:off x="7416457" y="4639714"/>
              <a:ext cx="167446" cy="530113"/>
            </a:xfrm>
            <a:prstGeom prst="rect">
              <a:avLst/>
            </a:prstGeom>
            <a:noFill/>
            <a:ln w="9525">
              <a:noFill/>
              <a:miter lim="800000"/>
              <a:headEnd/>
              <a:tailEnd/>
            </a:ln>
          </p:spPr>
          <p:txBody>
            <a:bodyPr wrap="non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endParaRPr lang="zh-CN" altLang="en-US" sz="2400" dirty="0">
                <a:solidFill>
                  <a:schemeClr val="bg1"/>
                </a:solidFill>
                <a:latin typeface="字魂59号-创粗黑" panose="00000500000000000000" pitchFamily="2" charset="-122"/>
                <a:ea typeface="字魂59号-创粗黑" panose="00000500000000000000" pitchFamily="2" charset="-122"/>
              </a:endParaRPr>
            </a:p>
          </p:txBody>
        </p:sp>
      </p:grpSp>
      <p:sp>
        <p:nvSpPr>
          <p:cNvPr id="102" name="矩形 101">
            <a:extLst>
              <a:ext uri="{FF2B5EF4-FFF2-40B4-BE49-F238E27FC236}">
                <a16:creationId xmlns:a16="http://schemas.microsoft.com/office/drawing/2014/main" id="{F4E292BF-38A4-4F17-86AE-91B9F0637716}"/>
              </a:ext>
            </a:extLst>
          </p:cNvPr>
          <p:cNvSpPr/>
          <p:nvPr/>
        </p:nvSpPr>
        <p:spPr>
          <a:xfrm>
            <a:off x="1865131" y="308225"/>
            <a:ext cx="2645222" cy="1130157"/>
          </a:xfrm>
          <a:prstGeom prst="rect">
            <a:avLst/>
          </a:prstGeom>
          <a:solidFill>
            <a:srgbClr val="84A26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5400" dirty="0" err="1">
                <a:solidFill>
                  <a:schemeClr val="bg1"/>
                </a:solidFill>
                <a:latin typeface="UTM Staccato " panose="02040603050506020204" pitchFamily="18" charset="0"/>
                <a:ea typeface="字魂59号-创粗黑" panose="00000500000000000000" pitchFamily="2" charset="-122"/>
              </a:rPr>
              <a:t>Mục</a:t>
            </a:r>
            <a:r>
              <a:rPr kumimoji="1" lang="en-US" altLang="zh-CN" sz="5400" dirty="0">
                <a:solidFill>
                  <a:schemeClr val="bg1"/>
                </a:solidFill>
                <a:latin typeface="UTM Staccato " panose="02040603050506020204" pitchFamily="18" charset="0"/>
                <a:ea typeface="字魂59号-创粗黑" panose="00000500000000000000" pitchFamily="2" charset="-122"/>
              </a:rPr>
              <a:t> </a:t>
            </a:r>
            <a:r>
              <a:rPr kumimoji="1" lang="en-US" altLang="zh-CN" sz="5400" dirty="0" err="1">
                <a:solidFill>
                  <a:schemeClr val="bg1"/>
                </a:solidFill>
                <a:latin typeface="UTM Staccato " panose="02040603050506020204" pitchFamily="18" charset="0"/>
                <a:ea typeface="字魂59号-创粗黑" panose="00000500000000000000" pitchFamily="2" charset="-122"/>
              </a:rPr>
              <a:t>tiêu</a:t>
            </a:r>
            <a:endParaRPr kumimoji="1" lang="en-US" altLang="zh-CN" sz="4400" dirty="0">
              <a:solidFill>
                <a:schemeClr val="bg1"/>
              </a:solidFill>
              <a:latin typeface="UTM Staccato " panose="02040603050506020204" pitchFamily="18" charset="0"/>
              <a:ea typeface="字魂59号-创粗黑" panose="00000500000000000000" pitchFamily="2" charset="-122"/>
            </a:endParaRPr>
          </a:p>
        </p:txBody>
      </p:sp>
      <p:sp>
        <p:nvSpPr>
          <p:cNvPr id="28" name="TextBox 27">
            <a:extLst>
              <a:ext uri="{FF2B5EF4-FFF2-40B4-BE49-F238E27FC236}">
                <a16:creationId xmlns:a16="http://schemas.microsoft.com/office/drawing/2014/main" id="{E2878494-A5D0-4B93-87F7-DF0E3785367B}"/>
              </a:ext>
            </a:extLst>
          </p:cNvPr>
          <p:cNvSpPr txBox="1"/>
          <p:nvPr/>
        </p:nvSpPr>
        <p:spPr>
          <a:xfrm>
            <a:off x="4353862" y="2389643"/>
            <a:ext cx="6863139" cy="954107"/>
          </a:xfrm>
          <a:prstGeom prst="rect">
            <a:avLst/>
          </a:prstGeom>
          <a:noFill/>
        </p:spPr>
        <p:txBody>
          <a:bodyPr wrap="square">
            <a:spAutoFit/>
          </a:bodyPr>
          <a:lstStyle/>
          <a:p>
            <a:pPr algn="just"/>
            <a:r>
              <a:rPr lang="nl-NL"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Bước đầu biết đọc diễn cảm một đoạn phù hợp với nội dung tự hào, ca ngợi.</a:t>
            </a:r>
            <a:endParaRPr lang="en-US" sz="24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8EE6A77A-6283-4F46-929C-2D3C57E9B32D}"/>
              </a:ext>
            </a:extLst>
          </p:cNvPr>
          <p:cNvSpPr txBox="1"/>
          <p:nvPr/>
        </p:nvSpPr>
        <p:spPr>
          <a:xfrm>
            <a:off x="4283702" y="4075187"/>
            <a:ext cx="6863139" cy="1384995"/>
          </a:xfrm>
          <a:prstGeom prst="rect">
            <a:avLst/>
          </a:prstGeom>
          <a:noFill/>
        </p:spPr>
        <p:txBody>
          <a:bodyPr wrap="square">
            <a:spAutoFit/>
          </a:bodyPr>
          <a:lstStyle/>
          <a:p>
            <a:pPr algn="just"/>
            <a:r>
              <a:rPr lang="nl-NL" sz="28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Hiểu ND: Bộ sưu tập trống đồng Đông Sơn rất phong phú, độc đáo, là niềm tự hào của người Việt Nam</a:t>
            </a:r>
            <a:endParaRPr lang="en-US" sz="24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E82CCA58-2AEA-4C8E-98DF-2A288FB48EDE}"/>
              </a:ext>
            </a:extLst>
          </p:cNvPr>
          <p:cNvSpPr txBox="1"/>
          <p:nvPr/>
        </p:nvSpPr>
        <p:spPr>
          <a:xfrm>
            <a:off x="4228457" y="6184719"/>
            <a:ext cx="6200454" cy="523220"/>
          </a:xfrm>
          <a:prstGeom prst="rect">
            <a:avLst/>
          </a:prstGeom>
          <a:noFill/>
        </p:spPr>
        <p:txBody>
          <a:bodyPr wrap="square">
            <a:spAutoFit/>
          </a:bodyPr>
          <a:lstStyle/>
          <a:p>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Giáo</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dục</a:t>
            </a:r>
            <a:r>
              <a:rPr lang="vi-VN" sz="2800" dirty="0">
                <a:solidFill>
                  <a:schemeClr val="accent5">
                    <a:lumMod val="50000"/>
                  </a:schemeClr>
                </a:solidFill>
                <a:effectLst/>
                <a:latin typeface="Times New Roman" panose="02020603050405020304" pitchFamily="18" charset="0"/>
                <a:ea typeface="Times New Roman" panose="02020603050405020304" pitchFamily="18" charset="0"/>
              </a:rPr>
              <a:t> HS yêu thích môn học</a:t>
            </a:r>
            <a:endParaRPr lang="en-US" sz="2800" dirty="0">
              <a:solidFill>
                <a:schemeClr val="accent5">
                  <a:lumMod val="50000"/>
                </a:schemeClr>
              </a:solidFill>
              <a:latin typeface="UTM Khuccamta" panose="02040603050506020204" pitchFamily="18" charset="0"/>
            </a:endParaRPr>
          </a:p>
        </p:txBody>
      </p:sp>
    </p:spTree>
    <p:extLst>
      <p:ext uri="{BB962C8B-B14F-4D97-AF65-F5344CB8AC3E}">
        <p14:creationId xmlns:p14="http://schemas.microsoft.com/office/powerpoint/2010/main" val="751631942"/>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barn(inVertical)">
                                          <p:cBhvr>
                                            <p:cTn id="7" dur="1000"/>
                                            <p:tgtEl>
                                              <p:spTgt spid="8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fade">
                                          <p:cBhvr>
                                            <p:cTn id="11" dur="1000"/>
                                            <p:tgtEl>
                                              <p:spTgt spid="102"/>
                                            </p:tgtEl>
                                          </p:cBhvr>
                                        </p:animEffect>
                                        <p:anim calcmode="lin" valueType="num">
                                          <p:cBhvr>
                                            <p:cTn id="12" dur="1000" fill="hold"/>
                                            <p:tgtEl>
                                              <p:spTgt spid="102"/>
                                            </p:tgtEl>
                                            <p:attrNameLst>
                                              <p:attrName>ppt_x</p:attrName>
                                            </p:attrNameLst>
                                          </p:cBhvr>
                                          <p:tavLst>
                                            <p:tav tm="0">
                                              <p:val>
                                                <p:strVal val="#ppt_x"/>
                                              </p:val>
                                            </p:tav>
                                            <p:tav tm="100000">
                                              <p:val>
                                                <p:strVal val="#ppt_x"/>
                                              </p:val>
                                            </p:tav>
                                          </p:tavLst>
                                        </p:anim>
                                        <p:anim calcmode="lin" valueType="num">
                                          <p:cBhvr>
                                            <p:cTn id="13"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14:presetBounceEnd="50000">
                                      <p:stCondLst>
                                        <p:cond delay="0"/>
                                      </p:stCondLst>
                                      <p:childTnLst>
                                        <p:set>
                                          <p:cBhvr>
                                            <p:cTn id="17" dur="1" fill="hold">
                                              <p:stCondLst>
                                                <p:cond delay="0"/>
                                              </p:stCondLst>
                                            </p:cTn>
                                            <p:tgtEl>
                                              <p:spTgt spid="85"/>
                                            </p:tgtEl>
                                            <p:attrNameLst>
                                              <p:attrName>style.visibility</p:attrName>
                                            </p:attrNameLst>
                                          </p:cBhvr>
                                          <p:to>
                                            <p:strVal val="visible"/>
                                          </p:to>
                                        </p:set>
                                        <p:anim calcmode="lin" valueType="num" p14:bounceEnd="50000">
                                          <p:cBhvr additive="base">
                                            <p:cTn id="18" dur="1000" fill="hold"/>
                                            <p:tgtEl>
                                              <p:spTgt spid="85"/>
                                            </p:tgtEl>
                                            <p:attrNameLst>
                                              <p:attrName>ppt_x</p:attrName>
                                            </p:attrNameLst>
                                          </p:cBhvr>
                                          <p:tavLst>
                                            <p:tav tm="0">
                                              <p:val>
                                                <p:strVal val="1+#ppt_w/2"/>
                                              </p:val>
                                            </p:tav>
                                            <p:tav tm="100000">
                                              <p:val>
                                                <p:strVal val="#ppt_x"/>
                                              </p:val>
                                            </p:tav>
                                          </p:tavLst>
                                        </p:anim>
                                        <p:anim calcmode="lin" valueType="num" p14:bounceEnd="50000">
                                          <p:cBhvr additive="base">
                                            <p:cTn id="19" dur="1000" fill="hold"/>
                                            <p:tgtEl>
                                              <p:spTgt spid="8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inVertical)">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barn(inVertical)">
                                          <p:cBhvr>
                                            <p:cTn id="3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28" grpId="0"/>
          <p:bldP spid="30" grpId="0"/>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barn(inVertical)">
                                          <p:cBhvr>
                                            <p:cTn id="7" dur="1000"/>
                                            <p:tgtEl>
                                              <p:spTgt spid="8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fade">
                                          <p:cBhvr>
                                            <p:cTn id="11" dur="1000"/>
                                            <p:tgtEl>
                                              <p:spTgt spid="102"/>
                                            </p:tgtEl>
                                          </p:cBhvr>
                                        </p:animEffect>
                                        <p:anim calcmode="lin" valueType="num">
                                          <p:cBhvr>
                                            <p:cTn id="12" dur="1000" fill="hold"/>
                                            <p:tgtEl>
                                              <p:spTgt spid="102"/>
                                            </p:tgtEl>
                                            <p:attrNameLst>
                                              <p:attrName>ppt_x</p:attrName>
                                            </p:attrNameLst>
                                          </p:cBhvr>
                                          <p:tavLst>
                                            <p:tav tm="0">
                                              <p:val>
                                                <p:strVal val="#ppt_x"/>
                                              </p:val>
                                            </p:tav>
                                            <p:tav tm="100000">
                                              <p:val>
                                                <p:strVal val="#ppt_x"/>
                                              </p:val>
                                            </p:tav>
                                          </p:tavLst>
                                        </p:anim>
                                        <p:anim calcmode="lin" valueType="num">
                                          <p:cBhvr>
                                            <p:cTn id="13"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85"/>
                                            </p:tgtEl>
                                            <p:attrNameLst>
                                              <p:attrName>style.visibility</p:attrName>
                                            </p:attrNameLst>
                                          </p:cBhvr>
                                          <p:to>
                                            <p:strVal val="visible"/>
                                          </p:to>
                                        </p:set>
                                        <p:anim calcmode="lin" valueType="num">
                                          <p:cBhvr additive="base">
                                            <p:cTn id="18" dur="1000" fill="hold"/>
                                            <p:tgtEl>
                                              <p:spTgt spid="85"/>
                                            </p:tgtEl>
                                            <p:attrNameLst>
                                              <p:attrName>ppt_x</p:attrName>
                                            </p:attrNameLst>
                                          </p:cBhvr>
                                          <p:tavLst>
                                            <p:tav tm="0">
                                              <p:val>
                                                <p:strVal val="1+#ppt_w/2"/>
                                              </p:val>
                                            </p:tav>
                                            <p:tav tm="100000">
                                              <p:val>
                                                <p:strVal val="#ppt_x"/>
                                              </p:val>
                                            </p:tav>
                                          </p:tavLst>
                                        </p:anim>
                                        <p:anim calcmode="lin" valueType="num">
                                          <p:cBhvr additive="base">
                                            <p:cTn id="19" dur="1000" fill="hold"/>
                                            <p:tgtEl>
                                              <p:spTgt spid="8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inVertical)">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barn(inVertical)">
                                          <p:cBhvr>
                                            <p:cTn id="3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28" grpId="0"/>
          <p:bldP spid="30" grpId="0"/>
          <p:bldP spid="32"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图片 63">
            <a:extLst>
              <a:ext uri="{FF2B5EF4-FFF2-40B4-BE49-F238E27FC236}">
                <a16:creationId xmlns:a16="http://schemas.microsoft.com/office/drawing/2014/main" id="{F7525FFB-6003-4068-8383-BA6228530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65" name="矩形 64">
            <a:extLst>
              <a:ext uri="{FF2B5EF4-FFF2-40B4-BE49-F238E27FC236}">
                <a16:creationId xmlns:a16="http://schemas.microsoft.com/office/drawing/2014/main" id="{5AB54CFA-654A-476E-838C-0CC50108FB0F}"/>
              </a:ext>
            </a:extLst>
          </p:cNvPr>
          <p:cNvSpPr/>
          <p:nvPr/>
        </p:nvSpPr>
        <p:spPr>
          <a:xfrm>
            <a:off x="4210209" y="0"/>
            <a:ext cx="1940176" cy="1930242"/>
          </a:xfrm>
          <a:prstGeom prst="rect">
            <a:avLst/>
          </a:prstGeom>
          <a:solidFill>
            <a:srgbClr val="84A26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8800" dirty="0">
                <a:solidFill>
                  <a:schemeClr val="bg1"/>
                </a:solidFill>
                <a:latin typeface="UTM Staccato " panose="02040603050506020204" pitchFamily="18" charset="0"/>
                <a:ea typeface="字魂59号-创粗黑" panose="00000500000000000000" pitchFamily="2" charset="-122"/>
              </a:rPr>
              <a:t>01</a:t>
            </a:r>
            <a:endParaRPr kumimoji="1" lang="en-US" altLang="zh-CN" sz="7200" dirty="0">
              <a:solidFill>
                <a:schemeClr val="bg1"/>
              </a:solidFill>
              <a:latin typeface="UTM Staccato " panose="02040603050506020204" pitchFamily="18" charset="0"/>
              <a:ea typeface="字魂59号-创粗黑" panose="00000500000000000000" pitchFamily="2" charset="-122"/>
            </a:endParaRPr>
          </a:p>
        </p:txBody>
      </p:sp>
      <p:sp>
        <p:nvSpPr>
          <p:cNvPr id="66" name="矩形 65">
            <a:extLst>
              <a:ext uri="{FF2B5EF4-FFF2-40B4-BE49-F238E27FC236}">
                <a16:creationId xmlns:a16="http://schemas.microsoft.com/office/drawing/2014/main" id="{B5FBFC2D-8D3A-4C63-ABEC-E716FB20834F}"/>
              </a:ext>
            </a:extLst>
          </p:cNvPr>
          <p:cNvSpPr/>
          <p:nvPr/>
        </p:nvSpPr>
        <p:spPr>
          <a:xfrm>
            <a:off x="5180297" y="2451576"/>
            <a:ext cx="5634475" cy="1477328"/>
          </a:xfrm>
          <a:prstGeom prst="rect">
            <a:avLst/>
          </a:prstGeom>
        </p:spPr>
        <p:txBody>
          <a:bodyPr wrap="square" lIns="0" tIns="0" rIns="0" bIns="0">
            <a:spAutoFit/>
          </a:bodyPr>
          <a:lstStyle/>
          <a:p>
            <a:pPr eaLnBrk="1" hangingPunct="1">
              <a:defRPr/>
            </a:pPr>
            <a:r>
              <a:rPr lang="en-US" altLang="zh-CN"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LUYỆN ĐỌC</a:t>
            </a:r>
            <a:endParaRPr lang="zh-CN" altLang="en-US" sz="9600" spc="-150" noProof="1">
              <a:solidFill>
                <a:schemeClr val="tx1">
                  <a:lumMod val="50000"/>
                  <a:lumOff val="50000"/>
                </a:schemeClr>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
        <p:nvSpPr>
          <p:cNvPr id="5" name="矩形 65">
            <a:extLst>
              <a:ext uri="{FF2B5EF4-FFF2-40B4-BE49-F238E27FC236}">
                <a16:creationId xmlns:a16="http://schemas.microsoft.com/office/drawing/2014/main" id="{2CEE3891-5972-4C8F-970B-CB8E7CB6D32E}"/>
              </a:ext>
            </a:extLst>
          </p:cNvPr>
          <p:cNvSpPr/>
          <p:nvPr/>
        </p:nvSpPr>
        <p:spPr>
          <a:xfrm>
            <a:off x="5096392" y="2478451"/>
            <a:ext cx="5634475" cy="1477328"/>
          </a:xfrm>
          <a:prstGeom prst="rect">
            <a:avLst/>
          </a:prstGeom>
        </p:spPr>
        <p:txBody>
          <a:bodyPr wrap="square" lIns="0" tIns="0" rIns="0" bIns="0">
            <a:spAutoFit/>
          </a:bodyPr>
          <a:lstStyle/>
          <a:p>
            <a:pPr eaLnBrk="1" hangingPunct="1">
              <a:defRPr/>
            </a:pPr>
            <a:r>
              <a:rPr lang="en-US" altLang="zh-CN" sz="9600" spc="-150" noProof="1">
                <a:solidFill>
                  <a:srgbClr val="E17888"/>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rPr>
              <a:t>LUYỆN ĐỌC</a:t>
            </a:r>
            <a:endParaRPr lang="zh-CN" altLang="en-US" sz="9600" spc="-150" noProof="1">
              <a:solidFill>
                <a:srgbClr val="E17888"/>
              </a:solidFill>
              <a:effectLst>
                <a:outerShdw blurRad="50800" dist="38100" dir="2700000" algn="tl" rotWithShape="0">
                  <a:prstClr val="black">
                    <a:alpha val="40000"/>
                  </a:prstClr>
                </a:outerShdw>
              </a:effectLst>
              <a:latin typeface="UTM Staccato " panose="02040603050506020204" pitchFamily="18" charset="0"/>
              <a:ea typeface="字魂59号-创粗黑" panose="00000500000000000000" pitchFamily="2" charset="-122"/>
              <a:cs typeface="+mn-ea"/>
              <a:sym typeface="Arial" panose="020B0604020202020204" pitchFamily="34" charset="0"/>
            </a:endParaRPr>
          </a:p>
        </p:txBody>
      </p:sp>
    </p:spTree>
    <p:extLst>
      <p:ext uri="{BB962C8B-B14F-4D97-AF65-F5344CB8AC3E}">
        <p14:creationId xmlns:p14="http://schemas.microsoft.com/office/powerpoint/2010/main" val="2013290940"/>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1000"/>
                                        <p:tgtEl>
                                          <p:spTgt spid="64"/>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1000"/>
                                        <p:tgtEl>
                                          <p:spTgt spid="65"/>
                                        </p:tgtEl>
                                      </p:cBhvr>
                                    </p:animEffect>
                                    <p:anim calcmode="lin" valueType="num">
                                      <p:cBhvr>
                                        <p:cTn id="12" dur="1000" fill="hold"/>
                                        <p:tgtEl>
                                          <p:spTgt spid="65"/>
                                        </p:tgtEl>
                                        <p:attrNameLst>
                                          <p:attrName>ppt_x</p:attrName>
                                        </p:attrNameLst>
                                      </p:cBhvr>
                                      <p:tavLst>
                                        <p:tav tm="0">
                                          <p:val>
                                            <p:strVal val="#ppt_x"/>
                                          </p:val>
                                        </p:tav>
                                        <p:tav tm="100000">
                                          <p:val>
                                            <p:strVal val="#ppt_x"/>
                                          </p:val>
                                        </p:tav>
                                      </p:tavLst>
                                    </p:anim>
                                    <p:anim calcmode="lin" valueType="num">
                                      <p:cBhvr>
                                        <p:cTn id="13" dur="1000" fill="hold"/>
                                        <p:tgtEl>
                                          <p:spTgt spid="65"/>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3" presetClass="entr" presetSubtype="32" fill="hold" grpId="0" nodeType="afterEffect">
                                  <p:stCondLst>
                                    <p:cond delay="0"/>
                                  </p:stCondLst>
                                  <p:childTnLst>
                                    <p:set>
                                      <p:cBhvr>
                                        <p:cTn id="16" dur="1" fill="hold">
                                          <p:stCondLst>
                                            <p:cond delay="0"/>
                                          </p:stCondLst>
                                        </p:cTn>
                                        <p:tgtEl>
                                          <p:spTgt spid="66"/>
                                        </p:tgtEl>
                                        <p:attrNameLst>
                                          <p:attrName>style.visibility</p:attrName>
                                        </p:attrNameLst>
                                      </p:cBhvr>
                                      <p:to>
                                        <p:strVal val="visible"/>
                                      </p:to>
                                    </p:set>
                                    <p:anim calcmode="lin" valueType="num">
                                      <p:cBhvr>
                                        <p:cTn id="17" dur="500" fill="hold"/>
                                        <p:tgtEl>
                                          <p:spTgt spid="66"/>
                                        </p:tgtEl>
                                        <p:attrNameLst>
                                          <p:attrName>ppt_w</p:attrName>
                                        </p:attrNameLst>
                                      </p:cBhvr>
                                      <p:tavLst>
                                        <p:tav tm="0">
                                          <p:val>
                                            <p:strVal val="4*#ppt_w"/>
                                          </p:val>
                                        </p:tav>
                                        <p:tav tm="100000">
                                          <p:val>
                                            <p:strVal val="#ppt_w"/>
                                          </p:val>
                                        </p:tav>
                                      </p:tavLst>
                                    </p:anim>
                                    <p:anim calcmode="lin" valueType="num">
                                      <p:cBhvr>
                                        <p:cTn id="18" dur="500" fill="hold"/>
                                        <p:tgtEl>
                                          <p:spTgt spid="66"/>
                                        </p:tgtEl>
                                        <p:attrNameLst>
                                          <p:attrName>ppt_h</p:attrName>
                                        </p:attrNameLst>
                                      </p:cBhvr>
                                      <p:tavLst>
                                        <p:tav tm="0">
                                          <p:val>
                                            <p:strVal val="4*#ppt_h"/>
                                          </p:val>
                                        </p:tav>
                                        <p:tav tm="100000">
                                          <p:val>
                                            <p:strVal val="#ppt_h"/>
                                          </p:val>
                                        </p:tav>
                                      </p:tavLst>
                                    </p:anim>
                                  </p:childTnLst>
                                </p:cTn>
                              </p:par>
                            </p:childTnLst>
                          </p:cTn>
                        </p:par>
                        <p:par>
                          <p:cTn id="19" fill="hold">
                            <p:stCondLst>
                              <p:cond delay="2500"/>
                            </p:stCondLst>
                            <p:childTnLst>
                              <p:par>
                                <p:cTn id="20" presetID="23" presetClass="entr" presetSubtype="32"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strVal val="4*#ppt_w"/>
                                          </p:val>
                                        </p:tav>
                                        <p:tav tm="100000">
                                          <p:val>
                                            <p:strVal val="#ppt_w"/>
                                          </p:val>
                                        </p:tav>
                                      </p:tavLst>
                                    </p:anim>
                                    <p:anim calcmode="lin" valueType="num">
                                      <p:cBhvr>
                                        <p:cTn id="23" dur="500" fill="hold"/>
                                        <p:tgtEl>
                                          <p:spTgt spid="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C55ADEB-DF70-49C8-982A-8BB4ABBA9635}"/>
              </a:ext>
            </a:extLst>
          </p:cNvPr>
          <p:cNvSpPr/>
          <p:nvPr/>
        </p:nvSpPr>
        <p:spPr>
          <a:xfrm>
            <a:off x="151606" y="713117"/>
            <a:ext cx="11887200" cy="5956623"/>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3" name="TextBox 2">
            <a:extLst>
              <a:ext uri="{FF2B5EF4-FFF2-40B4-BE49-F238E27FC236}">
                <a16:creationId xmlns:a16="http://schemas.microsoft.com/office/drawing/2014/main" id="{907BE244-7F1A-4BF9-985F-E2CA0C0C48CC}"/>
              </a:ext>
            </a:extLst>
          </p:cNvPr>
          <p:cNvSpPr txBox="1"/>
          <p:nvPr/>
        </p:nvSpPr>
        <p:spPr>
          <a:xfrm>
            <a:off x="286871" y="780699"/>
            <a:ext cx="11728881" cy="5863144"/>
          </a:xfrm>
          <a:prstGeom prst="rect">
            <a:avLst/>
          </a:prstGeom>
          <a:noFill/>
        </p:spPr>
        <p:txBody>
          <a:bodyPr wrap="square">
            <a:spAutoFit/>
          </a:bodyPr>
          <a:lstStyle/>
          <a:p>
            <a:pPr algn="just"/>
            <a:r>
              <a:rPr lang="vi-VN" sz="2500" b="1" i="0" dirty="0">
                <a:solidFill>
                  <a:srgbClr val="000000"/>
                </a:solidFill>
                <a:effectLst/>
              </a:rPr>
              <a:t>   Niềm tự hào chính đáng của chúng ta trong nền văn hóa Đông Sơn chính là bộ sưu tập trống đồng hết sức phong phú.</a:t>
            </a:r>
          </a:p>
          <a:p>
            <a:pPr algn="just"/>
            <a:r>
              <a:rPr lang="vi-VN" sz="2500" b="1" i="0" dirty="0">
                <a:solidFill>
                  <a:srgbClr val="000000"/>
                </a:solidFill>
                <a:effectLst/>
              </a:rPr>
              <a:t>   Trống đồng Đông Sơn đa dạng không chỉ về hình dáng, kích thước mà cả về phong cách trang trí, sắp xếp hoa văn. Giữa mặt trống bao giờ cũng có hình ngôi sao nhiều cánh tỏa ra xung quanh. Tiếp đến là những hình tròn đồng tâm, hình vũ công nhảy múa, chèo thuyền, hình chim bay, hươu nai có gạc,...</a:t>
            </a:r>
          </a:p>
          <a:p>
            <a:pPr algn="just"/>
            <a:r>
              <a:rPr lang="vi-VN" sz="2500" b="1" i="0" dirty="0">
                <a:solidFill>
                  <a:srgbClr val="000000"/>
                </a:solidFill>
                <a:effectLst/>
              </a:rPr>
              <a:t>   Nổi bật trên hoa văn trống đồng là hình ảnh con người hòa với thiên nhiên. Con người lao động cầm vũ khí bảo vệ quê hương và tưng bừng nhảy múa mừng chiến công hay cảm tạ thần linh,... Đó là con người thuần hậu, hiền hòa, mang tính nhân bản sâu sắc. Bên cạnh và xung quanh con người đầy ý thức làm chủ ấy là những cánh cò bay lả bay la, những chim Lạc, chim Hồng, những đàn cá lội tung tăng,... Đó đây, hình tượng ghép đôi muông thú, nam nữ còn nói lên sự khát khao cuộc sống ấm no, yên vui của người dân</a:t>
            </a:r>
            <a:r>
              <a:rPr lang="en-US" sz="2500" b="1" i="0" dirty="0">
                <a:solidFill>
                  <a:srgbClr val="000000"/>
                </a:solidFill>
                <a:effectLst/>
              </a:rPr>
              <a:t>.</a:t>
            </a:r>
            <a:endParaRPr lang="vi-VN" sz="2500" b="1" i="0" dirty="0">
              <a:solidFill>
                <a:srgbClr val="000000"/>
              </a:solidFill>
              <a:effectLst/>
            </a:endParaRPr>
          </a:p>
        </p:txBody>
      </p:sp>
      <p:sp>
        <p:nvSpPr>
          <p:cNvPr id="8" name="TextBox 7">
            <a:extLst>
              <a:ext uri="{FF2B5EF4-FFF2-40B4-BE49-F238E27FC236}">
                <a16:creationId xmlns:a16="http://schemas.microsoft.com/office/drawing/2014/main" id="{AE398820-8829-4B7F-B845-49E9E0312875}"/>
              </a:ext>
            </a:extLst>
          </p:cNvPr>
          <p:cNvSpPr txBox="1"/>
          <p:nvPr/>
        </p:nvSpPr>
        <p:spPr>
          <a:xfrm>
            <a:off x="2961658" y="-32715"/>
            <a:ext cx="6267095" cy="707886"/>
          </a:xfrm>
          <a:prstGeom prst="rect">
            <a:avLst/>
          </a:prstGeom>
          <a:noFill/>
        </p:spPr>
        <p:txBody>
          <a:bodyPr wrap="square" rtlCol="0">
            <a:spAutoFit/>
          </a:bodyPr>
          <a:lstStyle/>
          <a:p>
            <a:pPr algn="ctr"/>
            <a:r>
              <a:rPr lang="en-US" sz="4000" b="1" dirty="0" err="1">
                <a:ln w="22225">
                  <a:solidFill>
                    <a:schemeClr val="accent2"/>
                  </a:solidFill>
                  <a:prstDash val="solid"/>
                </a:ln>
                <a:effectLst>
                  <a:glow rad="635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Trống</a:t>
            </a:r>
            <a:r>
              <a:rPr lang="en-US" sz="4000" b="1" dirty="0">
                <a:ln w="22225">
                  <a:solidFill>
                    <a:schemeClr val="accent2"/>
                  </a:solidFill>
                  <a:prstDash val="solid"/>
                </a:ln>
                <a:effectLst>
                  <a:glow rad="635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effectLst>
                  <a:glow rad="635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đồng</a:t>
            </a:r>
            <a:r>
              <a:rPr lang="en-US" sz="4000" b="1" dirty="0">
                <a:ln w="22225">
                  <a:solidFill>
                    <a:schemeClr val="accent2"/>
                  </a:solidFill>
                  <a:prstDash val="solid"/>
                </a:ln>
                <a:effectLst>
                  <a:glow rad="635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effectLst>
                  <a:glow rad="635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Đông</a:t>
            </a:r>
            <a:r>
              <a:rPr lang="en-US" sz="4000" b="1" dirty="0">
                <a:ln w="22225">
                  <a:solidFill>
                    <a:schemeClr val="accent2"/>
                  </a:solidFill>
                  <a:prstDash val="solid"/>
                </a:ln>
                <a:effectLst>
                  <a:glow rad="635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effectLst>
                  <a:glow rad="635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Sơn</a:t>
            </a:r>
            <a:endParaRPr lang="en-US" sz="4000" b="1" dirty="0">
              <a:ln w="22225">
                <a:solidFill>
                  <a:schemeClr val="accent2"/>
                </a:solidFill>
                <a:prstDash val="solid"/>
              </a:ln>
              <a:effectLst>
                <a:glow rad="63500">
                  <a:schemeClr val="accent3">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5849B27E-7977-4074-BA75-C720FA3F5624}"/>
              </a:ext>
            </a:extLst>
          </p:cNvPr>
          <p:cNvSpPr txBox="1"/>
          <p:nvPr/>
        </p:nvSpPr>
        <p:spPr>
          <a:xfrm>
            <a:off x="4990671" y="6305662"/>
            <a:ext cx="6097712" cy="461665"/>
          </a:xfrm>
          <a:prstGeom prst="rect">
            <a:avLst/>
          </a:prstGeom>
          <a:noFill/>
        </p:spPr>
        <p:txBody>
          <a:bodyPr wrap="square">
            <a:spAutoFit/>
          </a:bodyPr>
          <a:lstStyle/>
          <a:p>
            <a:pPr algn="r"/>
            <a:r>
              <a:rPr lang="vi-VN" sz="2400" b="0" i="1" dirty="0">
                <a:solidFill>
                  <a:schemeClr val="accent4">
                    <a:lumMod val="50000"/>
                  </a:schemeClr>
                </a:solidFill>
                <a:effectLst/>
                <a:latin typeface="OpenSans"/>
              </a:rPr>
              <a:t>Theo</a:t>
            </a:r>
            <a:r>
              <a:rPr lang="vi-VN" sz="2400" b="0" i="0" dirty="0">
                <a:solidFill>
                  <a:schemeClr val="accent4">
                    <a:lumMod val="50000"/>
                  </a:schemeClr>
                </a:solidFill>
                <a:effectLst/>
                <a:latin typeface="OpenSans"/>
              </a:rPr>
              <a:t> </a:t>
            </a:r>
            <a:r>
              <a:rPr lang="vi-VN" sz="2400" b="1" i="0" dirty="0">
                <a:solidFill>
                  <a:schemeClr val="accent4">
                    <a:lumMod val="50000"/>
                  </a:schemeClr>
                </a:solidFill>
                <a:effectLst/>
                <a:latin typeface="OpenSans"/>
              </a:rPr>
              <a:t>NGUYỄN VĂN HUYÊN</a:t>
            </a:r>
            <a:endParaRPr lang="vi-VN" sz="2400" b="0" i="0" dirty="0">
              <a:solidFill>
                <a:schemeClr val="accent4">
                  <a:lumMod val="50000"/>
                </a:schemeClr>
              </a:solidFill>
              <a:effectLst/>
              <a:latin typeface="OpenSans"/>
            </a:endParaRPr>
          </a:p>
        </p:txBody>
      </p:sp>
    </p:spTree>
    <p:extLst>
      <p:ext uri="{BB962C8B-B14F-4D97-AF65-F5344CB8AC3E}">
        <p14:creationId xmlns:p14="http://schemas.microsoft.com/office/powerpoint/2010/main" val="88939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2">
            <a:extLst>
              <a:ext uri="{FF2B5EF4-FFF2-40B4-BE49-F238E27FC236}">
                <a16:creationId xmlns:a16="http://schemas.microsoft.com/office/drawing/2014/main" id="{36D6B29A-902E-4F4B-8C63-C675B2204F96}"/>
              </a:ext>
            </a:extLst>
          </p:cNvPr>
          <p:cNvSpPr/>
          <p:nvPr/>
        </p:nvSpPr>
        <p:spPr>
          <a:xfrm flipH="1">
            <a:off x="6802240" y="1939949"/>
            <a:ext cx="4256863" cy="2336094"/>
          </a:xfrm>
          <a:prstGeom prst="rect">
            <a:avLst/>
          </a:prstGeom>
          <a:solidFill>
            <a:srgbClr val="DF7B9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en-US" sz="4400" dirty="0" err="1">
                <a:latin typeface="UTM Azuki" panose="02040603050506020204" pitchFamily="18" charset="0"/>
                <a:cs typeface="Times New Roman" panose="02020603050405020304" pitchFamily="18" charset="0"/>
              </a:rPr>
              <a:t>Đoạn</a:t>
            </a:r>
            <a:r>
              <a:rPr lang="en-US" altLang="en-US" sz="4400" dirty="0">
                <a:latin typeface="UTM Azuki" panose="02040603050506020204" pitchFamily="18" charset="0"/>
                <a:cs typeface="Times New Roman" panose="02020603050405020304" pitchFamily="18" charset="0"/>
              </a:rPr>
              <a:t> 2: </a:t>
            </a:r>
          </a:p>
          <a:p>
            <a:pPr algn="ctr"/>
            <a:r>
              <a:rPr lang="en-US" altLang="en-US" sz="4400" dirty="0" err="1">
                <a:latin typeface="UTM Azuki" panose="02040603050506020204" pitchFamily="18" charset="0"/>
                <a:cs typeface="Times New Roman" panose="02020603050405020304" pitchFamily="18" charset="0"/>
              </a:rPr>
              <a:t>Phần</a:t>
            </a:r>
            <a:r>
              <a:rPr lang="en-US" altLang="en-US" sz="4400" dirty="0">
                <a:latin typeface="UTM Azuki" panose="02040603050506020204" pitchFamily="18" charset="0"/>
                <a:cs typeface="Times New Roman" panose="02020603050405020304" pitchFamily="18" charset="0"/>
              </a:rPr>
              <a:t> </a:t>
            </a:r>
            <a:r>
              <a:rPr lang="en-US" altLang="en-US" sz="4400" dirty="0" err="1">
                <a:latin typeface="UTM Azuki" panose="02040603050506020204" pitchFamily="18" charset="0"/>
                <a:cs typeface="Times New Roman" panose="02020603050405020304" pitchFamily="18" charset="0"/>
              </a:rPr>
              <a:t>còn</a:t>
            </a:r>
            <a:r>
              <a:rPr lang="en-US" altLang="en-US" sz="4400" dirty="0">
                <a:latin typeface="UTM Azuki" panose="02040603050506020204" pitchFamily="18" charset="0"/>
                <a:cs typeface="Times New Roman" panose="02020603050405020304" pitchFamily="18" charset="0"/>
              </a:rPr>
              <a:t> </a:t>
            </a:r>
            <a:r>
              <a:rPr lang="en-US" altLang="en-US" sz="4400" dirty="0" err="1">
                <a:latin typeface="UTM Azuki" panose="02040603050506020204" pitchFamily="18" charset="0"/>
                <a:cs typeface="Times New Roman" panose="02020603050405020304" pitchFamily="18" charset="0"/>
              </a:rPr>
              <a:t>lại</a:t>
            </a:r>
            <a:endParaRPr lang="en-US" sz="2000" dirty="0">
              <a:latin typeface="UTM Azuki" panose="02040603050506020204" pitchFamily="18" charset="0"/>
            </a:endParaRPr>
          </a:p>
        </p:txBody>
      </p:sp>
      <p:sp>
        <p:nvSpPr>
          <p:cNvPr id="3" name="矩形 13">
            <a:extLst>
              <a:ext uri="{FF2B5EF4-FFF2-40B4-BE49-F238E27FC236}">
                <a16:creationId xmlns:a16="http://schemas.microsoft.com/office/drawing/2014/main" id="{6CA15526-6D5A-47AF-A8D3-B343636CCFDD}"/>
              </a:ext>
            </a:extLst>
          </p:cNvPr>
          <p:cNvSpPr/>
          <p:nvPr/>
        </p:nvSpPr>
        <p:spPr>
          <a:xfrm flipH="1">
            <a:off x="1480362" y="1945657"/>
            <a:ext cx="4614843" cy="2336094"/>
          </a:xfrm>
          <a:prstGeom prst="rect">
            <a:avLst/>
          </a:prstGeom>
          <a:solidFill>
            <a:srgbClr val="84A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sz="4400" dirty="0" err="1">
                <a:latin typeface="UTM Azuki" panose="02040603050506020204" pitchFamily="18" charset="0"/>
                <a:cs typeface="Times New Roman" panose="02020603050405020304" pitchFamily="18" charset="0"/>
              </a:rPr>
              <a:t>Đoạn</a:t>
            </a:r>
            <a:r>
              <a:rPr lang="en-US" altLang="en-US" sz="4400" dirty="0">
                <a:latin typeface="UTM Azuki" panose="02040603050506020204" pitchFamily="18" charset="0"/>
                <a:cs typeface="Times New Roman" panose="02020603050405020304" pitchFamily="18" charset="0"/>
              </a:rPr>
              <a:t> 1: </a:t>
            </a:r>
          </a:p>
          <a:p>
            <a:pPr algn="ctr">
              <a:defRPr/>
            </a:pPr>
            <a:r>
              <a:rPr lang="en-US" altLang="en-US" sz="4400" dirty="0" err="1">
                <a:latin typeface="UTM Azuki" panose="02040603050506020204" pitchFamily="18" charset="0"/>
                <a:cs typeface="Times New Roman" panose="02020603050405020304" pitchFamily="18" charset="0"/>
              </a:rPr>
              <a:t>Niềm</a:t>
            </a:r>
            <a:r>
              <a:rPr lang="en-US" altLang="en-US" sz="4400" dirty="0">
                <a:latin typeface="UTM Azuki" panose="02040603050506020204" pitchFamily="18" charset="0"/>
                <a:cs typeface="Times New Roman" panose="02020603050405020304" pitchFamily="18" charset="0"/>
              </a:rPr>
              <a:t> </a:t>
            </a:r>
            <a:r>
              <a:rPr lang="en-US" altLang="en-US" sz="4400" dirty="0" err="1">
                <a:latin typeface="UTM Azuki" panose="02040603050506020204" pitchFamily="18" charset="0"/>
                <a:cs typeface="Times New Roman" panose="02020603050405020304" pitchFamily="18" charset="0"/>
              </a:rPr>
              <a:t>tự</a:t>
            </a:r>
            <a:r>
              <a:rPr lang="en-US" altLang="en-US" sz="4400" dirty="0">
                <a:latin typeface="UTM Azuki" panose="02040603050506020204" pitchFamily="18" charset="0"/>
                <a:cs typeface="Times New Roman" panose="02020603050405020304" pitchFamily="18" charset="0"/>
              </a:rPr>
              <a:t> </a:t>
            </a:r>
            <a:r>
              <a:rPr lang="en-US" altLang="en-US" sz="4400" dirty="0" err="1">
                <a:latin typeface="UTM Azuki" panose="02040603050506020204" pitchFamily="18" charset="0"/>
                <a:cs typeface="Times New Roman" panose="02020603050405020304" pitchFamily="18" charset="0"/>
              </a:rPr>
              <a:t>hào</a:t>
            </a:r>
            <a:r>
              <a:rPr lang="en-US" altLang="en-US" sz="4400" dirty="0">
                <a:latin typeface="UTM Azuki" panose="02040603050506020204" pitchFamily="18" charset="0"/>
                <a:cs typeface="Times New Roman" panose="02020603050405020304" pitchFamily="18" charset="0"/>
              </a:rPr>
              <a:t>…</a:t>
            </a:r>
            <a:r>
              <a:rPr lang="en-US" altLang="en-US" sz="4400" dirty="0" err="1">
                <a:latin typeface="UTM Azuki" panose="02040603050506020204" pitchFamily="18" charset="0"/>
                <a:cs typeface="Times New Roman" panose="02020603050405020304" pitchFamily="18" charset="0"/>
              </a:rPr>
              <a:t>hươu</a:t>
            </a:r>
            <a:r>
              <a:rPr lang="en-US" altLang="en-US" sz="4400" dirty="0">
                <a:latin typeface="UTM Azuki" panose="02040603050506020204" pitchFamily="18" charset="0"/>
                <a:cs typeface="Times New Roman" panose="02020603050405020304" pitchFamily="18" charset="0"/>
              </a:rPr>
              <a:t> </a:t>
            </a:r>
            <a:r>
              <a:rPr lang="en-US" altLang="en-US" sz="4400" dirty="0" err="1">
                <a:latin typeface="UTM Azuki" panose="02040603050506020204" pitchFamily="18" charset="0"/>
                <a:cs typeface="Times New Roman" panose="02020603050405020304" pitchFamily="18" charset="0"/>
              </a:rPr>
              <a:t>nai</a:t>
            </a:r>
            <a:r>
              <a:rPr lang="en-US" altLang="en-US" sz="4400" dirty="0">
                <a:latin typeface="UTM Azuki" panose="02040603050506020204" pitchFamily="18" charset="0"/>
                <a:cs typeface="Times New Roman" panose="02020603050405020304" pitchFamily="18" charset="0"/>
              </a:rPr>
              <a:t> có </a:t>
            </a:r>
            <a:r>
              <a:rPr lang="en-US" altLang="en-US" sz="4400" dirty="0" err="1">
                <a:latin typeface="UTM Azuki" panose="02040603050506020204" pitchFamily="18" charset="0"/>
                <a:cs typeface="Times New Roman" panose="02020603050405020304" pitchFamily="18" charset="0"/>
              </a:rPr>
              <a:t>gạc</a:t>
            </a:r>
            <a:r>
              <a:rPr lang="en-US" altLang="en-US" sz="4400" dirty="0">
                <a:latin typeface="UTM Azuki" panose="02040603050506020204" pitchFamily="18" charset="0"/>
                <a:cs typeface="Times New Roman" panose="02020603050405020304" pitchFamily="18" charset="0"/>
              </a:rPr>
              <a:t>. </a:t>
            </a:r>
            <a:endParaRPr lang="vi-VN" altLang="en-US" sz="4400" dirty="0">
              <a:cs typeface="Times New Roman" panose="02020603050405020304" pitchFamily="18" charset="0"/>
            </a:endParaRPr>
          </a:p>
        </p:txBody>
      </p:sp>
      <p:pic>
        <p:nvPicPr>
          <p:cNvPr id="11" name="图片 17">
            <a:extLst>
              <a:ext uri="{FF2B5EF4-FFF2-40B4-BE49-F238E27FC236}">
                <a16:creationId xmlns:a16="http://schemas.microsoft.com/office/drawing/2014/main" id="{55C46806-5401-4D27-BBB4-650A3DE4D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8331" y="142025"/>
            <a:ext cx="4256865" cy="1670873"/>
          </a:xfrm>
          <a:prstGeom prst="rect">
            <a:avLst/>
          </a:prstGeom>
        </p:spPr>
      </p:pic>
      <p:sp>
        <p:nvSpPr>
          <p:cNvPr id="12" name="TextBox 11">
            <a:extLst>
              <a:ext uri="{FF2B5EF4-FFF2-40B4-BE49-F238E27FC236}">
                <a16:creationId xmlns:a16="http://schemas.microsoft.com/office/drawing/2014/main" id="{33E0D4EA-0922-43CD-A840-272B11BE0C94}"/>
              </a:ext>
            </a:extLst>
          </p:cNvPr>
          <p:cNvSpPr txBox="1"/>
          <p:nvPr/>
        </p:nvSpPr>
        <p:spPr>
          <a:xfrm>
            <a:off x="4712149" y="390253"/>
            <a:ext cx="2969231" cy="923330"/>
          </a:xfrm>
          <a:prstGeom prst="rect">
            <a:avLst/>
          </a:prstGeom>
          <a:noFill/>
        </p:spPr>
        <p:txBody>
          <a:bodyPr wrap="square" rtlCol="0">
            <a:spAutoFit/>
          </a:bodyPr>
          <a:lstStyle/>
          <a:p>
            <a:r>
              <a:rPr lang="en-US" sz="5400" dirty="0">
                <a:solidFill>
                  <a:schemeClr val="accent5">
                    <a:lumMod val="50000"/>
                  </a:schemeClr>
                </a:solidFill>
                <a:latin typeface="UTM Azuki" panose="02040603050506020204" pitchFamily="18" charset="0"/>
              </a:rPr>
              <a:t>Chia </a:t>
            </a:r>
            <a:r>
              <a:rPr lang="en-US" sz="5400" dirty="0" err="1">
                <a:solidFill>
                  <a:schemeClr val="accent5">
                    <a:lumMod val="50000"/>
                  </a:schemeClr>
                </a:solidFill>
                <a:latin typeface="UTM Azuki" panose="02040603050506020204" pitchFamily="18" charset="0"/>
              </a:rPr>
              <a:t>đoạn</a:t>
            </a:r>
            <a:endParaRPr lang="en-US" sz="5400" dirty="0">
              <a:solidFill>
                <a:schemeClr val="accent5">
                  <a:lumMod val="50000"/>
                </a:schemeClr>
              </a:solidFill>
              <a:latin typeface="UTM Azuki" panose="02040603050506020204" pitchFamily="18" charset="0"/>
            </a:endParaRPr>
          </a:p>
        </p:txBody>
      </p:sp>
      <p:pic>
        <p:nvPicPr>
          <p:cNvPr id="13" name="图片 45">
            <a:extLst>
              <a:ext uri="{FF2B5EF4-FFF2-40B4-BE49-F238E27FC236}">
                <a16:creationId xmlns:a16="http://schemas.microsoft.com/office/drawing/2014/main" id="{74D207F2-C8D0-4AC5-A42E-E855E5EC29C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5677"/>
          <a:stretch>
            <a:fillRect/>
          </a:stretch>
        </p:blipFill>
        <p:spPr>
          <a:xfrm>
            <a:off x="647273" y="4602823"/>
            <a:ext cx="10531010" cy="2256766"/>
          </a:xfrm>
          <a:prstGeom prst="rect">
            <a:avLst/>
          </a:prstGeom>
        </p:spPr>
      </p:pic>
    </p:spTree>
    <p:extLst>
      <p:ext uri="{BB962C8B-B14F-4D97-AF65-F5344CB8AC3E}">
        <p14:creationId xmlns:p14="http://schemas.microsoft.com/office/powerpoint/2010/main" val="206602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2">
            <a:extLst>
              <a:ext uri="{FF2B5EF4-FFF2-40B4-BE49-F238E27FC236}">
                <a16:creationId xmlns:a16="http://schemas.microsoft.com/office/drawing/2014/main" id="{36D6B29A-902E-4F4B-8C63-C675B2204F96}"/>
              </a:ext>
            </a:extLst>
          </p:cNvPr>
          <p:cNvSpPr/>
          <p:nvPr/>
        </p:nvSpPr>
        <p:spPr>
          <a:xfrm flipH="1">
            <a:off x="1213324" y="3429794"/>
            <a:ext cx="2731951" cy="719215"/>
          </a:xfrm>
          <a:prstGeom prst="rect">
            <a:avLst/>
          </a:prstGeom>
          <a:solidFill>
            <a:srgbClr val="DF7B9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en-US" sz="4000" dirty="0" err="1">
                <a:solidFill>
                  <a:schemeClr val="tx1"/>
                </a:solidFill>
                <a:latin typeface="UTM Azuki" panose="02040603050506020204" pitchFamily="18" charset="0"/>
                <a:cs typeface="Times New Roman" panose="02020603050405020304" pitchFamily="18" charset="0"/>
              </a:rPr>
              <a:t>sắp</a:t>
            </a:r>
            <a:r>
              <a:rPr lang="en-US" altLang="en-US" sz="4000" dirty="0">
                <a:solidFill>
                  <a:schemeClr val="tx1"/>
                </a:solidFill>
                <a:latin typeface="UTM Azuki" panose="02040603050506020204" pitchFamily="18" charset="0"/>
                <a:cs typeface="Times New Roman" panose="02020603050405020304" pitchFamily="18" charset="0"/>
              </a:rPr>
              <a:t> </a:t>
            </a:r>
            <a:r>
              <a:rPr lang="en-US" altLang="en-US" sz="4000" dirty="0" err="1">
                <a:solidFill>
                  <a:schemeClr val="tx1"/>
                </a:solidFill>
                <a:latin typeface="UTM Azuki" panose="02040603050506020204" pitchFamily="18" charset="0"/>
                <a:cs typeface="Times New Roman" panose="02020603050405020304" pitchFamily="18" charset="0"/>
              </a:rPr>
              <a:t>xếp</a:t>
            </a:r>
            <a:endParaRPr lang="vi-VN" altLang="en-US" sz="4000" dirty="0">
              <a:solidFill>
                <a:schemeClr val="tx1"/>
              </a:solidFill>
              <a:cs typeface="Times New Roman" panose="02020603050405020304" pitchFamily="18" charset="0"/>
            </a:endParaRPr>
          </a:p>
        </p:txBody>
      </p:sp>
      <p:sp>
        <p:nvSpPr>
          <p:cNvPr id="3" name="矩形 13">
            <a:extLst>
              <a:ext uri="{FF2B5EF4-FFF2-40B4-BE49-F238E27FC236}">
                <a16:creationId xmlns:a16="http://schemas.microsoft.com/office/drawing/2014/main" id="{6CA15526-6D5A-47AF-A8D3-B343636CCFDD}"/>
              </a:ext>
            </a:extLst>
          </p:cNvPr>
          <p:cNvSpPr/>
          <p:nvPr/>
        </p:nvSpPr>
        <p:spPr>
          <a:xfrm flipH="1">
            <a:off x="554870" y="2048269"/>
            <a:ext cx="2332168" cy="719214"/>
          </a:xfrm>
          <a:prstGeom prst="rect">
            <a:avLst/>
          </a:prstGeom>
          <a:solidFill>
            <a:srgbClr val="84A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sz="4000" dirty="0" err="1">
                <a:latin typeface="UTM Azuki" panose="02040603050506020204" pitchFamily="18" charset="0"/>
                <a:cs typeface="Times New Roman" panose="02020603050405020304" pitchFamily="18" charset="0"/>
              </a:rPr>
              <a:t>sưu</a:t>
            </a:r>
            <a:r>
              <a:rPr lang="en-US" altLang="en-US" sz="4000" dirty="0">
                <a:latin typeface="UTM Azuki" panose="02040603050506020204" pitchFamily="18" charset="0"/>
                <a:cs typeface="Times New Roman" panose="02020603050405020304" pitchFamily="18" charset="0"/>
              </a:rPr>
              <a:t> </a:t>
            </a:r>
            <a:r>
              <a:rPr lang="en-US" altLang="en-US" sz="4000" dirty="0" err="1">
                <a:latin typeface="UTM Azuki" panose="02040603050506020204" pitchFamily="18" charset="0"/>
                <a:cs typeface="Times New Roman" panose="02020603050405020304" pitchFamily="18" charset="0"/>
              </a:rPr>
              <a:t>tập</a:t>
            </a:r>
            <a:endParaRPr lang="vi-VN" altLang="en-US" sz="4000" dirty="0">
              <a:cs typeface="Times New Roman" panose="02020603050405020304" pitchFamily="18" charset="0"/>
            </a:endParaRPr>
          </a:p>
        </p:txBody>
      </p:sp>
      <p:sp>
        <p:nvSpPr>
          <p:cNvPr id="6" name="矩形 12">
            <a:extLst>
              <a:ext uri="{FF2B5EF4-FFF2-40B4-BE49-F238E27FC236}">
                <a16:creationId xmlns:a16="http://schemas.microsoft.com/office/drawing/2014/main" id="{D053502B-AABB-427B-9723-C9178D316FED}"/>
              </a:ext>
            </a:extLst>
          </p:cNvPr>
          <p:cNvSpPr/>
          <p:nvPr/>
        </p:nvSpPr>
        <p:spPr>
          <a:xfrm flipH="1">
            <a:off x="4985713" y="3429794"/>
            <a:ext cx="2856955" cy="719215"/>
          </a:xfrm>
          <a:prstGeom prst="rect">
            <a:avLst/>
          </a:prstGeom>
          <a:solidFill>
            <a:srgbClr val="DF7B9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en-US" sz="4000" dirty="0" err="1">
                <a:solidFill>
                  <a:schemeClr val="tx1"/>
                </a:solidFill>
                <a:latin typeface="UTM Azuki" panose="02040603050506020204" pitchFamily="18" charset="0"/>
                <a:cs typeface="Times New Roman" panose="02020603050405020304" pitchFamily="18" charset="0"/>
              </a:rPr>
              <a:t>chèo</a:t>
            </a:r>
            <a:r>
              <a:rPr lang="en-US" altLang="en-US" sz="4000" dirty="0">
                <a:solidFill>
                  <a:schemeClr val="tx1"/>
                </a:solidFill>
                <a:latin typeface="UTM Azuki" panose="02040603050506020204" pitchFamily="18" charset="0"/>
                <a:cs typeface="Times New Roman" panose="02020603050405020304" pitchFamily="18" charset="0"/>
              </a:rPr>
              <a:t> </a:t>
            </a:r>
            <a:r>
              <a:rPr lang="en-US" altLang="en-US" sz="4000" dirty="0" err="1">
                <a:solidFill>
                  <a:schemeClr val="tx1"/>
                </a:solidFill>
                <a:latin typeface="UTM Azuki" panose="02040603050506020204" pitchFamily="18" charset="0"/>
                <a:cs typeface="Times New Roman" panose="02020603050405020304" pitchFamily="18" charset="0"/>
              </a:rPr>
              <a:t>thuyền</a:t>
            </a:r>
            <a:endParaRPr lang="vi-VN" altLang="en-US" sz="4000" dirty="0">
              <a:solidFill>
                <a:schemeClr val="tx1"/>
              </a:solidFill>
              <a:cs typeface="Times New Roman" panose="02020603050405020304" pitchFamily="18" charset="0"/>
            </a:endParaRPr>
          </a:p>
        </p:txBody>
      </p:sp>
      <p:sp>
        <p:nvSpPr>
          <p:cNvPr id="7" name="矩形 13">
            <a:extLst>
              <a:ext uri="{FF2B5EF4-FFF2-40B4-BE49-F238E27FC236}">
                <a16:creationId xmlns:a16="http://schemas.microsoft.com/office/drawing/2014/main" id="{FFF1C699-9C93-4994-ACBA-A5C4164B8EE9}"/>
              </a:ext>
            </a:extLst>
          </p:cNvPr>
          <p:cNvSpPr/>
          <p:nvPr/>
        </p:nvSpPr>
        <p:spPr>
          <a:xfrm flipH="1">
            <a:off x="4354594" y="2048269"/>
            <a:ext cx="2498267" cy="719214"/>
          </a:xfrm>
          <a:prstGeom prst="rect">
            <a:avLst/>
          </a:prstGeom>
          <a:solidFill>
            <a:srgbClr val="84A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sz="4000" dirty="0" err="1">
                <a:latin typeface="UTM Azuki" panose="02040603050506020204" pitchFamily="18" charset="0"/>
                <a:cs typeface="Times New Roman" panose="02020603050405020304" pitchFamily="18" charset="0"/>
              </a:rPr>
              <a:t>xung</a:t>
            </a:r>
            <a:r>
              <a:rPr lang="en-US" altLang="en-US" sz="4000" dirty="0">
                <a:latin typeface="UTM Azuki" panose="02040603050506020204" pitchFamily="18" charset="0"/>
                <a:cs typeface="Times New Roman" panose="02020603050405020304" pitchFamily="18" charset="0"/>
              </a:rPr>
              <a:t> </a:t>
            </a:r>
            <a:r>
              <a:rPr lang="en-US" altLang="en-US" sz="4000" dirty="0" err="1">
                <a:latin typeface="UTM Azuki" panose="02040603050506020204" pitchFamily="18" charset="0"/>
                <a:cs typeface="Times New Roman" panose="02020603050405020304" pitchFamily="18" charset="0"/>
              </a:rPr>
              <a:t>quanh</a:t>
            </a:r>
            <a:endParaRPr lang="vi-VN" altLang="en-US" sz="4000" dirty="0">
              <a:cs typeface="Times New Roman" panose="02020603050405020304" pitchFamily="18" charset="0"/>
            </a:endParaRPr>
          </a:p>
        </p:txBody>
      </p:sp>
      <p:sp>
        <p:nvSpPr>
          <p:cNvPr id="8" name="矩形 12">
            <a:extLst>
              <a:ext uri="{FF2B5EF4-FFF2-40B4-BE49-F238E27FC236}">
                <a16:creationId xmlns:a16="http://schemas.microsoft.com/office/drawing/2014/main" id="{CC5A6D4C-6922-419F-AFFC-C0D9C469A923}"/>
              </a:ext>
            </a:extLst>
          </p:cNvPr>
          <p:cNvSpPr/>
          <p:nvPr/>
        </p:nvSpPr>
        <p:spPr>
          <a:xfrm flipH="1">
            <a:off x="8883106" y="3429794"/>
            <a:ext cx="2731951" cy="719215"/>
          </a:xfrm>
          <a:prstGeom prst="rect">
            <a:avLst/>
          </a:prstGeom>
          <a:solidFill>
            <a:srgbClr val="DF7B9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en-US" sz="4000" dirty="0" err="1">
                <a:solidFill>
                  <a:schemeClr val="tx1"/>
                </a:solidFill>
                <a:latin typeface="UTM Azuki" panose="02040603050506020204" pitchFamily="18" charset="0"/>
                <a:cs typeface="Times New Roman" panose="02020603050405020304" pitchFamily="18" charset="0"/>
              </a:rPr>
              <a:t>gạc</a:t>
            </a:r>
            <a:endParaRPr lang="vi-VN" altLang="en-US" sz="4000" dirty="0">
              <a:solidFill>
                <a:schemeClr val="tx1"/>
              </a:solidFill>
              <a:cs typeface="Times New Roman" panose="02020603050405020304" pitchFamily="18" charset="0"/>
            </a:endParaRPr>
          </a:p>
        </p:txBody>
      </p:sp>
      <p:sp>
        <p:nvSpPr>
          <p:cNvPr id="9" name="矩形 13">
            <a:extLst>
              <a:ext uri="{FF2B5EF4-FFF2-40B4-BE49-F238E27FC236}">
                <a16:creationId xmlns:a16="http://schemas.microsoft.com/office/drawing/2014/main" id="{19A9DC7A-D41F-4EBE-B737-95C881394330}"/>
              </a:ext>
            </a:extLst>
          </p:cNvPr>
          <p:cNvSpPr/>
          <p:nvPr/>
        </p:nvSpPr>
        <p:spPr>
          <a:xfrm flipH="1">
            <a:off x="8224653" y="2048269"/>
            <a:ext cx="2332168" cy="719214"/>
          </a:xfrm>
          <a:prstGeom prst="rect">
            <a:avLst/>
          </a:prstGeom>
          <a:solidFill>
            <a:srgbClr val="84A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sz="4000" dirty="0" err="1">
                <a:latin typeface="UTM Azuki" panose="02040603050506020204" pitchFamily="18" charset="0"/>
                <a:cs typeface="Times New Roman" panose="02020603050405020304" pitchFamily="18" charset="0"/>
              </a:rPr>
              <a:t>hươu</a:t>
            </a:r>
            <a:r>
              <a:rPr lang="en-US" altLang="en-US" sz="4000" dirty="0">
                <a:latin typeface="UTM Azuki" panose="02040603050506020204" pitchFamily="18" charset="0"/>
                <a:cs typeface="Times New Roman" panose="02020603050405020304" pitchFamily="18" charset="0"/>
              </a:rPr>
              <a:t> </a:t>
            </a:r>
            <a:r>
              <a:rPr lang="en-US" altLang="en-US" sz="4000" dirty="0" err="1">
                <a:latin typeface="UTM Azuki" panose="02040603050506020204" pitchFamily="18" charset="0"/>
                <a:cs typeface="Times New Roman" panose="02020603050405020304" pitchFamily="18" charset="0"/>
              </a:rPr>
              <a:t>nai</a:t>
            </a:r>
            <a:endParaRPr lang="vi-VN" altLang="en-US" sz="4000" dirty="0">
              <a:cs typeface="Times New Roman" panose="02020603050405020304" pitchFamily="18" charset="0"/>
            </a:endParaRPr>
          </a:p>
        </p:txBody>
      </p:sp>
      <p:pic>
        <p:nvPicPr>
          <p:cNvPr id="11" name="图片 17">
            <a:extLst>
              <a:ext uri="{FF2B5EF4-FFF2-40B4-BE49-F238E27FC236}">
                <a16:creationId xmlns:a16="http://schemas.microsoft.com/office/drawing/2014/main" id="{55C46806-5401-4D27-BBB4-650A3DE4D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7250" y="174661"/>
            <a:ext cx="4256865" cy="1670873"/>
          </a:xfrm>
          <a:prstGeom prst="rect">
            <a:avLst/>
          </a:prstGeom>
        </p:spPr>
      </p:pic>
      <p:sp>
        <p:nvSpPr>
          <p:cNvPr id="12" name="TextBox 11">
            <a:extLst>
              <a:ext uri="{FF2B5EF4-FFF2-40B4-BE49-F238E27FC236}">
                <a16:creationId xmlns:a16="http://schemas.microsoft.com/office/drawing/2014/main" id="{33E0D4EA-0922-43CD-A840-272B11BE0C94}"/>
              </a:ext>
            </a:extLst>
          </p:cNvPr>
          <p:cNvSpPr txBox="1"/>
          <p:nvPr/>
        </p:nvSpPr>
        <p:spPr>
          <a:xfrm>
            <a:off x="4411066" y="345648"/>
            <a:ext cx="2969231" cy="923330"/>
          </a:xfrm>
          <a:prstGeom prst="rect">
            <a:avLst/>
          </a:prstGeom>
          <a:noFill/>
        </p:spPr>
        <p:txBody>
          <a:bodyPr wrap="square" rtlCol="0">
            <a:spAutoFit/>
          </a:bodyPr>
          <a:lstStyle/>
          <a:p>
            <a:r>
              <a:rPr lang="en-US" sz="5400" dirty="0" err="1">
                <a:solidFill>
                  <a:schemeClr val="accent5">
                    <a:lumMod val="50000"/>
                  </a:schemeClr>
                </a:solidFill>
                <a:latin typeface="UTM Azuki" panose="02040603050506020204" pitchFamily="18" charset="0"/>
              </a:rPr>
              <a:t>Luyện</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đọc</a:t>
            </a:r>
            <a:endParaRPr lang="en-US" sz="5400" dirty="0">
              <a:solidFill>
                <a:schemeClr val="accent5">
                  <a:lumMod val="50000"/>
                </a:schemeClr>
              </a:solidFill>
              <a:latin typeface="UTM Azuki" panose="02040603050506020204" pitchFamily="18" charset="0"/>
            </a:endParaRPr>
          </a:p>
        </p:txBody>
      </p:sp>
      <p:pic>
        <p:nvPicPr>
          <p:cNvPr id="13" name="图片 45">
            <a:extLst>
              <a:ext uri="{FF2B5EF4-FFF2-40B4-BE49-F238E27FC236}">
                <a16:creationId xmlns:a16="http://schemas.microsoft.com/office/drawing/2014/main" id="{74D207F2-C8D0-4AC5-A42E-E855E5EC29C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5677"/>
          <a:stretch>
            <a:fillRect/>
          </a:stretch>
        </p:blipFill>
        <p:spPr>
          <a:xfrm>
            <a:off x="647273" y="4602823"/>
            <a:ext cx="10531010" cy="2256766"/>
          </a:xfrm>
          <a:prstGeom prst="rect">
            <a:avLst/>
          </a:prstGeom>
        </p:spPr>
      </p:pic>
    </p:spTree>
    <p:extLst>
      <p:ext uri="{BB962C8B-B14F-4D97-AF65-F5344CB8AC3E}">
        <p14:creationId xmlns:p14="http://schemas.microsoft.com/office/powerpoint/2010/main" val="149218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p:cTn id="40" dur="500" fill="hold"/>
                                        <p:tgtEl>
                                          <p:spTgt spid="6"/>
                                        </p:tgtEl>
                                        <p:attrNameLst>
                                          <p:attrName>ppt_w</p:attrName>
                                        </p:attrNameLst>
                                      </p:cBhvr>
                                      <p:tavLst>
                                        <p:tav tm="0">
                                          <p:val>
                                            <p:fltVal val="0"/>
                                          </p:val>
                                        </p:tav>
                                        <p:tav tm="100000">
                                          <p:val>
                                            <p:strVal val="#ppt_w"/>
                                          </p:val>
                                        </p:tav>
                                      </p:tavLst>
                                    </p:anim>
                                    <p:anim calcmode="lin" valueType="num">
                                      <p:cBhvr>
                                        <p:cTn id="41" dur="500" fill="hold"/>
                                        <p:tgtEl>
                                          <p:spTgt spid="6"/>
                                        </p:tgtEl>
                                        <p:attrNameLst>
                                          <p:attrName>ppt_h</p:attrName>
                                        </p:attrNameLst>
                                      </p:cBhvr>
                                      <p:tavLst>
                                        <p:tav tm="0">
                                          <p:val>
                                            <p:fltVal val="0"/>
                                          </p:val>
                                        </p:tav>
                                        <p:tav tm="100000">
                                          <p:val>
                                            <p:strVal val="#ppt_h"/>
                                          </p:val>
                                        </p:tav>
                                      </p:tavLst>
                                    </p:anim>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8" grpId="0" animBg="1"/>
      <p:bldP spid="9"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7">
            <a:extLst>
              <a:ext uri="{FF2B5EF4-FFF2-40B4-BE49-F238E27FC236}">
                <a16:creationId xmlns:a16="http://schemas.microsoft.com/office/drawing/2014/main" id="{55C46806-5401-4D27-BBB4-650A3DE4D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5331" y="26699"/>
            <a:ext cx="4256865" cy="1670873"/>
          </a:xfrm>
          <a:prstGeom prst="rect">
            <a:avLst/>
          </a:prstGeom>
        </p:spPr>
      </p:pic>
      <p:sp>
        <p:nvSpPr>
          <p:cNvPr id="12" name="TextBox 11">
            <a:extLst>
              <a:ext uri="{FF2B5EF4-FFF2-40B4-BE49-F238E27FC236}">
                <a16:creationId xmlns:a16="http://schemas.microsoft.com/office/drawing/2014/main" id="{33E0D4EA-0922-43CD-A840-272B11BE0C94}"/>
              </a:ext>
            </a:extLst>
          </p:cNvPr>
          <p:cNvSpPr txBox="1"/>
          <p:nvPr/>
        </p:nvSpPr>
        <p:spPr>
          <a:xfrm>
            <a:off x="4339147" y="197686"/>
            <a:ext cx="2969231" cy="923330"/>
          </a:xfrm>
          <a:prstGeom prst="rect">
            <a:avLst/>
          </a:prstGeom>
          <a:noFill/>
        </p:spPr>
        <p:txBody>
          <a:bodyPr wrap="square" rtlCol="0">
            <a:spAutoFit/>
          </a:bodyPr>
          <a:lstStyle/>
          <a:p>
            <a:r>
              <a:rPr lang="en-US" sz="5400" dirty="0" err="1">
                <a:solidFill>
                  <a:schemeClr val="accent5">
                    <a:lumMod val="50000"/>
                  </a:schemeClr>
                </a:solidFill>
                <a:latin typeface="UTM Azuki" panose="02040603050506020204" pitchFamily="18" charset="0"/>
              </a:rPr>
              <a:t>Luyện</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đọc</a:t>
            </a:r>
            <a:endParaRPr lang="en-US" sz="5400" dirty="0">
              <a:solidFill>
                <a:schemeClr val="accent5">
                  <a:lumMod val="50000"/>
                </a:schemeClr>
              </a:solidFill>
              <a:latin typeface="UTM Azuki" panose="02040603050506020204" pitchFamily="18" charset="0"/>
            </a:endParaRPr>
          </a:p>
        </p:txBody>
      </p:sp>
      <p:sp>
        <p:nvSpPr>
          <p:cNvPr id="10" name="Round Diagonal Corner Rectangle 53">
            <a:extLst>
              <a:ext uri="{FF2B5EF4-FFF2-40B4-BE49-F238E27FC236}">
                <a16:creationId xmlns:a16="http://schemas.microsoft.com/office/drawing/2014/main" id="{0A77EFB0-F260-4F9B-AF2B-BB1C20CE1110}"/>
              </a:ext>
            </a:extLst>
          </p:cNvPr>
          <p:cNvSpPr/>
          <p:nvPr/>
        </p:nvSpPr>
        <p:spPr>
          <a:xfrm>
            <a:off x="661502" y="1653932"/>
            <a:ext cx="7905756" cy="1769431"/>
          </a:xfrm>
          <a:prstGeom prst="round2DiagRect">
            <a:avLst>
              <a:gd name="adj1" fmla="val 18841"/>
              <a:gd name="adj2" fmla="val 0"/>
            </a:avLst>
          </a:prstGeom>
          <a:solidFill>
            <a:srgbClr val="84A266"/>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sz="1100" dirty="0"/>
          </a:p>
        </p:txBody>
      </p:sp>
      <p:sp>
        <p:nvSpPr>
          <p:cNvPr id="13" name="Round Diagonal Corner Rectangle 52">
            <a:extLst>
              <a:ext uri="{FF2B5EF4-FFF2-40B4-BE49-F238E27FC236}">
                <a16:creationId xmlns:a16="http://schemas.microsoft.com/office/drawing/2014/main" id="{DF430759-413C-4A85-88C7-08868F29CC4F}"/>
              </a:ext>
            </a:extLst>
          </p:cNvPr>
          <p:cNvSpPr/>
          <p:nvPr/>
        </p:nvSpPr>
        <p:spPr>
          <a:xfrm rot="5400000">
            <a:off x="5779552" y="655294"/>
            <a:ext cx="1886596" cy="7818634"/>
          </a:xfrm>
          <a:prstGeom prst="round2DiagRect">
            <a:avLst>
              <a:gd name="adj1" fmla="val 18841"/>
              <a:gd name="adj2" fmla="val 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sz="1100" dirty="0"/>
          </a:p>
        </p:txBody>
      </p:sp>
      <p:sp>
        <p:nvSpPr>
          <p:cNvPr id="14" name="TextBox 13">
            <a:extLst>
              <a:ext uri="{FF2B5EF4-FFF2-40B4-BE49-F238E27FC236}">
                <a16:creationId xmlns:a16="http://schemas.microsoft.com/office/drawing/2014/main" id="{95819D24-50AE-4A94-8C75-82E7F572F68B}"/>
              </a:ext>
            </a:extLst>
          </p:cNvPr>
          <p:cNvSpPr txBox="1"/>
          <p:nvPr/>
        </p:nvSpPr>
        <p:spPr>
          <a:xfrm>
            <a:off x="537680" y="1593605"/>
            <a:ext cx="8153400" cy="2431435"/>
          </a:xfrm>
          <a:prstGeom prst="rect">
            <a:avLst/>
          </a:prstGeom>
          <a:noFill/>
        </p:spPr>
        <p:txBody>
          <a:bodyPr>
            <a:spAutoFit/>
          </a:bodyPr>
          <a:lstStyle/>
          <a:p>
            <a:pPr algn="just">
              <a:defRPr/>
            </a:pP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Niềm</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tự</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hào</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chính</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đáng</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của</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chúng</a:t>
            </a:r>
            <a:r>
              <a:rPr lang="en-US" sz="3800" dirty="0">
                <a:solidFill>
                  <a:schemeClr val="accent5">
                    <a:lumMod val="25000"/>
                  </a:schemeClr>
                </a:solidFill>
                <a:latin typeface="Times New Roman" panose="02020603050405020304" pitchFamily="18" charset="0"/>
                <a:cs typeface="Times New Roman" panose="02020603050405020304" pitchFamily="18" charset="0"/>
              </a:rPr>
              <a:t> ta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trong</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nền</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văn</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hóa</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Đông</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Sơn</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chính</a:t>
            </a:r>
            <a:r>
              <a:rPr lang="en-US" sz="3800" dirty="0">
                <a:solidFill>
                  <a:schemeClr val="accent5">
                    <a:lumMod val="25000"/>
                  </a:schemeClr>
                </a:solidFill>
                <a:latin typeface="Times New Roman" panose="02020603050405020304" pitchFamily="18" charset="0"/>
                <a:cs typeface="Times New Roman" panose="02020603050405020304" pitchFamily="18" charset="0"/>
              </a:rPr>
              <a:t> là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bộ</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sưu</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tập</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trống</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chemeClr val="accent5">
                    <a:lumMod val="25000"/>
                  </a:schemeClr>
                </a:solidFill>
                <a:latin typeface="Times New Roman" panose="02020603050405020304" pitchFamily="18" charset="0"/>
                <a:cs typeface="Times New Roman" panose="02020603050405020304" pitchFamily="18" charset="0"/>
              </a:rPr>
              <a:t>đồng</a:t>
            </a:r>
            <a:r>
              <a:rPr lang="en-US" sz="3800" dirty="0">
                <a:solidFill>
                  <a:schemeClr val="accent5">
                    <a:lumMod val="25000"/>
                  </a:schemeClr>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hết</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sức</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phong</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phú</a:t>
            </a:r>
            <a:r>
              <a:rPr lang="en-US" sz="3800" dirty="0">
                <a:solidFill>
                  <a:srgbClr val="FF0000"/>
                </a:solidFill>
                <a:latin typeface="Times New Roman" panose="02020603050405020304" pitchFamily="18" charset="0"/>
                <a:cs typeface="Times New Roman" panose="02020603050405020304" pitchFamily="18" charset="0"/>
              </a:rPr>
              <a:t>.</a:t>
            </a:r>
          </a:p>
          <a:p>
            <a:pPr algn="just">
              <a:defRPr/>
            </a:pPr>
            <a:r>
              <a:rPr lang="en-US" sz="3800" dirty="0">
                <a:solidFill>
                  <a:srgbClr val="FF0000"/>
                </a:solidFill>
                <a:latin typeface="Times New Roman" panose="02020603050405020304" pitchFamily="18" charset="0"/>
                <a:cs typeface="Times New Roman" panose="02020603050405020304" pitchFamily="18" charset="0"/>
              </a:rPr>
              <a:t>   </a:t>
            </a:r>
          </a:p>
        </p:txBody>
      </p:sp>
      <p:sp>
        <p:nvSpPr>
          <p:cNvPr id="15" name="Line 8">
            <a:extLst>
              <a:ext uri="{FF2B5EF4-FFF2-40B4-BE49-F238E27FC236}">
                <a16:creationId xmlns:a16="http://schemas.microsoft.com/office/drawing/2014/main" id="{9CCBAE1F-C7C9-47A6-8E2A-6C72343EB995}"/>
              </a:ext>
            </a:extLst>
          </p:cNvPr>
          <p:cNvSpPr>
            <a:spLocks noChangeShapeType="1"/>
          </p:cNvSpPr>
          <p:nvPr/>
        </p:nvSpPr>
        <p:spPr bwMode="auto">
          <a:xfrm flipV="1">
            <a:off x="6343145" y="2237143"/>
            <a:ext cx="76200" cy="485775"/>
          </a:xfrm>
          <a:prstGeom prst="line">
            <a:avLst/>
          </a:prstGeom>
          <a:ln>
            <a:solidFill>
              <a:srgbClr val="FF0000"/>
            </a:solidFill>
            <a:headEnd/>
            <a:tailEnd/>
          </a:ln>
        </p:spPr>
        <p:style>
          <a:lnRef idx="3">
            <a:schemeClr val="accent4"/>
          </a:lnRef>
          <a:fillRef idx="0">
            <a:schemeClr val="accent4"/>
          </a:fillRef>
          <a:effectRef idx="2">
            <a:schemeClr val="accent4"/>
          </a:effectRef>
          <a:fontRef idx="minor">
            <a:schemeClr val="tx1"/>
          </a:fontRef>
        </p:style>
        <p:txBody>
          <a:bodyPr/>
          <a:lstStyle/>
          <a:p>
            <a:pPr>
              <a:defRPr/>
            </a:pPr>
            <a:endParaRPr lang="en-US"/>
          </a:p>
        </p:txBody>
      </p:sp>
      <p:sp>
        <p:nvSpPr>
          <p:cNvPr id="16" name="Text Box 15">
            <a:extLst>
              <a:ext uri="{FF2B5EF4-FFF2-40B4-BE49-F238E27FC236}">
                <a16:creationId xmlns:a16="http://schemas.microsoft.com/office/drawing/2014/main" id="{4E1E9CCD-2CB8-4147-A470-4ED8B2FCB116}"/>
              </a:ext>
            </a:extLst>
          </p:cNvPr>
          <p:cNvSpPr txBox="1">
            <a:spLocks noChangeArrowheads="1"/>
          </p:cNvSpPr>
          <p:nvPr/>
        </p:nvSpPr>
        <p:spPr bwMode="auto">
          <a:xfrm>
            <a:off x="2813533" y="3383623"/>
            <a:ext cx="8839200" cy="233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4000" dirty="0"/>
              <a:t>    Con </a:t>
            </a:r>
            <a:r>
              <a:rPr lang="en-US" altLang="en-US" sz="4000" dirty="0" err="1"/>
              <a:t>người</a:t>
            </a:r>
            <a:r>
              <a:rPr lang="en-US" altLang="en-US" sz="4000" dirty="0"/>
              <a:t> </a:t>
            </a:r>
            <a:r>
              <a:rPr lang="en-US" altLang="en-US" sz="4000" dirty="0" err="1"/>
              <a:t>cầm</a:t>
            </a:r>
            <a:r>
              <a:rPr lang="en-US" altLang="en-US" sz="4000" dirty="0"/>
              <a:t> </a:t>
            </a:r>
            <a:r>
              <a:rPr lang="en-US" altLang="en-US" sz="4000" dirty="0" err="1"/>
              <a:t>vũ</a:t>
            </a:r>
            <a:r>
              <a:rPr lang="en-US" altLang="en-US" sz="4000" dirty="0"/>
              <a:t> </a:t>
            </a:r>
            <a:r>
              <a:rPr lang="en-US" altLang="en-US" sz="4000" dirty="0" err="1"/>
              <a:t>khí</a:t>
            </a:r>
            <a:r>
              <a:rPr lang="en-US" altLang="en-US" sz="4000" dirty="0"/>
              <a:t> </a:t>
            </a:r>
            <a:r>
              <a:rPr lang="en-US" altLang="en-US" sz="4000" dirty="0" err="1"/>
              <a:t>bảo</a:t>
            </a:r>
            <a:r>
              <a:rPr lang="en-US" altLang="en-US" sz="4000" dirty="0"/>
              <a:t> </a:t>
            </a:r>
            <a:r>
              <a:rPr lang="en-US" altLang="en-US" sz="4000" dirty="0" err="1"/>
              <a:t>vệ</a:t>
            </a:r>
            <a:r>
              <a:rPr lang="en-US" altLang="en-US" sz="4000" dirty="0"/>
              <a:t> </a:t>
            </a:r>
            <a:r>
              <a:rPr lang="en-US" altLang="en-US" sz="4000" dirty="0" err="1"/>
              <a:t>quê</a:t>
            </a:r>
            <a:r>
              <a:rPr lang="en-US" altLang="en-US" sz="4000" dirty="0"/>
              <a:t> </a:t>
            </a:r>
            <a:r>
              <a:rPr lang="en-US" altLang="en-US" sz="4000" dirty="0" err="1"/>
              <a:t>hương</a:t>
            </a:r>
            <a:r>
              <a:rPr lang="en-US" altLang="en-US" sz="4000" dirty="0"/>
              <a:t> </a:t>
            </a:r>
            <a:r>
              <a:rPr lang="en-US" altLang="en-US" sz="4000" dirty="0" err="1"/>
              <a:t>và</a:t>
            </a:r>
            <a:r>
              <a:rPr lang="en-US" altLang="en-US" sz="4000" dirty="0"/>
              <a:t> </a:t>
            </a:r>
            <a:r>
              <a:rPr lang="en-US" altLang="en-US" sz="4000" dirty="0" err="1"/>
              <a:t>tưng</a:t>
            </a:r>
            <a:r>
              <a:rPr lang="en-US" altLang="en-US" sz="4000" dirty="0"/>
              <a:t> </a:t>
            </a:r>
            <a:r>
              <a:rPr lang="en-US" altLang="en-US" sz="4000" dirty="0" err="1"/>
              <a:t>bừng</a:t>
            </a:r>
            <a:r>
              <a:rPr lang="en-US" altLang="en-US" sz="4000" dirty="0"/>
              <a:t> </a:t>
            </a:r>
            <a:r>
              <a:rPr lang="en-US" altLang="en-US" sz="4000" dirty="0" err="1"/>
              <a:t>nhảy</a:t>
            </a:r>
            <a:r>
              <a:rPr lang="en-US" altLang="en-US" sz="4000" dirty="0"/>
              <a:t> </a:t>
            </a:r>
            <a:r>
              <a:rPr lang="en-US" altLang="en-US" sz="4000" dirty="0" err="1"/>
              <a:t>múa</a:t>
            </a:r>
            <a:r>
              <a:rPr lang="en-US" altLang="en-US" sz="4000" dirty="0"/>
              <a:t> </a:t>
            </a:r>
            <a:r>
              <a:rPr lang="en-US" altLang="en-US" sz="4000" dirty="0" err="1"/>
              <a:t>mừng</a:t>
            </a:r>
            <a:r>
              <a:rPr lang="en-US" altLang="en-US" sz="4000" dirty="0"/>
              <a:t> </a:t>
            </a:r>
            <a:r>
              <a:rPr lang="en-US" altLang="en-US" sz="4000" dirty="0" err="1"/>
              <a:t>chiến</a:t>
            </a:r>
            <a:r>
              <a:rPr lang="en-US" altLang="en-US" sz="4000" dirty="0"/>
              <a:t> </a:t>
            </a:r>
            <a:r>
              <a:rPr lang="en-US" altLang="en-US" sz="4000" dirty="0" err="1"/>
              <a:t>công</a:t>
            </a:r>
            <a:r>
              <a:rPr lang="en-US" altLang="en-US" sz="4000" dirty="0"/>
              <a:t>  hay </a:t>
            </a:r>
            <a:r>
              <a:rPr lang="en-US" altLang="en-US" sz="4000" dirty="0" err="1"/>
              <a:t>cảm</a:t>
            </a:r>
            <a:r>
              <a:rPr lang="en-US" altLang="en-US" sz="4000" dirty="0"/>
              <a:t> </a:t>
            </a:r>
            <a:r>
              <a:rPr lang="en-US" altLang="en-US" sz="4000" dirty="0" err="1"/>
              <a:t>tạ</a:t>
            </a:r>
            <a:r>
              <a:rPr lang="en-US" altLang="en-US" sz="4000" dirty="0"/>
              <a:t> </a:t>
            </a:r>
            <a:r>
              <a:rPr lang="en-US" altLang="en-US" sz="4000" dirty="0" err="1"/>
              <a:t>thần</a:t>
            </a:r>
            <a:r>
              <a:rPr lang="en-US" altLang="en-US" sz="4000" dirty="0"/>
              <a:t> </a:t>
            </a:r>
            <a:r>
              <a:rPr lang="en-US" altLang="en-US" sz="4000" dirty="0" err="1"/>
              <a:t>linh</a:t>
            </a:r>
            <a:r>
              <a:rPr lang="en-US" altLang="en-US" sz="4000" dirty="0"/>
              <a:t>,…</a:t>
            </a:r>
          </a:p>
        </p:txBody>
      </p:sp>
      <p:sp>
        <p:nvSpPr>
          <p:cNvPr id="17" name="Line 8">
            <a:extLst>
              <a:ext uri="{FF2B5EF4-FFF2-40B4-BE49-F238E27FC236}">
                <a16:creationId xmlns:a16="http://schemas.microsoft.com/office/drawing/2014/main" id="{ACA8A2B9-66BD-4B20-82AB-299C2021B616}"/>
              </a:ext>
            </a:extLst>
          </p:cNvPr>
          <p:cNvSpPr>
            <a:spLocks noChangeShapeType="1"/>
          </p:cNvSpPr>
          <p:nvPr/>
        </p:nvSpPr>
        <p:spPr bwMode="auto">
          <a:xfrm flipV="1">
            <a:off x="4271635" y="4183307"/>
            <a:ext cx="76200" cy="762607"/>
          </a:xfrm>
          <a:prstGeom prst="line">
            <a:avLst/>
          </a:prstGeom>
          <a:ln>
            <a:solidFill>
              <a:srgbClr val="FF0000"/>
            </a:solidFill>
            <a:headEnd/>
            <a:tailEnd/>
          </a:ln>
        </p:spPr>
        <p:style>
          <a:lnRef idx="3">
            <a:schemeClr val="accent4"/>
          </a:lnRef>
          <a:fillRef idx="0">
            <a:schemeClr val="accent4"/>
          </a:fillRef>
          <a:effectRef idx="2">
            <a:schemeClr val="accent4"/>
          </a:effectRef>
          <a:fontRef idx="minor">
            <a:schemeClr val="tx1"/>
          </a:fontRef>
        </p:style>
        <p:txBody>
          <a:bodyPr/>
          <a:lstStyle/>
          <a:p>
            <a:pPr>
              <a:defRPr/>
            </a:pPr>
            <a:endParaRPr lang="en-US"/>
          </a:p>
        </p:txBody>
      </p:sp>
      <p:sp>
        <p:nvSpPr>
          <p:cNvPr id="18" name="Line 8">
            <a:extLst>
              <a:ext uri="{FF2B5EF4-FFF2-40B4-BE49-F238E27FC236}">
                <a16:creationId xmlns:a16="http://schemas.microsoft.com/office/drawing/2014/main" id="{DA8CED60-4728-4BE5-ABC1-F90945B69561}"/>
              </a:ext>
            </a:extLst>
          </p:cNvPr>
          <p:cNvSpPr>
            <a:spLocks noChangeShapeType="1"/>
          </p:cNvSpPr>
          <p:nvPr/>
        </p:nvSpPr>
        <p:spPr bwMode="auto">
          <a:xfrm flipV="1">
            <a:off x="5196281" y="4846190"/>
            <a:ext cx="76200" cy="762607"/>
          </a:xfrm>
          <a:prstGeom prst="line">
            <a:avLst/>
          </a:prstGeom>
          <a:ln>
            <a:solidFill>
              <a:srgbClr val="FF0000"/>
            </a:solidFill>
            <a:headEnd/>
            <a:tailEnd/>
          </a:ln>
        </p:spPr>
        <p:style>
          <a:lnRef idx="3">
            <a:schemeClr val="accent4"/>
          </a:lnRef>
          <a:fillRef idx="0">
            <a:schemeClr val="accent4"/>
          </a:fillRef>
          <a:effectRef idx="2">
            <a:schemeClr val="accent4"/>
          </a:effectRef>
          <a:fontRef idx="minor">
            <a:schemeClr val="tx1"/>
          </a:fontRef>
        </p:style>
        <p:txBody>
          <a:bodyPr/>
          <a:lstStyle/>
          <a:p>
            <a:pPr>
              <a:defRPr/>
            </a:pPr>
            <a:endParaRPr lang="en-US"/>
          </a:p>
        </p:txBody>
      </p:sp>
      <p:pic>
        <p:nvPicPr>
          <p:cNvPr id="19" name="图片 45">
            <a:extLst>
              <a:ext uri="{FF2B5EF4-FFF2-40B4-BE49-F238E27FC236}">
                <a16:creationId xmlns:a16="http://schemas.microsoft.com/office/drawing/2014/main" id="{3E2453AB-D159-49E6-ACD9-BB9B02AEFEF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5677"/>
          <a:stretch>
            <a:fillRect/>
          </a:stretch>
        </p:blipFill>
        <p:spPr>
          <a:xfrm>
            <a:off x="800590" y="5335233"/>
            <a:ext cx="10589232" cy="1497656"/>
          </a:xfrm>
          <a:prstGeom prst="rect">
            <a:avLst/>
          </a:prstGeom>
        </p:spPr>
      </p:pic>
    </p:spTree>
    <p:extLst>
      <p:ext uri="{BB962C8B-B14F-4D97-AF65-F5344CB8AC3E}">
        <p14:creationId xmlns:p14="http://schemas.microsoft.com/office/powerpoint/2010/main" val="5749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7">
            <a:extLst>
              <a:ext uri="{FF2B5EF4-FFF2-40B4-BE49-F238E27FC236}">
                <a16:creationId xmlns:a16="http://schemas.microsoft.com/office/drawing/2014/main" id="{55C46806-5401-4D27-BBB4-650A3DE4D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4310" y="174661"/>
            <a:ext cx="4859677" cy="1670873"/>
          </a:xfrm>
          <a:prstGeom prst="rect">
            <a:avLst/>
          </a:prstGeom>
        </p:spPr>
      </p:pic>
      <p:sp>
        <p:nvSpPr>
          <p:cNvPr id="12" name="TextBox 11">
            <a:extLst>
              <a:ext uri="{FF2B5EF4-FFF2-40B4-BE49-F238E27FC236}">
                <a16:creationId xmlns:a16="http://schemas.microsoft.com/office/drawing/2014/main" id="{33E0D4EA-0922-43CD-A840-272B11BE0C94}"/>
              </a:ext>
            </a:extLst>
          </p:cNvPr>
          <p:cNvSpPr txBox="1"/>
          <p:nvPr/>
        </p:nvSpPr>
        <p:spPr>
          <a:xfrm>
            <a:off x="4048017" y="427842"/>
            <a:ext cx="3832261" cy="923330"/>
          </a:xfrm>
          <a:prstGeom prst="rect">
            <a:avLst/>
          </a:prstGeom>
          <a:noFill/>
        </p:spPr>
        <p:txBody>
          <a:bodyPr wrap="square" rtlCol="0">
            <a:spAutoFit/>
          </a:bodyPr>
          <a:lstStyle/>
          <a:p>
            <a:r>
              <a:rPr lang="en-US" sz="5400" dirty="0" err="1">
                <a:solidFill>
                  <a:schemeClr val="accent5">
                    <a:lumMod val="50000"/>
                  </a:schemeClr>
                </a:solidFill>
                <a:latin typeface="UTM Azuki" panose="02040603050506020204" pitchFamily="18" charset="0"/>
              </a:rPr>
              <a:t>Giải</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nghĩa</a:t>
            </a:r>
            <a:r>
              <a:rPr lang="en-US" sz="5400" dirty="0">
                <a:solidFill>
                  <a:schemeClr val="accent5">
                    <a:lumMod val="50000"/>
                  </a:schemeClr>
                </a:solidFill>
                <a:latin typeface="UTM Azuki" panose="02040603050506020204" pitchFamily="18" charset="0"/>
              </a:rPr>
              <a:t> </a:t>
            </a:r>
            <a:r>
              <a:rPr lang="en-US" sz="5400" dirty="0" err="1">
                <a:solidFill>
                  <a:schemeClr val="accent5">
                    <a:lumMod val="50000"/>
                  </a:schemeClr>
                </a:solidFill>
                <a:latin typeface="UTM Azuki" panose="02040603050506020204" pitchFamily="18" charset="0"/>
              </a:rPr>
              <a:t>từ</a:t>
            </a:r>
            <a:endParaRPr lang="en-US" sz="5400" dirty="0">
              <a:solidFill>
                <a:schemeClr val="accent5">
                  <a:lumMod val="50000"/>
                </a:schemeClr>
              </a:solidFill>
              <a:latin typeface="UTM Azuki" panose="02040603050506020204" pitchFamily="18" charset="0"/>
            </a:endParaRPr>
          </a:p>
        </p:txBody>
      </p:sp>
      <p:sp>
        <p:nvSpPr>
          <p:cNvPr id="19" name="Text Box 401">
            <a:extLst>
              <a:ext uri="{FF2B5EF4-FFF2-40B4-BE49-F238E27FC236}">
                <a16:creationId xmlns:a16="http://schemas.microsoft.com/office/drawing/2014/main" id="{B487C6B4-061A-4A2D-9B80-1EA1B4F27FFA}"/>
              </a:ext>
            </a:extLst>
          </p:cNvPr>
          <p:cNvSpPr txBox="1">
            <a:spLocks noChangeArrowheads="1"/>
          </p:cNvSpPr>
          <p:nvPr/>
        </p:nvSpPr>
        <p:spPr bwMode="auto">
          <a:xfrm>
            <a:off x="2015291" y="2832582"/>
            <a:ext cx="8676682" cy="783193"/>
          </a:xfrm>
          <a:prstGeom prst="roundRect">
            <a:avLst/>
          </a:prstGeom>
          <a:solidFill>
            <a:srgbClr val="FF0000">
              <a:alpha val="21000"/>
            </a:srgb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defRPr/>
            </a:pPr>
            <a:r>
              <a:rPr lang="en-US" sz="4000" dirty="0" err="1">
                <a:solidFill>
                  <a:schemeClr val="accent5">
                    <a:lumMod val="50000"/>
                  </a:schemeClr>
                </a:solidFill>
                <a:latin typeface="UTM Androgyne" panose="02040603050506020204" pitchFamily="18" charset="0"/>
              </a:rPr>
              <a:t>Chính</a:t>
            </a:r>
            <a:r>
              <a:rPr lang="en-US" sz="4000" dirty="0">
                <a:solidFill>
                  <a:schemeClr val="accent5">
                    <a:lumMod val="50000"/>
                  </a:schemeClr>
                </a:solidFill>
                <a:latin typeface="UTM Androgyne" panose="02040603050506020204" pitchFamily="18" charset="0"/>
              </a:rPr>
              <a:t> </a:t>
            </a:r>
            <a:r>
              <a:rPr lang="en-US" sz="4000" dirty="0" err="1">
                <a:solidFill>
                  <a:schemeClr val="accent5">
                    <a:lumMod val="50000"/>
                  </a:schemeClr>
                </a:solidFill>
                <a:latin typeface="UTM Androgyne" panose="02040603050506020204" pitchFamily="18" charset="0"/>
              </a:rPr>
              <a:t>đáng</a:t>
            </a:r>
            <a:r>
              <a:rPr lang="en-US" sz="4000" dirty="0">
                <a:solidFill>
                  <a:schemeClr val="accent5">
                    <a:lumMod val="50000"/>
                  </a:schemeClr>
                </a:solidFill>
                <a:latin typeface="UTM Androgyne" panose="02040603050506020204" pitchFamily="18" charset="0"/>
              </a:rPr>
              <a:t> </a:t>
            </a:r>
            <a:r>
              <a:rPr lang="en-US" sz="4000" dirty="0">
                <a:solidFill>
                  <a:schemeClr val="accent6">
                    <a:lumMod val="10000"/>
                  </a:schemeClr>
                </a:solidFill>
                <a:latin typeface="UTM Androgyne" panose="02040603050506020204" pitchFamily="18" charset="0"/>
              </a:rPr>
              <a:t>: </a:t>
            </a:r>
            <a:r>
              <a:rPr lang="en-US" sz="4000" dirty="0" err="1">
                <a:solidFill>
                  <a:schemeClr val="accent6">
                    <a:lumMod val="10000"/>
                  </a:schemeClr>
                </a:solidFill>
                <a:latin typeface="UTM Androgyne" panose="02040603050506020204" pitchFamily="18" charset="0"/>
              </a:rPr>
              <a:t>đúng</a:t>
            </a:r>
            <a:r>
              <a:rPr lang="en-US" sz="4000" dirty="0">
                <a:solidFill>
                  <a:schemeClr val="accent6">
                    <a:lumMod val="10000"/>
                  </a:schemeClr>
                </a:solidFill>
                <a:latin typeface="UTM Androgyne" panose="02040603050506020204" pitchFamily="18" charset="0"/>
              </a:rPr>
              <a:t>, </a:t>
            </a:r>
            <a:r>
              <a:rPr lang="en-US" sz="4000" dirty="0" err="1">
                <a:solidFill>
                  <a:schemeClr val="accent6">
                    <a:lumMod val="10000"/>
                  </a:schemeClr>
                </a:solidFill>
                <a:latin typeface="UTM Androgyne" panose="02040603050506020204" pitchFamily="18" charset="0"/>
              </a:rPr>
              <a:t>hợp</a:t>
            </a:r>
            <a:r>
              <a:rPr lang="en-US" sz="4000" dirty="0">
                <a:solidFill>
                  <a:schemeClr val="accent6">
                    <a:lumMod val="10000"/>
                  </a:schemeClr>
                </a:solidFill>
                <a:latin typeface="UTM Androgyne" panose="02040603050506020204" pitchFamily="18" charset="0"/>
              </a:rPr>
              <a:t> </a:t>
            </a:r>
            <a:r>
              <a:rPr lang="en-US" sz="4000" dirty="0" err="1">
                <a:solidFill>
                  <a:schemeClr val="accent6">
                    <a:lumMod val="10000"/>
                  </a:schemeClr>
                </a:solidFill>
                <a:latin typeface="UTM Androgyne" panose="02040603050506020204" pitchFamily="18" charset="0"/>
              </a:rPr>
              <a:t>với</a:t>
            </a:r>
            <a:r>
              <a:rPr lang="en-US" sz="4000" dirty="0">
                <a:solidFill>
                  <a:schemeClr val="accent6">
                    <a:lumMod val="10000"/>
                  </a:schemeClr>
                </a:solidFill>
                <a:latin typeface="UTM Androgyne" panose="02040603050506020204" pitchFamily="18" charset="0"/>
              </a:rPr>
              <a:t> </a:t>
            </a:r>
            <a:r>
              <a:rPr lang="en-US" sz="4000" dirty="0" err="1">
                <a:solidFill>
                  <a:schemeClr val="accent6">
                    <a:lumMod val="10000"/>
                  </a:schemeClr>
                </a:solidFill>
                <a:latin typeface="UTM Androgyne" panose="02040603050506020204" pitchFamily="18" charset="0"/>
              </a:rPr>
              <a:t>lẽ</a:t>
            </a:r>
            <a:r>
              <a:rPr lang="en-US" sz="4000" dirty="0">
                <a:solidFill>
                  <a:schemeClr val="accent6">
                    <a:lumMod val="10000"/>
                  </a:schemeClr>
                </a:solidFill>
                <a:latin typeface="UTM Androgyne" panose="02040603050506020204" pitchFamily="18" charset="0"/>
              </a:rPr>
              <a:t> </a:t>
            </a:r>
            <a:r>
              <a:rPr lang="en-US" sz="4000" dirty="0" err="1">
                <a:solidFill>
                  <a:schemeClr val="accent6">
                    <a:lumMod val="10000"/>
                  </a:schemeClr>
                </a:solidFill>
                <a:latin typeface="UTM Androgyne" panose="02040603050506020204" pitchFamily="18" charset="0"/>
              </a:rPr>
              <a:t>phải</a:t>
            </a:r>
            <a:endParaRPr lang="en-US" sz="4000" dirty="0">
              <a:solidFill>
                <a:schemeClr val="accent6">
                  <a:lumMod val="10000"/>
                </a:schemeClr>
              </a:solidFill>
              <a:latin typeface="UTM Androgyne" panose="02040603050506020204" pitchFamily="18" charset="0"/>
            </a:endParaRPr>
          </a:p>
        </p:txBody>
      </p:sp>
      <p:pic>
        <p:nvPicPr>
          <p:cNvPr id="5" name="图片 45">
            <a:extLst>
              <a:ext uri="{FF2B5EF4-FFF2-40B4-BE49-F238E27FC236}">
                <a16:creationId xmlns:a16="http://schemas.microsoft.com/office/drawing/2014/main" id="{0A6D0C54-BD59-4083-85E3-A0F88453F46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5677"/>
          <a:stretch>
            <a:fillRect/>
          </a:stretch>
        </p:blipFill>
        <p:spPr>
          <a:xfrm>
            <a:off x="647273" y="4602823"/>
            <a:ext cx="10531010" cy="2256766"/>
          </a:xfrm>
          <a:prstGeom prst="rect">
            <a:avLst/>
          </a:prstGeom>
        </p:spPr>
      </p:pic>
    </p:spTree>
    <p:extLst>
      <p:ext uri="{BB962C8B-B14F-4D97-AF65-F5344CB8AC3E}">
        <p14:creationId xmlns:p14="http://schemas.microsoft.com/office/powerpoint/2010/main" val="65982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 name="ISPRING_SCORM_RATE_SLIDES" val="0"/>
  <p:tag name="ISPRING_SCORM_RATE_QUIZZES" val="0"/>
  <p:tag name="ISPRING_SCORM_PASSING_SCORE" val="0.000000"/>
  <p:tag name="ISPRING_ULTRA_SCORM_COURSE_ID" val="56B197DC-67EE-49E1-8A71-6163422FFAFC"/>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D:\ppt\第6批\184000"/>
  <p:tag name="ISPRING_PRESENTATION_TITLE" val="PPT源文件"/>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MH" val="20170801162713"/>
  <p:tag name="MH_LIBRARY" val="GRAPHIC"/>
  <p:tag name="MH_TYPE" val="Other"/>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0801162713"/>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70801162713"/>
  <p:tag name="MH_LIBRARY" val="GRAPHIC"/>
  <p:tag name="MH_TYPE" val="Other"/>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70801162713"/>
  <p:tag name="MH_LIBRARY" val="GRAPHIC"/>
  <p:tag name="MH_TYPE" val="Other"/>
  <p:tag name="MH_ORDER" val="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7977</TotalTime>
  <Words>1182</Words>
  <Application>Microsoft Office PowerPoint</Application>
  <PresentationFormat>Custom</PresentationFormat>
  <Paragraphs>115</Paragraphs>
  <Slides>27</Slides>
  <Notes>15</Notes>
  <HiddenSlides>0</HiddenSlides>
  <MMClips>2</MMClips>
  <ScaleCrop>false</ScaleCrop>
  <HeadingPairs>
    <vt:vector size="6" baseType="variant">
      <vt:variant>
        <vt:lpstr>Fonts Used</vt:lpstr>
      </vt:variant>
      <vt:variant>
        <vt:i4>15</vt:i4>
      </vt:variant>
      <vt:variant>
        <vt:lpstr>Theme</vt:lpstr>
      </vt:variant>
      <vt:variant>
        <vt:i4>10</vt:i4>
      </vt:variant>
      <vt:variant>
        <vt:lpstr>Slide Titles</vt:lpstr>
      </vt:variant>
      <vt:variant>
        <vt:i4>27</vt:i4>
      </vt:variant>
    </vt:vector>
  </HeadingPairs>
  <TitlesOfParts>
    <vt:vector size="52" baseType="lpstr">
      <vt:lpstr>Calibri</vt:lpstr>
      <vt:lpstr>UTM Flavour</vt:lpstr>
      <vt:lpstr>字魂59号-创粗黑</vt:lpstr>
      <vt:lpstr>UTM Androgyne</vt:lpstr>
      <vt:lpstr>UTM Spring</vt:lpstr>
      <vt:lpstr>Arial</vt:lpstr>
      <vt:lpstr>OpenSans</vt:lpstr>
      <vt:lpstr>Times New Roman</vt:lpstr>
      <vt:lpstr>UTM Khuccamta</vt:lpstr>
      <vt:lpstr>UTM Azuki</vt:lpstr>
      <vt:lpstr>UTM Flamenco</vt:lpstr>
      <vt:lpstr>UTM Staccato </vt:lpstr>
      <vt:lpstr>Cambria</vt:lpstr>
      <vt:lpstr>UTM Bustamalaka</vt:lpstr>
      <vt:lpstr>SVN-Newton</vt: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MĂNG NON TEAM</cp:keywords>
  <cp:lastModifiedBy>Lan Anh Dương</cp:lastModifiedBy>
  <cp:revision>3927</cp:revision>
  <dcterms:created xsi:type="dcterms:W3CDTF">2015-12-01T09:06:39Z</dcterms:created>
  <dcterms:modified xsi:type="dcterms:W3CDTF">2023-07-23T10:33:11Z</dcterms:modified>
</cp:coreProperties>
</file>