
<file path=[Content_Types].xml><?xml version="1.0" encoding="utf-8"?>
<Types xmlns="http://schemas.openxmlformats.org/package/2006/content-types">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9.xml" ContentType="application/vnd.openxmlformats-officedocument.presentationml.tags+xml"/>
  <Override PartName="/ppt/notesSlides/notesSlide4.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5.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6.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7.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8.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9.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10.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11.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12.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147.xml" ContentType="application/vnd.openxmlformats-officedocument.presentationml.tags+xml"/>
  <Override PartName="/ppt/notesSlides/notesSlide22.xml" ContentType="application/vnd.openxmlformats-officedocument.presentationml.notesSlide+xml"/>
  <Override PartName="/ppt/tags/tag148.xml" ContentType="application/vnd.openxmlformats-officedocument.presentationml.tags+xml"/>
  <Override PartName="/ppt/tags/tag149.xml" ContentType="application/vnd.openxmlformats-officedocument.presentationml.tags+xml"/>
  <Override PartName="/ppt/notesSlides/notesSlide23.xml" ContentType="application/vnd.openxmlformats-officedocument.presentationml.notesSlide+xml"/>
  <Override PartName="/ppt/tags/tag150.xml" ContentType="application/vnd.openxmlformats-officedocument.presentationml.tags+xml"/>
  <Override PartName="/ppt/tags/tag151.xml" ContentType="application/vnd.openxmlformats-officedocument.presentationml.tags+xml"/>
  <Override PartName="/ppt/notesSlides/notesSlide24.xml" ContentType="application/vnd.openxmlformats-officedocument.presentationml.notesSlide+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notesSlides/notesSlide25.xml" ContentType="application/vnd.openxmlformats-officedocument.presentationml.notesSlide+xml"/>
  <Override PartName="/ppt/tags/tag174.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media/audio2.wav" ContentType="audio/wav"/>
  <Override PartName="/ppt/notesSlides/notesSlide28.xml" ContentType="application/vnd.openxmlformats-officedocument.presentationml.notesSlide+xml"/>
  <Override PartName="/ppt/tags/tag175.xml" ContentType="application/vnd.openxmlformats-officedocument.presentationml.tags+xml"/>
  <Override PartName="/ppt/notesSlides/notesSlide29.xml" ContentType="application/vnd.openxmlformats-officedocument.presentationml.notesSlide+xml"/>
  <Override PartName="/ppt/tags/tag176.xml" ContentType="application/vnd.openxmlformats-officedocument.presentationml.tags+xml"/>
  <Override PartName="/ppt/notesSlides/notesSlide30.xml" ContentType="application/vnd.openxmlformats-officedocument.presentationml.notesSlide+xml"/>
  <Override PartName="/ppt/tags/tag177.xml" ContentType="application/vnd.openxmlformats-officedocument.presentationml.tags+xml"/>
  <Override PartName="/ppt/notesSlides/notesSlide31.xml" ContentType="application/vnd.openxmlformats-officedocument.presentationml.notesSlide+xml"/>
  <Override PartName="/ppt/tags/tag178.xml" ContentType="application/vnd.openxmlformats-officedocument.presentationml.tags+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Lst>
  <p:notesMasterIdLst>
    <p:notesMasterId r:id="rId44"/>
  </p:notesMasterIdLst>
  <p:sldIdLst>
    <p:sldId id="290" r:id="rId3"/>
    <p:sldId id="316" r:id="rId4"/>
    <p:sldId id="289" r:id="rId5"/>
    <p:sldId id="318" r:id="rId6"/>
    <p:sldId id="288" r:id="rId7"/>
    <p:sldId id="326" r:id="rId8"/>
    <p:sldId id="327" r:id="rId9"/>
    <p:sldId id="328" r:id="rId10"/>
    <p:sldId id="336" r:id="rId11"/>
    <p:sldId id="337" r:id="rId12"/>
    <p:sldId id="338" r:id="rId13"/>
    <p:sldId id="339" r:id="rId14"/>
    <p:sldId id="340" r:id="rId15"/>
    <p:sldId id="341" r:id="rId16"/>
    <p:sldId id="342" r:id="rId17"/>
    <p:sldId id="295" r:id="rId18"/>
    <p:sldId id="319" r:id="rId19"/>
    <p:sldId id="320" r:id="rId20"/>
    <p:sldId id="317" r:id="rId21"/>
    <p:sldId id="303" r:id="rId22"/>
    <p:sldId id="321" r:id="rId23"/>
    <p:sldId id="322" r:id="rId24"/>
    <p:sldId id="309" r:id="rId25"/>
    <p:sldId id="323" r:id="rId26"/>
    <p:sldId id="324" r:id="rId27"/>
    <p:sldId id="325" r:id="rId28"/>
    <p:sldId id="306" r:id="rId29"/>
    <p:sldId id="329" r:id="rId30"/>
    <p:sldId id="314" r:id="rId31"/>
    <p:sldId id="330" r:id="rId32"/>
    <p:sldId id="311" r:id="rId33"/>
    <p:sldId id="333" r:id="rId34"/>
    <p:sldId id="332" r:id="rId35"/>
    <p:sldId id="331" r:id="rId36"/>
    <p:sldId id="293" r:id="rId37"/>
    <p:sldId id="307" r:id="rId38"/>
    <p:sldId id="291" r:id="rId39"/>
    <p:sldId id="335" r:id="rId40"/>
    <p:sldId id="334" r:id="rId41"/>
    <p:sldId id="298" r:id="rId42"/>
    <p:sldId id="315" r:id="rId43"/>
  </p:sldIdLst>
  <p:sldSz cx="9144000" cy="5143500" type="screen16x9"/>
  <p:notesSz cx="6858000" cy="9144000"/>
  <p:defaultTex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AAE4E8"/>
    <a:srgbClr val="00CC99"/>
    <a:srgbClr val="442C4C"/>
    <a:srgbClr val="E45580"/>
    <a:srgbClr val="93D4DD"/>
    <a:srgbClr val="5537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11" autoAdjust="0"/>
    <p:restoredTop sz="94660"/>
  </p:normalViewPr>
  <p:slideViewPr>
    <p:cSldViewPr snapToGrid="0">
      <p:cViewPr>
        <p:scale>
          <a:sx n="54" d="100"/>
          <a:sy n="54" d="100"/>
        </p:scale>
        <p:origin x="1044" y="552"/>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E8BE76-29C8-41AB-8544-889D89FA4F96}" type="datetimeFigureOut">
              <a:rPr lang="zh-CN" altLang="en-US" smtClean="0"/>
              <a:t>2021/11/24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3AD677-048F-409F-AACD-0A0B5EF61C8C}" type="slidenum">
              <a:rPr lang="zh-CN" altLang="en-US" smtClean="0"/>
              <a:t>‹#›</a:t>
            </a:fld>
            <a:endParaRPr lang="zh-CN" altLang="en-US"/>
          </a:p>
        </p:txBody>
      </p:sp>
    </p:spTree>
    <p:extLst>
      <p:ext uri="{BB962C8B-B14F-4D97-AF65-F5344CB8AC3E}">
        <p14:creationId xmlns:p14="http://schemas.microsoft.com/office/powerpoint/2010/main" val="32823667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宋体" panose="02010600030101010101" pitchFamily="2" charset="-122"/>
              </a:rPr>
              <a:pPr/>
              <a:t>1</a:t>
            </a:fld>
            <a:endParaRPr lang="zh-CN" altLang="en-US" sz="1200">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5610562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18980929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7435621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20011604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25862160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vào</a:t>
            </a:r>
            <a:r>
              <a:rPr lang="en-US" dirty="0"/>
              <a:t> </a:t>
            </a:r>
            <a:r>
              <a:rPr lang="en-US" dirty="0" err="1"/>
              <a:t>mặt</a:t>
            </a:r>
            <a:r>
              <a:rPr lang="en-US" dirty="0"/>
              <a:t> </a:t>
            </a:r>
            <a:r>
              <a:rPr lang="en-US" dirty="0" err="1"/>
              <a:t>trời</a:t>
            </a:r>
            <a:r>
              <a:rPr lang="en-US" dirty="0"/>
              <a:t> </a:t>
            </a:r>
            <a:r>
              <a:rPr lang="en-US" dirty="0" err="1"/>
              <a:t>để</a:t>
            </a:r>
            <a:r>
              <a:rPr lang="en-US" dirty="0"/>
              <a:t> </a:t>
            </a:r>
            <a:r>
              <a:rPr lang="en-US" dirty="0" err="1"/>
              <a:t>chuyển</a:t>
            </a:r>
            <a:r>
              <a:rPr lang="en-US" dirty="0"/>
              <a:t> </a:t>
            </a:r>
            <a:r>
              <a:rPr lang="en-US" dirty="0" err="1"/>
              <a:t>đến</a:t>
            </a:r>
            <a:r>
              <a:rPr lang="en-US" dirty="0"/>
              <a:t> slide </a:t>
            </a:r>
            <a:r>
              <a:rPr lang="en-US" dirty="0" err="1"/>
              <a:t>tiếp</a:t>
            </a:r>
            <a:r>
              <a:rPr lang="en-US" dirty="0"/>
              <a:t> </a:t>
            </a:r>
            <a:r>
              <a:rPr lang="en-US" dirty="0" err="1"/>
              <a:t>theo</a:t>
            </a:r>
            <a:endParaRPr lang="en-US" dirty="0"/>
          </a:p>
        </p:txBody>
      </p:sp>
      <p:sp>
        <p:nvSpPr>
          <p:cNvPr id="4" name="Slide Number Placeholder 3"/>
          <p:cNvSpPr>
            <a:spLocks noGrp="1"/>
          </p:cNvSpPr>
          <p:nvPr>
            <p:ph type="sldNum" sz="quarter" idx="5"/>
          </p:nvPr>
        </p:nvSpPr>
        <p:spPr/>
        <p:txBody>
          <a:bodyPr/>
          <a:lstStyle/>
          <a:p>
            <a:fld id="{793AD677-048F-409F-AACD-0A0B5EF61C8C}" type="slidenum">
              <a:rPr lang="zh-CN" altLang="en-US" smtClean="0"/>
              <a:t>20</a:t>
            </a:fld>
            <a:endParaRPr lang="zh-CN" altLang="en-US"/>
          </a:p>
        </p:txBody>
      </p:sp>
    </p:spTree>
    <p:extLst>
      <p:ext uri="{BB962C8B-B14F-4D97-AF65-F5344CB8AC3E}">
        <p14:creationId xmlns:p14="http://schemas.microsoft.com/office/powerpoint/2010/main" val="32628345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vào</a:t>
            </a:r>
            <a:r>
              <a:rPr lang="en-US" dirty="0"/>
              <a:t> </a:t>
            </a:r>
            <a:r>
              <a:rPr lang="en-US" dirty="0" err="1"/>
              <a:t>bông</a:t>
            </a:r>
            <a:r>
              <a:rPr lang="en-US" dirty="0"/>
              <a:t> </a:t>
            </a:r>
            <a:r>
              <a:rPr lang="en-US" dirty="0" err="1"/>
              <a:t>hoa</a:t>
            </a:r>
            <a:r>
              <a:rPr lang="en-US" dirty="0"/>
              <a:t> </a:t>
            </a:r>
            <a:r>
              <a:rPr lang="en-US" dirty="0" err="1"/>
              <a:t>đi</a:t>
            </a:r>
            <a:r>
              <a:rPr lang="en-US" dirty="0"/>
              <a:t> </a:t>
            </a:r>
            <a:r>
              <a:rPr lang="en-US" dirty="0" err="1"/>
              <a:t>đến</a:t>
            </a:r>
            <a:r>
              <a:rPr lang="en-US" dirty="0"/>
              <a:t> </a:t>
            </a:r>
            <a:r>
              <a:rPr lang="en-US" dirty="0" err="1"/>
              <a:t>giải</a:t>
            </a:r>
            <a:r>
              <a:rPr lang="en-US" dirty="0"/>
              <a:t> </a:t>
            </a:r>
            <a:r>
              <a:rPr lang="en-US" dirty="0" err="1"/>
              <a:t>nghĩa</a:t>
            </a:r>
            <a:endParaRPr lang="en-US" dirty="0"/>
          </a:p>
        </p:txBody>
      </p:sp>
      <p:sp>
        <p:nvSpPr>
          <p:cNvPr id="4" name="Slide Number Placeholder 3"/>
          <p:cNvSpPr>
            <a:spLocks noGrp="1"/>
          </p:cNvSpPr>
          <p:nvPr>
            <p:ph type="sldNum" sz="quarter" idx="5"/>
          </p:nvPr>
        </p:nvSpPr>
        <p:spPr/>
        <p:txBody>
          <a:bodyPr/>
          <a:lstStyle/>
          <a:p>
            <a:fld id="{793AD677-048F-409F-AACD-0A0B5EF61C8C}" type="slidenum">
              <a:rPr lang="zh-CN" altLang="en-US" smtClean="0"/>
              <a:t>21</a:t>
            </a:fld>
            <a:endParaRPr lang="zh-CN" altLang="en-US"/>
          </a:p>
        </p:txBody>
      </p:sp>
    </p:spTree>
    <p:extLst>
      <p:ext uri="{BB962C8B-B14F-4D97-AF65-F5344CB8AC3E}">
        <p14:creationId xmlns:p14="http://schemas.microsoft.com/office/powerpoint/2010/main" val="13262227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vào</a:t>
            </a:r>
            <a:r>
              <a:rPr lang="en-US" dirty="0"/>
              <a:t> </a:t>
            </a:r>
            <a:r>
              <a:rPr lang="en-US" dirty="0" err="1"/>
              <a:t>bông</a:t>
            </a:r>
            <a:r>
              <a:rPr lang="en-US" dirty="0"/>
              <a:t> </a:t>
            </a:r>
            <a:r>
              <a:rPr lang="en-US" dirty="0" err="1"/>
              <a:t>hoa</a:t>
            </a:r>
            <a:r>
              <a:rPr lang="en-US" dirty="0"/>
              <a:t> </a:t>
            </a:r>
            <a:r>
              <a:rPr lang="en-US" dirty="0" err="1"/>
              <a:t>để</a:t>
            </a:r>
            <a:r>
              <a:rPr lang="en-US" dirty="0"/>
              <a:t> quay </a:t>
            </a:r>
            <a:r>
              <a:rPr lang="en-US" dirty="0" err="1"/>
              <a:t>lại</a:t>
            </a:r>
            <a:r>
              <a:rPr lang="en-US" dirty="0"/>
              <a:t> </a:t>
            </a:r>
            <a:r>
              <a:rPr lang="en-US" dirty="0" err="1"/>
              <a:t>trò</a:t>
            </a:r>
            <a:r>
              <a:rPr lang="en-US" dirty="0"/>
              <a:t> </a:t>
            </a:r>
            <a:r>
              <a:rPr lang="en-US" dirty="0" err="1"/>
              <a:t>chơi</a:t>
            </a:r>
            <a:endParaRPr lang="en-US" dirty="0"/>
          </a:p>
        </p:txBody>
      </p:sp>
      <p:sp>
        <p:nvSpPr>
          <p:cNvPr id="4" name="Slide Number Placeholder 3"/>
          <p:cNvSpPr>
            <a:spLocks noGrp="1"/>
          </p:cNvSpPr>
          <p:nvPr>
            <p:ph type="sldNum" sz="quarter" idx="5"/>
          </p:nvPr>
        </p:nvSpPr>
        <p:spPr/>
        <p:txBody>
          <a:bodyPr/>
          <a:lstStyle/>
          <a:p>
            <a:fld id="{793AD677-048F-409F-AACD-0A0B5EF61C8C}" type="slidenum">
              <a:rPr lang="zh-CN" altLang="en-US" smtClean="0"/>
              <a:t>22</a:t>
            </a:fld>
            <a:endParaRPr lang="zh-CN" altLang="en-US"/>
          </a:p>
        </p:txBody>
      </p:sp>
    </p:spTree>
    <p:extLst>
      <p:ext uri="{BB962C8B-B14F-4D97-AF65-F5344CB8AC3E}">
        <p14:creationId xmlns:p14="http://schemas.microsoft.com/office/powerpoint/2010/main" val="4112983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Bấm</a:t>
            </a:r>
            <a:r>
              <a:rPr lang="en-US" dirty="0"/>
              <a:t> </a:t>
            </a:r>
            <a:r>
              <a:rPr lang="en-US" dirty="0" err="1"/>
              <a:t>vào</a:t>
            </a:r>
            <a:r>
              <a:rPr lang="en-US" dirty="0"/>
              <a:t> </a:t>
            </a:r>
            <a:r>
              <a:rPr lang="en-US" dirty="0" err="1"/>
              <a:t>bông</a:t>
            </a:r>
            <a:r>
              <a:rPr lang="en-US" dirty="0"/>
              <a:t> </a:t>
            </a:r>
            <a:r>
              <a:rPr lang="en-US" dirty="0" err="1"/>
              <a:t>hoa</a:t>
            </a:r>
            <a:r>
              <a:rPr lang="en-US" dirty="0"/>
              <a:t> </a:t>
            </a:r>
            <a:r>
              <a:rPr lang="en-US" dirty="0" err="1"/>
              <a:t>đi</a:t>
            </a:r>
            <a:r>
              <a:rPr lang="en-US" dirty="0"/>
              <a:t> </a:t>
            </a:r>
            <a:r>
              <a:rPr lang="en-US" dirty="0" err="1"/>
              <a:t>đến</a:t>
            </a:r>
            <a:r>
              <a:rPr lang="en-US" dirty="0"/>
              <a:t> </a:t>
            </a:r>
            <a:r>
              <a:rPr lang="en-US" dirty="0" err="1"/>
              <a:t>giải</a:t>
            </a:r>
            <a:r>
              <a:rPr lang="en-US" dirty="0"/>
              <a:t> </a:t>
            </a:r>
            <a:r>
              <a:rPr lang="en-US" dirty="0" err="1"/>
              <a:t>nghĩa</a:t>
            </a:r>
            <a:endParaRPr lang="en-US" dirty="0"/>
          </a:p>
          <a:p>
            <a:endParaRPr lang="en-US" dirty="0"/>
          </a:p>
        </p:txBody>
      </p:sp>
      <p:sp>
        <p:nvSpPr>
          <p:cNvPr id="4" name="Slide Number Placeholder 3"/>
          <p:cNvSpPr>
            <a:spLocks noGrp="1"/>
          </p:cNvSpPr>
          <p:nvPr>
            <p:ph type="sldNum" sz="quarter" idx="5"/>
          </p:nvPr>
        </p:nvSpPr>
        <p:spPr/>
        <p:txBody>
          <a:bodyPr/>
          <a:lstStyle/>
          <a:p>
            <a:fld id="{793AD677-048F-409F-AACD-0A0B5EF61C8C}" type="slidenum">
              <a:rPr lang="zh-CN" altLang="en-US" smtClean="0"/>
              <a:t>23</a:t>
            </a:fld>
            <a:endParaRPr lang="zh-CN" altLang="en-US"/>
          </a:p>
        </p:txBody>
      </p:sp>
    </p:spTree>
    <p:extLst>
      <p:ext uri="{BB962C8B-B14F-4D97-AF65-F5344CB8AC3E}">
        <p14:creationId xmlns:p14="http://schemas.microsoft.com/office/powerpoint/2010/main" val="34256181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Bấm</a:t>
            </a:r>
            <a:r>
              <a:rPr lang="en-US" dirty="0"/>
              <a:t> </a:t>
            </a:r>
            <a:r>
              <a:rPr lang="en-US" dirty="0" err="1"/>
              <a:t>vào</a:t>
            </a:r>
            <a:r>
              <a:rPr lang="en-US" dirty="0"/>
              <a:t> </a:t>
            </a:r>
            <a:r>
              <a:rPr lang="en-US" dirty="0" err="1"/>
              <a:t>bông</a:t>
            </a:r>
            <a:r>
              <a:rPr lang="en-US" dirty="0"/>
              <a:t> </a:t>
            </a:r>
            <a:r>
              <a:rPr lang="en-US" dirty="0" err="1"/>
              <a:t>hoa</a:t>
            </a:r>
            <a:r>
              <a:rPr lang="en-US" dirty="0"/>
              <a:t> </a:t>
            </a:r>
            <a:r>
              <a:rPr lang="en-US" dirty="0" err="1"/>
              <a:t>để</a:t>
            </a:r>
            <a:r>
              <a:rPr lang="en-US" dirty="0"/>
              <a:t> quay </a:t>
            </a:r>
            <a:r>
              <a:rPr lang="en-US" dirty="0" err="1"/>
              <a:t>lại</a:t>
            </a:r>
            <a:r>
              <a:rPr lang="en-US" dirty="0"/>
              <a:t> </a:t>
            </a:r>
            <a:r>
              <a:rPr lang="en-US" dirty="0" err="1"/>
              <a:t>trò</a:t>
            </a:r>
            <a:r>
              <a:rPr lang="en-US" dirty="0"/>
              <a:t> </a:t>
            </a:r>
            <a:r>
              <a:rPr lang="en-US" dirty="0" err="1"/>
              <a:t>chơi</a:t>
            </a:r>
            <a:endParaRPr lang="en-US" dirty="0"/>
          </a:p>
          <a:p>
            <a:endParaRPr lang="en-US" dirty="0"/>
          </a:p>
        </p:txBody>
      </p:sp>
      <p:sp>
        <p:nvSpPr>
          <p:cNvPr id="4" name="Slide Number Placeholder 3"/>
          <p:cNvSpPr>
            <a:spLocks noGrp="1"/>
          </p:cNvSpPr>
          <p:nvPr>
            <p:ph type="sldNum" sz="quarter" idx="5"/>
          </p:nvPr>
        </p:nvSpPr>
        <p:spPr/>
        <p:txBody>
          <a:bodyPr/>
          <a:lstStyle/>
          <a:p>
            <a:fld id="{793AD677-048F-409F-AACD-0A0B5EF61C8C}" type="slidenum">
              <a:rPr lang="zh-CN" altLang="en-US" smtClean="0"/>
              <a:t>24</a:t>
            </a:fld>
            <a:endParaRPr lang="zh-CN" altLang="en-US"/>
          </a:p>
        </p:txBody>
      </p:sp>
    </p:spTree>
    <p:extLst>
      <p:ext uri="{BB962C8B-B14F-4D97-AF65-F5344CB8AC3E}">
        <p14:creationId xmlns:p14="http://schemas.microsoft.com/office/powerpoint/2010/main" val="29513105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Bấm</a:t>
            </a:r>
            <a:r>
              <a:rPr lang="en-US" dirty="0"/>
              <a:t> </a:t>
            </a:r>
            <a:r>
              <a:rPr lang="en-US" dirty="0" err="1"/>
              <a:t>vào</a:t>
            </a:r>
            <a:r>
              <a:rPr lang="en-US" dirty="0"/>
              <a:t> </a:t>
            </a:r>
            <a:r>
              <a:rPr lang="en-US" dirty="0" err="1"/>
              <a:t>bông</a:t>
            </a:r>
            <a:r>
              <a:rPr lang="en-US" dirty="0"/>
              <a:t> </a:t>
            </a:r>
            <a:r>
              <a:rPr lang="en-US" dirty="0" err="1"/>
              <a:t>hoa</a:t>
            </a:r>
            <a:r>
              <a:rPr lang="en-US" dirty="0"/>
              <a:t> </a:t>
            </a:r>
            <a:r>
              <a:rPr lang="en-US" dirty="0" err="1"/>
              <a:t>đi</a:t>
            </a:r>
            <a:r>
              <a:rPr lang="en-US" dirty="0"/>
              <a:t> </a:t>
            </a:r>
            <a:r>
              <a:rPr lang="en-US" dirty="0" err="1"/>
              <a:t>đến</a:t>
            </a:r>
            <a:r>
              <a:rPr lang="en-US" dirty="0"/>
              <a:t> </a:t>
            </a:r>
            <a:r>
              <a:rPr lang="en-US" dirty="0" err="1"/>
              <a:t>giải</a:t>
            </a:r>
            <a:r>
              <a:rPr lang="en-US" dirty="0"/>
              <a:t> </a:t>
            </a:r>
            <a:r>
              <a:rPr lang="en-US" dirty="0" err="1"/>
              <a:t>nghĩa</a:t>
            </a:r>
            <a:endParaRPr lang="en-US" dirty="0"/>
          </a:p>
          <a:p>
            <a:endParaRPr lang="en-US" dirty="0"/>
          </a:p>
        </p:txBody>
      </p:sp>
      <p:sp>
        <p:nvSpPr>
          <p:cNvPr id="4" name="Slide Number Placeholder 3"/>
          <p:cNvSpPr>
            <a:spLocks noGrp="1"/>
          </p:cNvSpPr>
          <p:nvPr>
            <p:ph type="sldNum" sz="quarter" idx="5"/>
          </p:nvPr>
        </p:nvSpPr>
        <p:spPr/>
        <p:txBody>
          <a:bodyPr/>
          <a:lstStyle/>
          <a:p>
            <a:fld id="{793AD677-048F-409F-AACD-0A0B5EF61C8C}" type="slidenum">
              <a:rPr lang="zh-CN" altLang="en-US" smtClean="0"/>
              <a:t>25</a:t>
            </a:fld>
            <a:endParaRPr lang="zh-CN" altLang="en-US"/>
          </a:p>
        </p:txBody>
      </p:sp>
    </p:spTree>
    <p:extLst>
      <p:ext uri="{BB962C8B-B14F-4D97-AF65-F5344CB8AC3E}">
        <p14:creationId xmlns:p14="http://schemas.microsoft.com/office/powerpoint/2010/main" val="3279233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宋体" panose="02010600030101010101" pitchFamily="2" charset="-122"/>
              </a:rPr>
              <a:pPr/>
              <a:t>2</a:t>
            </a:fld>
            <a:endParaRPr lang="zh-CN" altLang="en-US" sz="1200">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25470473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Bấm</a:t>
            </a:r>
            <a:r>
              <a:rPr lang="en-US" dirty="0"/>
              <a:t> </a:t>
            </a:r>
            <a:r>
              <a:rPr lang="en-US" dirty="0" err="1"/>
              <a:t>vào</a:t>
            </a:r>
            <a:r>
              <a:rPr lang="en-US" dirty="0"/>
              <a:t> </a:t>
            </a:r>
            <a:r>
              <a:rPr lang="en-US" dirty="0" err="1"/>
              <a:t>bông</a:t>
            </a:r>
            <a:r>
              <a:rPr lang="en-US" dirty="0"/>
              <a:t> </a:t>
            </a:r>
            <a:r>
              <a:rPr lang="en-US" dirty="0" err="1"/>
              <a:t>hoa</a:t>
            </a:r>
            <a:r>
              <a:rPr lang="en-US" dirty="0"/>
              <a:t> </a:t>
            </a:r>
            <a:r>
              <a:rPr lang="en-US" dirty="0" err="1"/>
              <a:t>để</a:t>
            </a:r>
            <a:r>
              <a:rPr lang="en-US" dirty="0"/>
              <a:t> quay </a:t>
            </a:r>
            <a:r>
              <a:rPr lang="en-US" dirty="0" err="1"/>
              <a:t>lại</a:t>
            </a:r>
            <a:r>
              <a:rPr lang="en-US" dirty="0"/>
              <a:t> </a:t>
            </a:r>
            <a:r>
              <a:rPr lang="en-US" dirty="0" err="1"/>
              <a:t>trò</a:t>
            </a:r>
            <a:r>
              <a:rPr lang="en-US" dirty="0"/>
              <a:t> </a:t>
            </a:r>
            <a:r>
              <a:rPr lang="en-US" dirty="0" err="1"/>
              <a:t>chơi</a:t>
            </a:r>
            <a:endParaRPr lang="en-US" dirty="0"/>
          </a:p>
          <a:p>
            <a:endParaRPr lang="en-US" dirty="0"/>
          </a:p>
        </p:txBody>
      </p:sp>
      <p:sp>
        <p:nvSpPr>
          <p:cNvPr id="4" name="Slide Number Placeholder 3"/>
          <p:cNvSpPr>
            <a:spLocks noGrp="1"/>
          </p:cNvSpPr>
          <p:nvPr>
            <p:ph type="sldNum" sz="quarter" idx="5"/>
          </p:nvPr>
        </p:nvSpPr>
        <p:spPr/>
        <p:txBody>
          <a:bodyPr/>
          <a:lstStyle/>
          <a:p>
            <a:fld id="{793AD677-048F-409F-AACD-0A0B5EF61C8C}" type="slidenum">
              <a:rPr lang="zh-CN" altLang="en-US" smtClean="0"/>
              <a:t>26</a:t>
            </a:fld>
            <a:endParaRPr lang="zh-CN" altLang="en-US"/>
          </a:p>
        </p:txBody>
      </p:sp>
    </p:spTree>
    <p:extLst>
      <p:ext uri="{BB962C8B-B14F-4D97-AF65-F5344CB8AC3E}">
        <p14:creationId xmlns:p14="http://schemas.microsoft.com/office/powerpoint/2010/main" val="19144490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幻灯片图像占位符 1"/>
          <p:cNvSpPr>
            <a:spLocks noGrp="1" noRot="1" noChangeAspect="1" noTextEdit="1"/>
          </p:cNvSpPr>
          <p:nvPr>
            <p:ph type="sldImg"/>
          </p:nvPr>
        </p:nvSpPr>
        <p:spPr/>
      </p:sp>
      <p:sp>
        <p:nvSpPr>
          <p:cNvPr id="30723" name="备注占位符 2"/>
          <p:cNvSpPr>
            <a:spLocks noGrp="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latin typeface="Arial" charset="0"/>
              <a:ea typeface="宋体" charset="-122"/>
            </a:endParaRPr>
          </a:p>
        </p:txBody>
      </p:sp>
      <p:sp>
        <p:nvSpPr>
          <p:cNvPr id="30724" name="灯片编号占位符 3"/>
          <p:cNvSpPr>
            <a:spLocks noGrp="1"/>
          </p:cNvSpPr>
          <p:nvPr>
            <p:ph type="sldNum" sz="quarter" idx="5"/>
          </p:nvPr>
        </p:nvSpPr>
        <p:spPr>
          <a:noFill/>
        </p:spPr>
        <p:txBody>
          <a:bodyPr/>
          <a:lstStyle>
            <a:lvl1pPr eaLnBrk="0" hangingPunct="0">
              <a:defRPr b="1">
                <a:solidFill>
                  <a:schemeClr val="tx1"/>
                </a:solidFill>
                <a:latin typeface="Arial" charset="0"/>
                <a:ea typeface="宋体" charset="-122"/>
              </a:defRPr>
            </a:lvl1pPr>
            <a:lvl2pPr marL="742950" indent="-285750" eaLnBrk="0" hangingPunct="0">
              <a:defRPr b="1">
                <a:solidFill>
                  <a:schemeClr val="tx1"/>
                </a:solidFill>
                <a:latin typeface="Arial" charset="0"/>
                <a:ea typeface="宋体" charset="-122"/>
              </a:defRPr>
            </a:lvl2pPr>
            <a:lvl3pPr marL="1143000" indent="-228600" eaLnBrk="0" hangingPunct="0">
              <a:defRPr b="1">
                <a:solidFill>
                  <a:schemeClr val="tx1"/>
                </a:solidFill>
                <a:latin typeface="Arial" charset="0"/>
                <a:ea typeface="宋体" charset="-122"/>
              </a:defRPr>
            </a:lvl3pPr>
            <a:lvl4pPr marL="1600200" indent="-228600" eaLnBrk="0" hangingPunct="0">
              <a:defRPr b="1">
                <a:solidFill>
                  <a:schemeClr val="tx1"/>
                </a:solidFill>
                <a:latin typeface="Arial" charset="0"/>
                <a:ea typeface="宋体" charset="-122"/>
              </a:defRPr>
            </a:lvl4pPr>
            <a:lvl5pPr marL="2057400" indent="-228600" eaLnBrk="0" hangingPunct="0">
              <a:defRPr b="1">
                <a:solidFill>
                  <a:schemeClr val="tx1"/>
                </a:solidFill>
                <a:latin typeface="Arial" charset="0"/>
                <a:ea typeface="宋体" charset="-122"/>
              </a:defRPr>
            </a:lvl5pPr>
            <a:lvl6pPr marL="2514600" indent="-228600" eaLnBrk="0" fontAlgn="base" hangingPunct="0">
              <a:spcBef>
                <a:spcPct val="0"/>
              </a:spcBef>
              <a:spcAft>
                <a:spcPct val="0"/>
              </a:spcAft>
              <a:defRPr b="1">
                <a:solidFill>
                  <a:schemeClr val="tx1"/>
                </a:solidFill>
                <a:latin typeface="Arial" charset="0"/>
                <a:ea typeface="宋体" charset="-122"/>
              </a:defRPr>
            </a:lvl6pPr>
            <a:lvl7pPr marL="2971800" indent="-228600" eaLnBrk="0" fontAlgn="base" hangingPunct="0">
              <a:spcBef>
                <a:spcPct val="0"/>
              </a:spcBef>
              <a:spcAft>
                <a:spcPct val="0"/>
              </a:spcAft>
              <a:defRPr b="1">
                <a:solidFill>
                  <a:schemeClr val="tx1"/>
                </a:solidFill>
                <a:latin typeface="Arial" charset="0"/>
                <a:ea typeface="宋体" charset="-122"/>
              </a:defRPr>
            </a:lvl7pPr>
            <a:lvl8pPr marL="3429000" indent="-228600" eaLnBrk="0" fontAlgn="base" hangingPunct="0">
              <a:spcBef>
                <a:spcPct val="0"/>
              </a:spcBef>
              <a:spcAft>
                <a:spcPct val="0"/>
              </a:spcAft>
              <a:defRPr b="1">
                <a:solidFill>
                  <a:schemeClr val="tx1"/>
                </a:solidFill>
                <a:latin typeface="Arial" charset="0"/>
                <a:ea typeface="宋体" charset="-122"/>
              </a:defRPr>
            </a:lvl8pPr>
            <a:lvl9pPr marL="3886200" indent="-228600" eaLnBrk="0" fontAlgn="base" hangingPunct="0">
              <a:spcBef>
                <a:spcPct val="0"/>
              </a:spcBef>
              <a:spcAft>
                <a:spcPct val="0"/>
              </a:spcAft>
              <a:defRPr b="1">
                <a:solidFill>
                  <a:schemeClr val="tx1"/>
                </a:solidFill>
                <a:latin typeface="Arial" charset="0"/>
                <a:ea typeface="宋体" charset="-122"/>
              </a:defRPr>
            </a:lvl9pPr>
          </a:lstStyle>
          <a:p>
            <a:pPr eaLnBrk="1" hangingPunct="1"/>
            <a:fld id="{E326C7C7-5D1E-479B-AF6E-D3C8D1000C82}" type="slidenum">
              <a:rPr lang="en-US" altLang="zh-CN" b="0" smtClean="0">
                <a:ea typeface="华文细黑" pitchFamily="2" charset="-122"/>
              </a:rPr>
              <a:pPr eaLnBrk="1" hangingPunct="1"/>
              <a:t>27</a:t>
            </a:fld>
            <a:endParaRPr lang="en-US" altLang="zh-CN" b="0">
              <a:ea typeface="华文细黑" pitchFamily="2" charset="-122"/>
            </a:endParaRPr>
          </a:p>
        </p:txBody>
      </p:sp>
    </p:spTree>
    <p:extLst>
      <p:ext uri="{BB962C8B-B14F-4D97-AF65-F5344CB8AC3E}">
        <p14:creationId xmlns:p14="http://schemas.microsoft.com/office/powerpoint/2010/main" val="37456785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7803871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12813420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8769210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33</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29435369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34</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6533521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宋体" panose="02010600030101010101" pitchFamily="2" charset="-122"/>
              </a:rPr>
              <a:pPr/>
              <a:t>35</a:t>
            </a:fld>
            <a:endParaRPr lang="zh-CN" altLang="en-US" sz="1200">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10472710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幻灯片图像占位符 1"/>
          <p:cNvSpPr>
            <a:spLocks noGrp="1" noRot="1" noChangeAspect="1" noTextEdit="1"/>
          </p:cNvSpPr>
          <p:nvPr>
            <p:ph type="sldImg"/>
          </p:nvPr>
        </p:nvSpPr>
        <p:spPr/>
      </p:sp>
      <p:sp>
        <p:nvSpPr>
          <p:cNvPr id="30723" name="备注占位符 2"/>
          <p:cNvSpPr>
            <a:spLocks noGrp="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latin typeface="Arial" charset="0"/>
              <a:ea typeface="宋体" charset="-122"/>
            </a:endParaRPr>
          </a:p>
        </p:txBody>
      </p:sp>
      <p:sp>
        <p:nvSpPr>
          <p:cNvPr id="30724" name="灯片编号占位符 3"/>
          <p:cNvSpPr>
            <a:spLocks noGrp="1"/>
          </p:cNvSpPr>
          <p:nvPr>
            <p:ph type="sldNum" sz="quarter" idx="5"/>
          </p:nvPr>
        </p:nvSpPr>
        <p:spPr>
          <a:noFill/>
        </p:spPr>
        <p:txBody>
          <a:bodyPr/>
          <a:lstStyle>
            <a:lvl1pPr eaLnBrk="0" hangingPunct="0">
              <a:defRPr b="1">
                <a:solidFill>
                  <a:schemeClr val="tx1"/>
                </a:solidFill>
                <a:latin typeface="Arial" charset="0"/>
                <a:ea typeface="宋体" charset="-122"/>
              </a:defRPr>
            </a:lvl1pPr>
            <a:lvl2pPr marL="742950" indent="-285750" eaLnBrk="0" hangingPunct="0">
              <a:defRPr b="1">
                <a:solidFill>
                  <a:schemeClr val="tx1"/>
                </a:solidFill>
                <a:latin typeface="Arial" charset="0"/>
                <a:ea typeface="宋体" charset="-122"/>
              </a:defRPr>
            </a:lvl2pPr>
            <a:lvl3pPr marL="1143000" indent="-228600" eaLnBrk="0" hangingPunct="0">
              <a:defRPr b="1">
                <a:solidFill>
                  <a:schemeClr val="tx1"/>
                </a:solidFill>
                <a:latin typeface="Arial" charset="0"/>
                <a:ea typeface="宋体" charset="-122"/>
              </a:defRPr>
            </a:lvl3pPr>
            <a:lvl4pPr marL="1600200" indent="-228600" eaLnBrk="0" hangingPunct="0">
              <a:defRPr b="1">
                <a:solidFill>
                  <a:schemeClr val="tx1"/>
                </a:solidFill>
                <a:latin typeface="Arial" charset="0"/>
                <a:ea typeface="宋体" charset="-122"/>
              </a:defRPr>
            </a:lvl4pPr>
            <a:lvl5pPr marL="2057400" indent="-228600" eaLnBrk="0" hangingPunct="0">
              <a:defRPr b="1">
                <a:solidFill>
                  <a:schemeClr val="tx1"/>
                </a:solidFill>
                <a:latin typeface="Arial" charset="0"/>
                <a:ea typeface="宋体" charset="-122"/>
              </a:defRPr>
            </a:lvl5pPr>
            <a:lvl6pPr marL="2514600" indent="-228600" eaLnBrk="0" fontAlgn="base" hangingPunct="0">
              <a:spcBef>
                <a:spcPct val="0"/>
              </a:spcBef>
              <a:spcAft>
                <a:spcPct val="0"/>
              </a:spcAft>
              <a:defRPr b="1">
                <a:solidFill>
                  <a:schemeClr val="tx1"/>
                </a:solidFill>
                <a:latin typeface="Arial" charset="0"/>
                <a:ea typeface="宋体" charset="-122"/>
              </a:defRPr>
            </a:lvl6pPr>
            <a:lvl7pPr marL="2971800" indent="-228600" eaLnBrk="0" fontAlgn="base" hangingPunct="0">
              <a:spcBef>
                <a:spcPct val="0"/>
              </a:spcBef>
              <a:spcAft>
                <a:spcPct val="0"/>
              </a:spcAft>
              <a:defRPr b="1">
                <a:solidFill>
                  <a:schemeClr val="tx1"/>
                </a:solidFill>
                <a:latin typeface="Arial" charset="0"/>
                <a:ea typeface="宋体" charset="-122"/>
              </a:defRPr>
            </a:lvl7pPr>
            <a:lvl8pPr marL="3429000" indent="-228600" eaLnBrk="0" fontAlgn="base" hangingPunct="0">
              <a:spcBef>
                <a:spcPct val="0"/>
              </a:spcBef>
              <a:spcAft>
                <a:spcPct val="0"/>
              </a:spcAft>
              <a:defRPr b="1">
                <a:solidFill>
                  <a:schemeClr val="tx1"/>
                </a:solidFill>
                <a:latin typeface="Arial" charset="0"/>
                <a:ea typeface="宋体" charset="-122"/>
              </a:defRPr>
            </a:lvl8pPr>
            <a:lvl9pPr marL="3886200" indent="-228600" eaLnBrk="0" fontAlgn="base" hangingPunct="0">
              <a:spcBef>
                <a:spcPct val="0"/>
              </a:spcBef>
              <a:spcAft>
                <a:spcPct val="0"/>
              </a:spcAft>
              <a:defRPr b="1">
                <a:solidFill>
                  <a:schemeClr val="tx1"/>
                </a:solidFill>
                <a:latin typeface="Arial" charset="0"/>
                <a:ea typeface="宋体" charset="-122"/>
              </a:defRPr>
            </a:lvl9pPr>
          </a:lstStyle>
          <a:p>
            <a:pPr eaLnBrk="1" hangingPunct="1"/>
            <a:fld id="{E326C7C7-5D1E-479B-AF6E-D3C8D1000C82}" type="slidenum">
              <a:rPr lang="en-US" altLang="zh-CN" b="0" smtClean="0">
                <a:ea typeface="华文细黑" pitchFamily="2" charset="-122"/>
              </a:rPr>
              <a:pPr eaLnBrk="1" hangingPunct="1"/>
              <a:t>36</a:t>
            </a:fld>
            <a:endParaRPr lang="en-US" altLang="zh-CN" b="0">
              <a:ea typeface="华文细黑" pitchFamily="2" charset="-122"/>
            </a:endParaRPr>
          </a:p>
        </p:txBody>
      </p:sp>
    </p:spTree>
    <p:extLst>
      <p:ext uri="{BB962C8B-B14F-4D97-AF65-F5344CB8AC3E}">
        <p14:creationId xmlns:p14="http://schemas.microsoft.com/office/powerpoint/2010/main" val="14921894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宋体" panose="02010600030101010101" pitchFamily="2" charset="-122"/>
              </a:rPr>
              <a:pPr/>
              <a:t>37</a:t>
            </a:fld>
            <a:endParaRPr lang="zh-CN" altLang="en-US" sz="1200">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6080341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宋体" panose="02010600030101010101" pitchFamily="2" charset="-122"/>
              </a:rPr>
              <a:pPr/>
              <a:t>3</a:t>
            </a:fld>
            <a:endParaRPr lang="zh-CN" altLang="en-US" sz="1200">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23122158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宋体" panose="02010600030101010101" pitchFamily="2" charset="-122"/>
              </a:rPr>
              <a:pPr/>
              <a:t>38</a:t>
            </a:fld>
            <a:endParaRPr lang="zh-CN" altLang="en-US" sz="1200">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13843194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宋体" panose="02010600030101010101" pitchFamily="2" charset="-122"/>
              </a:rPr>
              <a:pPr/>
              <a:t>39</a:t>
            </a:fld>
            <a:endParaRPr lang="zh-CN" altLang="en-US" sz="1200">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13150990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41</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8573497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宋体" panose="02010600030101010101" pitchFamily="2" charset="-122"/>
              </a:rPr>
              <a:pPr/>
              <a:t>4</a:t>
            </a:fld>
            <a:endParaRPr lang="zh-CN" altLang="en-US" sz="1200">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2207063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宋体" panose="02010600030101010101" pitchFamily="2" charset="-122"/>
              </a:rPr>
              <a:pPr/>
              <a:t>5</a:t>
            </a:fld>
            <a:endParaRPr lang="zh-CN" altLang="en-US" sz="1200">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10119912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14942823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0735437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454352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28002958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2021/11/24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9237467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eelOff"/>
      </p:transition>
    </mc:Choice>
    <mc:Fallback xmlns="">
      <p:transition spd="slow" advClick="0"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2021/11/24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18598277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eelOff"/>
      </p:transition>
    </mc:Choice>
    <mc:Fallback xmlns="">
      <p:transition spd="slow" advClick="0"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2021/11/24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4688466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eelOff"/>
      </p:transition>
    </mc:Choice>
    <mc:Fallback xmlns="">
      <p:transition spd="slow" advClick="0" advTm="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9141291" cy="5143500"/>
          </a:xfrm>
          <a:prstGeom prst="rect">
            <a:avLst/>
          </a:prstGeom>
        </p:spPr>
      </p:pic>
      <p:sp>
        <p:nvSpPr>
          <p:cNvPr id="3" name="文本框 2"/>
          <p:cNvSpPr txBox="1"/>
          <p:nvPr userDrawn="1"/>
        </p:nvSpPr>
        <p:spPr>
          <a:xfrm>
            <a:off x="2527300" y="317500"/>
            <a:ext cx="3544047" cy="461665"/>
          </a:xfrm>
          <a:prstGeom prst="rect">
            <a:avLst/>
          </a:prstGeom>
          <a:noFill/>
        </p:spPr>
        <p:txBody>
          <a:bodyPr wrap="none" rtlCol="0">
            <a:spAutoFit/>
          </a:bodyPr>
          <a:lstStyle/>
          <a:p>
            <a:r>
              <a:rPr lang="en-US" altLang="zh-CN" sz="2400" dirty="0">
                <a:solidFill>
                  <a:srgbClr val="E45580"/>
                </a:solidFill>
                <a:latin typeface="微软雅黑" panose="020B0503020204020204" pitchFamily="34" charset="-122"/>
                <a:ea typeface="微软雅黑" panose="020B0503020204020204" pitchFamily="34" charset="-122"/>
              </a:rPr>
              <a:t>click here to add a title</a:t>
            </a:r>
            <a:endParaRPr lang="zh-CN" altLang="en-US" sz="2400" dirty="0">
              <a:solidFill>
                <a:srgbClr val="E45580"/>
              </a:solidFill>
              <a:latin typeface="微软雅黑" panose="020B0503020204020204" pitchFamily="34" charset="-122"/>
              <a:ea typeface="微软雅黑" panose="020B0503020204020204" pitchFamily="34" charset="-122"/>
            </a:endParaRPr>
          </a:p>
        </p:txBody>
      </p:sp>
      <p:sp>
        <p:nvSpPr>
          <p:cNvPr id="4" name="TextBox 3">
            <a:extLst>
              <a:ext uri="{FF2B5EF4-FFF2-40B4-BE49-F238E27FC236}">
                <a16:creationId xmlns:a16="http://schemas.microsoft.com/office/drawing/2014/main" id="{1ADA3921-A585-41A8-800D-77D26784DB33}"/>
              </a:ext>
            </a:extLst>
          </p:cNvPr>
          <p:cNvSpPr txBox="1"/>
          <p:nvPr userDrawn="1"/>
        </p:nvSpPr>
        <p:spPr>
          <a:xfrm>
            <a:off x="8075596" y="22600"/>
            <a:ext cx="1838425" cy="300082"/>
          </a:xfrm>
          <a:prstGeom prst="rect">
            <a:avLst/>
          </a:prstGeom>
          <a:noFill/>
        </p:spPr>
        <p:txBody>
          <a:bodyPr wrap="square" rtlCol="0">
            <a:spAutoFit/>
          </a:bodyPr>
          <a:lstStyle/>
          <a:p>
            <a:r>
              <a:rPr lang="en-US" dirty="0">
                <a:solidFill>
                  <a:srgbClr val="AAE4E8"/>
                </a:solidFill>
                <a:latin typeface="UTM Loko" panose="02040603050506020204" pitchFamily="18" charset="0"/>
              </a:rPr>
              <a:t>MĂNGNON</a:t>
            </a:r>
          </a:p>
        </p:txBody>
      </p:sp>
      <p:sp>
        <p:nvSpPr>
          <p:cNvPr id="5" name="TextBox 4">
            <a:extLst>
              <a:ext uri="{FF2B5EF4-FFF2-40B4-BE49-F238E27FC236}">
                <a16:creationId xmlns:a16="http://schemas.microsoft.com/office/drawing/2014/main" id="{A6DCCBAC-E3C0-4472-958F-71B85EE7BA68}"/>
              </a:ext>
            </a:extLst>
          </p:cNvPr>
          <p:cNvSpPr txBox="1"/>
          <p:nvPr userDrawn="1"/>
        </p:nvSpPr>
        <p:spPr>
          <a:xfrm>
            <a:off x="0" y="4843418"/>
            <a:ext cx="1838425" cy="300082"/>
          </a:xfrm>
          <a:prstGeom prst="rect">
            <a:avLst/>
          </a:prstGeom>
          <a:noFill/>
        </p:spPr>
        <p:txBody>
          <a:bodyPr wrap="square" rtlCol="0">
            <a:spAutoFit/>
          </a:bodyPr>
          <a:lstStyle/>
          <a:p>
            <a:r>
              <a:rPr lang="en-US" dirty="0">
                <a:solidFill>
                  <a:srgbClr val="AAE4E8"/>
                </a:solidFill>
                <a:latin typeface="UTM Loko" panose="02040603050506020204" pitchFamily="18" charset="0"/>
              </a:rPr>
              <a:t>MĂNGNON</a:t>
            </a:r>
          </a:p>
        </p:txBody>
      </p:sp>
    </p:spTree>
    <p:extLst>
      <p:ext uri="{BB962C8B-B14F-4D97-AF65-F5344CB8AC3E}">
        <p14:creationId xmlns:p14="http://schemas.microsoft.com/office/powerpoint/2010/main" val="17846437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eelOff"/>
      </p:transition>
    </mc:Choice>
    <mc:Fallback xmlns="">
      <p:transition spd="slow" advClick="0" advTm="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3A48161-93F9-4489-93D3-932E9A39D71C}" type="datetimeFigureOut">
              <a:rPr lang="zh-CN" altLang="en-US" smtClean="0"/>
              <a:t>2021/11/24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2C4ECE3-2B8F-46D4-A789-6E7D43AA82FD}" type="slidenum">
              <a:rPr lang="zh-CN" altLang="en-US" smtClean="0"/>
              <a:t>‹#›</a:t>
            </a:fld>
            <a:endParaRPr lang="zh-CN" altLang="en-US"/>
          </a:p>
        </p:txBody>
      </p:sp>
      <p:grpSp>
        <p:nvGrpSpPr>
          <p:cNvPr id="5" name="Group 23"/>
          <p:cNvGrpSpPr/>
          <p:nvPr userDrawn="1"/>
        </p:nvGrpSpPr>
        <p:grpSpPr>
          <a:xfrm>
            <a:off x="0" y="85725"/>
            <a:ext cx="4007644" cy="475059"/>
            <a:chOff x="0" y="209550"/>
            <a:chExt cx="5343525" cy="538162"/>
          </a:xfrm>
        </p:grpSpPr>
        <p:grpSp>
          <p:nvGrpSpPr>
            <p:cNvPr id="6" name="Group 14"/>
            <p:cNvGrpSpPr/>
            <p:nvPr userDrawn="1"/>
          </p:nvGrpSpPr>
          <p:grpSpPr>
            <a:xfrm>
              <a:off x="0" y="209550"/>
              <a:ext cx="1685924" cy="538162"/>
              <a:chOff x="0" y="323850"/>
              <a:chExt cx="658032" cy="423862"/>
            </a:xfrm>
          </p:grpSpPr>
          <p:sp>
            <p:nvSpPr>
              <p:cNvPr id="8" name="Rectangle 3"/>
              <p:cNvSpPr/>
              <p:nvPr userDrawn="1"/>
            </p:nvSpPr>
            <p:spPr>
              <a:xfrm>
                <a:off x="0" y="323850"/>
                <a:ext cx="171450" cy="4238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aseline="-25000" dirty="0"/>
              </a:p>
            </p:txBody>
          </p:sp>
          <p:sp>
            <p:nvSpPr>
              <p:cNvPr id="9" name="Rectangle 9"/>
              <p:cNvSpPr/>
              <p:nvPr userDrawn="1"/>
            </p:nvSpPr>
            <p:spPr>
              <a:xfrm>
                <a:off x="171450" y="323850"/>
                <a:ext cx="149225" cy="423862"/>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13" baseline="-25000" dirty="0"/>
              </a:p>
            </p:txBody>
          </p:sp>
          <p:sp>
            <p:nvSpPr>
              <p:cNvPr id="10" name="Rectangle 10"/>
              <p:cNvSpPr/>
              <p:nvPr userDrawn="1"/>
            </p:nvSpPr>
            <p:spPr>
              <a:xfrm>
                <a:off x="320676" y="323850"/>
                <a:ext cx="114300" cy="42386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13" baseline="-25000" dirty="0"/>
              </a:p>
            </p:txBody>
          </p:sp>
          <p:sp>
            <p:nvSpPr>
              <p:cNvPr id="11" name="Rectangle 11"/>
              <p:cNvSpPr/>
              <p:nvPr userDrawn="1"/>
            </p:nvSpPr>
            <p:spPr>
              <a:xfrm>
                <a:off x="434975" y="323850"/>
                <a:ext cx="95250" cy="4238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13" baseline="-25000" dirty="0"/>
              </a:p>
            </p:txBody>
          </p:sp>
          <p:sp>
            <p:nvSpPr>
              <p:cNvPr id="12" name="Rectangle 12"/>
              <p:cNvSpPr/>
              <p:nvPr userDrawn="1"/>
            </p:nvSpPr>
            <p:spPr>
              <a:xfrm>
                <a:off x="530225" y="323850"/>
                <a:ext cx="72042" cy="42386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13" baseline="-25000" dirty="0"/>
              </a:p>
            </p:txBody>
          </p:sp>
          <p:sp>
            <p:nvSpPr>
              <p:cNvPr id="13" name="Rectangle 13"/>
              <p:cNvSpPr/>
              <p:nvPr userDrawn="1"/>
            </p:nvSpPr>
            <p:spPr>
              <a:xfrm>
                <a:off x="602267" y="323850"/>
                <a:ext cx="55765" cy="4238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13" baseline="-25000" dirty="0"/>
              </a:p>
            </p:txBody>
          </p:sp>
        </p:grpSp>
        <p:sp>
          <p:nvSpPr>
            <p:cNvPr id="7" name="Rectangle 17"/>
            <p:cNvSpPr/>
            <p:nvPr userDrawn="1"/>
          </p:nvSpPr>
          <p:spPr>
            <a:xfrm>
              <a:off x="1685925" y="719931"/>
              <a:ext cx="3657600" cy="274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14" name="Title 1"/>
          <p:cNvSpPr>
            <a:spLocks noGrp="1"/>
          </p:cNvSpPr>
          <p:nvPr>
            <p:ph type="title" hasCustomPrompt="1"/>
          </p:nvPr>
        </p:nvSpPr>
        <p:spPr>
          <a:xfrm>
            <a:off x="1506228" y="80963"/>
            <a:ext cx="3332472" cy="232584"/>
          </a:xfrm>
          <a:prstGeom prst="rect">
            <a:avLst/>
          </a:prstGeom>
        </p:spPr>
        <p:txBody>
          <a:bodyPr wrap="none" lIns="0" tIns="0" rIns="0" bIns="0" anchor="ctr">
            <a:noAutofit/>
          </a:bodyPr>
          <a:lstStyle>
            <a:lvl1pPr algn="l">
              <a:defRPr sz="1650" b="1" i="0" baseline="0">
                <a:solidFill>
                  <a:schemeClr val="tx1">
                    <a:lumMod val="50000"/>
                    <a:lumOff val="50000"/>
                  </a:schemeClr>
                </a:solidFill>
                <a:latin typeface="+mn-lt"/>
              </a:defRPr>
            </a:lvl1pPr>
          </a:lstStyle>
          <a:p>
            <a:r>
              <a:rPr lang="en-US" dirty="0"/>
              <a:t>Click To Edit Master Title Style</a:t>
            </a:r>
          </a:p>
        </p:txBody>
      </p:sp>
      <p:sp>
        <p:nvSpPr>
          <p:cNvPr id="15" name="Text Placeholder 3"/>
          <p:cNvSpPr>
            <a:spLocks noGrp="1"/>
          </p:cNvSpPr>
          <p:nvPr>
            <p:ph type="body" sz="half" idx="2" hasCustomPrompt="1"/>
          </p:nvPr>
        </p:nvSpPr>
        <p:spPr>
          <a:xfrm>
            <a:off x="1525278" y="339577"/>
            <a:ext cx="1950244" cy="150560"/>
          </a:xfrm>
          <a:prstGeom prst="rect">
            <a:avLst/>
          </a:prstGeom>
        </p:spPr>
        <p:txBody>
          <a:bodyPr wrap="square" lIns="0" tIns="0" rIns="0" bIns="0" anchor="ctr">
            <a:noAutofit/>
          </a:bodyPr>
          <a:lstStyle>
            <a:lvl1pPr marL="0" indent="0" algn="l">
              <a:buNone/>
              <a:defRPr sz="1050" b="1" i="0" baseline="0">
                <a:solidFill>
                  <a:schemeClr val="tx1">
                    <a:lumMod val="50000"/>
                    <a:lumOff val="50000"/>
                  </a:schemeClr>
                </a:solidFill>
                <a:latin typeface="+mn-lt"/>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Subtext Goes Here</a:t>
            </a:r>
          </a:p>
        </p:txBody>
      </p:sp>
    </p:spTree>
    <p:extLst>
      <p:ext uri="{BB962C8B-B14F-4D97-AF65-F5344CB8AC3E}">
        <p14:creationId xmlns:p14="http://schemas.microsoft.com/office/powerpoint/2010/main" val="5685921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eelOff"/>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anim calcmode="lin" valueType="num">
                                      <p:cBhvr>
                                        <p:cTn id="11" dur="500" fill="hold"/>
                                        <p:tgtEl>
                                          <p:spTgt spid="14"/>
                                        </p:tgtEl>
                                        <p:attrNameLst>
                                          <p:attrName>ppt_x</p:attrName>
                                        </p:attrNameLst>
                                      </p:cBhvr>
                                      <p:tavLst>
                                        <p:tav tm="0">
                                          <p:val>
                                            <p:strVal val="#ppt_x"/>
                                          </p:val>
                                        </p:tav>
                                        <p:tav tm="100000">
                                          <p:val>
                                            <p:strVal val="#ppt_x"/>
                                          </p:val>
                                        </p:tav>
                                      </p:tavLst>
                                    </p:anim>
                                    <p:anim calcmode="lin" valueType="num">
                                      <p:cBhvr>
                                        <p:cTn id="12" dur="500" fill="hold"/>
                                        <p:tgtEl>
                                          <p:spTgt spid="14"/>
                                        </p:tgtEl>
                                        <p:attrNameLst>
                                          <p:attrName>ppt_y</p:attrName>
                                        </p:attrNameLst>
                                      </p:cBhvr>
                                      <p:tavLst>
                                        <p:tav tm="0">
                                          <p:val>
                                            <p:strVal val="#ppt_y+.1"/>
                                          </p:val>
                                        </p:tav>
                                        <p:tav tm="100000">
                                          <p:val>
                                            <p:strVal val="#ppt_y"/>
                                          </p:val>
                                        </p:tav>
                                      </p:tavLst>
                                    </p:anim>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5">
                                            <p:txEl>
                                              <p:pRg st="0" end="0"/>
                                            </p:txEl>
                                          </p:spTgt>
                                        </p:tgtEl>
                                        <p:attrNameLst>
                                          <p:attrName>style.visibility</p:attrName>
                                        </p:attrNameLst>
                                      </p:cBhvr>
                                      <p:to>
                                        <p:strVal val="visible"/>
                                      </p:to>
                                    </p:set>
                                    <p:animEffect transition="in" filter="fade">
                                      <p:cBhvr>
                                        <p:cTn id="16"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build="p">
        <p:tmplLst>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3DB29-3DA9-4210-A489-A44120B80F14}"/>
              </a:ext>
            </a:extLst>
          </p:cNvPr>
          <p:cNvSpPr>
            <a:spLocks noGrp="1"/>
          </p:cNvSpPr>
          <p:nvPr>
            <p:ph type="ctrTitle"/>
          </p:nvPr>
        </p:nvSpPr>
        <p:spPr>
          <a:xfrm>
            <a:off x="1143000" y="841375"/>
            <a:ext cx="6858000" cy="17907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2A919EE-2DB3-49B6-97E1-CB373DB1348E}"/>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05A2FD5-C4EF-497D-803F-FF73BC9F68A4}"/>
              </a:ext>
            </a:extLst>
          </p:cNvPr>
          <p:cNvSpPr>
            <a:spLocks noGrp="1"/>
          </p:cNvSpPr>
          <p:nvPr>
            <p:ph type="dt" sz="half" idx="10"/>
          </p:nvPr>
        </p:nvSpPr>
        <p:spPr/>
        <p:txBody>
          <a:bodyPr/>
          <a:lstStyle/>
          <a:p>
            <a:fld id="{89390840-CEC4-4E37-97B4-A16F82FDD960}" type="datetimeFigureOut">
              <a:rPr lang="en-US" smtClean="0"/>
              <a:t>11/24/2021</a:t>
            </a:fld>
            <a:endParaRPr lang="en-US"/>
          </a:p>
        </p:txBody>
      </p:sp>
      <p:sp>
        <p:nvSpPr>
          <p:cNvPr id="5" name="Footer Placeholder 4">
            <a:extLst>
              <a:ext uri="{FF2B5EF4-FFF2-40B4-BE49-F238E27FC236}">
                <a16:creationId xmlns:a16="http://schemas.microsoft.com/office/drawing/2014/main" id="{C0793015-F846-4C2C-A57C-E89BC7FD27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2E4B21-48D7-4E96-8DC6-7430C7DE2BD1}"/>
              </a:ext>
            </a:extLst>
          </p:cNvPr>
          <p:cNvSpPr>
            <a:spLocks noGrp="1"/>
          </p:cNvSpPr>
          <p:nvPr>
            <p:ph type="sldNum" sz="quarter" idx="12"/>
          </p:nvPr>
        </p:nvSpPr>
        <p:spPr/>
        <p:txBody>
          <a:bodyPr/>
          <a:lstStyle/>
          <a:p>
            <a:fld id="{430F4CC2-C587-4729-B3E0-A934E3CBA9D0}" type="slidenum">
              <a:rPr lang="en-US" smtClean="0"/>
              <a:t>‹#›</a:t>
            </a:fld>
            <a:endParaRPr lang="en-US"/>
          </a:p>
        </p:txBody>
      </p:sp>
    </p:spTree>
    <p:extLst>
      <p:ext uri="{BB962C8B-B14F-4D97-AF65-F5344CB8AC3E}">
        <p14:creationId xmlns:p14="http://schemas.microsoft.com/office/powerpoint/2010/main" val="29178193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47BF4-0199-4273-925C-1F90D76A92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45BB60E-2CA2-4F60-B366-0A37D246CAD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FC7BC1-C700-4A0A-B3DA-80D5F13580B2}"/>
              </a:ext>
            </a:extLst>
          </p:cNvPr>
          <p:cNvSpPr>
            <a:spLocks noGrp="1"/>
          </p:cNvSpPr>
          <p:nvPr>
            <p:ph type="dt" sz="half" idx="10"/>
          </p:nvPr>
        </p:nvSpPr>
        <p:spPr/>
        <p:txBody>
          <a:bodyPr/>
          <a:lstStyle/>
          <a:p>
            <a:fld id="{89390840-CEC4-4E37-97B4-A16F82FDD960}" type="datetimeFigureOut">
              <a:rPr lang="en-US" smtClean="0"/>
              <a:t>11/24/2021</a:t>
            </a:fld>
            <a:endParaRPr lang="en-US"/>
          </a:p>
        </p:txBody>
      </p:sp>
      <p:sp>
        <p:nvSpPr>
          <p:cNvPr id="5" name="Footer Placeholder 4">
            <a:extLst>
              <a:ext uri="{FF2B5EF4-FFF2-40B4-BE49-F238E27FC236}">
                <a16:creationId xmlns:a16="http://schemas.microsoft.com/office/drawing/2014/main" id="{6A3F390E-F2C8-4332-907F-0E4BEAD781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2F430C-7887-42AA-ACE1-4B0A93C992A2}"/>
              </a:ext>
            </a:extLst>
          </p:cNvPr>
          <p:cNvSpPr>
            <a:spLocks noGrp="1"/>
          </p:cNvSpPr>
          <p:nvPr>
            <p:ph type="sldNum" sz="quarter" idx="12"/>
          </p:nvPr>
        </p:nvSpPr>
        <p:spPr/>
        <p:txBody>
          <a:bodyPr/>
          <a:lstStyle/>
          <a:p>
            <a:fld id="{430F4CC2-C587-4729-B3E0-A934E3CBA9D0}" type="slidenum">
              <a:rPr lang="en-US" smtClean="0"/>
              <a:t>‹#›</a:t>
            </a:fld>
            <a:endParaRPr lang="en-US"/>
          </a:p>
        </p:txBody>
      </p:sp>
    </p:spTree>
    <p:extLst>
      <p:ext uri="{BB962C8B-B14F-4D97-AF65-F5344CB8AC3E}">
        <p14:creationId xmlns:p14="http://schemas.microsoft.com/office/powerpoint/2010/main" val="37048465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A3DE2-7B6E-4806-8AE7-3E731872CBA0}"/>
              </a:ext>
            </a:extLst>
          </p:cNvPr>
          <p:cNvSpPr>
            <a:spLocks noGrp="1"/>
          </p:cNvSpPr>
          <p:nvPr>
            <p:ph type="title"/>
          </p:nvPr>
        </p:nvSpPr>
        <p:spPr>
          <a:xfrm>
            <a:off x="623888" y="1282700"/>
            <a:ext cx="7886700" cy="2139950"/>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BD20AD0-AA95-4D7C-89C7-0B8EA655DEF6}"/>
              </a:ext>
            </a:extLst>
          </p:cNvPr>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6901F1-CACA-43EA-913E-0B94B67CC39F}"/>
              </a:ext>
            </a:extLst>
          </p:cNvPr>
          <p:cNvSpPr>
            <a:spLocks noGrp="1"/>
          </p:cNvSpPr>
          <p:nvPr>
            <p:ph type="dt" sz="half" idx="10"/>
          </p:nvPr>
        </p:nvSpPr>
        <p:spPr/>
        <p:txBody>
          <a:bodyPr/>
          <a:lstStyle/>
          <a:p>
            <a:fld id="{89390840-CEC4-4E37-97B4-A16F82FDD960}" type="datetimeFigureOut">
              <a:rPr lang="en-US" smtClean="0"/>
              <a:t>11/24/2021</a:t>
            </a:fld>
            <a:endParaRPr lang="en-US"/>
          </a:p>
        </p:txBody>
      </p:sp>
      <p:sp>
        <p:nvSpPr>
          <p:cNvPr id="5" name="Footer Placeholder 4">
            <a:extLst>
              <a:ext uri="{FF2B5EF4-FFF2-40B4-BE49-F238E27FC236}">
                <a16:creationId xmlns:a16="http://schemas.microsoft.com/office/drawing/2014/main" id="{DA93AAE3-A1C0-45AC-9A1D-6B585692F9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3E6F1-8867-47BF-B72B-F8271873110D}"/>
              </a:ext>
            </a:extLst>
          </p:cNvPr>
          <p:cNvSpPr>
            <a:spLocks noGrp="1"/>
          </p:cNvSpPr>
          <p:nvPr>
            <p:ph type="sldNum" sz="quarter" idx="12"/>
          </p:nvPr>
        </p:nvSpPr>
        <p:spPr/>
        <p:txBody>
          <a:bodyPr/>
          <a:lstStyle/>
          <a:p>
            <a:fld id="{430F4CC2-C587-4729-B3E0-A934E3CBA9D0}" type="slidenum">
              <a:rPr lang="en-US" smtClean="0"/>
              <a:t>‹#›</a:t>
            </a:fld>
            <a:endParaRPr lang="en-US"/>
          </a:p>
        </p:txBody>
      </p:sp>
    </p:spTree>
    <p:extLst>
      <p:ext uri="{BB962C8B-B14F-4D97-AF65-F5344CB8AC3E}">
        <p14:creationId xmlns:p14="http://schemas.microsoft.com/office/powerpoint/2010/main" val="12541264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CE5B9-F8AC-4094-9AA6-9CF332058AF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48D35AC-C60D-4A0C-8920-F560BB12CFAB}"/>
              </a:ext>
            </a:extLst>
          </p:cNvPr>
          <p:cNvSpPr>
            <a:spLocks noGrp="1"/>
          </p:cNvSpPr>
          <p:nvPr>
            <p:ph sz="half" idx="1"/>
          </p:nvPr>
        </p:nvSpPr>
        <p:spPr>
          <a:xfrm>
            <a:off x="62865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E6B9EB8-4ECD-4E87-BBC9-094AA1E20E88}"/>
              </a:ext>
            </a:extLst>
          </p:cNvPr>
          <p:cNvSpPr>
            <a:spLocks noGrp="1"/>
          </p:cNvSpPr>
          <p:nvPr>
            <p:ph sz="half" idx="2"/>
          </p:nvPr>
        </p:nvSpPr>
        <p:spPr>
          <a:xfrm>
            <a:off x="464820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12F333C-0BF5-4A5D-B0D2-D5B8A5AA9DCA}"/>
              </a:ext>
            </a:extLst>
          </p:cNvPr>
          <p:cNvSpPr>
            <a:spLocks noGrp="1"/>
          </p:cNvSpPr>
          <p:nvPr>
            <p:ph type="dt" sz="half" idx="10"/>
          </p:nvPr>
        </p:nvSpPr>
        <p:spPr/>
        <p:txBody>
          <a:bodyPr/>
          <a:lstStyle/>
          <a:p>
            <a:fld id="{89390840-CEC4-4E37-97B4-A16F82FDD960}" type="datetimeFigureOut">
              <a:rPr lang="en-US" smtClean="0"/>
              <a:t>11/24/2021</a:t>
            </a:fld>
            <a:endParaRPr lang="en-US"/>
          </a:p>
        </p:txBody>
      </p:sp>
      <p:sp>
        <p:nvSpPr>
          <p:cNvPr id="6" name="Footer Placeholder 5">
            <a:extLst>
              <a:ext uri="{FF2B5EF4-FFF2-40B4-BE49-F238E27FC236}">
                <a16:creationId xmlns:a16="http://schemas.microsoft.com/office/drawing/2014/main" id="{998D5E47-9792-408E-831A-CD53EAC641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12AB28-09A8-43C7-9CC1-C4F71B1D2742}"/>
              </a:ext>
            </a:extLst>
          </p:cNvPr>
          <p:cNvSpPr>
            <a:spLocks noGrp="1"/>
          </p:cNvSpPr>
          <p:nvPr>
            <p:ph type="sldNum" sz="quarter" idx="12"/>
          </p:nvPr>
        </p:nvSpPr>
        <p:spPr/>
        <p:txBody>
          <a:bodyPr/>
          <a:lstStyle/>
          <a:p>
            <a:fld id="{430F4CC2-C587-4729-B3E0-A934E3CBA9D0}" type="slidenum">
              <a:rPr lang="en-US" smtClean="0"/>
              <a:t>‹#›</a:t>
            </a:fld>
            <a:endParaRPr lang="en-US"/>
          </a:p>
        </p:txBody>
      </p:sp>
    </p:spTree>
    <p:extLst>
      <p:ext uri="{BB962C8B-B14F-4D97-AF65-F5344CB8AC3E}">
        <p14:creationId xmlns:p14="http://schemas.microsoft.com/office/powerpoint/2010/main" val="4853849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DA9A1-A2EA-4DBB-8B57-8DD9DB4A0838}"/>
              </a:ext>
            </a:extLst>
          </p:cNvPr>
          <p:cNvSpPr>
            <a:spLocks noGrp="1"/>
          </p:cNvSpPr>
          <p:nvPr>
            <p:ph type="title"/>
          </p:nvPr>
        </p:nvSpPr>
        <p:spPr>
          <a:xfrm>
            <a:off x="630238" y="274638"/>
            <a:ext cx="7886700" cy="993775"/>
          </a:xfrm>
        </p:spPr>
        <p:txBody>
          <a:bodyPr/>
          <a:lstStyle/>
          <a:p>
            <a:r>
              <a:rPr lang="en-US"/>
              <a:t>Click to edit Master title style</a:t>
            </a:r>
          </a:p>
        </p:txBody>
      </p:sp>
      <p:sp>
        <p:nvSpPr>
          <p:cNvPr id="3" name="Text Placeholder 2">
            <a:extLst>
              <a:ext uri="{FF2B5EF4-FFF2-40B4-BE49-F238E27FC236}">
                <a16:creationId xmlns:a16="http://schemas.microsoft.com/office/drawing/2014/main" id="{0391887C-0008-411E-A5BC-5D8AC123455F}"/>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766C69-E23E-454E-9D51-9342FE15822D}"/>
              </a:ext>
            </a:extLst>
          </p:cNvPr>
          <p:cNvSpPr>
            <a:spLocks noGrp="1"/>
          </p:cNvSpPr>
          <p:nvPr>
            <p:ph sz="half" idx="2"/>
          </p:nvPr>
        </p:nvSpPr>
        <p:spPr>
          <a:xfrm>
            <a:off x="630238" y="1879600"/>
            <a:ext cx="3868737"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F6CFF0C-16C9-4317-96BF-E1D677157412}"/>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64EADB-C75F-4622-A674-C065E7ECDC3B}"/>
              </a:ext>
            </a:extLst>
          </p:cNvPr>
          <p:cNvSpPr>
            <a:spLocks noGrp="1"/>
          </p:cNvSpPr>
          <p:nvPr>
            <p:ph sz="quarter" idx="4"/>
          </p:nvPr>
        </p:nvSpPr>
        <p:spPr>
          <a:xfrm>
            <a:off x="4629150" y="1879600"/>
            <a:ext cx="3887788"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B2B5AD-AECA-484D-91BC-66A3F9E5543C}"/>
              </a:ext>
            </a:extLst>
          </p:cNvPr>
          <p:cNvSpPr>
            <a:spLocks noGrp="1"/>
          </p:cNvSpPr>
          <p:nvPr>
            <p:ph type="dt" sz="half" idx="10"/>
          </p:nvPr>
        </p:nvSpPr>
        <p:spPr/>
        <p:txBody>
          <a:bodyPr/>
          <a:lstStyle/>
          <a:p>
            <a:fld id="{89390840-CEC4-4E37-97B4-A16F82FDD960}" type="datetimeFigureOut">
              <a:rPr lang="en-US" smtClean="0"/>
              <a:t>11/24/2021</a:t>
            </a:fld>
            <a:endParaRPr lang="en-US"/>
          </a:p>
        </p:txBody>
      </p:sp>
      <p:sp>
        <p:nvSpPr>
          <p:cNvPr id="8" name="Footer Placeholder 7">
            <a:extLst>
              <a:ext uri="{FF2B5EF4-FFF2-40B4-BE49-F238E27FC236}">
                <a16:creationId xmlns:a16="http://schemas.microsoft.com/office/drawing/2014/main" id="{F309F28D-83F9-445C-B31C-85B127D4D19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EBD9B57-4B9A-443B-B7FB-6A2B510BE64B}"/>
              </a:ext>
            </a:extLst>
          </p:cNvPr>
          <p:cNvSpPr>
            <a:spLocks noGrp="1"/>
          </p:cNvSpPr>
          <p:nvPr>
            <p:ph type="sldNum" sz="quarter" idx="12"/>
          </p:nvPr>
        </p:nvSpPr>
        <p:spPr/>
        <p:txBody>
          <a:bodyPr/>
          <a:lstStyle/>
          <a:p>
            <a:fld id="{430F4CC2-C587-4729-B3E0-A934E3CBA9D0}" type="slidenum">
              <a:rPr lang="en-US" smtClean="0"/>
              <a:t>‹#›</a:t>
            </a:fld>
            <a:endParaRPr lang="en-US"/>
          </a:p>
        </p:txBody>
      </p:sp>
    </p:spTree>
    <p:extLst>
      <p:ext uri="{BB962C8B-B14F-4D97-AF65-F5344CB8AC3E}">
        <p14:creationId xmlns:p14="http://schemas.microsoft.com/office/powerpoint/2010/main" val="8398647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44600-2929-464D-B917-D41A356182A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702C78A-154E-4B29-B110-4C44B06BB90F}"/>
              </a:ext>
            </a:extLst>
          </p:cNvPr>
          <p:cNvSpPr>
            <a:spLocks noGrp="1"/>
          </p:cNvSpPr>
          <p:nvPr>
            <p:ph type="dt" sz="half" idx="10"/>
          </p:nvPr>
        </p:nvSpPr>
        <p:spPr/>
        <p:txBody>
          <a:bodyPr/>
          <a:lstStyle/>
          <a:p>
            <a:fld id="{89390840-CEC4-4E37-97B4-A16F82FDD960}" type="datetimeFigureOut">
              <a:rPr lang="en-US" smtClean="0"/>
              <a:t>11/24/2021</a:t>
            </a:fld>
            <a:endParaRPr lang="en-US"/>
          </a:p>
        </p:txBody>
      </p:sp>
      <p:sp>
        <p:nvSpPr>
          <p:cNvPr id="4" name="Footer Placeholder 3">
            <a:extLst>
              <a:ext uri="{FF2B5EF4-FFF2-40B4-BE49-F238E27FC236}">
                <a16:creationId xmlns:a16="http://schemas.microsoft.com/office/drawing/2014/main" id="{D2BDF81E-663A-4AC2-BA59-7AE9936151A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332436-D15C-4574-BC55-030817876BCE}"/>
              </a:ext>
            </a:extLst>
          </p:cNvPr>
          <p:cNvSpPr>
            <a:spLocks noGrp="1"/>
          </p:cNvSpPr>
          <p:nvPr>
            <p:ph type="sldNum" sz="quarter" idx="12"/>
          </p:nvPr>
        </p:nvSpPr>
        <p:spPr/>
        <p:txBody>
          <a:bodyPr/>
          <a:lstStyle/>
          <a:p>
            <a:fld id="{430F4CC2-C587-4729-B3E0-A934E3CBA9D0}" type="slidenum">
              <a:rPr lang="en-US" smtClean="0"/>
              <a:t>‹#›</a:t>
            </a:fld>
            <a:endParaRPr lang="en-US"/>
          </a:p>
        </p:txBody>
      </p:sp>
    </p:spTree>
    <p:extLst>
      <p:ext uri="{BB962C8B-B14F-4D97-AF65-F5344CB8AC3E}">
        <p14:creationId xmlns:p14="http://schemas.microsoft.com/office/powerpoint/2010/main" val="2397956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1035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eelOff"/>
      </p:transition>
    </mc:Choice>
    <mc:Fallback xmlns="">
      <p:transition spd="slow" advClick="0" advTm="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ADA573-89DA-493C-9FFC-5367E0D2774A}"/>
              </a:ext>
            </a:extLst>
          </p:cNvPr>
          <p:cNvSpPr>
            <a:spLocks noGrp="1"/>
          </p:cNvSpPr>
          <p:nvPr>
            <p:ph type="dt" sz="half" idx="10"/>
          </p:nvPr>
        </p:nvSpPr>
        <p:spPr/>
        <p:txBody>
          <a:bodyPr/>
          <a:lstStyle/>
          <a:p>
            <a:fld id="{89390840-CEC4-4E37-97B4-A16F82FDD960}" type="datetimeFigureOut">
              <a:rPr lang="en-US" smtClean="0"/>
              <a:t>11/24/2021</a:t>
            </a:fld>
            <a:endParaRPr lang="en-US"/>
          </a:p>
        </p:txBody>
      </p:sp>
      <p:sp>
        <p:nvSpPr>
          <p:cNvPr id="3" name="Footer Placeholder 2">
            <a:extLst>
              <a:ext uri="{FF2B5EF4-FFF2-40B4-BE49-F238E27FC236}">
                <a16:creationId xmlns:a16="http://schemas.microsoft.com/office/drawing/2014/main" id="{EAEBCD42-CF31-4CFF-B89A-A379610F9F1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BA4F5BC-A58C-48C2-9794-A3F6B241DE46}"/>
              </a:ext>
            </a:extLst>
          </p:cNvPr>
          <p:cNvSpPr>
            <a:spLocks noGrp="1"/>
          </p:cNvSpPr>
          <p:nvPr>
            <p:ph type="sldNum" sz="quarter" idx="12"/>
          </p:nvPr>
        </p:nvSpPr>
        <p:spPr/>
        <p:txBody>
          <a:bodyPr/>
          <a:lstStyle/>
          <a:p>
            <a:fld id="{430F4CC2-C587-4729-B3E0-A934E3CBA9D0}" type="slidenum">
              <a:rPr lang="en-US" smtClean="0"/>
              <a:t>‹#›</a:t>
            </a:fld>
            <a:endParaRPr lang="en-US"/>
          </a:p>
        </p:txBody>
      </p:sp>
    </p:spTree>
    <p:extLst>
      <p:ext uri="{BB962C8B-B14F-4D97-AF65-F5344CB8AC3E}">
        <p14:creationId xmlns:p14="http://schemas.microsoft.com/office/powerpoint/2010/main" val="34400147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136ED-96C3-4AC0-8244-CA6B0E3C45A5}"/>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DF08EAE-C983-402B-8962-F7AEADC35D05}"/>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DE6CDC-9F10-4E3A-8E8A-85DDBEFB9634}"/>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6C2069-288A-42D9-A2C1-A356DCF8B7CF}"/>
              </a:ext>
            </a:extLst>
          </p:cNvPr>
          <p:cNvSpPr>
            <a:spLocks noGrp="1"/>
          </p:cNvSpPr>
          <p:nvPr>
            <p:ph type="dt" sz="half" idx="10"/>
          </p:nvPr>
        </p:nvSpPr>
        <p:spPr/>
        <p:txBody>
          <a:bodyPr/>
          <a:lstStyle/>
          <a:p>
            <a:fld id="{89390840-CEC4-4E37-97B4-A16F82FDD960}" type="datetimeFigureOut">
              <a:rPr lang="en-US" smtClean="0"/>
              <a:t>11/24/2021</a:t>
            </a:fld>
            <a:endParaRPr lang="en-US"/>
          </a:p>
        </p:txBody>
      </p:sp>
      <p:sp>
        <p:nvSpPr>
          <p:cNvPr id="6" name="Footer Placeholder 5">
            <a:extLst>
              <a:ext uri="{FF2B5EF4-FFF2-40B4-BE49-F238E27FC236}">
                <a16:creationId xmlns:a16="http://schemas.microsoft.com/office/drawing/2014/main" id="{6AC8EEEA-7AE7-4789-BDB3-7E3546B6F0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9D4A63-BEC3-4615-BF2D-30948C980F33}"/>
              </a:ext>
            </a:extLst>
          </p:cNvPr>
          <p:cNvSpPr>
            <a:spLocks noGrp="1"/>
          </p:cNvSpPr>
          <p:nvPr>
            <p:ph type="sldNum" sz="quarter" idx="12"/>
          </p:nvPr>
        </p:nvSpPr>
        <p:spPr/>
        <p:txBody>
          <a:bodyPr/>
          <a:lstStyle/>
          <a:p>
            <a:fld id="{430F4CC2-C587-4729-B3E0-A934E3CBA9D0}" type="slidenum">
              <a:rPr lang="en-US" smtClean="0"/>
              <a:t>‹#›</a:t>
            </a:fld>
            <a:endParaRPr lang="en-US"/>
          </a:p>
        </p:txBody>
      </p:sp>
    </p:spTree>
    <p:extLst>
      <p:ext uri="{BB962C8B-B14F-4D97-AF65-F5344CB8AC3E}">
        <p14:creationId xmlns:p14="http://schemas.microsoft.com/office/powerpoint/2010/main" val="31651473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C7963-0D7C-4854-9496-12C04A600764}"/>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B830688-0A93-446C-966E-DCEC4D33CAFE}"/>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B4D29C4-A1A6-49FC-B8C8-4C3485EBA483}"/>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26571D-DDFC-4EF9-B654-1C7821B2A054}"/>
              </a:ext>
            </a:extLst>
          </p:cNvPr>
          <p:cNvSpPr>
            <a:spLocks noGrp="1"/>
          </p:cNvSpPr>
          <p:nvPr>
            <p:ph type="dt" sz="half" idx="10"/>
          </p:nvPr>
        </p:nvSpPr>
        <p:spPr/>
        <p:txBody>
          <a:bodyPr/>
          <a:lstStyle/>
          <a:p>
            <a:fld id="{89390840-CEC4-4E37-97B4-A16F82FDD960}" type="datetimeFigureOut">
              <a:rPr lang="en-US" smtClean="0"/>
              <a:t>11/24/2021</a:t>
            </a:fld>
            <a:endParaRPr lang="en-US"/>
          </a:p>
        </p:txBody>
      </p:sp>
      <p:sp>
        <p:nvSpPr>
          <p:cNvPr id="6" name="Footer Placeholder 5">
            <a:extLst>
              <a:ext uri="{FF2B5EF4-FFF2-40B4-BE49-F238E27FC236}">
                <a16:creationId xmlns:a16="http://schemas.microsoft.com/office/drawing/2014/main" id="{3272D333-4595-48AB-BE0E-17F569ED47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2780B0-41E6-4CD6-999E-95C3BB4C5F2D}"/>
              </a:ext>
            </a:extLst>
          </p:cNvPr>
          <p:cNvSpPr>
            <a:spLocks noGrp="1"/>
          </p:cNvSpPr>
          <p:nvPr>
            <p:ph type="sldNum" sz="quarter" idx="12"/>
          </p:nvPr>
        </p:nvSpPr>
        <p:spPr/>
        <p:txBody>
          <a:bodyPr/>
          <a:lstStyle/>
          <a:p>
            <a:fld id="{430F4CC2-C587-4729-B3E0-A934E3CBA9D0}" type="slidenum">
              <a:rPr lang="en-US" smtClean="0"/>
              <a:t>‹#›</a:t>
            </a:fld>
            <a:endParaRPr lang="en-US"/>
          </a:p>
        </p:txBody>
      </p:sp>
    </p:spTree>
    <p:extLst>
      <p:ext uri="{BB962C8B-B14F-4D97-AF65-F5344CB8AC3E}">
        <p14:creationId xmlns:p14="http://schemas.microsoft.com/office/powerpoint/2010/main" val="29484568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48557-488F-48E8-981D-A078383CA0C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9B335F2-E4F1-4320-ACCB-E0F63493B52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7C3287-CB0C-46ED-92A7-BFBFC7B4E923}"/>
              </a:ext>
            </a:extLst>
          </p:cNvPr>
          <p:cNvSpPr>
            <a:spLocks noGrp="1"/>
          </p:cNvSpPr>
          <p:nvPr>
            <p:ph type="dt" sz="half" idx="10"/>
          </p:nvPr>
        </p:nvSpPr>
        <p:spPr/>
        <p:txBody>
          <a:bodyPr/>
          <a:lstStyle/>
          <a:p>
            <a:fld id="{89390840-CEC4-4E37-97B4-A16F82FDD960}" type="datetimeFigureOut">
              <a:rPr lang="en-US" smtClean="0"/>
              <a:t>11/24/2021</a:t>
            </a:fld>
            <a:endParaRPr lang="en-US"/>
          </a:p>
        </p:txBody>
      </p:sp>
      <p:sp>
        <p:nvSpPr>
          <p:cNvPr id="5" name="Footer Placeholder 4">
            <a:extLst>
              <a:ext uri="{FF2B5EF4-FFF2-40B4-BE49-F238E27FC236}">
                <a16:creationId xmlns:a16="http://schemas.microsoft.com/office/drawing/2014/main" id="{F6ED14D4-481D-492A-B698-A9B6F6D007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E8426A-8AF1-4847-AD36-EA76C194553F}"/>
              </a:ext>
            </a:extLst>
          </p:cNvPr>
          <p:cNvSpPr>
            <a:spLocks noGrp="1"/>
          </p:cNvSpPr>
          <p:nvPr>
            <p:ph type="sldNum" sz="quarter" idx="12"/>
          </p:nvPr>
        </p:nvSpPr>
        <p:spPr/>
        <p:txBody>
          <a:bodyPr/>
          <a:lstStyle/>
          <a:p>
            <a:fld id="{430F4CC2-C587-4729-B3E0-A934E3CBA9D0}" type="slidenum">
              <a:rPr lang="en-US" smtClean="0"/>
              <a:t>‹#›</a:t>
            </a:fld>
            <a:endParaRPr lang="en-US"/>
          </a:p>
        </p:txBody>
      </p:sp>
    </p:spTree>
    <p:extLst>
      <p:ext uri="{BB962C8B-B14F-4D97-AF65-F5344CB8AC3E}">
        <p14:creationId xmlns:p14="http://schemas.microsoft.com/office/powerpoint/2010/main" val="11816682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155EFE-F996-4AC5-BAE5-39D8DB5ABC15}"/>
              </a:ext>
            </a:extLst>
          </p:cNvPr>
          <p:cNvSpPr>
            <a:spLocks noGrp="1"/>
          </p:cNvSpPr>
          <p:nvPr>
            <p:ph type="title" orient="vert"/>
          </p:nvPr>
        </p:nvSpPr>
        <p:spPr>
          <a:xfrm>
            <a:off x="6543675" y="274638"/>
            <a:ext cx="1971675" cy="435768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1CF11D5-C175-4149-97F5-07BCF3A223D7}"/>
              </a:ext>
            </a:extLst>
          </p:cNvPr>
          <p:cNvSpPr>
            <a:spLocks noGrp="1"/>
          </p:cNvSpPr>
          <p:nvPr>
            <p:ph type="body" orient="vert" idx="1"/>
          </p:nvPr>
        </p:nvSpPr>
        <p:spPr>
          <a:xfrm>
            <a:off x="628650" y="274638"/>
            <a:ext cx="5762625" cy="4357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0F5BF9-900C-40A2-B174-BCBE7EC522EE}"/>
              </a:ext>
            </a:extLst>
          </p:cNvPr>
          <p:cNvSpPr>
            <a:spLocks noGrp="1"/>
          </p:cNvSpPr>
          <p:nvPr>
            <p:ph type="dt" sz="half" idx="10"/>
          </p:nvPr>
        </p:nvSpPr>
        <p:spPr/>
        <p:txBody>
          <a:bodyPr/>
          <a:lstStyle/>
          <a:p>
            <a:fld id="{89390840-CEC4-4E37-97B4-A16F82FDD960}" type="datetimeFigureOut">
              <a:rPr lang="en-US" smtClean="0"/>
              <a:t>11/24/2021</a:t>
            </a:fld>
            <a:endParaRPr lang="en-US"/>
          </a:p>
        </p:txBody>
      </p:sp>
      <p:sp>
        <p:nvSpPr>
          <p:cNvPr id="5" name="Footer Placeholder 4">
            <a:extLst>
              <a:ext uri="{FF2B5EF4-FFF2-40B4-BE49-F238E27FC236}">
                <a16:creationId xmlns:a16="http://schemas.microsoft.com/office/drawing/2014/main" id="{1BFA386C-E1CC-4AF0-9E4C-285D996562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4AF4A1-8337-4482-AB27-F96C657ABC85}"/>
              </a:ext>
            </a:extLst>
          </p:cNvPr>
          <p:cNvSpPr>
            <a:spLocks noGrp="1"/>
          </p:cNvSpPr>
          <p:nvPr>
            <p:ph type="sldNum" sz="quarter" idx="12"/>
          </p:nvPr>
        </p:nvSpPr>
        <p:spPr/>
        <p:txBody>
          <a:bodyPr/>
          <a:lstStyle/>
          <a:p>
            <a:fld id="{430F4CC2-C587-4729-B3E0-A934E3CBA9D0}" type="slidenum">
              <a:rPr lang="en-US" smtClean="0"/>
              <a:t>‹#›</a:t>
            </a:fld>
            <a:endParaRPr lang="en-US"/>
          </a:p>
        </p:txBody>
      </p:sp>
    </p:spTree>
    <p:extLst>
      <p:ext uri="{BB962C8B-B14F-4D97-AF65-F5344CB8AC3E}">
        <p14:creationId xmlns:p14="http://schemas.microsoft.com/office/powerpoint/2010/main" val="1617771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ACA37975-6AF7-4301-9DC5-87C074AA59D1}" type="datetimeFigureOut">
              <a:rPr lang="zh-CN" altLang="en-US" smtClean="0"/>
              <a:t>2021/11/24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85790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eelOff"/>
      </p:transition>
    </mc:Choice>
    <mc:Fallback xmlns="">
      <p:transition spd="slow" advClick="0"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ACA37975-6AF7-4301-9DC5-87C074AA59D1}" type="datetimeFigureOut">
              <a:rPr lang="zh-CN" altLang="en-US" smtClean="0"/>
              <a:t>2021/11/24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6351592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eelOff"/>
      </p:transition>
    </mc:Choice>
    <mc:Fallback xmlns="">
      <p:transition spd="slow" advClick="0"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ACA37975-6AF7-4301-9DC5-87C074AA59D1}" type="datetimeFigureOut">
              <a:rPr lang="zh-CN" altLang="en-US" smtClean="0"/>
              <a:t>2021/11/24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54922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eelOff"/>
      </p:transition>
    </mc:Choice>
    <mc:Fallback xmlns="">
      <p:transition spd="slow" advClick="0"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ACA37975-6AF7-4301-9DC5-87C074AA59D1}" type="datetimeFigureOut">
              <a:rPr lang="zh-CN" altLang="en-US" smtClean="0"/>
              <a:t>2021/11/24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23890579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eelOff"/>
      </p:transition>
    </mc:Choice>
    <mc:Fallback xmlns="">
      <p:transition spd="slow" advClick="0"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A37975-6AF7-4301-9DC5-87C074AA59D1}" type="datetimeFigureOut">
              <a:rPr lang="zh-CN" altLang="en-US" smtClean="0"/>
              <a:t>2021/11/24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40404289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eelOff"/>
      </p:transition>
    </mc:Choice>
    <mc:Fallback xmlns="">
      <p:transition spd="slow" advClick="0"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ACA37975-6AF7-4301-9DC5-87C074AA59D1}" type="datetimeFigureOut">
              <a:rPr lang="zh-CN" altLang="en-US" smtClean="0"/>
              <a:t>2021/11/24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5268638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eelOff"/>
      </p:transition>
    </mc:Choice>
    <mc:Fallback xmlns="">
      <p:transition spd="slow" advClick="0" advTm="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ACA37975-6AF7-4301-9DC5-87C074AA59D1}" type="datetimeFigureOut">
              <a:rPr lang="zh-CN" altLang="en-US" smtClean="0"/>
              <a:t>2021/11/24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
        <p:nvSpPr>
          <p:cNvPr id="8" name="TextBox 7">
            <a:extLst>
              <a:ext uri="{FF2B5EF4-FFF2-40B4-BE49-F238E27FC236}">
                <a16:creationId xmlns:a16="http://schemas.microsoft.com/office/drawing/2014/main" id="{AEF5CDD2-2600-4617-AB21-9956B1A45BF5}"/>
              </a:ext>
            </a:extLst>
          </p:cNvPr>
          <p:cNvSpPr txBox="1"/>
          <p:nvPr userDrawn="1"/>
        </p:nvSpPr>
        <p:spPr>
          <a:xfrm>
            <a:off x="8046720" y="4904185"/>
            <a:ext cx="1838425" cy="300082"/>
          </a:xfrm>
          <a:prstGeom prst="rect">
            <a:avLst/>
          </a:prstGeom>
          <a:noFill/>
        </p:spPr>
        <p:txBody>
          <a:bodyPr wrap="square" rtlCol="0">
            <a:spAutoFit/>
          </a:bodyPr>
          <a:lstStyle/>
          <a:p>
            <a:r>
              <a:rPr lang="en-US" dirty="0">
                <a:solidFill>
                  <a:srgbClr val="FFFFCC"/>
                </a:solidFill>
                <a:latin typeface="UTM Loko" panose="02040603050506020204" pitchFamily="18" charset="0"/>
              </a:rPr>
              <a:t>MĂNGNON</a:t>
            </a:r>
          </a:p>
        </p:txBody>
      </p:sp>
    </p:spTree>
    <p:extLst>
      <p:ext uri="{BB962C8B-B14F-4D97-AF65-F5344CB8AC3E}">
        <p14:creationId xmlns:p14="http://schemas.microsoft.com/office/powerpoint/2010/main" val="4272013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eelOff"/>
      </p:transition>
    </mc:Choice>
    <mc:Fallback xmlns="">
      <p:transition spd="slow" advClick="0" advTm="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ACA37975-6AF7-4301-9DC5-87C074AA59D1}" type="datetimeFigureOut">
              <a:rPr lang="zh-CN" altLang="en-US" smtClean="0"/>
              <a:t>2021/11/24</a:t>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D27987A4-0198-42B4-AAAE-EDBADA4485AB}" type="slidenum">
              <a:rPr lang="zh-CN" altLang="en-US" smtClean="0"/>
              <a:t>‹#›</a:t>
            </a:fld>
            <a:endParaRPr lang="zh-CN" altLang="en-US"/>
          </a:p>
        </p:txBody>
      </p:sp>
      <p:pic>
        <p:nvPicPr>
          <p:cNvPr id="8" name="Picture 7">
            <a:extLst>
              <a:ext uri="{FF2B5EF4-FFF2-40B4-BE49-F238E27FC236}">
                <a16:creationId xmlns:a16="http://schemas.microsoft.com/office/drawing/2014/main" id="{E62387B9-9914-426E-A37A-565E03E72B25}"/>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6551"/>
          <a:stretch/>
        </p:blipFill>
        <p:spPr>
          <a:xfrm>
            <a:off x="-3024667" y="-417912"/>
            <a:ext cx="3024667" cy="3263505"/>
          </a:xfrm>
          <a:prstGeom prst="rect">
            <a:avLst/>
          </a:prstGeom>
        </p:spPr>
      </p:pic>
      <p:sp>
        <p:nvSpPr>
          <p:cNvPr id="9" name="TextBox 8">
            <a:extLst>
              <a:ext uri="{FF2B5EF4-FFF2-40B4-BE49-F238E27FC236}">
                <a16:creationId xmlns:a16="http://schemas.microsoft.com/office/drawing/2014/main" id="{5669A4EB-3E9A-42AB-BE79-7A316A3A1F61}"/>
              </a:ext>
            </a:extLst>
          </p:cNvPr>
          <p:cNvSpPr txBox="1"/>
          <p:nvPr userDrawn="1"/>
        </p:nvSpPr>
        <p:spPr>
          <a:xfrm>
            <a:off x="8075596" y="22600"/>
            <a:ext cx="1838425" cy="300082"/>
          </a:xfrm>
          <a:prstGeom prst="rect">
            <a:avLst/>
          </a:prstGeom>
          <a:noFill/>
        </p:spPr>
        <p:txBody>
          <a:bodyPr wrap="square" rtlCol="0">
            <a:spAutoFit/>
          </a:bodyPr>
          <a:lstStyle/>
          <a:p>
            <a:r>
              <a:rPr lang="en-US" dirty="0">
                <a:solidFill>
                  <a:srgbClr val="AAE4E8"/>
                </a:solidFill>
                <a:latin typeface="UTM Loko" panose="02040603050506020204" pitchFamily="18" charset="0"/>
              </a:rPr>
              <a:t>MĂNGNON</a:t>
            </a:r>
          </a:p>
        </p:txBody>
      </p:sp>
      <p:sp>
        <p:nvSpPr>
          <p:cNvPr id="10" name="TextBox 9">
            <a:extLst>
              <a:ext uri="{FF2B5EF4-FFF2-40B4-BE49-F238E27FC236}">
                <a16:creationId xmlns:a16="http://schemas.microsoft.com/office/drawing/2014/main" id="{2F1ECF69-D83B-49B1-BDAA-C4E3FC46D04B}"/>
              </a:ext>
            </a:extLst>
          </p:cNvPr>
          <p:cNvSpPr txBox="1"/>
          <p:nvPr userDrawn="1"/>
        </p:nvSpPr>
        <p:spPr>
          <a:xfrm>
            <a:off x="0" y="4865326"/>
            <a:ext cx="1838425" cy="300082"/>
          </a:xfrm>
          <a:prstGeom prst="rect">
            <a:avLst/>
          </a:prstGeom>
          <a:noFill/>
        </p:spPr>
        <p:txBody>
          <a:bodyPr wrap="square" rtlCol="0">
            <a:spAutoFit/>
          </a:bodyPr>
          <a:lstStyle/>
          <a:p>
            <a:r>
              <a:rPr lang="en-US" dirty="0">
                <a:solidFill>
                  <a:srgbClr val="AAE4E8"/>
                </a:solidFill>
                <a:latin typeface="UTM Loko" panose="02040603050506020204" pitchFamily="18" charset="0"/>
              </a:rPr>
              <a:t>MĂNGNON</a:t>
            </a:r>
          </a:p>
        </p:txBody>
      </p:sp>
    </p:spTree>
    <p:extLst>
      <p:ext uri="{BB962C8B-B14F-4D97-AF65-F5344CB8AC3E}">
        <p14:creationId xmlns:p14="http://schemas.microsoft.com/office/powerpoint/2010/main" val="18818591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mc:AlternateContent xmlns:mc="http://schemas.openxmlformats.org/markup-compatibility/2006" xmlns:p15="http://schemas.microsoft.com/office/powerpoint/2012/main">
    <mc:Choice Requires="p15">
      <p:transition xmlns:p14="http://schemas.microsoft.com/office/powerpoint/2010/main" spd="slow" p14:dur="1250" advClick="0" advTm="0">
        <p15:prstTrans prst="peelOff"/>
      </p:transition>
    </mc:Choice>
    <mc:Fallback xmlns="">
      <p:transition spd="slow" advClick="0" advTm="0">
        <p:fade/>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757AC66-1877-47E0-BD97-A7D660523E8A}"/>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DEC07F5-0170-435E-99C0-1FC856BCECB3}"/>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34F604-5009-467C-851A-3B3C34705F3F}"/>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89390840-CEC4-4E37-97B4-A16F82FDD960}" type="datetimeFigureOut">
              <a:rPr lang="en-US" smtClean="0"/>
              <a:t>11/24/2021</a:t>
            </a:fld>
            <a:endParaRPr lang="en-US"/>
          </a:p>
        </p:txBody>
      </p:sp>
      <p:sp>
        <p:nvSpPr>
          <p:cNvPr id="5" name="Footer Placeholder 4">
            <a:extLst>
              <a:ext uri="{FF2B5EF4-FFF2-40B4-BE49-F238E27FC236}">
                <a16:creationId xmlns:a16="http://schemas.microsoft.com/office/drawing/2014/main" id="{16C8BAE1-0CE7-425B-998F-028ECF2B1B92}"/>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7F9E507-4EA9-488F-A738-4B3FC47403ED}"/>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430F4CC2-C587-4729-B3E0-A934E3CBA9D0}" type="slidenum">
              <a:rPr lang="en-US" smtClean="0"/>
              <a:t>‹#›</a:t>
            </a:fld>
            <a:endParaRPr lang="en-US"/>
          </a:p>
        </p:txBody>
      </p:sp>
    </p:spTree>
    <p:extLst>
      <p:ext uri="{BB962C8B-B14F-4D97-AF65-F5344CB8AC3E}">
        <p14:creationId xmlns:p14="http://schemas.microsoft.com/office/powerpoint/2010/main" val="409738138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media" Target="../media/media1.mp3"/><Relationship Id="rId7" Type="http://schemas.openxmlformats.org/officeDocument/2006/relationships/image" Target="../media/image3.jp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1.xml"/><Relationship Id="rId5" Type="http://schemas.openxmlformats.org/officeDocument/2006/relationships/slideLayout" Target="../slideLayouts/slideLayout7.xml"/><Relationship Id="rId10" Type="http://schemas.openxmlformats.org/officeDocument/2006/relationships/image" Target="../media/image5.png"/><Relationship Id="rId4" Type="http://schemas.openxmlformats.org/officeDocument/2006/relationships/audio" Target="../media/media1.mp3"/><Relationship Id="rId9"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tags" Target="../tags/tag61.xml"/><Relationship Id="rId7" Type="http://schemas.openxmlformats.org/officeDocument/2006/relationships/image" Target="../media/image16.png"/><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notesSlide" Target="../notesSlides/notesSlide7.xml"/><Relationship Id="rId5" Type="http://schemas.openxmlformats.org/officeDocument/2006/relationships/slideLayout" Target="../slideLayouts/slideLayout7.xml"/><Relationship Id="rId4" Type="http://schemas.openxmlformats.org/officeDocument/2006/relationships/tags" Target="../tags/tag62.xml"/></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tags" Target="../tags/tag65.xml"/><Relationship Id="rId7" Type="http://schemas.openxmlformats.org/officeDocument/2006/relationships/image" Target="../media/image16.png"/><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notesSlide" Target="../notesSlides/notesSlide8.xml"/><Relationship Id="rId5" Type="http://schemas.openxmlformats.org/officeDocument/2006/relationships/slideLayout" Target="../slideLayouts/slideLayout7.xml"/><Relationship Id="rId4" Type="http://schemas.openxmlformats.org/officeDocument/2006/relationships/tags" Target="../tags/tag66.xml"/><Relationship Id="rId9" Type="http://schemas.microsoft.com/office/2007/relationships/hdphoto" Target="../media/hdphoto7.wdp"/></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tags" Target="../tags/tag69.xml"/><Relationship Id="rId7" Type="http://schemas.openxmlformats.org/officeDocument/2006/relationships/image" Target="../media/image16.png"/><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notesSlide" Target="../notesSlides/notesSlide9.xml"/><Relationship Id="rId5" Type="http://schemas.openxmlformats.org/officeDocument/2006/relationships/slideLayout" Target="../slideLayouts/slideLayout7.xml"/><Relationship Id="rId4" Type="http://schemas.openxmlformats.org/officeDocument/2006/relationships/tags" Target="../tags/tag70.xml"/><Relationship Id="rId9" Type="http://schemas.microsoft.com/office/2007/relationships/hdphoto" Target="../media/hdphoto8.wdp"/></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tags" Target="../tags/tag73.xml"/><Relationship Id="rId7" Type="http://schemas.openxmlformats.org/officeDocument/2006/relationships/image" Target="../media/image16.png"/><Relationship Id="rId2" Type="http://schemas.openxmlformats.org/officeDocument/2006/relationships/tags" Target="../tags/tag72.xml"/><Relationship Id="rId1" Type="http://schemas.openxmlformats.org/officeDocument/2006/relationships/tags" Target="../tags/tag71.xml"/><Relationship Id="rId6" Type="http://schemas.openxmlformats.org/officeDocument/2006/relationships/notesSlide" Target="../notesSlides/notesSlide10.xml"/><Relationship Id="rId11" Type="http://schemas.microsoft.com/office/2007/relationships/hdphoto" Target="../media/hdphoto10.wdp"/><Relationship Id="rId5" Type="http://schemas.openxmlformats.org/officeDocument/2006/relationships/slideLayout" Target="../slideLayouts/slideLayout7.xml"/><Relationship Id="rId10" Type="http://schemas.openxmlformats.org/officeDocument/2006/relationships/image" Target="../media/image22.png"/><Relationship Id="rId4" Type="http://schemas.openxmlformats.org/officeDocument/2006/relationships/tags" Target="../tags/tag74.xml"/><Relationship Id="rId9" Type="http://schemas.microsoft.com/office/2007/relationships/hdphoto" Target="../media/hdphoto9.wdp"/></Relationships>
</file>

<file path=ppt/slides/_rels/slide14.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tags" Target="../tags/tag77.xml"/><Relationship Id="rId7" Type="http://schemas.openxmlformats.org/officeDocument/2006/relationships/image" Target="../media/image23.png"/><Relationship Id="rId12" Type="http://schemas.microsoft.com/office/2007/relationships/hdphoto" Target="../media/hdphoto13.wdp"/><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notesSlide" Target="../notesSlides/notesSlide11.xml"/><Relationship Id="rId11" Type="http://schemas.openxmlformats.org/officeDocument/2006/relationships/image" Target="../media/image25.png"/><Relationship Id="rId5" Type="http://schemas.openxmlformats.org/officeDocument/2006/relationships/slideLayout" Target="../slideLayouts/slideLayout7.xml"/><Relationship Id="rId10" Type="http://schemas.microsoft.com/office/2007/relationships/hdphoto" Target="../media/hdphoto12.wdp"/><Relationship Id="rId4" Type="http://schemas.openxmlformats.org/officeDocument/2006/relationships/tags" Target="../tags/tag78.xml"/><Relationship Id="rId9" Type="http://schemas.openxmlformats.org/officeDocument/2006/relationships/image" Target="../media/image24.png"/></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tags" Target="../tags/tag81.xml"/><Relationship Id="rId7" Type="http://schemas.openxmlformats.org/officeDocument/2006/relationships/image" Target="../media/image16.png"/><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notesSlide" Target="../notesSlides/notesSlide12.xml"/><Relationship Id="rId5" Type="http://schemas.openxmlformats.org/officeDocument/2006/relationships/slideLayout" Target="../slideLayouts/slideLayout7.xml"/><Relationship Id="rId4" Type="http://schemas.openxmlformats.org/officeDocument/2006/relationships/tags" Target="../tags/tag82.xml"/></Relationships>
</file>

<file path=ppt/slides/_rels/slide16.xml.rels><?xml version="1.0" encoding="UTF-8" standalone="yes"?>
<Relationships xmlns="http://schemas.openxmlformats.org/package/2006/relationships"><Relationship Id="rId8" Type="http://schemas.openxmlformats.org/officeDocument/2006/relationships/tags" Target="../tags/tag90.xml"/><Relationship Id="rId13" Type="http://schemas.openxmlformats.org/officeDocument/2006/relationships/tags" Target="../tags/tag95.xml"/><Relationship Id="rId18" Type="http://schemas.openxmlformats.org/officeDocument/2006/relationships/tags" Target="../tags/tag100.xml"/><Relationship Id="rId3" Type="http://schemas.openxmlformats.org/officeDocument/2006/relationships/tags" Target="../tags/tag85.xml"/><Relationship Id="rId21" Type="http://schemas.openxmlformats.org/officeDocument/2006/relationships/tags" Target="../tags/tag103.xml"/><Relationship Id="rId7" Type="http://schemas.openxmlformats.org/officeDocument/2006/relationships/tags" Target="../tags/tag89.xml"/><Relationship Id="rId12" Type="http://schemas.openxmlformats.org/officeDocument/2006/relationships/tags" Target="../tags/tag94.xml"/><Relationship Id="rId17" Type="http://schemas.openxmlformats.org/officeDocument/2006/relationships/tags" Target="../tags/tag99.xml"/><Relationship Id="rId2" Type="http://schemas.openxmlformats.org/officeDocument/2006/relationships/tags" Target="../tags/tag84.xml"/><Relationship Id="rId16" Type="http://schemas.openxmlformats.org/officeDocument/2006/relationships/tags" Target="../tags/tag98.xml"/><Relationship Id="rId20" Type="http://schemas.openxmlformats.org/officeDocument/2006/relationships/tags" Target="../tags/tag102.xml"/><Relationship Id="rId1" Type="http://schemas.openxmlformats.org/officeDocument/2006/relationships/tags" Target="../tags/tag83.xml"/><Relationship Id="rId6" Type="http://schemas.openxmlformats.org/officeDocument/2006/relationships/tags" Target="../tags/tag88.xml"/><Relationship Id="rId11" Type="http://schemas.openxmlformats.org/officeDocument/2006/relationships/tags" Target="../tags/tag93.xml"/><Relationship Id="rId5" Type="http://schemas.openxmlformats.org/officeDocument/2006/relationships/tags" Target="../tags/tag87.xml"/><Relationship Id="rId15" Type="http://schemas.openxmlformats.org/officeDocument/2006/relationships/tags" Target="../tags/tag97.xml"/><Relationship Id="rId10" Type="http://schemas.openxmlformats.org/officeDocument/2006/relationships/tags" Target="../tags/tag92.xml"/><Relationship Id="rId19" Type="http://schemas.openxmlformats.org/officeDocument/2006/relationships/tags" Target="../tags/tag101.xml"/><Relationship Id="rId4" Type="http://schemas.openxmlformats.org/officeDocument/2006/relationships/tags" Target="../tags/tag86.xml"/><Relationship Id="rId9" Type="http://schemas.openxmlformats.org/officeDocument/2006/relationships/tags" Target="../tags/tag91.xml"/><Relationship Id="rId14" Type="http://schemas.openxmlformats.org/officeDocument/2006/relationships/tags" Target="../tags/tag96.xml"/><Relationship Id="rId22"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8" Type="http://schemas.openxmlformats.org/officeDocument/2006/relationships/tags" Target="../tags/tag111.xml"/><Relationship Id="rId13" Type="http://schemas.openxmlformats.org/officeDocument/2006/relationships/tags" Target="../tags/tag116.xml"/><Relationship Id="rId18" Type="http://schemas.openxmlformats.org/officeDocument/2006/relationships/tags" Target="../tags/tag121.xml"/><Relationship Id="rId3" Type="http://schemas.openxmlformats.org/officeDocument/2006/relationships/tags" Target="../tags/tag106.xml"/><Relationship Id="rId21" Type="http://schemas.openxmlformats.org/officeDocument/2006/relationships/tags" Target="../tags/tag124.xml"/><Relationship Id="rId7" Type="http://schemas.openxmlformats.org/officeDocument/2006/relationships/tags" Target="../tags/tag110.xml"/><Relationship Id="rId12" Type="http://schemas.openxmlformats.org/officeDocument/2006/relationships/tags" Target="../tags/tag115.xml"/><Relationship Id="rId17" Type="http://schemas.openxmlformats.org/officeDocument/2006/relationships/tags" Target="../tags/tag120.xml"/><Relationship Id="rId2" Type="http://schemas.openxmlformats.org/officeDocument/2006/relationships/tags" Target="../tags/tag105.xml"/><Relationship Id="rId16" Type="http://schemas.openxmlformats.org/officeDocument/2006/relationships/tags" Target="../tags/tag119.xml"/><Relationship Id="rId20" Type="http://schemas.openxmlformats.org/officeDocument/2006/relationships/tags" Target="../tags/tag123.xml"/><Relationship Id="rId1" Type="http://schemas.openxmlformats.org/officeDocument/2006/relationships/tags" Target="../tags/tag104.xml"/><Relationship Id="rId6" Type="http://schemas.openxmlformats.org/officeDocument/2006/relationships/tags" Target="../tags/tag109.xml"/><Relationship Id="rId11" Type="http://schemas.openxmlformats.org/officeDocument/2006/relationships/tags" Target="../tags/tag114.xml"/><Relationship Id="rId5" Type="http://schemas.openxmlformats.org/officeDocument/2006/relationships/tags" Target="../tags/tag108.xml"/><Relationship Id="rId15" Type="http://schemas.openxmlformats.org/officeDocument/2006/relationships/tags" Target="../tags/tag118.xml"/><Relationship Id="rId10" Type="http://schemas.openxmlformats.org/officeDocument/2006/relationships/tags" Target="../tags/tag113.xml"/><Relationship Id="rId19" Type="http://schemas.openxmlformats.org/officeDocument/2006/relationships/tags" Target="../tags/tag122.xml"/><Relationship Id="rId4" Type="http://schemas.openxmlformats.org/officeDocument/2006/relationships/tags" Target="../tags/tag107.xml"/><Relationship Id="rId9" Type="http://schemas.openxmlformats.org/officeDocument/2006/relationships/tags" Target="../tags/tag112.xml"/><Relationship Id="rId14" Type="http://schemas.openxmlformats.org/officeDocument/2006/relationships/tags" Target="../tags/tag117.xml"/><Relationship Id="rId22"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125.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3.jpg"/></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2.xml"/><Relationship Id="rId3" Type="http://schemas.openxmlformats.org/officeDocument/2006/relationships/tags" Target="../tags/tag5.xml"/><Relationship Id="rId7" Type="http://schemas.openxmlformats.org/officeDocument/2006/relationships/slideLayout" Target="../slideLayouts/slideLayout7.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tags" Target="../tags/tag8.xml"/><Relationship Id="rId5" Type="http://schemas.openxmlformats.org/officeDocument/2006/relationships/tags" Target="../tags/tag7.xml"/><Relationship Id="rId10" Type="http://schemas.openxmlformats.org/officeDocument/2006/relationships/image" Target="../media/image3.jpg"/><Relationship Id="rId4" Type="http://schemas.openxmlformats.org/officeDocument/2006/relationships/tags" Target="../tags/tag6.xml"/><Relationship Id="rId9" Type="http://schemas.openxmlformats.org/officeDocument/2006/relationships/audio" Target="../media/audio1.wav"/></Relationships>
</file>

<file path=ppt/slides/_rels/slide20.xml.rels><?xml version="1.0" encoding="UTF-8" standalone="yes"?>
<Relationships xmlns="http://schemas.openxmlformats.org/package/2006/relationships"><Relationship Id="rId8" Type="http://schemas.microsoft.com/office/2007/relationships/hdphoto" Target="../media/hdphoto15.wdp"/><Relationship Id="rId13" Type="http://schemas.openxmlformats.org/officeDocument/2006/relationships/image" Target="../media/image31.png"/><Relationship Id="rId3" Type="http://schemas.openxmlformats.org/officeDocument/2006/relationships/slide" Target="slide25.xml"/><Relationship Id="rId7" Type="http://schemas.openxmlformats.org/officeDocument/2006/relationships/image" Target="../media/image28.png"/><Relationship Id="rId12" Type="http://schemas.openxmlformats.org/officeDocument/2006/relationships/image" Target="../media/image30.png"/><Relationship Id="rId2" Type="http://schemas.openxmlformats.org/officeDocument/2006/relationships/notesSlide" Target="../notesSlides/notesSlide14.xml"/><Relationship Id="rId16" Type="http://schemas.openxmlformats.org/officeDocument/2006/relationships/image" Target="../media/image33.png"/><Relationship Id="rId1" Type="http://schemas.openxmlformats.org/officeDocument/2006/relationships/slideLayout" Target="../slideLayouts/slideLayout12.xml"/><Relationship Id="rId6" Type="http://schemas.openxmlformats.org/officeDocument/2006/relationships/slide" Target="slide23.xml"/><Relationship Id="rId11" Type="http://schemas.microsoft.com/office/2007/relationships/hdphoto" Target="../media/hdphoto16.wdp"/><Relationship Id="rId5" Type="http://schemas.microsoft.com/office/2007/relationships/hdphoto" Target="../media/hdphoto14.wdp"/><Relationship Id="rId15" Type="http://schemas.openxmlformats.org/officeDocument/2006/relationships/slide" Target="slide27.xml"/><Relationship Id="rId10" Type="http://schemas.openxmlformats.org/officeDocument/2006/relationships/image" Target="../media/image29.png"/><Relationship Id="rId4" Type="http://schemas.openxmlformats.org/officeDocument/2006/relationships/image" Target="../media/image27.png"/><Relationship Id="rId9" Type="http://schemas.openxmlformats.org/officeDocument/2006/relationships/slide" Target="slide21.xml"/><Relationship Id="rId1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microsoft.com/office/2007/relationships/hdphoto" Target="../media/hdphoto17.wdp"/><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8" Type="http://schemas.openxmlformats.org/officeDocument/2006/relationships/notesSlide" Target="../notesSlides/notesSlide16.xml"/><Relationship Id="rId3" Type="http://schemas.openxmlformats.org/officeDocument/2006/relationships/tags" Target="../tags/tag128.xml"/><Relationship Id="rId7" Type="http://schemas.openxmlformats.org/officeDocument/2006/relationships/slideLayout" Target="../slideLayouts/slideLayout12.xml"/><Relationship Id="rId12" Type="http://schemas.openxmlformats.org/officeDocument/2006/relationships/image" Target="../media/image36.png"/><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tags" Target="../tags/tag131.xml"/><Relationship Id="rId11" Type="http://schemas.microsoft.com/office/2007/relationships/hdphoto" Target="../media/hdphoto18.wdp"/><Relationship Id="rId5" Type="http://schemas.openxmlformats.org/officeDocument/2006/relationships/tags" Target="../tags/tag130.xml"/><Relationship Id="rId10" Type="http://schemas.openxmlformats.org/officeDocument/2006/relationships/image" Target="../media/image35.png"/><Relationship Id="rId4" Type="http://schemas.openxmlformats.org/officeDocument/2006/relationships/tags" Target="../tags/tag129.xml"/><Relationship Id="rId9" Type="http://schemas.openxmlformats.org/officeDocument/2006/relationships/slide" Target="slide20.xml"/></Relationships>
</file>

<file path=ppt/slides/_rels/slide23.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microsoft.com/office/2007/relationships/hdphoto" Target="../media/hdphoto19.wdp"/><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8" Type="http://schemas.openxmlformats.org/officeDocument/2006/relationships/notesSlide" Target="../notesSlides/notesSlide18.xml"/><Relationship Id="rId13" Type="http://schemas.openxmlformats.org/officeDocument/2006/relationships/slide" Target="slide20.xml"/><Relationship Id="rId3" Type="http://schemas.openxmlformats.org/officeDocument/2006/relationships/tags" Target="../tags/tag134.xml"/><Relationship Id="rId7" Type="http://schemas.openxmlformats.org/officeDocument/2006/relationships/slideLayout" Target="../slideLayouts/slideLayout12.xml"/><Relationship Id="rId12" Type="http://schemas.microsoft.com/office/2007/relationships/hdphoto" Target="../media/hdphoto9.wdp"/><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tags" Target="../tags/tag137.xml"/><Relationship Id="rId11" Type="http://schemas.openxmlformats.org/officeDocument/2006/relationships/image" Target="../media/image39.png"/><Relationship Id="rId5" Type="http://schemas.openxmlformats.org/officeDocument/2006/relationships/tags" Target="../tags/tag136.xml"/><Relationship Id="rId15" Type="http://schemas.microsoft.com/office/2007/relationships/hdphoto" Target="../media/hdphoto21.wdp"/><Relationship Id="rId10" Type="http://schemas.microsoft.com/office/2007/relationships/hdphoto" Target="../media/hdphoto20.wdp"/><Relationship Id="rId4" Type="http://schemas.openxmlformats.org/officeDocument/2006/relationships/tags" Target="../tags/tag135.xml"/><Relationship Id="rId9" Type="http://schemas.openxmlformats.org/officeDocument/2006/relationships/image" Target="../media/image38.png"/><Relationship Id="rId1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microsoft.com/office/2007/relationships/hdphoto" Target="../media/hdphoto22.wdp"/><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8" Type="http://schemas.openxmlformats.org/officeDocument/2006/relationships/tags" Target="../tags/tag145.xml"/><Relationship Id="rId13" Type="http://schemas.openxmlformats.org/officeDocument/2006/relationships/image" Target="../media/image41.png"/><Relationship Id="rId3" Type="http://schemas.openxmlformats.org/officeDocument/2006/relationships/tags" Target="../tags/tag140.xml"/><Relationship Id="rId7" Type="http://schemas.openxmlformats.org/officeDocument/2006/relationships/tags" Target="../tags/tag144.xml"/><Relationship Id="rId12" Type="http://schemas.openxmlformats.org/officeDocument/2006/relationships/slide" Target="slide20.xml"/><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tags" Target="../tags/tag143.xml"/><Relationship Id="rId11" Type="http://schemas.openxmlformats.org/officeDocument/2006/relationships/notesSlide" Target="../notesSlides/notesSlide20.xml"/><Relationship Id="rId5" Type="http://schemas.openxmlformats.org/officeDocument/2006/relationships/tags" Target="../tags/tag142.xml"/><Relationship Id="rId15" Type="http://schemas.openxmlformats.org/officeDocument/2006/relationships/image" Target="../media/image42.png"/><Relationship Id="rId10" Type="http://schemas.openxmlformats.org/officeDocument/2006/relationships/slideLayout" Target="../slideLayouts/slideLayout12.xml"/><Relationship Id="rId4" Type="http://schemas.openxmlformats.org/officeDocument/2006/relationships/tags" Target="../tags/tag141.xml"/><Relationship Id="rId9" Type="http://schemas.openxmlformats.org/officeDocument/2006/relationships/tags" Target="../tags/tag146.xml"/><Relationship Id="rId14" Type="http://schemas.microsoft.com/office/2007/relationships/hdphoto" Target="../media/hdphoto22.wdp"/></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45.png"/><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ags" Target="../tags/tag147.xml"/><Relationship Id="rId6" Type="http://schemas.microsoft.com/office/2007/relationships/hdphoto" Target="../media/hdphoto23.wdp"/><Relationship Id="rId5" Type="http://schemas.openxmlformats.org/officeDocument/2006/relationships/image" Target="../media/image46.png"/><Relationship Id="rId4" Type="http://schemas.openxmlformats.org/officeDocument/2006/relationships/image" Target="../media/image3.jpg"/></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Layout" Target="../slideLayouts/slideLayout12.xml"/><Relationship Id="rId1" Type="http://schemas.openxmlformats.org/officeDocument/2006/relationships/tags" Target="../tags/tag148.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7.xml"/><Relationship Id="rId7" Type="http://schemas.microsoft.com/office/2007/relationships/hdphoto" Target="../media/hdphoto2.wdp"/><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6.png"/><Relationship Id="rId5" Type="http://schemas.openxmlformats.org/officeDocument/2006/relationships/image" Target="../media/image3.jpg"/><Relationship Id="rId4" Type="http://schemas.openxmlformats.org/officeDocument/2006/relationships/notesSlide" Target="../notesSlides/notesSlide3.xml"/><Relationship Id="rId9"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ags" Target="../tags/tag149.xml"/><Relationship Id="rId5" Type="http://schemas.openxmlformats.org/officeDocument/2006/relationships/image" Target="../media/image48.png"/><Relationship Id="rId4" Type="http://schemas.openxmlformats.org/officeDocument/2006/relationships/image" Target="../media/image3.jpg"/></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slideLayout" Target="../slideLayouts/slideLayout12.xml"/><Relationship Id="rId1" Type="http://schemas.openxmlformats.org/officeDocument/2006/relationships/tags" Target="../tags/tag150.xml"/><Relationship Id="rId5" Type="http://schemas.openxmlformats.org/officeDocument/2006/relationships/image" Target="../media/image50.png"/><Relationship Id="rId4" Type="http://schemas.openxmlformats.org/officeDocument/2006/relationships/image" Target="../media/image48.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tags" Target="../tags/tag151.xml"/><Relationship Id="rId6" Type="http://schemas.openxmlformats.org/officeDocument/2006/relationships/image" Target="../media/image51.png"/><Relationship Id="rId5" Type="http://schemas.openxmlformats.org/officeDocument/2006/relationships/image" Target="../media/image8.jpeg"/><Relationship Id="rId4" Type="http://schemas.openxmlformats.org/officeDocument/2006/relationships/image" Target="../media/image3.jpg"/></Relationships>
</file>

<file path=ppt/slides/_rels/slide33.xml.rels><?xml version="1.0" encoding="UTF-8" standalone="yes"?>
<Relationships xmlns="http://schemas.openxmlformats.org/package/2006/relationships"><Relationship Id="rId8" Type="http://schemas.openxmlformats.org/officeDocument/2006/relationships/tags" Target="../tags/tag159.xml"/><Relationship Id="rId13" Type="http://schemas.openxmlformats.org/officeDocument/2006/relationships/tags" Target="../tags/tag164.xml"/><Relationship Id="rId18" Type="http://schemas.openxmlformats.org/officeDocument/2006/relationships/tags" Target="../tags/tag169.xml"/><Relationship Id="rId26" Type="http://schemas.openxmlformats.org/officeDocument/2006/relationships/image" Target="../media/image52.png"/><Relationship Id="rId3" Type="http://schemas.openxmlformats.org/officeDocument/2006/relationships/tags" Target="../tags/tag154.xml"/><Relationship Id="rId21" Type="http://schemas.openxmlformats.org/officeDocument/2006/relationships/tags" Target="../tags/tag172.xml"/><Relationship Id="rId7" Type="http://schemas.openxmlformats.org/officeDocument/2006/relationships/tags" Target="../tags/tag158.xml"/><Relationship Id="rId12" Type="http://schemas.openxmlformats.org/officeDocument/2006/relationships/tags" Target="../tags/tag163.xml"/><Relationship Id="rId17" Type="http://schemas.openxmlformats.org/officeDocument/2006/relationships/tags" Target="../tags/tag168.xml"/><Relationship Id="rId25" Type="http://schemas.openxmlformats.org/officeDocument/2006/relationships/image" Target="../media/image3.jpg"/><Relationship Id="rId2" Type="http://schemas.openxmlformats.org/officeDocument/2006/relationships/tags" Target="../tags/tag153.xml"/><Relationship Id="rId16" Type="http://schemas.openxmlformats.org/officeDocument/2006/relationships/tags" Target="../tags/tag167.xml"/><Relationship Id="rId20" Type="http://schemas.openxmlformats.org/officeDocument/2006/relationships/tags" Target="../tags/tag171.xml"/><Relationship Id="rId1" Type="http://schemas.openxmlformats.org/officeDocument/2006/relationships/tags" Target="../tags/tag152.xml"/><Relationship Id="rId6" Type="http://schemas.openxmlformats.org/officeDocument/2006/relationships/tags" Target="../tags/tag157.xml"/><Relationship Id="rId11" Type="http://schemas.openxmlformats.org/officeDocument/2006/relationships/tags" Target="../tags/tag162.xml"/><Relationship Id="rId24" Type="http://schemas.openxmlformats.org/officeDocument/2006/relationships/notesSlide" Target="../notesSlides/notesSlide25.xml"/><Relationship Id="rId5" Type="http://schemas.openxmlformats.org/officeDocument/2006/relationships/tags" Target="../tags/tag156.xml"/><Relationship Id="rId15" Type="http://schemas.openxmlformats.org/officeDocument/2006/relationships/tags" Target="../tags/tag166.xml"/><Relationship Id="rId23" Type="http://schemas.openxmlformats.org/officeDocument/2006/relationships/slideLayout" Target="../slideLayouts/slideLayout7.xml"/><Relationship Id="rId10" Type="http://schemas.openxmlformats.org/officeDocument/2006/relationships/tags" Target="../tags/tag161.xml"/><Relationship Id="rId19" Type="http://schemas.openxmlformats.org/officeDocument/2006/relationships/tags" Target="../tags/tag170.xml"/><Relationship Id="rId4" Type="http://schemas.openxmlformats.org/officeDocument/2006/relationships/tags" Target="../tags/tag155.xml"/><Relationship Id="rId9" Type="http://schemas.openxmlformats.org/officeDocument/2006/relationships/tags" Target="../tags/tag160.xml"/><Relationship Id="rId14" Type="http://schemas.openxmlformats.org/officeDocument/2006/relationships/tags" Target="../tags/tag165.xml"/><Relationship Id="rId22" Type="http://schemas.openxmlformats.org/officeDocument/2006/relationships/tags" Target="../tags/tag173.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tags" Target="../tags/tag174.xml"/><Relationship Id="rId6" Type="http://schemas.microsoft.com/office/2007/relationships/hdphoto" Target="../media/hdphoto24.wdp"/><Relationship Id="rId5" Type="http://schemas.openxmlformats.org/officeDocument/2006/relationships/image" Target="../media/image53.png"/><Relationship Id="rId4" Type="http://schemas.openxmlformats.org/officeDocument/2006/relationships/image" Target="../media/image3.jpg"/></Relationships>
</file>

<file path=ppt/slides/_rels/slide3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54.png"/><Relationship Id="rId2" Type="http://schemas.microsoft.com/office/2007/relationships/media" Target="../media/media3.mp4"/><Relationship Id="rId1" Type="http://schemas.openxmlformats.org/officeDocument/2006/relationships/video" Target="NULL" TargetMode="External"/><Relationship Id="rId6" Type="http://schemas.openxmlformats.org/officeDocument/2006/relationships/image" Target="../media/image3.jpg"/><Relationship Id="rId5" Type="http://schemas.openxmlformats.org/officeDocument/2006/relationships/audio" Target="../media/audio2.wav"/><Relationship Id="rId4" Type="http://schemas.openxmlformats.org/officeDocument/2006/relationships/notesSlide" Target="../notesSlides/notesSlide28.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7.xml"/><Relationship Id="rId1" Type="http://schemas.openxmlformats.org/officeDocument/2006/relationships/tags" Target="../tags/tag175.xml"/><Relationship Id="rId6" Type="http://schemas.microsoft.com/office/2007/relationships/hdphoto" Target="../media/hdphoto25.wdp"/><Relationship Id="rId5" Type="http://schemas.openxmlformats.org/officeDocument/2006/relationships/image" Target="../media/image55.png"/><Relationship Id="rId4" Type="http://schemas.openxmlformats.org/officeDocument/2006/relationships/image" Target="../media/image3.jpg"/></Relationships>
</file>

<file path=ppt/slides/_rels/slide38.xml.rels><?xml version="1.0" encoding="UTF-8" standalone="yes"?>
<Relationships xmlns="http://schemas.openxmlformats.org/package/2006/relationships"><Relationship Id="rId8" Type="http://schemas.openxmlformats.org/officeDocument/2006/relationships/image" Target="../media/image57.jpeg"/><Relationship Id="rId3" Type="http://schemas.openxmlformats.org/officeDocument/2006/relationships/notesSlide" Target="../notesSlides/notesSlide30.xml"/><Relationship Id="rId7" Type="http://schemas.openxmlformats.org/officeDocument/2006/relationships/image" Target="../media/image56.png"/><Relationship Id="rId2" Type="http://schemas.openxmlformats.org/officeDocument/2006/relationships/slideLayout" Target="../slideLayouts/slideLayout7.xml"/><Relationship Id="rId1" Type="http://schemas.openxmlformats.org/officeDocument/2006/relationships/tags" Target="../tags/tag176.xml"/><Relationship Id="rId6" Type="http://schemas.openxmlformats.org/officeDocument/2006/relationships/image" Target="../media/image3.jpg"/><Relationship Id="rId5" Type="http://schemas.openxmlformats.org/officeDocument/2006/relationships/audio" Target="../media/audio1.wav"/><Relationship Id="rId4" Type="http://schemas.openxmlformats.org/officeDocument/2006/relationships/audio" Target="../media/audio2.wav"/></Relationships>
</file>

<file path=ppt/slides/_rels/slide39.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notesSlide" Target="../notesSlides/notesSlide31.xml"/><Relationship Id="rId7" Type="http://schemas.openxmlformats.org/officeDocument/2006/relationships/image" Target="../media/image58.jpg"/><Relationship Id="rId2" Type="http://schemas.openxmlformats.org/officeDocument/2006/relationships/slideLayout" Target="../slideLayouts/slideLayout7.xml"/><Relationship Id="rId1" Type="http://schemas.openxmlformats.org/officeDocument/2006/relationships/tags" Target="../tags/tag177.xml"/><Relationship Id="rId6" Type="http://schemas.openxmlformats.org/officeDocument/2006/relationships/image" Target="../media/image3.jpg"/><Relationship Id="rId5" Type="http://schemas.openxmlformats.org/officeDocument/2006/relationships/audio" Target="../media/audio1.wav"/><Relationship Id="rId4" Type="http://schemas.openxmlformats.org/officeDocument/2006/relationships/audio" Target="../media/audio2.wav"/></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3.jp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178.xml"/></Relationships>
</file>

<file path=ppt/slides/_rels/slide4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tags" Target="../tags/tag17.xml"/><Relationship Id="rId13" Type="http://schemas.openxmlformats.org/officeDocument/2006/relationships/tags" Target="../tags/tag22.xml"/><Relationship Id="rId18" Type="http://schemas.openxmlformats.org/officeDocument/2006/relationships/tags" Target="../tags/tag27.xml"/><Relationship Id="rId26" Type="http://schemas.microsoft.com/office/2007/relationships/hdphoto" Target="../media/hdphoto2.wdp"/><Relationship Id="rId3" Type="http://schemas.openxmlformats.org/officeDocument/2006/relationships/tags" Target="../tags/tag12.xml"/><Relationship Id="rId21" Type="http://schemas.openxmlformats.org/officeDocument/2006/relationships/tags" Target="../tags/tag30.xml"/><Relationship Id="rId7" Type="http://schemas.openxmlformats.org/officeDocument/2006/relationships/tags" Target="../tags/tag16.xml"/><Relationship Id="rId12" Type="http://schemas.openxmlformats.org/officeDocument/2006/relationships/tags" Target="../tags/tag21.xml"/><Relationship Id="rId17" Type="http://schemas.openxmlformats.org/officeDocument/2006/relationships/tags" Target="../tags/tag26.xml"/><Relationship Id="rId25" Type="http://schemas.openxmlformats.org/officeDocument/2006/relationships/image" Target="../media/image6.png"/><Relationship Id="rId2" Type="http://schemas.openxmlformats.org/officeDocument/2006/relationships/tags" Target="../tags/tag11.xml"/><Relationship Id="rId16" Type="http://schemas.openxmlformats.org/officeDocument/2006/relationships/tags" Target="../tags/tag25.xml"/><Relationship Id="rId20" Type="http://schemas.openxmlformats.org/officeDocument/2006/relationships/tags" Target="../tags/tag29.xml"/><Relationship Id="rId1" Type="http://schemas.openxmlformats.org/officeDocument/2006/relationships/tags" Target="../tags/tag10.xml"/><Relationship Id="rId6" Type="http://schemas.openxmlformats.org/officeDocument/2006/relationships/tags" Target="../tags/tag15.xml"/><Relationship Id="rId11" Type="http://schemas.openxmlformats.org/officeDocument/2006/relationships/tags" Target="../tags/tag20.xml"/><Relationship Id="rId24" Type="http://schemas.openxmlformats.org/officeDocument/2006/relationships/image" Target="../media/image3.jpg"/><Relationship Id="rId5" Type="http://schemas.openxmlformats.org/officeDocument/2006/relationships/tags" Target="../tags/tag14.xml"/><Relationship Id="rId15" Type="http://schemas.openxmlformats.org/officeDocument/2006/relationships/tags" Target="../tags/tag24.xml"/><Relationship Id="rId23" Type="http://schemas.openxmlformats.org/officeDocument/2006/relationships/notesSlide" Target="../notesSlides/notesSlide5.xml"/><Relationship Id="rId10" Type="http://schemas.openxmlformats.org/officeDocument/2006/relationships/tags" Target="../tags/tag19.xml"/><Relationship Id="rId19" Type="http://schemas.openxmlformats.org/officeDocument/2006/relationships/tags" Target="../tags/tag28.xml"/><Relationship Id="rId4" Type="http://schemas.openxmlformats.org/officeDocument/2006/relationships/tags" Target="../tags/tag13.xml"/><Relationship Id="rId9" Type="http://schemas.openxmlformats.org/officeDocument/2006/relationships/tags" Target="../tags/tag18.xml"/><Relationship Id="rId14" Type="http://schemas.openxmlformats.org/officeDocument/2006/relationships/tags" Target="../tags/tag23.xml"/><Relationship Id="rId22"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tags" Target="../tags/tag38.xml"/><Relationship Id="rId13" Type="http://schemas.openxmlformats.org/officeDocument/2006/relationships/tags" Target="../tags/tag43.xml"/><Relationship Id="rId18" Type="http://schemas.openxmlformats.org/officeDocument/2006/relationships/tags" Target="../tags/tag48.xml"/><Relationship Id="rId3" Type="http://schemas.openxmlformats.org/officeDocument/2006/relationships/tags" Target="../tags/tag33.xml"/><Relationship Id="rId21" Type="http://schemas.openxmlformats.org/officeDocument/2006/relationships/image" Target="../media/image11.jpeg"/><Relationship Id="rId7" Type="http://schemas.openxmlformats.org/officeDocument/2006/relationships/tags" Target="../tags/tag37.xml"/><Relationship Id="rId12" Type="http://schemas.openxmlformats.org/officeDocument/2006/relationships/tags" Target="../tags/tag42.xml"/><Relationship Id="rId17" Type="http://schemas.openxmlformats.org/officeDocument/2006/relationships/tags" Target="../tags/tag47.xml"/><Relationship Id="rId2" Type="http://schemas.openxmlformats.org/officeDocument/2006/relationships/tags" Target="../tags/tag32.xml"/><Relationship Id="rId16" Type="http://schemas.openxmlformats.org/officeDocument/2006/relationships/tags" Target="../tags/tag46.xml"/><Relationship Id="rId20" Type="http://schemas.openxmlformats.org/officeDocument/2006/relationships/image" Target="../media/image10.jpeg"/><Relationship Id="rId1" Type="http://schemas.openxmlformats.org/officeDocument/2006/relationships/tags" Target="../tags/tag31.xml"/><Relationship Id="rId6" Type="http://schemas.openxmlformats.org/officeDocument/2006/relationships/tags" Target="../tags/tag36.xml"/><Relationship Id="rId11" Type="http://schemas.openxmlformats.org/officeDocument/2006/relationships/tags" Target="../tags/tag41.xml"/><Relationship Id="rId5" Type="http://schemas.openxmlformats.org/officeDocument/2006/relationships/tags" Target="../tags/tag35.xml"/><Relationship Id="rId15" Type="http://schemas.openxmlformats.org/officeDocument/2006/relationships/tags" Target="../tags/tag45.xml"/><Relationship Id="rId10" Type="http://schemas.openxmlformats.org/officeDocument/2006/relationships/tags" Target="../tags/tag40.xml"/><Relationship Id="rId19" Type="http://schemas.openxmlformats.org/officeDocument/2006/relationships/slideLayout" Target="../slideLayouts/slideLayout12.xml"/><Relationship Id="rId4" Type="http://schemas.openxmlformats.org/officeDocument/2006/relationships/tags" Target="../tags/tag34.xml"/><Relationship Id="rId9" Type="http://schemas.openxmlformats.org/officeDocument/2006/relationships/tags" Target="../tags/tag39.xml"/><Relationship Id="rId14" Type="http://schemas.openxmlformats.org/officeDocument/2006/relationships/tags" Target="../tags/tag44.xml"/></Relationships>
</file>

<file path=ppt/slides/_rels/slide7.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tags" Target="../tags/tag51.xml"/><Relationship Id="rId7" Type="http://schemas.openxmlformats.org/officeDocument/2006/relationships/image" Target="../media/image13.png"/><Relationship Id="rId2" Type="http://schemas.openxmlformats.org/officeDocument/2006/relationships/tags" Target="../tags/tag50.xml"/><Relationship Id="rId1" Type="http://schemas.openxmlformats.org/officeDocument/2006/relationships/tags" Target="../tags/tag49.xml"/><Relationship Id="rId6" Type="http://schemas.microsoft.com/office/2007/relationships/hdphoto" Target="../media/hdphoto3.wdp"/><Relationship Id="rId5" Type="http://schemas.openxmlformats.org/officeDocument/2006/relationships/image" Target="../media/image12.png"/><Relationship Id="rId4"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tags" Target="../tags/tag54.xml"/><Relationship Id="rId7" Type="http://schemas.microsoft.com/office/2007/relationships/hdphoto" Target="../media/hdphoto5.wdp"/><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57.xml"/><Relationship Id="rId7" Type="http://schemas.openxmlformats.org/officeDocument/2006/relationships/image" Target="../media/image16.png"/><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notesSlide" Target="../notesSlides/notesSlide6.xml"/><Relationship Id="rId5" Type="http://schemas.openxmlformats.org/officeDocument/2006/relationships/slideLayout" Target="../slideLayouts/slideLayout7.xml"/><Relationship Id="rId4" Type="http://schemas.openxmlformats.org/officeDocument/2006/relationships/tags" Target="../tags/tag58.xml"/><Relationship Id="rId9" Type="http://schemas.microsoft.com/office/2007/relationships/hdphoto" Target="../media/hdphoto6.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09" y="0"/>
            <a:ext cx="9141291" cy="5143500"/>
          </a:xfrm>
          <a:prstGeom prst="rect">
            <a:avLst/>
          </a:prstGeom>
        </p:spPr>
      </p:pic>
      <p:sp>
        <p:nvSpPr>
          <p:cNvPr id="22" name="任意多边形 21"/>
          <p:cNvSpPr/>
          <p:nvPr>
            <p:custDataLst>
              <p:tags r:id="rId1"/>
            </p:custDataLst>
          </p:nvPr>
        </p:nvSpPr>
        <p:spPr>
          <a:xfrm>
            <a:off x="1667654" y="1077060"/>
            <a:ext cx="6794293" cy="1462922"/>
          </a:xfrm>
          <a:prstGeom prst="wedgeRoundRectCallout">
            <a:avLst>
              <a:gd name="adj1" fmla="val -13344"/>
              <a:gd name="adj2" fmla="val 75584"/>
              <a:gd name="adj3" fmla="val 16667"/>
            </a:avLst>
          </a:prstGeom>
          <a:solidFill>
            <a:schemeClr val="accent2">
              <a:lumMod val="20000"/>
              <a:lumOff val="80000"/>
            </a:schemeClr>
          </a:solidFill>
          <a:ln w="19050" cap="flat" cmpd="sng" algn="ctr">
            <a:solidFill>
              <a:srgbClr val="F3483F"/>
            </a:solidFill>
            <a:prstDash val="solid"/>
            <a:miter lim="800000"/>
          </a:ln>
          <a:effectLst/>
        </p:spPr>
        <p:txBody>
          <a:bodyPr anchor="ctr"/>
          <a:lstStyle/>
          <a:p>
            <a:pPr algn="ctr">
              <a:defRPr/>
            </a:pPr>
            <a:r>
              <a:rPr lang="en-US" altLang="zh-CN" sz="2550" kern="0" spc="300" dirty="0" err="1">
                <a:latin typeface="#9Slide03 AmpleSoft Bold" panose="02000000000000000000" pitchFamily="2" charset="0"/>
                <a:ea typeface="华文隶书" panose="02010800040101010101" pitchFamily="2" charset="-122"/>
                <a:cs typeface="Microsoft New Tai Lue" panose="020B0502040204020203" pitchFamily="34" charset="0"/>
              </a:rPr>
              <a:t>Trạng</a:t>
            </a:r>
            <a:r>
              <a:rPr lang="en-US" altLang="zh-CN" sz="2550" kern="0" spc="300" dirty="0">
                <a:latin typeface="#9Slide03 AmpleSoft Bold" panose="02000000000000000000" pitchFamily="2" charset="0"/>
                <a:ea typeface="华文隶书" panose="02010800040101010101" pitchFamily="2" charset="-122"/>
                <a:cs typeface="Microsoft New Tai Lue" panose="020B0502040204020203" pitchFamily="34" charset="0"/>
              </a:rPr>
              <a:t> </a:t>
            </a:r>
            <a:r>
              <a:rPr lang="en-US" altLang="zh-CN" sz="2550" kern="0" spc="300" dirty="0" err="1">
                <a:latin typeface="#9Slide03 AmpleSoft Bold" panose="02000000000000000000" pitchFamily="2" charset="0"/>
                <a:ea typeface="华文隶书" panose="02010800040101010101" pitchFamily="2" charset="-122"/>
                <a:cs typeface="Microsoft New Tai Lue" panose="020B0502040204020203" pitchFamily="34" charset="0"/>
              </a:rPr>
              <a:t>nào</a:t>
            </a:r>
            <a:r>
              <a:rPr lang="en-US" altLang="zh-CN" sz="2550" kern="0" spc="300" dirty="0">
                <a:latin typeface="#9Slide03 AmpleSoft Bold" panose="02000000000000000000" pitchFamily="2" charset="0"/>
                <a:ea typeface="华文隶书" panose="02010800040101010101" pitchFamily="2" charset="-122"/>
                <a:cs typeface="Microsoft New Tai Lue" panose="020B0502040204020203" pitchFamily="34" charset="0"/>
              </a:rPr>
              <a:t> ở </a:t>
            </a:r>
            <a:r>
              <a:rPr lang="en-US" altLang="zh-CN" sz="2550" kern="0" spc="300" dirty="0" err="1">
                <a:latin typeface="#9Slide03 AmpleSoft Bold" panose="02000000000000000000" pitchFamily="2" charset="0"/>
                <a:ea typeface="华文隶书" panose="02010800040101010101" pitchFamily="2" charset="-122"/>
                <a:cs typeface="Microsoft New Tai Lue" panose="020B0502040204020203" pitchFamily="34" charset="0"/>
              </a:rPr>
              <a:t>tuổi</a:t>
            </a:r>
            <a:r>
              <a:rPr lang="en-US" altLang="zh-CN" sz="2550" kern="0" spc="300" dirty="0">
                <a:latin typeface="#9Slide03 AmpleSoft Bold" panose="02000000000000000000" pitchFamily="2" charset="0"/>
                <a:ea typeface="华文隶书" panose="02010800040101010101" pitchFamily="2" charset="-122"/>
                <a:cs typeface="Microsoft New Tai Lue" panose="020B0502040204020203" pitchFamily="34" charset="0"/>
              </a:rPr>
              <a:t> </a:t>
            </a:r>
            <a:r>
              <a:rPr lang="en-US" altLang="zh-CN" sz="2550" kern="0" spc="300" dirty="0" err="1">
                <a:latin typeface="#9Slide03 AmpleSoft Bold" panose="02000000000000000000" pitchFamily="2" charset="0"/>
                <a:ea typeface="华文隶书" panose="02010800040101010101" pitchFamily="2" charset="-122"/>
                <a:cs typeface="Microsoft New Tai Lue" panose="020B0502040204020203" pitchFamily="34" charset="0"/>
              </a:rPr>
              <a:t>mười</a:t>
            </a:r>
            <a:r>
              <a:rPr lang="en-US" altLang="zh-CN" sz="2550" kern="0" spc="300" dirty="0">
                <a:latin typeface="#9Slide03 AmpleSoft Bold" panose="02000000000000000000" pitchFamily="2" charset="0"/>
                <a:ea typeface="华文隶书" panose="02010800040101010101" pitchFamily="2" charset="-122"/>
                <a:cs typeface="Microsoft New Tai Lue" panose="020B0502040204020203" pitchFamily="34" charset="0"/>
              </a:rPr>
              <a:t> </a:t>
            </a:r>
            <a:r>
              <a:rPr lang="en-US" altLang="zh-CN" sz="2550" kern="0" spc="300" dirty="0" err="1">
                <a:latin typeface="#9Slide03 AmpleSoft Bold" panose="02000000000000000000" pitchFamily="2" charset="0"/>
                <a:ea typeface="华文隶书" panose="02010800040101010101" pitchFamily="2" charset="-122"/>
                <a:cs typeface="Microsoft New Tai Lue" panose="020B0502040204020203" pitchFamily="34" charset="0"/>
              </a:rPr>
              <a:t>ba</a:t>
            </a:r>
            <a:endParaRPr lang="en-US" altLang="zh-CN" sz="2550" kern="0" spc="300" dirty="0">
              <a:latin typeface="#9Slide03 AmpleSoft Bold" panose="02000000000000000000" pitchFamily="2" charset="0"/>
              <a:ea typeface="华文隶书" panose="02010800040101010101" pitchFamily="2" charset="-122"/>
              <a:cs typeface="Microsoft New Tai Lue" panose="020B0502040204020203" pitchFamily="34" charset="0"/>
            </a:endParaRPr>
          </a:p>
          <a:p>
            <a:pPr algn="ctr">
              <a:defRPr/>
            </a:pPr>
            <a:r>
              <a:rPr lang="en-US" altLang="zh-CN" sz="2550" kern="0" spc="300" dirty="0">
                <a:latin typeface="#9Slide03 AmpleSoft Bold" panose="02000000000000000000" pitchFamily="2" charset="0"/>
                <a:ea typeface="华文隶书" panose="02010800040101010101" pitchFamily="2" charset="-122"/>
                <a:cs typeface="Microsoft New Tai Lue" panose="020B0502040204020203" pitchFamily="34" charset="0"/>
              </a:rPr>
              <a:t>Vinh </a:t>
            </a:r>
            <a:r>
              <a:rPr lang="en-US" altLang="zh-CN" sz="2550" kern="0" spc="300" dirty="0" err="1">
                <a:latin typeface="#9Slide03 AmpleSoft Bold" panose="02000000000000000000" pitchFamily="2" charset="0"/>
                <a:ea typeface="华文隶书" panose="02010800040101010101" pitchFamily="2" charset="-122"/>
                <a:cs typeface="Microsoft New Tai Lue" panose="020B0502040204020203" pitchFamily="34" charset="0"/>
              </a:rPr>
              <a:t>quy</a:t>
            </a:r>
            <a:r>
              <a:rPr lang="en-US" altLang="zh-CN" sz="2550" kern="0" spc="300" dirty="0">
                <a:latin typeface="#9Slide03 AmpleSoft Bold" panose="02000000000000000000" pitchFamily="2" charset="0"/>
                <a:ea typeface="华文隶书" panose="02010800040101010101" pitchFamily="2" charset="-122"/>
                <a:cs typeface="Microsoft New Tai Lue" panose="020B0502040204020203" pitchFamily="34" charset="0"/>
              </a:rPr>
              <a:t> </a:t>
            </a:r>
            <a:r>
              <a:rPr lang="en-US" altLang="zh-CN" sz="2550" kern="0" spc="300" dirty="0" err="1">
                <a:latin typeface="#9Slide03 AmpleSoft Bold" panose="02000000000000000000" pitchFamily="2" charset="0"/>
                <a:ea typeface="华文隶书" panose="02010800040101010101" pitchFamily="2" charset="-122"/>
                <a:cs typeface="Microsoft New Tai Lue" panose="020B0502040204020203" pitchFamily="34" charset="0"/>
              </a:rPr>
              <a:t>về</a:t>
            </a:r>
            <a:r>
              <a:rPr lang="en-US" altLang="zh-CN" sz="2550" kern="0" spc="300" dirty="0">
                <a:latin typeface="#9Slide03 AmpleSoft Bold" panose="02000000000000000000" pitchFamily="2" charset="0"/>
                <a:ea typeface="华文隶书" panose="02010800040101010101" pitchFamily="2" charset="-122"/>
                <a:cs typeface="Microsoft New Tai Lue" panose="020B0502040204020203" pitchFamily="34" charset="0"/>
              </a:rPr>
              <a:t> </a:t>
            </a:r>
            <a:r>
              <a:rPr lang="en-US" altLang="zh-CN" sz="2550" kern="0" spc="300" dirty="0" err="1">
                <a:latin typeface="#9Slide03 AmpleSoft Bold" panose="02000000000000000000" pitchFamily="2" charset="0"/>
                <a:ea typeface="华文隶书" panose="02010800040101010101" pitchFamily="2" charset="-122"/>
                <a:cs typeface="Microsoft New Tai Lue" panose="020B0502040204020203" pitchFamily="34" charset="0"/>
              </a:rPr>
              <a:t>nhà</a:t>
            </a:r>
            <a:r>
              <a:rPr lang="en-US" altLang="zh-CN" sz="2550" kern="0" spc="300" dirty="0">
                <a:latin typeface="#9Slide03 AmpleSoft Bold" panose="02000000000000000000" pitchFamily="2" charset="0"/>
                <a:ea typeface="华文隶书" panose="02010800040101010101" pitchFamily="2" charset="-122"/>
                <a:cs typeface="Microsoft New Tai Lue" panose="020B0502040204020203" pitchFamily="34" charset="0"/>
              </a:rPr>
              <a:t> </a:t>
            </a:r>
            <a:r>
              <a:rPr lang="en-US" altLang="zh-CN" sz="2550" kern="0" spc="300" dirty="0" err="1">
                <a:latin typeface="#9Slide03 AmpleSoft Bold" panose="02000000000000000000" pitchFamily="2" charset="0"/>
                <a:ea typeface="华文隶书" panose="02010800040101010101" pitchFamily="2" charset="-122"/>
                <a:cs typeface="Microsoft New Tai Lue" panose="020B0502040204020203" pitchFamily="34" charset="0"/>
              </a:rPr>
              <a:t>đợi</a:t>
            </a:r>
            <a:r>
              <a:rPr lang="en-US" altLang="zh-CN" sz="2550" kern="0" spc="300" dirty="0">
                <a:latin typeface="#9Slide03 AmpleSoft Bold" panose="02000000000000000000" pitchFamily="2" charset="0"/>
                <a:ea typeface="华文隶书" panose="02010800040101010101" pitchFamily="2" charset="-122"/>
                <a:cs typeface="Microsoft New Tai Lue" panose="020B0502040204020203" pitchFamily="34" charset="0"/>
              </a:rPr>
              <a:t> </a:t>
            </a:r>
            <a:r>
              <a:rPr lang="en-US" altLang="zh-CN" sz="2550" kern="0" spc="300" dirty="0" err="1">
                <a:latin typeface="#9Slide03 AmpleSoft Bold" panose="02000000000000000000" pitchFamily="2" charset="0"/>
                <a:ea typeface="华文隶书" panose="02010800040101010101" pitchFamily="2" charset="-122"/>
                <a:cs typeface="Microsoft New Tai Lue" panose="020B0502040204020203" pitchFamily="34" charset="0"/>
              </a:rPr>
              <a:t>lệnh</a:t>
            </a:r>
            <a:r>
              <a:rPr lang="en-US" altLang="zh-CN" sz="2550" kern="0" spc="300" dirty="0">
                <a:latin typeface="#9Slide03 AmpleSoft Bold" panose="02000000000000000000" pitchFamily="2" charset="0"/>
                <a:ea typeface="华文隶书" panose="02010800040101010101" pitchFamily="2" charset="-122"/>
                <a:cs typeface="Microsoft New Tai Lue" panose="020B0502040204020203" pitchFamily="34" charset="0"/>
              </a:rPr>
              <a:t> </a:t>
            </a:r>
            <a:r>
              <a:rPr lang="en-US" altLang="zh-CN" sz="2550" kern="0" spc="300" dirty="0" err="1">
                <a:latin typeface="#9Slide03 AmpleSoft Bold" panose="02000000000000000000" pitchFamily="2" charset="0"/>
                <a:ea typeface="华文隶书" panose="02010800040101010101" pitchFamily="2" charset="-122"/>
                <a:cs typeface="Microsoft New Tai Lue" panose="020B0502040204020203" pitchFamily="34" charset="0"/>
              </a:rPr>
              <a:t>vua</a:t>
            </a:r>
            <a:r>
              <a:rPr lang="en-US" altLang="zh-CN" sz="2550" kern="0" spc="300" dirty="0">
                <a:latin typeface="#9Slide03 AmpleSoft Bold" panose="02000000000000000000" pitchFamily="2" charset="0"/>
                <a:ea typeface="华文隶书" panose="02010800040101010101" pitchFamily="2" charset="-122"/>
                <a:cs typeface="Microsoft New Tai Lue" panose="020B0502040204020203" pitchFamily="34" charset="0"/>
              </a:rPr>
              <a:t> </a:t>
            </a:r>
            <a:r>
              <a:rPr lang="en-US" altLang="zh-CN" sz="2550" kern="0" spc="300" dirty="0" err="1">
                <a:latin typeface="#9Slide03 AmpleSoft Bold" panose="02000000000000000000" pitchFamily="2" charset="0"/>
                <a:ea typeface="华文隶书" panose="02010800040101010101" pitchFamily="2" charset="-122"/>
                <a:cs typeface="Microsoft New Tai Lue" panose="020B0502040204020203" pitchFamily="34" charset="0"/>
              </a:rPr>
              <a:t>phong</a:t>
            </a:r>
            <a:r>
              <a:rPr lang="en-US" altLang="zh-CN" sz="2550" kern="0" spc="300" dirty="0">
                <a:latin typeface="#9Slide03 AmpleSoft Bold" panose="02000000000000000000" pitchFamily="2" charset="0"/>
                <a:ea typeface="华文隶书" panose="02010800040101010101" pitchFamily="2" charset="-122"/>
                <a:cs typeface="Microsoft New Tai Lue" panose="020B0502040204020203" pitchFamily="34" charset="0"/>
              </a:rPr>
              <a:t>? </a:t>
            </a:r>
          </a:p>
          <a:p>
            <a:pPr algn="ctr">
              <a:defRPr/>
            </a:pPr>
            <a:r>
              <a:rPr lang="en-US" altLang="zh-CN" sz="2550" kern="0" spc="300" dirty="0" err="1">
                <a:solidFill>
                  <a:srgbClr val="0070C0"/>
                </a:solidFill>
                <a:latin typeface="#9Slide03 AmpleSoft Bold" panose="02000000000000000000" pitchFamily="2" charset="0"/>
                <a:ea typeface="华文隶书" panose="02010800040101010101" pitchFamily="2" charset="-122"/>
                <a:cs typeface="Microsoft New Tai Lue" panose="020B0502040204020203" pitchFamily="34" charset="0"/>
              </a:rPr>
              <a:t>Đó</a:t>
            </a:r>
            <a:r>
              <a:rPr lang="en-US" altLang="zh-CN" sz="2550" kern="0" spc="300" dirty="0">
                <a:solidFill>
                  <a:srgbClr val="0070C0"/>
                </a:solidFill>
                <a:latin typeface="#9Slide03 AmpleSoft Bold" panose="02000000000000000000" pitchFamily="2" charset="0"/>
                <a:ea typeface="华文隶书" panose="02010800040101010101" pitchFamily="2" charset="-122"/>
                <a:cs typeface="Microsoft New Tai Lue" panose="020B0502040204020203" pitchFamily="34" charset="0"/>
              </a:rPr>
              <a:t> </a:t>
            </a:r>
            <a:r>
              <a:rPr lang="en-US" altLang="zh-CN" sz="2550" kern="0" spc="300" dirty="0" err="1">
                <a:solidFill>
                  <a:srgbClr val="0070C0"/>
                </a:solidFill>
                <a:latin typeface="#9Slide03 AmpleSoft Bold" panose="02000000000000000000" pitchFamily="2" charset="0"/>
                <a:ea typeface="华文隶书" panose="02010800040101010101" pitchFamily="2" charset="-122"/>
                <a:cs typeface="Microsoft New Tai Lue" panose="020B0502040204020203" pitchFamily="34" charset="0"/>
              </a:rPr>
              <a:t>là</a:t>
            </a:r>
            <a:r>
              <a:rPr lang="en-US" altLang="zh-CN" sz="2550" kern="0" spc="300" dirty="0">
                <a:solidFill>
                  <a:srgbClr val="0070C0"/>
                </a:solidFill>
                <a:latin typeface="#9Slide03 AmpleSoft Bold" panose="02000000000000000000" pitchFamily="2" charset="0"/>
                <a:ea typeface="华文隶书" panose="02010800040101010101" pitchFamily="2" charset="-122"/>
                <a:cs typeface="Microsoft New Tai Lue" panose="020B0502040204020203" pitchFamily="34" charset="0"/>
              </a:rPr>
              <a:t> ai?</a:t>
            </a:r>
            <a:endParaRPr lang="zh-CN" altLang="en-US" sz="2550" kern="0" spc="300" dirty="0">
              <a:solidFill>
                <a:srgbClr val="0070C0"/>
              </a:solidFill>
              <a:latin typeface="#9Slide03 AmpleSoft Bold" panose="02000000000000000000" pitchFamily="2" charset="0"/>
              <a:ea typeface="华文隶书" panose="02010800040101010101" pitchFamily="2" charset="-122"/>
              <a:cs typeface="Microsoft New Tai Lue" panose="020B0502040204020203" pitchFamily="34" charset="0"/>
            </a:endParaRPr>
          </a:p>
        </p:txBody>
      </p:sp>
      <p:sp>
        <p:nvSpPr>
          <p:cNvPr id="23" name="文本框 11"/>
          <p:cNvSpPr txBox="1">
            <a:spLocks noChangeArrowheads="1"/>
          </p:cNvSpPr>
          <p:nvPr>
            <p:custDataLst>
              <p:tags r:id="rId2"/>
            </p:custDataLst>
          </p:nvPr>
        </p:nvSpPr>
        <p:spPr bwMode="auto">
          <a:xfrm>
            <a:off x="828577" y="368302"/>
            <a:ext cx="1678155" cy="514304"/>
          </a:xfrm>
          <a:prstGeom prst="rect">
            <a:avLst/>
          </a:prstGeom>
          <a:solidFill>
            <a:srgbClr val="92D050"/>
          </a:solidFill>
          <a:ln w="38100">
            <a:solidFill>
              <a:schemeClr val="tx1"/>
            </a:solidFill>
            <a:prstDash val="sysDash"/>
          </a:ln>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2400" b="1" dirty="0">
                <a:latin typeface="#9Slide03 AmpleSoft Bold" panose="02000000000000000000" pitchFamily="2" charset="0"/>
                <a:ea typeface="微软雅黑" panose="020B0503020204020204" pitchFamily="34" charset="-122"/>
              </a:rPr>
              <a:t>ĐỐ BẠN</a:t>
            </a:r>
          </a:p>
        </p:txBody>
      </p:sp>
      <p:pic>
        <p:nvPicPr>
          <p:cNvPr id="4" name="Picture 3" descr="A picture containing shape&#10;&#10;Description automatically generated">
            <a:extLst>
              <a:ext uri="{FF2B5EF4-FFF2-40B4-BE49-F238E27FC236}">
                <a16:creationId xmlns:a16="http://schemas.microsoft.com/office/drawing/2014/main" id="{AF677544-5A0F-43CC-B3C0-4B98612AE64B}"/>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3788" b="96970" l="5911" r="97764">
                        <a14:foregroundMark x1="29393" y1="34470" x2="32588" y2="35985"/>
                        <a14:foregroundMark x1="64537" y1="29356" x2="64537" y2="29356"/>
                        <a14:foregroundMark x1="62460" y1="21212" x2="63259" y2="31250"/>
                        <a14:foregroundMark x1="65335" y1="34470" x2="65335" y2="34470"/>
                        <a14:foregroundMark x1="66454" y1="3788" x2="66454" y2="3788"/>
                        <a14:foregroundMark x1="6230" y1="30682" x2="6230" y2="30682"/>
                        <a14:foregroundMark x1="76358" y1="91667" x2="76358" y2="91667"/>
                        <a14:foregroundMark x1="90415" y1="65152" x2="90415" y2="65152"/>
                        <a14:foregroundMark x1="91214" y1="81250" x2="91214" y2="81250"/>
                        <a14:foregroundMark x1="86422" y1="85985" x2="86422" y2="85985"/>
                        <a14:foregroundMark x1="93131" y1="79356" x2="93131" y2="79356"/>
                        <a14:foregroundMark x1="97923" y1="81250" x2="97923" y2="81250"/>
                        <a14:foregroundMark x1="40575" y1="96970" x2="40575" y2="96970"/>
                      </a14:backgroundRemoval>
                    </a14:imgEffect>
                  </a14:imgLayer>
                </a14:imgProps>
              </a:ext>
              <a:ext uri="{28A0092B-C50C-407E-A947-70E740481C1C}">
                <a14:useLocalDpi xmlns:a14="http://schemas.microsoft.com/office/drawing/2010/main" val="0"/>
              </a:ext>
            </a:extLst>
          </a:blip>
          <a:stretch>
            <a:fillRect/>
          </a:stretch>
        </p:blipFill>
        <p:spPr>
          <a:xfrm>
            <a:off x="2233161" y="3088437"/>
            <a:ext cx="2590568" cy="2185017"/>
          </a:xfrm>
          <a:prstGeom prst="rect">
            <a:avLst/>
          </a:prstGeom>
        </p:spPr>
      </p:pic>
      <p:sp>
        <p:nvSpPr>
          <p:cNvPr id="7" name="TextBox 6">
            <a:extLst>
              <a:ext uri="{FF2B5EF4-FFF2-40B4-BE49-F238E27FC236}">
                <a16:creationId xmlns:a16="http://schemas.microsoft.com/office/drawing/2014/main" id="{68172D19-16F6-4C06-97BA-64ACE3088747}"/>
              </a:ext>
            </a:extLst>
          </p:cNvPr>
          <p:cNvSpPr txBox="1"/>
          <p:nvPr/>
        </p:nvSpPr>
        <p:spPr>
          <a:xfrm>
            <a:off x="8075596" y="22600"/>
            <a:ext cx="1838425" cy="300082"/>
          </a:xfrm>
          <a:prstGeom prst="rect">
            <a:avLst/>
          </a:prstGeom>
          <a:noFill/>
        </p:spPr>
        <p:txBody>
          <a:bodyPr wrap="square" rtlCol="0">
            <a:spAutoFit/>
          </a:bodyPr>
          <a:lstStyle/>
          <a:p>
            <a:r>
              <a:rPr lang="en-US" dirty="0">
                <a:solidFill>
                  <a:srgbClr val="AAE4E8"/>
                </a:solidFill>
                <a:latin typeface="UTM Loko" panose="02040603050506020204" pitchFamily="18" charset="0"/>
              </a:rPr>
              <a:t>MĂNGNON</a:t>
            </a:r>
          </a:p>
        </p:txBody>
      </p:sp>
      <p:pic>
        <p:nvPicPr>
          <p:cNvPr id="3" name="Tải nhạc intro 15s mp3">
            <a:hlinkClick r:id="" action="ppaction://media"/>
            <a:extLst>
              <a:ext uri="{FF2B5EF4-FFF2-40B4-BE49-F238E27FC236}">
                <a16:creationId xmlns:a16="http://schemas.microsoft.com/office/drawing/2014/main" id="{310E5BB6-F94F-4D92-AEB2-00E52A2AAB53}"/>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28415" y="3035466"/>
            <a:ext cx="589933" cy="589933"/>
          </a:xfrm>
          <a:prstGeom prst="rect">
            <a:avLst/>
          </a:prstGeom>
        </p:spPr>
      </p:pic>
    </p:spTree>
    <p:extLst>
      <p:ext uri="{BB962C8B-B14F-4D97-AF65-F5344CB8AC3E}">
        <p14:creationId xmlns:p14="http://schemas.microsoft.com/office/powerpoint/2010/main" val="1518122286"/>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par>
                                <p:cTn id="7" presetID="16" presetClass="entr" presetSubtype="21"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barn(inVertical)">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wipe(down)">
                                      <p:cBhvr>
                                        <p:cTn id="14" dur="500"/>
                                        <p:tgtEl>
                                          <p:spTgt spid="23"/>
                                        </p:tgtEl>
                                      </p:cBhvr>
                                    </p:animEffect>
                                  </p:childTnLst>
                                </p:cTn>
                              </p:par>
                              <p:par>
                                <p:cTn id="15" presetID="42"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1000"/>
                                        <p:tgtEl>
                                          <p:spTgt spid="22"/>
                                        </p:tgtEl>
                                      </p:cBhvr>
                                    </p:animEffect>
                                    <p:anim calcmode="lin" valueType="num">
                                      <p:cBhvr>
                                        <p:cTn id="18" dur="1000" fill="hold"/>
                                        <p:tgtEl>
                                          <p:spTgt spid="22"/>
                                        </p:tgtEl>
                                        <p:attrNameLst>
                                          <p:attrName>ppt_x</p:attrName>
                                        </p:attrNameLst>
                                      </p:cBhvr>
                                      <p:tavLst>
                                        <p:tav tm="0">
                                          <p:val>
                                            <p:strVal val="#ppt_x"/>
                                          </p:val>
                                        </p:tav>
                                        <p:tav tm="100000">
                                          <p:val>
                                            <p:strVal val="#ppt_x"/>
                                          </p:val>
                                        </p:tav>
                                      </p:tavLst>
                                    </p:anim>
                                    <p:anim calcmode="lin" valueType="num">
                                      <p:cBhvr>
                                        <p:cTn id="1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2">
                <p:cTn id="20" repeatCount="indefinite" fill="hold" display="0">
                  <p:stCondLst>
                    <p:cond delay="indefinite"/>
                  </p:stCondLst>
                  <p:endCondLst>
                    <p:cond evt="onStopAudio" delay="0">
                      <p:tgtEl>
                        <p:sldTgt/>
                      </p:tgtEl>
                    </p:cond>
                  </p:endCondLst>
                </p:cTn>
                <p:tgtEl>
                  <p:spTgt spid="3"/>
                </p:tgtEl>
              </p:cMediaNode>
            </p:audio>
          </p:childTnLst>
        </p:cTn>
      </p:par>
    </p:tnLst>
    <p:bldLst>
      <p:bldP spid="22" grpId="0" animBg="1"/>
      <p:bldP spid="2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图片 10">
            <a:extLst>
              <a:ext uri="{FF2B5EF4-FFF2-40B4-BE49-F238E27FC236}">
                <a16:creationId xmlns:a16="http://schemas.microsoft.com/office/drawing/2014/main" id="{799B998E-255C-41C8-85BC-BB0D287757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0" y="-175491"/>
            <a:ext cx="9144000" cy="5318991"/>
          </a:xfrm>
          <a:prstGeom prst="rect">
            <a:avLst/>
          </a:prstGeom>
        </p:spPr>
      </p:pic>
      <p:sp>
        <p:nvSpPr>
          <p:cNvPr id="22" name="文本框 2">
            <a:extLst>
              <a:ext uri="{FF2B5EF4-FFF2-40B4-BE49-F238E27FC236}">
                <a16:creationId xmlns:a16="http://schemas.microsoft.com/office/drawing/2014/main" id="{566112EE-2BCF-49C4-92B7-19FC2427764D}"/>
              </a:ext>
            </a:extLst>
          </p:cNvPr>
          <p:cNvSpPr txBox="1"/>
          <p:nvPr/>
        </p:nvSpPr>
        <p:spPr>
          <a:xfrm rot="21012090">
            <a:off x="166254" y="202551"/>
            <a:ext cx="1941805" cy="698063"/>
          </a:xfrm>
          <a:prstGeom prst="round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3500" b="0" i="0" u="none" strike="noStrike" kern="1200" cap="none" spc="-150" normalizeH="0" baseline="0" noProof="0" dirty="0" err="1">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rPr>
              <a:t>Gi</a:t>
            </a:r>
            <a:r>
              <a:rPr kumimoji="0" lang="en-US" altLang="zh-CN" sz="3500" b="0" i="0" u="none" strike="noStrike" kern="1200" cap="none" spc="-150" normalizeH="0" noProof="0" dirty="0" err="1">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rPr>
              <a:t>ải</a:t>
            </a:r>
            <a:r>
              <a:rPr kumimoji="0" lang="en-US" altLang="zh-CN" sz="3500" b="0" i="0" u="none" strike="noStrike" kern="1200" cap="none" spc="-150" normalizeH="0" noProof="0" dirty="0">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rPr>
              <a:t> </a:t>
            </a:r>
            <a:r>
              <a:rPr kumimoji="0" lang="en-US" altLang="zh-CN" sz="3500" b="0" i="0" u="none" strike="noStrike" kern="1200" cap="none" spc="-150" normalizeH="0" noProof="0" dirty="0" err="1">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rPr>
              <a:t>nghĩa</a:t>
            </a:r>
            <a:endParaRPr kumimoji="0" lang="zh-CN" altLang="en-US" sz="3500" b="0" i="0" u="none" strike="noStrike" kern="1200" cap="none" spc="-150" normalizeH="0" baseline="0" noProof="0" dirty="0">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endParaRPr>
          </a:p>
        </p:txBody>
      </p:sp>
      <p:sp>
        <p:nvSpPr>
          <p:cNvPr id="54" name="文本框 44">
            <a:extLst>
              <a:ext uri="{FF2B5EF4-FFF2-40B4-BE49-F238E27FC236}">
                <a16:creationId xmlns:a16="http://schemas.microsoft.com/office/drawing/2014/main" id="{D788A58A-2CB6-439D-BA16-153C49B78210}"/>
              </a:ext>
            </a:extLst>
          </p:cNvPr>
          <p:cNvSpPr txBox="1">
            <a:spLocks noChangeArrowheads="1"/>
          </p:cNvSpPr>
          <p:nvPr>
            <p:custDataLst>
              <p:tags r:id="rId1"/>
            </p:custDataLst>
          </p:nvPr>
        </p:nvSpPr>
        <p:spPr bwMode="auto">
          <a:xfrm>
            <a:off x="427550" y="1692601"/>
            <a:ext cx="4144450" cy="2262909"/>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sz="2500" b="1" i="0" dirty="0" err="1">
                <a:solidFill>
                  <a:srgbClr val="002060"/>
                </a:solidFill>
                <a:effectLst/>
                <a:latin typeface="UTM Loko" panose="02040603050506020204" pitchFamily="18" charset="0"/>
                <a:cs typeface="#9Slide04 Pridi SemiBold" panose="00000700000000000000" pitchFamily="2" charset="-34"/>
              </a:rPr>
              <a:t>Đã</a:t>
            </a:r>
            <a:r>
              <a:rPr lang="en-US" sz="2500" b="1" i="0" dirty="0">
                <a:solidFill>
                  <a:srgbClr val="002060"/>
                </a:solidFill>
                <a:effectLst/>
                <a:latin typeface="UTM Loko" panose="02040603050506020204" pitchFamily="18" charset="0"/>
                <a:cs typeface="#9Slide04 Pridi SemiBold" panose="00000700000000000000" pitchFamily="2" charset="-34"/>
              </a:rPr>
              <a:t> </a:t>
            </a:r>
            <a:r>
              <a:rPr lang="en-US" sz="2500" b="1" i="0" dirty="0" err="1">
                <a:solidFill>
                  <a:srgbClr val="002060"/>
                </a:solidFill>
                <a:effectLst/>
                <a:latin typeface="UTM Loko" panose="02040603050506020204" pitchFamily="18" charset="0"/>
                <a:cs typeface="#9Slide04 Pridi SemiBold" panose="00000700000000000000" pitchFamily="2" charset="-34"/>
              </a:rPr>
              <a:t>quyết</a:t>
            </a:r>
            <a:r>
              <a:rPr lang="en-US" sz="2500" b="0" i="0" dirty="0">
                <a:solidFill>
                  <a:srgbClr val="002060"/>
                </a:solidFill>
                <a:effectLst/>
                <a:latin typeface="UTM Loko" panose="02040603050506020204" pitchFamily="18" charset="0"/>
                <a:cs typeface="#9Slide04 Pridi SemiBold" panose="00000700000000000000" pitchFamily="2" charset="-34"/>
              </a:rPr>
              <a:t> </a:t>
            </a:r>
            <a:r>
              <a:rPr lang="en-US" sz="2500" b="0" i="0" dirty="0" err="1">
                <a:solidFill>
                  <a:srgbClr val="002060"/>
                </a:solidFill>
                <a:effectLst/>
                <a:latin typeface="UTM Loko" panose="02040603050506020204" pitchFamily="18" charset="0"/>
                <a:cs typeface="#9Slide04 Pridi SemiBold" panose="00000700000000000000" pitchFamily="2" charset="-34"/>
              </a:rPr>
              <a:t>định</a:t>
            </a:r>
            <a:r>
              <a:rPr lang="en-US" sz="2500" b="0" i="0" dirty="0">
                <a:solidFill>
                  <a:srgbClr val="002060"/>
                </a:solidFill>
                <a:effectLst/>
                <a:latin typeface="UTM Loko" panose="02040603050506020204" pitchFamily="18" charset="0"/>
                <a:cs typeface="#9Slide04 Pridi SemiBold" panose="00000700000000000000" pitchFamily="2" charset="-34"/>
              </a:rPr>
              <a:t> </a:t>
            </a:r>
            <a:r>
              <a:rPr lang="en-US" sz="2500" b="0" i="0" dirty="0" err="1">
                <a:solidFill>
                  <a:srgbClr val="002060"/>
                </a:solidFill>
                <a:effectLst/>
                <a:latin typeface="UTM Loko" panose="02040603050506020204" pitchFamily="18" charset="0"/>
                <a:cs typeface="#9Slide04 Pridi SemiBold" panose="00000700000000000000" pitchFamily="2" charset="-34"/>
              </a:rPr>
              <a:t>điều</a:t>
            </a:r>
            <a:r>
              <a:rPr lang="en-US" sz="2500" b="0" i="0" dirty="0">
                <a:solidFill>
                  <a:srgbClr val="002060"/>
                </a:solidFill>
                <a:effectLst/>
                <a:latin typeface="UTM Loko" panose="02040603050506020204" pitchFamily="18" charset="0"/>
                <a:cs typeface="#9Slide04 Pridi SemiBold" panose="00000700000000000000" pitchFamily="2" charset="-34"/>
              </a:rPr>
              <a:t> </a:t>
            </a:r>
            <a:r>
              <a:rPr lang="en-US" sz="2500" b="0" i="0" dirty="0" err="1">
                <a:solidFill>
                  <a:srgbClr val="002060"/>
                </a:solidFill>
                <a:effectLst/>
                <a:latin typeface="UTM Loko" panose="02040603050506020204" pitchFamily="18" charset="0"/>
                <a:cs typeface="#9Slide04 Pridi SemiBold" panose="00000700000000000000" pitchFamily="2" charset="-34"/>
              </a:rPr>
              <a:t>gì</a:t>
            </a:r>
            <a:r>
              <a:rPr lang="en-US" sz="2500" b="0" i="0" dirty="0">
                <a:solidFill>
                  <a:srgbClr val="002060"/>
                </a:solidFill>
                <a:effectLst/>
                <a:latin typeface="UTM Loko" panose="02040603050506020204" pitchFamily="18" charset="0"/>
                <a:cs typeface="#9Slide04 Pridi SemiBold" panose="00000700000000000000" pitchFamily="2" charset="-34"/>
              </a:rPr>
              <a:t> </a:t>
            </a:r>
            <a:r>
              <a:rPr lang="en-US" sz="2500" b="1" i="0" dirty="0" err="1">
                <a:solidFill>
                  <a:srgbClr val="002060"/>
                </a:solidFill>
                <a:effectLst/>
                <a:latin typeface="UTM Loko" panose="02040603050506020204" pitchFamily="18" charset="0"/>
                <a:cs typeface="#9Slide04 Pridi SemiBold" panose="00000700000000000000" pitchFamily="2" charset="-34"/>
              </a:rPr>
              <a:t>thì</a:t>
            </a:r>
            <a:r>
              <a:rPr lang="en-US" sz="2500" b="0" i="0" dirty="0">
                <a:solidFill>
                  <a:srgbClr val="002060"/>
                </a:solidFill>
                <a:effectLst/>
                <a:latin typeface="UTM Loko" panose="02040603050506020204" pitchFamily="18" charset="0"/>
                <a:cs typeface="#9Slide04 Pridi SemiBold" panose="00000700000000000000" pitchFamily="2" charset="-34"/>
              </a:rPr>
              <a:t> </a:t>
            </a:r>
            <a:r>
              <a:rPr lang="en-US" sz="2500" b="0" i="0" dirty="0" err="1">
                <a:solidFill>
                  <a:srgbClr val="002060"/>
                </a:solidFill>
                <a:effectLst/>
                <a:latin typeface="UTM Loko" panose="02040603050506020204" pitchFamily="18" charset="0"/>
                <a:cs typeface="#9Slide04 Pridi SemiBold" panose="00000700000000000000" pitchFamily="2" charset="-34"/>
              </a:rPr>
              <a:t>nên</a:t>
            </a:r>
            <a:r>
              <a:rPr lang="en-US" sz="2500" b="0" i="0" dirty="0">
                <a:solidFill>
                  <a:srgbClr val="002060"/>
                </a:solidFill>
                <a:effectLst/>
                <a:latin typeface="UTM Loko" panose="02040603050506020204" pitchFamily="18" charset="0"/>
                <a:cs typeface="#9Slide04 Pridi SemiBold" panose="00000700000000000000" pitchFamily="2" charset="-34"/>
              </a:rPr>
              <a:t> </a:t>
            </a:r>
            <a:r>
              <a:rPr lang="en-US" sz="2500" b="0" i="0" dirty="0" err="1">
                <a:solidFill>
                  <a:srgbClr val="002060"/>
                </a:solidFill>
                <a:effectLst/>
                <a:latin typeface="UTM Loko" panose="02040603050506020204" pitchFamily="18" charset="0"/>
                <a:cs typeface="#9Slide04 Pridi SemiBold" panose="00000700000000000000" pitchFamily="2" charset="-34"/>
              </a:rPr>
              <a:t>làm</a:t>
            </a:r>
            <a:r>
              <a:rPr lang="en-US" sz="2500" b="0" i="0" dirty="0">
                <a:solidFill>
                  <a:srgbClr val="002060"/>
                </a:solidFill>
                <a:effectLst/>
                <a:latin typeface="UTM Loko" panose="02040603050506020204" pitchFamily="18" charset="0"/>
                <a:cs typeface="#9Slide04 Pridi SemiBold" panose="00000700000000000000" pitchFamily="2" charset="-34"/>
              </a:rPr>
              <a:t> </a:t>
            </a:r>
            <a:r>
              <a:rPr lang="en-US" sz="2500" b="0" i="0" dirty="0" err="1">
                <a:solidFill>
                  <a:srgbClr val="002060"/>
                </a:solidFill>
                <a:effectLst/>
                <a:latin typeface="UTM Loko" panose="02040603050506020204" pitchFamily="18" charset="0"/>
                <a:cs typeface="#9Slide04 Pridi SemiBold" panose="00000700000000000000" pitchFamily="2" charset="-34"/>
              </a:rPr>
              <a:t>đến</a:t>
            </a:r>
            <a:r>
              <a:rPr lang="en-US" sz="2500" b="0" i="0" dirty="0">
                <a:solidFill>
                  <a:srgbClr val="002060"/>
                </a:solidFill>
                <a:effectLst/>
                <a:latin typeface="UTM Loko" panose="02040603050506020204" pitchFamily="18" charset="0"/>
                <a:cs typeface="#9Slide04 Pridi SemiBold" panose="00000700000000000000" pitchFamily="2" charset="-34"/>
              </a:rPr>
              <a:t> </a:t>
            </a:r>
            <a:r>
              <a:rPr lang="en-US" sz="2500" b="0" i="0" dirty="0" err="1">
                <a:solidFill>
                  <a:srgbClr val="002060"/>
                </a:solidFill>
                <a:effectLst/>
                <a:latin typeface="UTM Loko" panose="02040603050506020204" pitchFamily="18" charset="0"/>
                <a:cs typeface="#9Slide04 Pridi SemiBold" panose="00000700000000000000" pitchFamily="2" charset="-34"/>
              </a:rPr>
              <a:t>cùng</a:t>
            </a:r>
            <a:r>
              <a:rPr lang="en-US" sz="2500" b="0" i="0" dirty="0">
                <a:solidFill>
                  <a:srgbClr val="002060"/>
                </a:solidFill>
                <a:effectLst/>
                <a:latin typeface="UTM Loko" panose="02040603050506020204" pitchFamily="18" charset="0"/>
                <a:cs typeface="#9Slide04 Pridi SemiBold" panose="00000700000000000000" pitchFamily="2" charset="-34"/>
              </a:rPr>
              <a:t>, </a:t>
            </a:r>
            <a:r>
              <a:rPr lang="en-US" sz="2500" b="0" i="0" dirty="0" err="1">
                <a:solidFill>
                  <a:srgbClr val="002060"/>
                </a:solidFill>
                <a:effectLst/>
                <a:latin typeface="UTM Loko" panose="02040603050506020204" pitchFamily="18" charset="0"/>
                <a:cs typeface="#9Slide04 Pridi SemiBold" panose="00000700000000000000" pitchFamily="2" charset="-34"/>
              </a:rPr>
              <a:t>nếu</a:t>
            </a:r>
            <a:r>
              <a:rPr lang="en-US" sz="2500" b="0" i="0" dirty="0">
                <a:solidFill>
                  <a:srgbClr val="002060"/>
                </a:solidFill>
                <a:effectLst/>
                <a:latin typeface="UTM Loko" panose="02040603050506020204" pitchFamily="18" charset="0"/>
                <a:cs typeface="#9Slide04 Pridi SemiBold" panose="00000700000000000000" pitchFamily="2" charset="-34"/>
              </a:rPr>
              <a:t> </a:t>
            </a:r>
            <a:r>
              <a:rPr lang="en-US" sz="2500" b="1" i="0" dirty="0" err="1">
                <a:solidFill>
                  <a:srgbClr val="002060"/>
                </a:solidFill>
                <a:effectLst/>
                <a:latin typeface="UTM Loko" panose="02040603050506020204" pitchFamily="18" charset="0"/>
                <a:cs typeface="#9Slide04 Pridi SemiBold" panose="00000700000000000000" pitchFamily="2" charset="-34"/>
              </a:rPr>
              <a:t>đã</a:t>
            </a:r>
            <a:r>
              <a:rPr lang="en-US" sz="2500" b="1" i="0" dirty="0">
                <a:solidFill>
                  <a:srgbClr val="002060"/>
                </a:solidFill>
                <a:effectLst/>
                <a:latin typeface="UTM Loko" panose="02040603050506020204" pitchFamily="18" charset="0"/>
                <a:cs typeface="#9Slide04 Pridi SemiBold" panose="00000700000000000000" pitchFamily="2" charset="-34"/>
              </a:rPr>
              <a:t> </a:t>
            </a:r>
            <a:r>
              <a:rPr lang="en-US" sz="2500" b="1" i="0" dirty="0" err="1">
                <a:solidFill>
                  <a:srgbClr val="002060"/>
                </a:solidFill>
                <a:effectLst/>
                <a:latin typeface="UTM Loko" panose="02040603050506020204" pitchFamily="18" charset="0"/>
                <a:cs typeface="#9Slide04 Pridi SemiBold" panose="00000700000000000000" pitchFamily="2" charset="-34"/>
              </a:rPr>
              <a:t>đan</a:t>
            </a:r>
            <a:r>
              <a:rPr lang="en-US" sz="2500" b="1" i="0" dirty="0">
                <a:solidFill>
                  <a:srgbClr val="002060"/>
                </a:solidFill>
                <a:effectLst/>
                <a:latin typeface="UTM Loko" panose="02040603050506020204" pitchFamily="18" charset="0"/>
                <a:cs typeface="#9Slide04 Pridi SemiBold" panose="00000700000000000000" pitchFamily="2" charset="-34"/>
              </a:rPr>
              <a:t> </a:t>
            </a:r>
            <a:r>
              <a:rPr lang="en-US" sz="2500" b="1" i="0" dirty="0" err="1">
                <a:solidFill>
                  <a:srgbClr val="002060"/>
                </a:solidFill>
                <a:effectLst/>
                <a:latin typeface="UTM Loko" panose="02040603050506020204" pitchFamily="18" charset="0"/>
                <a:cs typeface="#9Slide04 Pridi SemiBold" panose="00000700000000000000" pitchFamily="2" charset="-34"/>
              </a:rPr>
              <a:t>thì</a:t>
            </a:r>
            <a:r>
              <a:rPr lang="en-US" sz="2500" b="0" i="0" dirty="0">
                <a:solidFill>
                  <a:srgbClr val="002060"/>
                </a:solidFill>
                <a:effectLst/>
                <a:latin typeface="UTM Loko" panose="02040603050506020204" pitchFamily="18" charset="0"/>
                <a:cs typeface="#9Slide04 Pridi SemiBold" panose="00000700000000000000" pitchFamily="2" charset="-34"/>
              </a:rPr>
              <a:t> </a:t>
            </a:r>
            <a:r>
              <a:rPr lang="en-US" sz="2500" b="0" i="0" dirty="0" err="1">
                <a:solidFill>
                  <a:srgbClr val="002060"/>
                </a:solidFill>
                <a:effectLst/>
                <a:latin typeface="UTM Loko" panose="02040603050506020204" pitchFamily="18" charset="0"/>
                <a:cs typeface="#9Slide04 Pridi SemiBold" panose="00000700000000000000" pitchFamily="2" charset="-34"/>
              </a:rPr>
              <a:t>phải</a:t>
            </a:r>
            <a:r>
              <a:rPr lang="en-US" sz="2500" b="0" i="0" dirty="0">
                <a:solidFill>
                  <a:srgbClr val="002060"/>
                </a:solidFill>
                <a:effectLst/>
                <a:latin typeface="UTM Loko" panose="02040603050506020204" pitchFamily="18" charset="0"/>
                <a:cs typeface="#9Slide04 Pridi SemiBold" panose="00000700000000000000" pitchFamily="2" charset="-34"/>
              </a:rPr>
              <a:t> </a:t>
            </a:r>
            <a:r>
              <a:rPr lang="en-US" sz="2500" b="1" i="0" dirty="0" err="1">
                <a:solidFill>
                  <a:srgbClr val="002060"/>
                </a:solidFill>
                <a:effectLst/>
                <a:latin typeface="UTM Loko" panose="02040603050506020204" pitchFamily="18" charset="0"/>
                <a:cs typeface="#9Slide04 Pridi SemiBold" panose="00000700000000000000" pitchFamily="2" charset="-34"/>
              </a:rPr>
              <a:t>lận</a:t>
            </a:r>
            <a:r>
              <a:rPr lang="en-US" sz="2500" b="0" i="0" dirty="0">
                <a:solidFill>
                  <a:srgbClr val="002060"/>
                </a:solidFill>
                <a:effectLst/>
                <a:latin typeface="UTM Loko" panose="02040603050506020204" pitchFamily="18" charset="0"/>
                <a:cs typeface="#9Slide04 Pridi SemiBold" panose="00000700000000000000" pitchFamily="2" charset="-34"/>
              </a:rPr>
              <a:t> </a:t>
            </a:r>
            <a:r>
              <a:rPr lang="en-US" sz="2500" b="0" i="0" dirty="0" err="1">
                <a:solidFill>
                  <a:srgbClr val="002060"/>
                </a:solidFill>
                <a:effectLst/>
                <a:latin typeface="UTM Loko" panose="02040603050506020204" pitchFamily="18" charset="0"/>
                <a:cs typeface="#9Slide04 Pridi SemiBold" panose="00000700000000000000" pitchFamily="2" charset="-34"/>
              </a:rPr>
              <a:t>cho</a:t>
            </a:r>
            <a:r>
              <a:rPr lang="en-US" sz="2500" b="0" i="0" dirty="0">
                <a:solidFill>
                  <a:srgbClr val="002060"/>
                </a:solidFill>
                <a:effectLst/>
                <a:latin typeface="UTM Loko" panose="02040603050506020204" pitchFamily="18" charset="0"/>
                <a:cs typeface="#9Slide04 Pridi SemiBold" panose="00000700000000000000" pitchFamily="2" charset="-34"/>
              </a:rPr>
              <a:t> </a:t>
            </a:r>
            <a:r>
              <a:rPr lang="en-US" sz="2500" b="0" i="0" dirty="0" err="1">
                <a:solidFill>
                  <a:srgbClr val="002060"/>
                </a:solidFill>
                <a:effectLst/>
                <a:latin typeface="UTM Loko" panose="02040603050506020204" pitchFamily="18" charset="0"/>
                <a:cs typeface="#9Slide04 Pridi SemiBold" panose="00000700000000000000" pitchFamily="2" charset="-34"/>
              </a:rPr>
              <a:t>tới</a:t>
            </a:r>
            <a:r>
              <a:rPr lang="en-US" sz="2500" b="0" i="0" dirty="0">
                <a:solidFill>
                  <a:srgbClr val="002060"/>
                </a:solidFill>
                <a:effectLst/>
                <a:latin typeface="UTM Loko" panose="02040603050506020204" pitchFamily="18" charset="0"/>
                <a:cs typeface="#9Slide04 Pridi SemiBold" panose="00000700000000000000" pitchFamily="2" charset="-34"/>
              </a:rPr>
              <a:t> </a:t>
            </a:r>
            <a:r>
              <a:rPr lang="en-US" sz="2500" b="0" i="0" dirty="0" err="1">
                <a:solidFill>
                  <a:srgbClr val="002060"/>
                </a:solidFill>
                <a:effectLst/>
                <a:latin typeface="UTM Loko" panose="02040603050506020204" pitchFamily="18" charset="0"/>
                <a:cs typeface="#9Slide04 Pridi SemiBold" panose="00000700000000000000" pitchFamily="2" charset="-34"/>
              </a:rPr>
              <a:t>khi</a:t>
            </a:r>
            <a:r>
              <a:rPr lang="en-US" sz="2500" b="0" i="0" dirty="0">
                <a:solidFill>
                  <a:srgbClr val="002060"/>
                </a:solidFill>
                <a:effectLst/>
                <a:latin typeface="UTM Loko" panose="02040603050506020204" pitchFamily="18" charset="0"/>
                <a:cs typeface="#9Slide04 Pridi SemiBold" panose="00000700000000000000" pitchFamily="2" charset="-34"/>
              </a:rPr>
              <a:t> </a:t>
            </a:r>
            <a:r>
              <a:rPr lang="en-US" sz="2500" b="1" i="0" dirty="0" err="1">
                <a:solidFill>
                  <a:srgbClr val="002060"/>
                </a:solidFill>
                <a:effectLst/>
                <a:latin typeface="UTM Loko" panose="02040603050506020204" pitchFamily="18" charset="0"/>
                <a:cs typeface="#9Slide04 Pridi SemiBold" panose="00000700000000000000" pitchFamily="2" charset="-34"/>
              </a:rPr>
              <a:t>tròn</a:t>
            </a:r>
            <a:r>
              <a:rPr lang="en-US" sz="2500" b="1" i="0" dirty="0">
                <a:solidFill>
                  <a:srgbClr val="002060"/>
                </a:solidFill>
                <a:effectLst/>
                <a:latin typeface="UTM Loko" panose="02040603050506020204" pitchFamily="18" charset="0"/>
                <a:cs typeface="#9Slide04 Pridi SemiBold" panose="00000700000000000000" pitchFamily="2" charset="-34"/>
              </a:rPr>
              <a:t> </a:t>
            </a:r>
            <a:r>
              <a:rPr lang="en-US" sz="2500" b="1" i="0" dirty="0" err="1">
                <a:solidFill>
                  <a:srgbClr val="002060"/>
                </a:solidFill>
                <a:effectLst/>
                <a:latin typeface="UTM Loko" panose="02040603050506020204" pitchFamily="18" charset="0"/>
                <a:cs typeface="#9Slide04 Pridi SemiBold" panose="00000700000000000000" pitchFamily="2" charset="-34"/>
              </a:rPr>
              <a:t>vành</a:t>
            </a:r>
            <a:r>
              <a:rPr lang="en-US" sz="2500" b="1" i="0" dirty="0">
                <a:solidFill>
                  <a:srgbClr val="002060"/>
                </a:solidFill>
                <a:effectLst/>
                <a:latin typeface="UTM Loko" panose="02040603050506020204" pitchFamily="18" charset="0"/>
                <a:cs typeface="#9Slide04 Pridi SemiBold" panose="00000700000000000000" pitchFamily="2" charset="-34"/>
              </a:rPr>
              <a:t> </a:t>
            </a:r>
            <a:r>
              <a:rPr lang="en-US" sz="2500" b="1" i="0" dirty="0" err="1">
                <a:solidFill>
                  <a:srgbClr val="002060"/>
                </a:solidFill>
                <a:effectLst/>
                <a:latin typeface="UTM Loko" panose="02040603050506020204" pitchFamily="18" charset="0"/>
                <a:cs typeface="#9Slide04 Pridi SemiBold" panose="00000700000000000000" pitchFamily="2" charset="-34"/>
              </a:rPr>
              <a:t>mới</a:t>
            </a:r>
            <a:r>
              <a:rPr lang="en-US" sz="2500" b="1" i="0" dirty="0">
                <a:solidFill>
                  <a:srgbClr val="002060"/>
                </a:solidFill>
                <a:effectLst/>
                <a:latin typeface="UTM Loko" panose="02040603050506020204" pitchFamily="18" charset="0"/>
                <a:cs typeface="#9Slide04 Pridi SemiBold" panose="00000700000000000000" pitchFamily="2" charset="-34"/>
              </a:rPr>
              <a:t> </a:t>
            </a:r>
            <a:r>
              <a:rPr lang="en-US" sz="2500" b="1" i="0" dirty="0" err="1">
                <a:solidFill>
                  <a:srgbClr val="002060"/>
                </a:solidFill>
                <a:effectLst/>
                <a:latin typeface="UTM Loko" panose="02040603050506020204" pitchFamily="18" charset="0"/>
                <a:cs typeface="#9Slide04 Pridi SemiBold" panose="00000700000000000000" pitchFamily="2" charset="-34"/>
              </a:rPr>
              <a:t>thôi</a:t>
            </a:r>
            <a:r>
              <a:rPr lang="en-US" sz="2500" b="0" i="0" dirty="0">
                <a:solidFill>
                  <a:srgbClr val="002060"/>
                </a:solidFill>
                <a:effectLst/>
                <a:latin typeface="UTM Loko" panose="02040603050506020204" pitchFamily="18" charset="0"/>
                <a:cs typeface="#9Slide04 Pridi SemiBold" panose="00000700000000000000" pitchFamily="2" charset="-34"/>
              </a:rPr>
              <a:t>.</a:t>
            </a:r>
            <a:endParaRPr lang="en-US" sz="2500" dirty="0">
              <a:solidFill>
                <a:srgbClr val="002060"/>
              </a:solidFill>
              <a:latin typeface="UTM Loko" panose="02040603050506020204" pitchFamily="18" charset="0"/>
              <a:cs typeface="#9Slide04 Pridi SemiBold" panose="00000700000000000000" pitchFamily="2" charset="-34"/>
            </a:endParaRPr>
          </a:p>
        </p:txBody>
      </p:sp>
      <p:grpSp>
        <p:nvGrpSpPr>
          <p:cNvPr id="11" name="Group 10">
            <a:extLst>
              <a:ext uri="{FF2B5EF4-FFF2-40B4-BE49-F238E27FC236}">
                <a16:creationId xmlns:a16="http://schemas.microsoft.com/office/drawing/2014/main" id="{DBD011C2-E6E5-4CEC-8BEC-30D555464AD5}"/>
              </a:ext>
            </a:extLst>
          </p:cNvPr>
          <p:cNvGrpSpPr/>
          <p:nvPr/>
        </p:nvGrpSpPr>
        <p:grpSpPr>
          <a:xfrm>
            <a:off x="2274313" y="219912"/>
            <a:ext cx="6484177" cy="1018345"/>
            <a:chOff x="3761300" y="1509755"/>
            <a:chExt cx="4563266" cy="591791"/>
          </a:xfrm>
          <a:solidFill>
            <a:schemeClr val="accent4">
              <a:lumMod val="20000"/>
              <a:lumOff val="80000"/>
            </a:schemeClr>
          </a:solidFill>
        </p:grpSpPr>
        <p:sp>
          <p:nvSpPr>
            <p:cNvPr id="12" name="文本框 45">
              <a:extLst>
                <a:ext uri="{FF2B5EF4-FFF2-40B4-BE49-F238E27FC236}">
                  <a16:creationId xmlns:a16="http://schemas.microsoft.com/office/drawing/2014/main" id="{6D812955-94A3-487A-B414-D6D6C6DEFE66}"/>
                </a:ext>
              </a:extLst>
            </p:cNvPr>
            <p:cNvSpPr txBox="1">
              <a:spLocks noChangeArrowheads="1"/>
            </p:cNvSpPr>
            <p:nvPr>
              <p:custDataLst>
                <p:tags r:id="rId2"/>
              </p:custDataLst>
            </p:nvPr>
          </p:nvSpPr>
          <p:spPr bwMode="auto">
            <a:xfrm>
              <a:off x="4083438" y="1577671"/>
              <a:ext cx="4241128" cy="523875"/>
            </a:xfrm>
            <a:prstGeom prst="roundRect">
              <a:avLst/>
            </a:prstGeom>
            <a:grpFill/>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sz="2500" b="1" dirty="0">
                  <a:latin typeface="UVN Bach Dang Nang" panose="02070803090706020303" pitchFamily="18" charset="0"/>
                  <a:cs typeface="Times New Roman" pitchFamily="18" charset="0"/>
                </a:rPr>
                <a:t>Ai </a:t>
              </a:r>
              <a:r>
                <a:rPr lang="en-US" sz="2500" b="1" dirty="0" err="1">
                  <a:latin typeface="UVN Bach Dang Nang" panose="02070803090706020303" pitchFamily="18" charset="0"/>
                  <a:cs typeface="Times New Roman" pitchFamily="18" charset="0"/>
                </a:rPr>
                <a:t>ơi</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đã</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quyết</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thì</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hành</a:t>
              </a:r>
              <a:endParaRPr lang="en-US" sz="2500" b="1" dirty="0">
                <a:latin typeface="UVN Bach Dang Nang" panose="02070803090706020303" pitchFamily="18" charset="0"/>
                <a:cs typeface="Times New Roman" pitchFamily="18" charset="0"/>
              </a:endParaRPr>
            </a:p>
            <a:p>
              <a:pPr algn="ct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Đã</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đan</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thì</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lận</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tròn</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vành</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mới</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thôi</a:t>
              </a:r>
              <a:endParaRPr lang="en-US" sz="2500" b="1" dirty="0">
                <a:latin typeface="UVN Bach Dang Nang" panose="02070803090706020303" pitchFamily="18" charset="0"/>
                <a:cs typeface="Times New Roman" pitchFamily="18" charset="0"/>
              </a:endParaRPr>
            </a:p>
          </p:txBody>
        </p:sp>
        <p:grpSp>
          <p:nvGrpSpPr>
            <p:cNvPr id="13" name="组合 18">
              <a:extLst>
                <a:ext uri="{FF2B5EF4-FFF2-40B4-BE49-F238E27FC236}">
                  <a16:creationId xmlns:a16="http://schemas.microsoft.com/office/drawing/2014/main" id="{39942A11-5ACA-4292-A2B7-8BBB21DE59A7}"/>
                </a:ext>
              </a:extLst>
            </p:cNvPr>
            <p:cNvGrpSpPr/>
            <p:nvPr/>
          </p:nvGrpSpPr>
          <p:grpSpPr>
            <a:xfrm>
              <a:off x="3761300" y="1509755"/>
              <a:ext cx="644275" cy="378619"/>
              <a:chOff x="2907904" y="2216944"/>
              <a:chExt cx="644275" cy="378619"/>
            </a:xfrm>
            <a:grpFill/>
          </p:grpSpPr>
          <p:sp>
            <p:nvSpPr>
              <p:cNvPr id="15" name="KSO_Shape">
                <a:extLst>
                  <a:ext uri="{FF2B5EF4-FFF2-40B4-BE49-F238E27FC236}">
                    <a16:creationId xmlns:a16="http://schemas.microsoft.com/office/drawing/2014/main" id="{F3598BD6-CEB0-433A-AA97-101F5E80E285}"/>
                  </a:ext>
                </a:extLst>
              </p:cNvPr>
              <p:cNvSpPr/>
              <p:nvPr>
                <p:custDataLst>
                  <p:tags r:id="rId3"/>
                </p:custDataLst>
              </p:nvPr>
            </p:nvSpPr>
            <p:spPr>
              <a:xfrm>
                <a:off x="2907904" y="2216944"/>
                <a:ext cx="415528" cy="378619"/>
              </a:xfrm>
              <a:prstGeom prst="heart">
                <a:avLst/>
              </a:prstGeom>
              <a:grp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16" name="KSO_Shape">
                <a:extLst>
                  <a:ext uri="{FF2B5EF4-FFF2-40B4-BE49-F238E27FC236}">
                    <a16:creationId xmlns:a16="http://schemas.microsoft.com/office/drawing/2014/main" id="{DF135AC8-5A88-4495-B4B4-B590390C6386}"/>
                  </a:ext>
                </a:extLst>
              </p:cNvPr>
              <p:cNvSpPr/>
              <p:nvPr>
                <p:custDataLst>
                  <p:tags r:id="rId4"/>
                </p:custDataLst>
              </p:nvPr>
            </p:nvSpPr>
            <p:spPr>
              <a:xfrm rot="922652">
                <a:off x="3137175" y="2217508"/>
                <a:ext cx="415004" cy="378042"/>
              </a:xfrm>
              <a:prstGeom prst="hear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02</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pic>
        <p:nvPicPr>
          <p:cNvPr id="4" name="Picture 3" descr="A person playing drums&#10;&#10;Description automatically generated with medium confidence">
            <a:extLst>
              <a:ext uri="{FF2B5EF4-FFF2-40B4-BE49-F238E27FC236}">
                <a16:creationId xmlns:a16="http://schemas.microsoft.com/office/drawing/2014/main" id="{A53E506C-FFFA-494D-A777-E2EF8337FE1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346692">
            <a:off x="4996272" y="1830055"/>
            <a:ext cx="3407966" cy="226970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4" name="TextBox 13">
            <a:extLst>
              <a:ext uri="{FF2B5EF4-FFF2-40B4-BE49-F238E27FC236}">
                <a16:creationId xmlns:a16="http://schemas.microsoft.com/office/drawing/2014/main" id="{D297C4F3-1E0E-4FAF-B8B1-5BE6AB2774B3}"/>
              </a:ext>
            </a:extLst>
          </p:cNvPr>
          <p:cNvSpPr txBox="1"/>
          <p:nvPr/>
        </p:nvSpPr>
        <p:spPr>
          <a:xfrm>
            <a:off x="8075596" y="22600"/>
            <a:ext cx="1838425" cy="300082"/>
          </a:xfrm>
          <a:prstGeom prst="rect">
            <a:avLst/>
          </a:prstGeom>
          <a:noFill/>
        </p:spPr>
        <p:txBody>
          <a:bodyPr wrap="square" rtlCol="0">
            <a:spAutoFit/>
          </a:bodyPr>
          <a:lstStyle/>
          <a:p>
            <a:r>
              <a:rPr lang="en-US" dirty="0">
                <a:solidFill>
                  <a:srgbClr val="AAE4E8"/>
                </a:solidFill>
                <a:latin typeface="UTM Loko" panose="02040603050506020204" pitchFamily="18" charset="0"/>
              </a:rPr>
              <a:t>MĂNGNON</a:t>
            </a:r>
          </a:p>
        </p:txBody>
      </p:sp>
    </p:spTree>
    <p:extLst>
      <p:ext uri="{BB962C8B-B14F-4D97-AF65-F5344CB8AC3E}">
        <p14:creationId xmlns:p14="http://schemas.microsoft.com/office/powerpoint/2010/main" val="41456756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22"/>
                                        </p:tgtEl>
                                        <p:attrNameLst>
                                          <p:attrName>style.visibility</p:attrName>
                                        </p:attrNameLst>
                                      </p:cBhvr>
                                      <p:to>
                                        <p:strVal val="visible"/>
                                      </p:to>
                                    </p:set>
                                    <p:anim by="(-#ppt_w*2)" calcmode="lin" valueType="num">
                                      <p:cBhvr rctx="PPT">
                                        <p:cTn id="7" dur="500" autoRev="1" fill="hold">
                                          <p:stCondLst>
                                            <p:cond delay="0"/>
                                          </p:stCondLst>
                                        </p:cTn>
                                        <p:tgtEl>
                                          <p:spTgt spid="22"/>
                                        </p:tgtEl>
                                        <p:attrNameLst>
                                          <p:attrName>ppt_w</p:attrName>
                                        </p:attrNameLst>
                                      </p:cBhvr>
                                    </p:anim>
                                    <p:anim by="(#ppt_w*0.50)" calcmode="lin" valueType="num">
                                      <p:cBhvr>
                                        <p:cTn id="8" dur="500" decel="50000" autoRev="1" fill="hold">
                                          <p:stCondLst>
                                            <p:cond delay="0"/>
                                          </p:stCondLst>
                                        </p:cTn>
                                        <p:tgtEl>
                                          <p:spTgt spid="22"/>
                                        </p:tgtEl>
                                        <p:attrNameLst>
                                          <p:attrName>ppt_x</p:attrName>
                                        </p:attrNameLst>
                                      </p:cBhvr>
                                    </p:anim>
                                    <p:anim from="(-#ppt_h/2)" to="(#ppt_y)" calcmode="lin" valueType="num">
                                      <p:cBhvr>
                                        <p:cTn id="9" dur="1000" fill="hold">
                                          <p:stCondLst>
                                            <p:cond delay="0"/>
                                          </p:stCondLst>
                                        </p:cTn>
                                        <p:tgtEl>
                                          <p:spTgt spid="22"/>
                                        </p:tgtEl>
                                        <p:attrNameLst>
                                          <p:attrName>ppt_y</p:attrName>
                                        </p:attrNameLst>
                                      </p:cBhvr>
                                    </p:anim>
                                    <p:animRot by="21600000">
                                      <p:cBhvr>
                                        <p:cTn id="10" dur="1000" fill="hold">
                                          <p:stCondLst>
                                            <p:cond delay="0"/>
                                          </p:stCondLst>
                                        </p:cTn>
                                        <p:tgtEl>
                                          <p:spTgt spid="22"/>
                                        </p:tgtEl>
                                        <p:attrNameLst>
                                          <p:attrName>r</p:attrName>
                                        </p:attrNameLst>
                                      </p:cBhvr>
                                    </p:animRot>
                                  </p:childTnLst>
                                </p:cTn>
                              </p:par>
                            </p:childTnLst>
                          </p:cTn>
                        </p:par>
                        <p:par>
                          <p:cTn id="11" fill="hold">
                            <p:stCondLst>
                              <p:cond delay="1800"/>
                            </p:stCondLst>
                            <p:childTnLst>
                              <p:par>
                                <p:cTn id="12" presetID="32" presetClass="emph" presetSubtype="0" fill="hold" grpId="1" nodeType="afterEffect">
                                  <p:stCondLst>
                                    <p:cond delay="0"/>
                                  </p:stCondLst>
                                  <p:iterate type="lt">
                                    <p:tmPct val="0"/>
                                  </p:iterate>
                                  <p:childTnLst>
                                    <p:animRot by="120000">
                                      <p:cBhvr>
                                        <p:cTn id="13" dur="100" fill="hold">
                                          <p:stCondLst>
                                            <p:cond delay="0"/>
                                          </p:stCondLst>
                                        </p:cTn>
                                        <p:tgtEl>
                                          <p:spTgt spid="22"/>
                                        </p:tgtEl>
                                        <p:attrNameLst>
                                          <p:attrName>r</p:attrName>
                                        </p:attrNameLst>
                                      </p:cBhvr>
                                    </p:animRot>
                                    <p:animRot by="-240000">
                                      <p:cBhvr>
                                        <p:cTn id="14" dur="200" fill="hold">
                                          <p:stCondLst>
                                            <p:cond delay="200"/>
                                          </p:stCondLst>
                                        </p:cTn>
                                        <p:tgtEl>
                                          <p:spTgt spid="22"/>
                                        </p:tgtEl>
                                        <p:attrNameLst>
                                          <p:attrName>r</p:attrName>
                                        </p:attrNameLst>
                                      </p:cBhvr>
                                    </p:animRot>
                                    <p:animRot by="240000">
                                      <p:cBhvr>
                                        <p:cTn id="15" dur="200" fill="hold">
                                          <p:stCondLst>
                                            <p:cond delay="400"/>
                                          </p:stCondLst>
                                        </p:cTn>
                                        <p:tgtEl>
                                          <p:spTgt spid="22"/>
                                        </p:tgtEl>
                                        <p:attrNameLst>
                                          <p:attrName>r</p:attrName>
                                        </p:attrNameLst>
                                      </p:cBhvr>
                                    </p:animRot>
                                    <p:animRot by="-240000">
                                      <p:cBhvr>
                                        <p:cTn id="16" dur="200" fill="hold">
                                          <p:stCondLst>
                                            <p:cond delay="600"/>
                                          </p:stCondLst>
                                        </p:cTn>
                                        <p:tgtEl>
                                          <p:spTgt spid="22"/>
                                        </p:tgtEl>
                                        <p:attrNameLst>
                                          <p:attrName>r</p:attrName>
                                        </p:attrNameLst>
                                      </p:cBhvr>
                                    </p:animRot>
                                    <p:animRot by="120000">
                                      <p:cBhvr>
                                        <p:cTn id="17" dur="200" fill="hold">
                                          <p:stCondLst>
                                            <p:cond delay="800"/>
                                          </p:stCondLst>
                                        </p:cTn>
                                        <p:tgtEl>
                                          <p:spTgt spid="22"/>
                                        </p:tgtEl>
                                        <p:attrNameLst>
                                          <p:attrName>r</p:attrName>
                                        </p:attrNameLst>
                                      </p:cBhvr>
                                    </p:animRot>
                                  </p:childTnLst>
                                </p:cTn>
                              </p:par>
                            </p:childTnLst>
                          </p:cTn>
                        </p:par>
                        <p:par>
                          <p:cTn id="18" fill="hold">
                            <p:stCondLst>
                              <p:cond delay="2800"/>
                            </p:stCondLst>
                            <p:childTnLst>
                              <p:par>
                                <p:cTn id="19" presetID="42" presetClass="entr" presetSubtype="0" fill="hold" nodeType="afterEffect">
                                  <p:stCondLst>
                                    <p:cond delay="0"/>
                                  </p:stCondLst>
                                  <p:childTnLst>
                                    <p:set>
                                      <p:cBhvr>
                                        <p:cTn id="20" dur="1" fill="hold">
                                          <p:stCondLst>
                                            <p:cond delay="0"/>
                                          </p:stCondLst>
                                        </p:cTn>
                                        <p:tgtEl>
                                          <p:spTgt spid="58"/>
                                        </p:tgtEl>
                                        <p:attrNameLst>
                                          <p:attrName>style.visibility</p:attrName>
                                        </p:attrNameLst>
                                      </p:cBhvr>
                                      <p:to>
                                        <p:strVal val="visible"/>
                                      </p:to>
                                    </p:set>
                                    <p:animEffect transition="in" filter="fade">
                                      <p:cBhvr>
                                        <p:cTn id="21" dur="1000"/>
                                        <p:tgtEl>
                                          <p:spTgt spid="58"/>
                                        </p:tgtEl>
                                      </p:cBhvr>
                                    </p:animEffect>
                                    <p:anim calcmode="lin" valueType="num">
                                      <p:cBhvr>
                                        <p:cTn id="22" dur="1000" fill="hold"/>
                                        <p:tgtEl>
                                          <p:spTgt spid="58"/>
                                        </p:tgtEl>
                                        <p:attrNameLst>
                                          <p:attrName>ppt_x</p:attrName>
                                        </p:attrNameLst>
                                      </p:cBhvr>
                                      <p:tavLst>
                                        <p:tav tm="0">
                                          <p:val>
                                            <p:strVal val="#ppt_x"/>
                                          </p:val>
                                        </p:tav>
                                        <p:tav tm="100000">
                                          <p:val>
                                            <p:strVal val="#ppt_x"/>
                                          </p:val>
                                        </p:tav>
                                      </p:tavLst>
                                    </p:anim>
                                    <p:anim calcmode="lin" valueType="num">
                                      <p:cBhvr>
                                        <p:cTn id="23"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4" presetClass="entr" presetSubtype="5"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randombar(vertical)">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54"/>
                                        </p:tgtEl>
                                        <p:attrNameLst>
                                          <p:attrName>style.visibility</p:attrName>
                                        </p:attrNameLst>
                                      </p:cBhvr>
                                      <p:to>
                                        <p:strVal val="visible"/>
                                      </p:to>
                                    </p:set>
                                    <p:anim calcmode="lin" valueType="num">
                                      <p:cBhvr>
                                        <p:cTn id="33" dur="500" fill="hold"/>
                                        <p:tgtEl>
                                          <p:spTgt spid="54"/>
                                        </p:tgtEl>
                                        <p:attrNameLst>
                                          <p:attrName>ppt_w</p:attrName>
                                        </p:attrNameLst>
                                      </p:cBhvr>
                                      <p:tavLst>
                                        <p:tav tm="0">
                                          <p:val>
                                            <p:fltVal val="0"/>
                                          </p:val>
                                        </p:tav>
                                        <p:tav tm="100000">
                                          <p:val>
                                            <p:strVal val="#ppt_w"/>
                                          </p:val>
                                        </p:tav>
                                      </p:tavLst>
                                    </p:anim>
                                    <p:anim calcmode="lin" valueType="num">
                                      <p:cBhvr>
                                        <p:cTn id="34" dur="500" fill="hold"/>
                                        <p:tgtEl>
                                          <p:spTgt spid="54"/>
                                        </p:tgtEl>
                                        <p:attrNameLst>
                                          <p:attrName>ppt_h</p:attrName>
                                        </p:attrNameLst>
                                      </p:cBhvr>
                                      <p:tavLst>
                                        <p:tav tm="0">
                                          <p:val>
                                            <p:fltVal val="0"/>
                                          </p:val>
                                        </p:tav>
                                        <p:tav tm="100000">
                                          <p:val>
                                            <p:strVal val="#ppt_h"/>
                                          </p:val>
                                        </p:tav>
                                      </p:tavLst>
                                    </p:anim>
                                    <p:animEffect transition="in" filter="fade">
                                      <p:cBhvr>
                                        <p:cTn id="35" dur="500"/>
                                        <p:tgtEl>
                                          <p:spTgt spid="54"/>
                                        </p:tgtEl>
                                      </p:cBhvr>
                                    </p:animEffect>
                                  </p:childTnLst>
                                </p:cTn>
                              </p:par>
                              <p:par>
                                <p:cTn id="36" presetID="53" presetClass="entr" presetSubtype="16" fill="hold" nodeType="withEffect">
                                  <p:stCondLst>
                                    <p:cond delay="0"/>
                                  </p:stCondLst>
                                  <p:childTnLst>
                                    <p:set>
                                      <p:cBhvr>
                                        <p:cTn id="37" dur="1" fill="hold">
                                          <p:stCondLst>
                                            <p:cond delay="0"/>
                                          </p:stCondLst>
                                        </p:cTn>
                                        <p:tgtEl>
                                          <p:spTgt spid="4"/>
                                        </p:tgtEl>
                                        <p:attrNameLst>
                                          <p:attrName>style.visibility</p:attrName>
                                        </p:attrNameLst>
                                      </p:cBhvr>
                                      <p:to>
                                        <p:strVal val="visible"/>
                                      </p:to>
                                    </p:set>
                                    <p:anim calcmode="lin" valueType="num">
                                      <p:cBhvr>
                                        <p:cTn id="38" dur="500" fill="hold"/>
                                        <p:tgtEl>
                                          <p:spTgt spid="4"/>
                                        </p:tgtEl>
                                        <p:attrNameLst>
                                          <p:attrName>ppt_w</p:attrName>
                                        </p:attrNameLst>
                                      </p:cBhvr>
                                      <p:tavLst>
                                        <p:tav tm="0">
                                          <p:val>
                                            <p:fltVal val="0"/>
                                          </p:val>
                                        </p:tav>
                                        <p:tav tm="100000">
                                          <p:val>
                                            <p:strVal val="#ppt_w"/>
                                          </p:val>
                                        </p:tav>
                                      </p:tavLst>
                                    </p:anim>
                                    <p:anim calcmode="lin" valueType="num">
                                      <p:cBhvr>
                                        <p:cTn id="39" dur="500" fill="hold"/>
                                        <p:tgtEl>
                                          <p:spTgt spid="4"/>
                                        </p:tgtEl>
                                        <p:attrNameLst>
                                          <p:attrName>ppt_h</p:attrName>
                                        </p:attrNameLst>
                                      </p:cBhvr>
                                      <p:tavLst>
                                        <p:tav tm="0">
                                          <p:val>
                                            <p:fltVal val="0"/>
                                          </p:val>
                                        </p:tav>
                                        <p:tav tm="100000">
                                          <p:val>
                                            <p:strVal val="#ppt_h"/>
                                          </p:val>
                                        </p:tav>
                                      </p:tavLst>
                                    </p:anim>
                                    <p:animEffect transition="in" filter="fade">
                                      <p:cBhvr>
                                        <p:cTn id="4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5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图片 10">
            <a:extLst>
              <a:ext uri="{FF2B5EF4-FFF2-40B4-BE49-F238E27FC236}">
                <a16:creationId xmlns:a16="http://schemas.microsoft.com/office/drawing/2014/main" id="{799B998E-255C-41C8-85BC-BB0D287757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121017" y="-147654"/>
            <a:ext cx="9144000" cy="5318991"/>
          </a:xfrm>
          <a:prstGeom prst="rect">
            <a:avLst/>
          </a:prstGeom>
        </p:spPr>
      </p:pic>
      <p:sp>
        <p:nvSpPr>
          <p:cNvPr id="22" name="文本框 2">
            <a:extLst>
              <a:ext uri="{FF2B5EF4-FFF2-40B4-BE49-F238E27FC236}">
                <a16:creationId xmlns:a16="http://schemas.microsoft.com/office/drawing/2014/main" id="{566112EE-2BCF-49C4-92B7-19FC2427764D}"/>
              </a:ext>
            </a:extLst>
          </p:cNvPr>
          <p:cNvSpPr txBox="1"/>
          <p:nvPr/>
        </p:nvSpPr>
        <p:spPr>
          <a:xfrm rot="21012090">
            <a:off x="166254" y="202551"/>
            <a:ext cx="1941805" cy="698063"/>
          </a:xfrm>
          <a:prstGeom prst="round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3500" b="0" i="0" u="none" strike="noStrike" kern="1200" cap="none" spc="-150" normalizeH="0" baseline="0" noProof="0" dirty="0" err="1">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rPr>
              <a:t>Gi</a:t>
            </a:r>
            <a:r>
              <a:rPr kumimoji="0" lang="en-US" altLang="zh-CN" sz="3500" b="0" i="0" u="none" strike="noStrike" kern="1200" cap="none" spc="-150" normalizeH="0" noProof="0" dirty="0" err="1">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rPr>
              <a:t>ải</a:t>
            </a:r>
            <a:r>
              <a:rPr kumimoji="0" lang="en-US" altLang="zh-CN" sz="3500" b="0" i="0" u="none" strike="noStrike" kern="1200" cap="none" spc="-150" normalizeH="0" noProof="0" dirty="0">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rPr>
              <a:t> </a:t>
            </a:r>
            <a:r>
              <a:rPr kumimoji="0" lang="en-US" altLang="zh-CN" sz="3500" b="0" i="0" u="none" strike="noStrike" kern="1200" cap="none" spc="-150" normalizeH="0" noProof="0" dirty="0" err="1">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rPr>
              <a:t>nghĩa</a:t>
            </a:r>
            <a:endParaRPr kumimoji="0" lang="zh-CN" altLang="en-US" sz="3500" b="0" i="0" u="none" strike="noStrike" kern="1200" cap="none" spc="-150" normalizeH="0" baseline="0" noProof="0" dirty="0">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endParaRPr>
          </a:p>
        </p:txBody>
      </p:sp>
      <p:sp>
        <p:nvSpPr>
          <p:cNvPr id="54" name="文本框 44">
            <a:extLst>
              <a:ext uri="{FF2B5EF4-FFF2-40B4-BE49-F238E27FC236}">
                <a16:creationId xmlns:a16="http://schemas.microsoft.com/office/drawing/2014/main" id="{D788A58A-2CB6-439D-BA16-153C49B78210}"/>
              </a:ext>
            </a:extLst>
          </p:cNvPr>
          <p:cNvSpPr txBox="1">
            <a:spLocks noChangeArrowheads="1"/>
          </p:cNvSpPr>
          <p:nvPr>
            <p:custDataLst>
              <p:tags r:id="rId1"/>
            </p:custDataLst>
          </p:nvPr>
        </p:nvSpPr>
        <p:spPr bwMode="auto">
          <a:xfrm>
            <a:off x="839189" y="2140086"/>
            <a:ext cx="3388013" cy="1281562"/>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sz="2500" b="0" i="0" dirty="0" err="1">
                <a:solidFill>
                  <a:srgbClr val="002060"/>
                </a:solidFill>
                <a:effectLst/>
                <a:latin typeface="UTM Loko" panose="02040603050506020204" pitchFamily="18" charset="0"/>
              </a:rPr>
              <a:t>Thể</a:t>
            </a:r>
            <a:r>
              <a:rPr lang="en-US" sz="2500" b="0" i="0" dirty="0">
                <a:solidFill>
                  <a:srgbClr val="002060"/>
                </a:solidFill>
                <a:effectLst/>
                <a:latin typeface="UTM Loko" panose="02040603050506020204" pitchFamily="18" charset="0"/>
              </a:rPr>
              <a:t> </a:t>
            </a:r>
            <a:r>
              <a:rPr lang="en-US" sz="2500" b="0" i="0" dirty="0" err="1">
                <a:solidFill>
                  <a:srgbClr val="002060"/>
                </a:solidFill>
                <a:effectLst/>
                <a:latin typeface="UTM Loko" panose="02040603050506020204" pitchFamily="18" charset="0"/>
              </a:rPr>
              <a:t>hiện</a:t>
            </a:r>
            <a:r>
              <a:rPr lang="en-US" sz="2500" b="0" i="0" dirty="0">
                <a:solidFill>
                  <a:srgbClr val="002060"/>
                </a:solidFill>
                <a:effectLst/>
                <a:latin typeface="UTM Loko" panose="02040603050506020204" pitchFamily="18" charset="0"/>
              </a:rPr>
              <a:t> </a:t>
            </a:r>
            <a:r>
              <a:rPr lang="en-US" sz="2500" b="0" i="0" dirty="0" err="1">
                <a:solidFill>
                  <a:srgbClr val="002060"/>
                </a:solidFill>
                <a:effectLst/>
                <a:latin typeface="UTM Loko" panose="02040603050506020204" pitchFamily="18" charset="0"/>
              </a:rPr>
              <a:t>sự</a:t>
            </a:r>
            <a:r>
              <a:rPr lang="en-US" sz="2500" b="0" i="0" dirty="0">
                <a:solidFill>
                  <a:srgbClr val="002060"/>
                </a:solidFill>
                <a:effectLst/>
                <a:latin typeface="UTM Loko" panose="02040603050506020204" pitchFamily="18" charset="0"/>
              </a:rPr>
              <a:t> </a:t>
            </a:r>
            <a:r>
              <a:rPr lang="en-US" sz="2500" b="0" i="0" dirty="0" err="1">
                <a:solidFill>
                  <a:srgbClr val="002060"/>
                </a:solidFill>
                <a:effectLst/>
                <a:latin typeface="UTM Loko" panose="02040603050506020204" pitchFamily="18" charset="0"/>
              </a:rPr>
              <a:t>kiên</a:t>
            </a:r>
            <a:r>
              <a:rPr lang="en-US" sz="2500" b="0" i="0" dirty="0">
                <a:solidFill>
                  <a:srgbClr val="002060"/>
                </a:solidFill>
                <a:effectLst/>
                <a:latin typeface="UTM Loko" panose="02040603050506020204" pitchFamily="18" charset="0"/>
              </a:rPr>
              <a:t> </a:t>
            </a:r>
            <a:r>
              <a:rPr lang="en-US" sz="2500" b="0" i="0" dirty="0" err="1">
                <a:solidFill>
                  <a:srgbClr val="002060"/>
                </a:solidFill>
                <a:effectLst/>
                <a:latin typeface="UTM Loko" panose="02040603050506020204" pitchFamily="18" charset="0"/>
              </a:rPr>
              <a:t>trì</a:t>
            </a:r>
            <a:r>
              <a:rPr lang="en-US" sz="2500" b="0" i="0" dirty="0">
                <a:solidFill>
                  <a:srgbClr val="002060"/>
                </a:solidFill>
                <a:effectLst/>
                <a:latin typeface="UTM Loko" panose="02040603050506020204" pitchFamily="18" charset="0"/>
              </a:rPr>
              <a:t> </a:t>
            </a:r>
            <a:r>
              <a:rPr lang="en-US" sz="2500" b="0" i="0" dirty="0" err="1">
                <a:solidFill>
                  <a:srgbClr val="002060"/>
                </a:solidFill>
                <a:effectLst/>
                <a:latin typeface="UTM Loko" panose="02040603050506020204" pitchFamily="18" charset="0"/>
              </a:rPr>
              <a:t>phấn</a:t>
            </a:r>
            <a:r>
              <a:rPr lang="en-US" sz="2500" b="0" i="0" dirty="0">
                <a:solidFill>
                  <a:srgbClr val="002060"/>
                </a:solidFill>
                <a:effectLst/>
                <a:latin typeface="UTM Loko" panose="02040603050506020204" pitchFamily="18" charset="0"/>
              </a:rPr>
              <a:t> </a:t>
            </a:r>
            <a:r>
              <a:rPr lang="en-US" sz="2500" b="0" i="0" dirty="0" err="1">
                <a:solidFill>
                  <a:srgbClr val="002060"/>
                </a:solidFill>
                <a:effectLst/>
                <a:latin typeface="UTM Loko" panose="02040603050506020204" pitchFamily="18" charset="0"/>
              </a:rPr>
              <a:t>đấu</a:t>
            </a:r>
            <a:r>
              <a:rPr lang="en-US" sz="2500" b="0" i="0" dirty="0">
                <a:solidFill>
                  <a:srgbClr val="002060"/>
                </a:solidFill>
                <a:effectLst/>
                <a:latin typeface="UTM Loko" panose="02040603050506020204" pitchFamily="18" charset="0"/>
              </a:rPr>
              <a:t> </a:t>
            </a:r>
            <a:r>
              <a:rPr lang="en-US" sz="2500" b="0" i="0" dirty="0" err="1">
                <a:solidFill>
                  <a:srgbClr val="002060"/>
                </a:solidFill>
                <a:effectLst/>
                <a:latin typeface="UTM Loko" panose="02040603050506020204" pitchFamily="18" charset="0"/>
              </a:rPr>
              <a:t>để</a:t>
            </a:r>
            <a:r>
              <a:rPr lang="en-US" sz="2500" b="0" i="0" dirty="0">
                <a:solidFill>
                  <a:srgbClr val="002060"/>
                </a:solidFill>
                <a:effectLst/>
                <a:latin typeface="UTM Loko" panose="02040603050506020204" pitchFamily="18" charset="0"/>
              </a:rPr>
              <a:t> </a:t>
            </a:r>
            <a:r>
              <a:rPr lang="en-US" sz="2500" b="0" i="0" dirty="0" err="1">
                <a:solidFill>
                  <a:srgbClr val="002060"/>
                </a:solidFill>
                <a:effectLst/>
                <a:latin typeface="UTM Loko" panose="02040603050506020204" pitchFamily="18" charset="0"/>
              </a:rPr>
              <a:t>đạt</a:t>
            </a:r>
            <a:r>
              <a:rPr lang="en-US" sz="2500" b="0" i="0" dirty="0">
                <a:solidFill>
                  <a:srgbClr val="002060"/>
                </a:solidFill>
                <a:effectLst/>
                <a:latin typeface="UTM Loko" panose="02040603050506020204" pitchFamily="18" charset="0"/>
              </a:rPr>
              <a:t> </a:t>
            </a:r>
            <a:r>
              <a:rPr lang="en-US" sz="2500" b="0" i="0" dirty="0" err="1">
                <a:solidFill>
                  <a:srgbClr val="002060"/>
                </a:solidFill>
                <a:effectLst/>
                <a:latin typeface="UTM Loko" panose="02040603050506020204" pitchFamily="18" charset="0"/>
              </a:rPr>
              <a:t>mục</a:t>
            </a:r>
            <a:r>
              <a:rPr lang="en-US" sz="2500" b="0" i="0" dirty="0">
                <a:solidFill>
                  <a:srgbClr val="002060"/>
                </a:solidFill>
                <a:effectLst/>
                <a:latin typeface="UTM Loko" panose="02040603050506020204" pitchFamily="18" charset="0"/>
              </a:rPr>
              <a:t> </a:t>
            </a:r>
            <a:r>
              <a:rPr lang="en-US" sz="2500" b="0" i="0" dirty="0" err="1">
                <a:solidFill>
                  <a:srgbClr val="002060"/>
                </a:solidFill>
                <a:effectLst/>
                <a:latin typeface="UTM Loko" panose="02040603050506020204" pitchFamily="18" charset="0"/>
              </a:rPr>
              <a:t>đích</a:t>
            </a:r>
            <a:r>
              <a:rPr lang="en-US" sz="2500" b="0" i="0" dirty="0">
                <a:solidFill>
                  <a:srgbClr val="002060"/>
                </a:solidFill>
                <a:effectLst/>
                <a:latin typeface="UTM Loko" panose="02040603050506020204" pitchFamily="18" charset="0"/>
              </a:rPr>
              <a:t> </a:t>
            </a:r>
            <a:r>
              <a:rPr lang="en-US" sz="2500" b="0" i="0" dirty="0" err="1">
                <a:solidFill>
                  <a:srgbClr val="002060"/>
                </a:solidFill>
                <a:effectLst/>
                <a:latin typeface="UTM Loko" panose="02040603050506020204" pitchFamily="18" charset="0"/>
              </a:rPr>
              <a:t>đề</a:t>
            </a:r>
            <a:r>
              <a:rPr lang="en-US" sz="2500" b="0" i="0" dirty="0">
                <a:solidFill>
                  <a:srgbClr val="002060"/>
                </a:solidFill>
                <a:effectLst/>
                <a:latin typeface="UTM Loko" panose="02040603050506020204" pitchFamily="18" charset="0"/>
              </a:rPr>
              <a:t> ra.</a:t>
            </a:r>
            <a:endParaRPr lang="en-US" sz="2500" dirty="0">
              <a:solidFill>
                <a:srgbClr val="002060"/>
              </a:solidFill>
              <a:latin typeface="UTM Loko" panose="02040603050506020204" pitchFamily="18" charset="0"/>
              <a:cs typeface="#9Slide04 Pridi SemiBold" panose="00000700000000000000" pitchFamily="2" charset="-34"/>
            </a:endParaRPr>
          </a:p>
        </p:txBody>
      </p:sp>
      <p:grpSp>
        <p:nvGrpSpPr>
          <p:cNvPr id="14" name="Group 13">
            <a:extLst>
              <a:ext uri="{FF2B5EF4-FFF2-40B4-BE49-F238E27FC236}">
                <a16:creationId xmlns:a16="http://schemas.microsoft.com/office/drawing/2014/main" id="{A8DB4052-71CD-4127-8DA5-059D0634A880}"/>
              </a:ext>
            </a:extLst>
          </p:cNvPr>
          <p:cNvGrpSpPr/>
          <p:nvPr/>
        </p:nvGrpSpPr>
        <p:grpSpPr>
          <a:xfrm>
            <a:off x="2274313" y="283927"/>
            <a:ext cx="5835214" cy="1110764"/>
            <a:chOff x="2067515" y="2172493"/>
            <a:chExt cx="4682998" cy="728501"/>
          </a:xfrm>
        </p:grpSpPr>
        <p:sp>
          <p:nvSpPr>
            <p:cNvPr id="17" name="文本框 44">
              <a:extLst>
                <a:ext uri="{FF2B5EF4-FFF2-40B4-BE49-F238E27FC236}">
                  <a16:creationId xmlns:a16="http://schemas.microsoft.com/office/drawing/2014/main" id="{CF56C363-E1A6-48E9-A047-405A48BA7160}"/>
                </a:ext>
              </a:extLst>
            </p:cNvPr>
            <p:cNvSpPr txBox="1">
              <a:spLocks noChangeArrowheads="1"/>
            </p:cNvSpPr>
            <p:nvPr>
              <p:custDataLst>
                <p:tags r:id="rId2"/>
              </p:custDataLst>
            </p:nvPr>
          </p:nvSpPr>
          <p:spPr bwMode="auto">
            <a:xfrm>
              <a:off x="2516818" y="2378310"/>
              <a:ext cx="4233695" cy="522684"/>
            </a:xfrm>
            <a:prstGeom prst="roundRect">
              <a:avLst/>
            </a:prstGeom>
            <a:solidFill>
              <a:schemeClr val="accent6">
                <a:lumMod val="10000"/>
                <a:lumOff val="90000"/>
              </a:schemeClr>
            </a:solidFill>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sz="2400" b="1" dirty="0">
                  <a:latin typeface="UVN Bach Dang Nang" panose="02070803090706020303" pitchFamily="18" charset="0"/>
                  <a:cs typeface="Times New Roman" pitchFamily="18" charset="0"/>
                </a:rPr>
                <a:t>Thua </a:t>
              </a:r>
              <a:r>
                <a:rPr lang="en-US" sz="2400" b="1" dirty="0" err="1">
                  <a:latin typeface="UVN Bach Dang Nang" panose="02070803090706020303" pitchFamily="18" charset="0"/>
                  <a:cs typeface="Times New Roman" pitchFamily="18" charset="0"/>
                </a:rPr>
                <a:t>keo</a:t>
              </a:r>
              <a:r>
                <a:rPr lang="en-US" sz="2400" b="1" dirty="0">
                  <a:latin typeface="UVN Bach Dang Nang" panose="02070803090706020303" pitchFamily="18" charset="0"/>
                  <a:cs typeface="Times New Roman" pitchFamily="18" charset="0"/>
                </a:rPr>
                <a:t> </a:t>
              </a:r>
              <a:r>
                <a:rPr lang="en-US" sz="2400" b="1" dirty="0" err="1">
                  <a:latin typeface="UVN Bach Dang Nang" panose="02070803090706020303" pitchFamily="18" charset="0"/>
                  <a:cs typeface="Times New Roman" pitchFamily="18" charset="0"/>
                </a:rPr>
                <a:t>này</a:t>
              </a:r>
              <a:r>
                <a:rPr lang="en-US" sz="2400" b="1" dirty="0">
                  <a:latin typeface="UVN Bach Dang Nang" panose="02070803090706020303" pitchFamily="18" charset="0"/>
                  <a:cs typeface="Times New Roman" pitchFamily="18" charset="0"/>
                </a:rPr>
                <a:t>,  </a:t>
              </a:r>
              <a:r>
                <a:rPr lang="en-US" sz="2400" b="1" dirty="0" err="1">
                  <a:latin typeface="UVN Bach Dang Nang" panose="02070803090706020303" pitchFamily="18" charset="0"/>
                  <a:cs typeface="Times New Roman" pitchFamily="18" charset="0"/>
                </a:rPr>
                <a:t>bày</a:t>
              </a:r>
              <a:r>
                <a:rPr lang="en-US" sz="2400" b="1" dirty="0">
                  <a:latin typeface="UVN Bach Dang Nang" panose="02070803090706020303" pitchFamily="18" charset="0"/>
                  <a:cs typeface="Times New Roman" pitchFamily="18" charset="0"/>
                </a:rPr>
                <a:t> </a:t>
              </a:r>
              <a:r>
                <a:rPr lang="en-US" sz="2400" b="1" dirty="0" err="1">
                  <a:latin typeface="UVN Bach Dang Nang" panose="02070803090706020303" pitchFamily="18" charset="0"/>
                  <a:cs typeface="Times New Roman" pitchFamily="18" charset="0"/>
                </a:rPr>
                <a:t>keo</a:t>
              </a:r>
              <a:r>
                <a:rPr lang="en-US" sz="2400" b="1" dirty="0">
                  <a:latin typeface="UVN Bach Dang Nang" panose="02070803090706020303" pitchFamily="18" charset="0"/>
                  <a:cs typeface="Times New Roman" pitchFamily="18" charset="0"/>
                </a:rPr>
                <a:t> </a:t>
              </a:r>
              <a:r>
                <a:rPr lang="en-US" sz="2400" b="1" dirty="0" err="1">
                  <a:latin typeface="UVN Bach Dang Nang" panose="02070803090706020303" pitchFamily="18" charset="0"/>
                  <a:cs typeface="Times New Roman" pitchFamily="18" charset="0"/>
                </a:rPr>
                <a:t>khác</a:t>
              </a:r>
              <a:endParaRPr lang="en-US" sz="2400" b="1" dirty="0">
                <a:latin typeface="UVN Bach Dang Nang" panose="02070803090706020303" pitchFamily="18" charset="0"/>
                <a:cs typeface="Times New Roman" pitchFamily="18" charset="0"/>
              </a:endParaRPr>
            </a:p>
          </p:txBody>
        </p:sp>
        <p:grpSp>
          <p:nvGrpSpPr>
            <p:cNvPr id="18" name="组合 18">
              <a:extLst>
                <a:ext uri="{FF2B5EF4-FFF2-40B4-BE49-F238E27FC236}">
                  <a16:creationId xmlns:a16="http://schemas.microsoft.com/office/drawing/2014/main" id="{C824018C-AB20-49CE-ADCD-9E288927D070}"/>
                </a:ext>
              </a:extLst>
            </p:cNvPr>
            <p:cNvGrpSpPr/>
            <p:nvPr/>
          </p:nvGrpSpPr>
          <p:grpSpPr>
            <a:xfrm>
              <a:off x="2067515" y="2172493"/>
              <a:ext cx="644275" cy="378619"/>
              <a:chOff x="2907904" y="2216944"/>
              <a:chExt cx="644275" cy="378619"/>
            </a:xfrm>
          </p:grpSpPr>
          <p:sp>
            <p:nvSpPr>
              <p:cNvPr id="19" name="KSO_Shape">
                <a:extLst>
                  <a:ext uri="{FF2B5EF4-FFF2-40B4-BE49-F238E27FC236}">
                    <a16:creationId xmlns:a16="http://schemas.microsoft.com/office/drawing/2014/main" id="{29B8D4B8-F405-497E-A484-C427EF38EFAE}"/>
                  </a:ext>
                </a:extLst>
              </p:cNvPr>
              <p:cNvSpPr/>
              <p:nvPr>
                <p:custDataLst>
                  <p:tags r:id="rId3"/>
                </p:custDataLst>
              </p:nvPr>
            </p:nvSpPr>
            <p:spPr>
              <a:xfrm>
                <a:off x="2907904" y="22169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20" name="KSO_Shape">
                <a:extLst>
                  <a:ext uri="{FF2B5EF4-FFF2-40B4-BE49-F238E27FC236}">
                    <a16:creationId xmlns:a16="http://schemas.microsoft.com/office/drawing/2014/main" id="{6A5DEA34-27E6-4D6C-BD4C-07E124F51B18}"/>
                  </a:ext>
                </a:extLst>
              </p:cNvPr>
              <p:cNvSpPr/>
              <p:nvPr>
                <p:custDataLst>
                  <p:tags r:id="rId4"/>
                </p:custDataLst>
              </p:nvPr>
            </p:nvSpPr>
            <p:spPr>
              <a:xfrm rot="922652">
                <a:off x="3137175" y="2217508"/>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03</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pic>
        <p:nvPicPr>
          <p:cNvPr id="3" name="Picture 2" descr="A picture containing text&#10;&#10;Description automatically generated">
            <a:extLst>
              <a:ext uri="{FF2B5EF4-FFF2-40B4-BE49-F238E27FC236}">
                <a16:creationId xmlns:a16="http://schemas.microsoft.com/office/drawing/2014/main" id="{41002A48-9F05-4FC0-BE58-5584DC702F58}"/>
              </a:ext>
            </a:extLst>
          </p:cNvPr>
          <p:cNvPicPr>
            <a:picLocks noChangeAspect="1"/>
          </p:cNvPicPr>
          <p:nvPr/>
        </p:nvPicPr>
        <p:blipFill>
          <a:blip r:embed="rId8" cstate="print">
            <a:extLst>
              <a:ext uri="{BEBA8EAE-BF5A-486C-A8C5-ECC9F3942E4B}">
                <a14:imgProps xmlns:a14="http://schemas.microsoft.com/office/drawing/2010/main">
                  <a14:imgLayer r:embed="rId9">
                    <a14:imgEffect>
                      <a14:saturation sat="300000"/>
                    </a14:imgEffect>
                  </a14:imgLayer>
                </a14:imgProps>
              </a:ext>
              <a:ext uri="{28A0092B-C50C-407E-A947-70E740481C1C}">
                <a14:useLocalDpi xmlns:a14="http://schemas.microsoft.com/office/drawing/2010/main" val="0"/>
              </a:ext>
            </a:extLst>
          </a:blip>
          <a:stretch>
            <a:fillRect/>
          </a:stretch>
        </p:blipFill>
        <p:spPr>
          <a:xfrm rot="788717">
            <a:off x="4974442" y="2034273"/>
            <a:ext cx="2719214" cy="271921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2" name="TextBox 11">
            <a:extLst>
              <a:ext uri="{FF2B5EF4-FFF2-40B4-BE49-F238E27FC236}">
                <a16:creationId xmlns:a16="http://schemas.microsoft.com/office/drawing/2014/main" id="{B86E6D4B-3812-4868-9BB6-700F491E1712}"/>
              </a:ext>
            </a:extLst>
          </p:cNvPr>
          <p:cNvSpPr txBox="1"/>
          <p:nvPr/>
        </p:nvSpPr>
        <p:spPr>
          <a:xfrm>
            <a:off x="8075596" y="22600"/>
            <a:ext cx="1838425" cy="300082"/>
          </a:xfrm>
          <a:prstGeom prst="rect">
            <a:avLst/>
          </a:prstGeom>
          <a:noFill/>
        </p:spPr>
        <p:txBody>
          <a:bodyPr wrap="square" rtlCol="0">
            <a:spAutoFit/>
          </a:bodyPr>
          <a:lstStyle/>
          <a:p>
            <a:r>
              <a:rPr lang="en-US" dirty="0">
                <a:solidFill>
                  <a:srgbClr val="AAE4E8"/>
                </a:solidFill>
                <a:latin typeface="UTM Loko" panose="02040603050506020204" pitchFamily="18" charset="0"/>
              </a:rPr>
              <a:t>MĂNGNON</a:t>
            </a:r>
          </a:p>
        </p:txBody>
      </p:sp>
    </p:spTree>
    <p:extLst>
      <p:ext uri="{BB962C8B-B14F-4D97-AF65-F5344CB8AC3E}">
        <p14:creationId xmlns:p14="http://schemas.microsoft.com/office/powerpoint/2010/main" val="31015967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22"/>
                                        </p:tgtEl>
                                        <p:attrNameLst>
                                          <p:attrName>style.visibility</p:attrName>
                                        </p:attrNameLst>
                                      </p:cBhvr>
                                      <p:to>
                                        <p:strVal val="visible"/>
                                      </p:to>
                                    </p:set>
                                    <p:anim by="(-#ppt_w*2)" calcmode="lin" valueType="num">
                                      <p:cBhvr rctx="PPT">
                                        <p:cTn id="7" dur="500" autoRev="1" fill="hold">
                                          <p:stCondLst>
                                            <p:cond delay="0"/>
                                          </p:stCondLst>
                                        </p:cTn>
                                        <p:tgtEl>
                                          <p:spTgt spid="22"/>
                                        </p:tgtEl>
                                        <p:attrNameLst>
                                          <p:attrName>ppt_w</p:attrName>
                                        </p:attrNameLst>
                                      </p:cBhvr>
                                    </p:anim>
                                    <p:anim by="(#ppt_w*0.50)" calcmode="lin" valueType="num">
                                      <p:cBhvr>
                                        <p:cTn id="8" dur="500" decel="50000" autoRev="1" fill="hold">
                                          <p:stCondLst>
                                            <p:cond delay="0"/>
                                          </p:stCondLst>
                                        </p:cTn>
                                        <p:tgtEl>
                                          <p:spTgt spid="22"/>
                                        </p:tgtEl>
                                        <p:attrNameLst>
                                          <p:attrName>ppt_x</p:attrName>
                                        </p:attrNameLst>
                                      </p:cBhvr>
                                    </p:anim>
                                    <p:anim from="(-#ppt_h/2)" to="(#ppt_y)" calcmode="lin" valueType="num">
                                      <p:cBhvr>
                                        <p:cTn id="9" dur="1000" fill="hold">
                                          <p:stCondLst>
                                            <p:cond delay="0"/>
                                          </p:stCondLst>
                                        </p:cTn>
                                        <p:tgtEl>
                                          <p:spTgt spid="22"/>
                                        </p:tgtEl>
                                        <p:attrNameLst>
                                          <p:attrName>ppt_y</p:attrName>
                                        </p:attrNameLst>
                                      </p:cBhvr>
                                    </p:anim>
                                    <p:animRot by="21600000">
                                      <p:cBhvr>
                                        <p:cTn id="10" dur="1000" fill="hold">
                                          <p:stCondLst>
                                            <p:cond delay="0"/>
                                          </p:stCondLst>
                                        </p:cTn>
                                        <p:tgtEl>
                                          <p:spTgt spid="22"/>
                                        </p:tgtEl>
                                        <p:attrNameLst>
                                          <p:attrName>r</p:attrName>
                                        </p:attrNameLst>
                                      </p:cBhvr>
                                    </p:animRot>
                                  </p:childTnLst>
                                </p:cTn>
                              </p:par>
                            </p:childTnLst>
                          </p:cTn>
                        </p:par>
                        <p:par>
                          <p:cTn id="11" fill="hold">
                            <p:stCondLst>
                              <p:cond delay="1800"/>
                            </p:stCondLst>
                            <p:childTnLst>
                              <p:par>
                                <p:cTn id="12" presetID="32" presetClass="emph" presetSubtype="0" fill="hold" grpId="1" nodeType="afterEffect">
                                  <p:stCondLst>
                                    <p:cond delay="0"/>
                                  </p:stCondLst>
                                  <p:iterate type="lt">
                                    <p:tmPct val="0"/>
                                  </p:iterate>
                                  <p:childTnLst>
                                    <p:animRot by="120000">
                                      <p:cBhvr>
                                        <p:cTn id="13" dur="100" fill="hold">
                                          <p:stCondLst>
                                            <p:cond delay="0"/>
                                          </p:stCondLst>
                                        </p:cTn>
                                        <p:tgtEl>
                                          <p:spTgt spid="22"/>
                                        </p:tgtEl>
                                        <p:attrNameLst>
                                          <p:attrName>r</p:attrName>
                                        </p:attrNameLst>
                                      </p:cBhvr>
                                    </p:animRot>
                                    <p:animRot by="-240000">
                                      <p:cBhvr>
                                        <p:cTn id="14" dur="200" fill="hold">
                                          <p:stCondLst>
                                            <p:cond delay="200"/>
                                          </p:stCondLst>
                                        </p:cTn>
                                        <p:tgtEl>
                                          <p:spTgt spid="22"/>
                                        </p:tgtEl>
                                        <p:attrNameLst>
                                          <p:attrName>r</p:attrName>
                                        </p:attrNameLst>
                                      </p:cBhvr>
                                    </p:animRot>
                                    <p:animRot by="240000">
                                      <p:cBhvr>
                                        <p:cTn id="15" dur="200" fill="hold">
                                          <p:stCondLst>
                                            <p:cond delay="400"/>
                                          </p:stCondLst>
                                        </p:cTn>
                                        <p:tgtEl>
                                          <p:spTgt spid="22"/>
                                        </p:tgtEl>
                                        <p:attrNameLst>
                                          <p:attrName>r</p:attrName>
                                        </p:attrNameLst>
                                      </p:cBhvr>
                                    </p:animRot>
                                    <p:animRot by="-240000">
                                      <p:cBhvr>
                                        <p:cTn id="16" dur="200" fill="hold">
                                          <p:stCondLst>
                                            <p:cond delay="600"/>
                                          </p:stCondLst>
                                        </p:cTn>
                                        <p:tgtEl>
                                          <p:spTgt spid="22"/>
                                        </p:tgtEl>
                                        <p:attrNameLst>
                                          <p:attrName>r</p:attrName>
                                        </p:attrNameLst>
                                      </p:cBhvr>
                                    </p:animRot>
                                    <p:animRot by="120000">
                                      <p:cBhvr>
                                        <p:cTn id="17" dur="200" fill="hold">
                                          <p:stCondLst>
                                            <p:cond delay="800"/>
                                          </p:stCondLst>
                                        </p:cTn>
                                        <p:tgtEl>
                                          <p:spTgt spid="22"/>
                                        </p:tgtEl>
                                        <p:attrNameLst>
                                          <p:attrName>r</p:attrName>
                                        </p:attrNameLst>
                                      </p:cBhvr>
                                    </p:animRot>
                                  </p:childTnLst>
                                </p:cTn>
                              </p:par>
                            </p:childTnLst>
                          </p:cTn>
                        </p:par>
                        <p:par>
                          <p:cTn id="18" fill="hold">
                            <p:stCondLst>
                              <p:cond delay="2800"/>
                            </p:stCondLst>
                            <p:childTnLst>
                              <p:par>
                                <p:cTn id="19" presetID="42" presetClass="entr" presetSubtype="0" fill="hold" nodeType="afterEffect">
                                  <p:stCondLst>
                                    <p:cond delay="0"/>
                                  </p:stCondLst>
                                  <p:childTnLst>
                                    <p:set>
                                      <p:cBhvr>
                                        <p:cTn id="20" dur="1" fill="hold">
                                          <p:stCondLst>
                                            <p:cond delay="0"/>
                                          </p:stCondLst>
                                        </p:cTn>
                                        <p:tgtEl>
                                          <p:spTgt spid="58"/>
                                        </p:tgtEl>
                                        <p:attrNameLst>
                                          <p:attrName>style.visibility</p:attrName>
                                        </p:attrNameLst>
                                      </p:cBhvr>
                                      <p:to>
                                        <p:strVal val="visible"/>
                                      </p:to>
                                    </p:set>
                                    <p:animEffect transition="in" filter="fade">
                                      <p:cBhvr>
                                        <p:cTn id="21" dur="1000"/>
                                        <p:tgtEl>
                                          <p:spTgt spid="58"/>
                                        </p:tgtEl>
                                      </p:cBhvr>
                                    </p:animEffect>
                                    <p:anim calcmode="lin" valueType="num">
                                      <p:cBhvr>
                                        <p:cTn id="22" dur="1000" fill="hold"/>
                                        <p:tgtEl>
                                          <p:spTgt spid="58"/>
                                        </p:tgtEl>
                                        <p:attrNameLst>
                                          <p:attrName>ppt_x</p:attrName>
                                        </p:attrNameLst>
                                      </p:cBhvr>
                                      <p:tavLst>
                                        <p:tav tm="0">
                                          <p:val>
                                            <p:strVal val="#ppt_x"/>
                                          </p:val>
                                        </p:tav>
                                        <p:tav tm="100000">
                                          <p:val>
                                            <p:strVal val="#ppt_x"/>
                                          </p:val>
                                        </p:tav>
                                      </p:tavLst>
                                    </p:anim>
                                    <p:anim calcmode="lin" valueType="num">
                                      <p:cBhvr>
                                        <p:cTn id="23"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randombar(horizontal)">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54"/>
                                        </p:tgtEl>
                                        <p:attrNameLst>
                                          <p:attrName>style.visibility</p:attrName>
                                        </p:attrNameLst>
                                      </p:cBhvr>
                                      <p:to>
                                        <p:strVal val="visible"/>
                                      </p:to>
                                    </p:set>
                                    <p:animEffect transition="in" filter="barn(inVertical)">
                                      <p:cBhvr>
                                        <p:cTn id="33" dur="500"/>
                                        <p:tgtEl>
                                          <p:spTgt spid="54"/>
                                        </p:tgtEl>
                                      </p:cBhvr>
                                    </p:animEffect>
                                  </p:childTnLst>
                                </p:cTn>
                              </p:par>
                              <p:par>
                                <p:cTn id="34" presetID="16" presetClass="entr" presetSubtype="21" fill="hold" nodeType="with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barn(inVertical)">
                                      <p:cBhvr>
                                        <p:cTn id="3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5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图片 10">
            <a:extLst>
              <a:ext uri="{FF2B5EF4-FFF2-40B4-BE49-F238E27FC236}">
                <a16:creationId xmlns:a16="http://schemas.microsoft.com/office/drawing/2014/main" id="{799B998E-255C-41C8-85BC-BB0D287757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121017" y="-147654"/>
            <a:ext cx="9144000" cy="5318991"/>
          </a:xfrm>
          <a:prstGeom prst="rect">
            <a:avLst/>
          </a:prstGeom>
        </p:spPr>
      </p:pic>
      <p:sp>
        <p:nvSpPr>
          <p:cNvPr id="22" name="文本框 2">
            <a:extLst>
              <a:ext uri="{FF2B5EF4-FFF2-40B4-BE49-F238E27FC236}">
                <a16:creationId xmlns:a16="http://schemas.microsoft.com/office/drawing/2014/main" id="{566112EE-2BCF-49C4-92B7-19FC2427764D}"/>
              </a:ext>
            </a:extLst>
          </p:cNvPr>
          <p:cNvSpPr txBox="1"/>
          <p:nvPr/>
        </p:nvSpPr>
        <p:spPr>
          <a:xfrm rot="21012090">
            <a:off x="166254" y="202551"/>
            <a:ext cx="1941805" cy="698063"/>
          </a:xfrm>
          <a:prstGeom prst="round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3500" b="0" i="0" u="none" strike="noStrike" kern="1200" cap="none" spc="-150" normalizeH="0" baseline="0" noProof="0" dirty="0" err="1">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rPr>
              <a:t>Gi</a:t>
            </a:r>
            <a:r>
              <a:rPr kumimoji="0" lang="en-US" altLang="zh-CN" sz="3500" b="0" i="0" u="none" strike="noStrike" kern="1200" cap="none" spc="-150" normalizeH="0" noProof="0" dirty="0" err="1">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rPr>
              <a:t>ải</a:t>
            </a:r>
            <a:r>
              <a:rPr kumimoji="0" lang="en-US" altLang="zh-CN" sz="3500" b="0" i="0" u="none" strike="noStrike" kern="1200" cap="none" spc="-150" normalizeH="0" noProof="0" dirty="0">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rPr>
              <a:t> </a:t>
            </a:r>
            <a:r>
              <a:rPr kumimoji="0" lang="en-US" altLang="zh-CN" sz="3500" b="0" i="0" u="none" strike="noStrike" kern="1200" cap="none" spc="-150" normalizeH="0" noProof="0" dirty="0" err="1">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rPr>
              <a:t>nghĩa</a:t>
            </a:r>
            <a:endParaRPr kumimoji="0" lang="zh-CN" altLang="en-US" sz="3500" b="0" i="0" u="none" strike="noStrike" kern="1200" cap="none" spc="-150" normalizeH="0" baseline="0" noProof="0" dirty="0">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endParaRPr>
          </a:p>
        </p:txBody>
      </p:sp>
      <p:sp>
        <p:nvSpPr>
          <p:cNvPr id="54" name="文本框 44">
            <a:extLst>
              <a:ext uri="{FF2B5EF4-FFF2-40B4-BE49-F238E27FC236}">
                <a16:creationId xmlns:a16="http://schemas.microsoft.com/office/drawing/2014/main" id="{D788A58A-2CB6-439D-BA16-153C49B78210}"/>
              </a:ext>
            </a:extLst>
          </p:cNvPr>
          <p:cNvSpPr txBox="1">
            <a:spLocks noChangeArrowheads="1"/>
          </p:cNvSpPr>
          <p:nvPr>
            <p:custDataLst>
              <p:tags r:id="rId1"/>
            </p:custDataLst>
          </p:nvPr>
        </p:nvSpPr>
        <p:spPr bwMode="auto">
          <a:xfrm>
            <a:off x="288279" y="2007105"/>
            <a:ext cx="4283721" cy="1781316"/>
          </a:xfrm>
          <a:prstGeom prst="roundRect">
            <a:avLst/>
          </a:prstGeom>
          <a:solidFill>
            <a:srgbClr val="AAE4E8"/>
          </a:solidFill>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just"/>
            <a:r>
              <a:rPr lang="vi-VN" sz="2500" b="0" i="0" dirty="0">
                <a:solidFill>
                  <a:srgbClr val="002060"/>
                </a:solidFill>
                <a:effectLst/>
                <a:latin typeface="#9Slide04 SFU Glytus Bold" panose="00000700000000000000" pitchFamily="2" charset="0"/>
              </a:rPr>
              <a:t>Cần phải </a:t>
            </a:r>
            <a:r>
              <a:rPr lang="vi-VN" sz="2500" b="1" i="0" dirty="0">
                <a:solidFill>
                  <a:srgbClr val="002060"/>
                </a:solidFill>
                <a:effectLst/>
                <a:latin typeface="#9Slide04 SFU Glytus Bold" panose="00000700000000000000" pitchFamily="2" charset="0"/>
              </a:rPr>
              <a:t>có chí thì</a:t>
            </a:r>
            <a:r>
              <a:rPr lang="en-US" sz="2500" dirty="0">
                <a:solidFill>
                  <a:srgbClr val="002060"/>
                </a:solidFill>
                <a:latin typeface="#9Slide04 SFU Glytus Bold" panose="00000700000000000000" pitchFamily="2" charset="0"/>
              </a:rPr>
              <a:t> </a:t>
            </a:r>
            <a:r>
              <a:rPr lang="vi-VN" sz="2500" b="0" i="0" dirty="0">
                <a:solidFill>
                  <a:srgbClr val="002060"/>
                </a:solidFill>
                <a:effectLst/>
                <a:latin typeface="#9Slide04 SFU Glytus Bold" panose="00000700000000000000" pitchFamily="2" charset="0"/>
              </a:rPr>
              <a:t>mới làm </a:t>
            </a:r>
            <a:r>
              <a:rPr lang="vi-VN" sz="2500" b="1" i="0" dirty="0">
                <a:solidFill>
                  <a:srgbClr val="002060"/>
                </a:solidFill>
                <a:effectLst/>
                <a:latin typeface="#9Slide04 SFU Glytus Bold" panose="00000700000000000000" pitchFamily="2" charset="0"/>
              </a:rPr>
              <a:t>nên</a:t>
            </a:r>
            <a:r>
              <a:rPr lang="vi-VN" sz="2500" b="0" i="0" dirty="0">
                <a:solidFill>
                  <a:srgbClr val="002060"/>
                </a:solidFill>
                <a:effectLst/>
                <a:latin typeface="#9Slide04 SFU Glytus Bold" panose="00000700000000000000" pitchFamily="2" charset="0"/>
              </a:rPr>
              <a:t> việc, giống như ngôi </a:t>
            </a:r>
            <a:r>
              <a:rPr lang="vi-VN" sz="2500" b="1" i="0" dirty="0">
                <a:solidFill>
                  <a:srgbClr val="002060"/>
                </a:solidFill>
                <a:effectLst/>
                <a:latin typeface="#9Slide04 SFU Glytus Bold" panose="00000700000000000000" pitchFamily="2" charset="0"/>
              </a:rPr>
              <a:t>nhà có</a:t>
            </a:r>
            <a:r>
              <a:rPr lang="en-US" sz="2500" b="1" i="0" dirty="0">
                <a:solidFill>
                  <a:srgbClr val="002060"/>
                </a:solidFill>
                <a:effectLst/>
                <a:latin typeface="#9Slide04 SFU Glytus Bold" panose="00000700000000000000" pitchFamily="2" charset="0"/>
              </a:rPr>
              <a:t> </a:t>
            </a:r>
            <a:r>
              <a:rPr lang="vi-VN" sz="2500" b="1" i="0" dirty="0">
                <a:solidFill>
                  <a:srgbClr val="002060"/>
                </a:solidFill>
                <a:effectLst/>
                <a:latin typeface="#9Slide04 SFU Glytus Bold" panose="00000700000000000000" pitchFamily="2" charset="0"/>
              </a:rPr>
              <a:t>nền</a:t>
            </a:r>
            <a:r>
              <a:rPr lang="vi-VN" sz="2500" b="0" i="0" dirty="0">
                <a:solidFill>
                  <a:srgbClr val="002060"/>
                </a:solidFill>
                <a:effectLst/>
                <a:latin typeface="#9Slide04 SFU Glytus Bold" panose="00000700000000000000" pitchFamily="2" charset="0"/>
              </a:rPr>
              <a:t> mới </a:t>
            </a:r>
            <a:r>
              <a:rPr lang="vi-VN" sz="2500" b="1" i="0" dirty="0">
                <a:solidFill>
                  <a:srgbClr val="002060"/>
                </a:solidFill>
                <a:effectLst/>
                <a:latin typeface="#9Slide04 SFU Glytus Bold" panose="00000700000000000000" pitchFamily="2" charset="0"/>
              </a:rPr>
              <a:t>vững</a:t>
            </a:r>
            <a:r>
              <a:rPr lang="vi-VN" sz="2500" b="0" i="0" dirty="0">
                <a:solidFill>
                  <a:srgbClr val="002060"/>
                </a:solidFill>
                <a:effectLst/>
                <a:latin typeface="#9Slide04 SFU Glytus Bold" panose="00000700000000000000" pitchFamily="2" charset="0"/>
              </a:rPr>
              <a:t> ch</a:t>
            </a:r>
            <a:r>
              <a:rPr lang="en-US" sz="2500" b="0" i="0" dirty="0">
                <a:solidFill>
                  <a:srgbClr val="002060"/>
                </a:solidFill>
                <a:effectLst/>
                <a:latin typeface="#9Slide04 SFU Glytus Bold" panose="00000700000000000000" pitchFamily="2" charset="0"/>
              </a:rPr>
              <a:t>ắ</a:t>
            </a:r>
            <a:r>
              <a:rPr lang="vi-VN" sz="2500" b="0" i="0" dirty="0">
                <a:solidFill>
                  <a:srgbClr val="002060"/>
                </a:solidFill>
                <a:effectLst/>
                <a:latin typeface="#9Slide04 SFU Glytus Bold" panose="00000700000000000000" pitchFamily="2" charset="0"/>
              </a:rPr>
              <a:t>c.</a:t>
            </a:r>
            <a:endParaRPr lang="en-US" sz="2500" dirty="0">
              <a:solidFill>
                <a:srgbClr val="002060"/>
              </a:solidFill>
              <a:latin typeface="#9Slide04 SFU Glytus Bold" panose="00000700000000000000" pitchFamily="2" charset="0"/>
              <a:cs typeface="#9Slide04 Pridi SemiBold" panose="00000700000000000000" pitchFamily="2" charset="-34"/>
            </a:endParaRPr>
          </a:p>
        </p:txBody>
      </p:sp>
      <p:pic>
        <p:nvPicPr>
          <p:cNvPr id="5" name="Picture 4" descr="Engineering drawing&#10;&#10;Description automatically generated with medium confidence">
            <a:extLst>
              <a:ext uri="{FF2B5EF4-FFF2-40B4-BE49-F238E27FC236}">
                <a16:creationId xmlns:a16="http://schemas.microsoft.com/office/drawing/2014/main" id="{002F4B3C-AF7D-4A37-912E-FAC1A615D6B1}"/>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6154" b="95000" l="2188" r="96250">
                        <a14:foregroundMark x1="12812" y1="42179" x2="8229" y2="59615"/>
                        <a14:foregroundMark x1="8229" y1="59615" x2="8750" y2="46667"/>
                        <a14:foregroundMark x1="58854" y1="94615" x2="58854" y2="94615"/>
                        <a14:foregroundMark x1="53438" y1="92949" x2="53438" y2="92949"/>
                        <a14:foregroundMark x1="96250" y1="56923" x2="96250" y2="56923"/>
                        <a14:foregroundMark x1="43229" y1="9231" x2="43229" y2="9231"/>
                        <a14:foregroundMark x1="39896" y1="6154" x2="39896" y2="6154"/>
                        <a14:foregroundMark x1="2188" y1="54103" x2="2188" y2="54103"/>
                        <a14:foregroundMark x1="36250" y1="41410" x2="38542" y2="69744"/>
                        <a14:foregroundMark x1="38542" y1="69744" x2="75938" y2="73974"/>
                        <a14:foregroundMark x1="75938" y1="73974" x2="85417" y2="52821"/>
                        <a14:foregroundMark x1="85417" y1="52821" x2="64271" y2="36538"/>
                        <a14:foregroundMark x1="64271" y1="36538" x2="54479" y2="37436"/>
                        <a14:foregroundMark x1="35104" y1="41410" x2="28438" y2="63077"/>
                        <a14:foregroundMark x1="28438" y1="63077" x2="64688" y2="69744"/>
                        <a14:foregroundMark x1="64688" y1="69744" x2="85313" y2="57436"/>
                        <a14:foregroundMark x1="85313" y1="57436" x2="71458" y2="41538"/>
                        <a14:foregroundMark x1="71458" y1="41538" x2="60104" y2="39103"/>
                        <a14:foregroundMark x1="64167" y1="56923" x2="64167" y2="56923"/>
                        <a14:foregroundMark x1="28646" y1="51923" x2="28646" y2="51923"/>
                        <a14:foregroundMark x1="61042" y1="58205" x2="61042" y2="58205"/>
                        <a14:foregroundMark x1="68021" y1="56923" x2="67604" y2="55769"/>
                        <a14:foregroundMark x1="67604" y1="55769" x2="67604" y2="55769"/>
                        <a14:foregroundMark x1="67813" y1="55000" x2="67813" y2="55000"/>
                        <a14:foregroundMark x1="73021" y1="51282" x2="73021" y2="51282"/>
                        <a14:foregroundMark x1="69375" y1="51923" x2="53125" y2="61923"/>
                        <a14:foregroundMark x1="53125" y1="61923" x2="52917" y2="62179"/>
                        <a14:foregroundMark x1="64479" y1="65769" x2="64479" y2="65769"/>
                        <a14:foregroundMark x1="65521" y1="63846" x2="65521" y2="63846"/>
                        <a14:foregroundMark x1="65521" y1="62692" x2="65521" y2="62692"/>
                        <a14:foregroundMark x1="67604" y1="62179" x2="68229" y2="61923"/>
                        <a14:foregroundMark x1="73854" y1="58205" x2="73854" y2="58205"/>
                        <a14:foregroundMark x1="73854" y1="56923" x2="73854" y2="56923"/>
                        <a14:foregroundMark x1="75000" y1="55513" x2="75000" y2="55513"/>
                        <a14:foregroundMark x1="56146" y1="61282" x2="56146" y2="61282"/>
                        <a14:foregroundMark x1="56146" y1="61538" x2="56146" y2="61538"/>
                        <a14:foregroundMark x1="54792" y1="63846" x2="54792" y2="63846"/>
                        <a14:foregroundMark x1="57708" y1="62179" x2="57708" y2="62179"/>
                        <a14:foregroundMark x1="58333" y1="61923" x2="58333" y2="61923"/>
                        <a14:foregroundMark x1="52500" y1="64103" x2="52500" y2="64103"/>
                        <a14:foregroundMark x1="51354" y1="63846" x2="50208" y2="63205"/>
                        <a14:foregroundMark x1="49063" y1="61026" x2="49063" y2="61026"/>
                        <a14:foregroundMark x1="45938" y1="59359" x2="45938" y2="59359"/>
                        <a14:foregroundMark x1="25417" y1="56923" x2="25417" y2="56923"/>
                        <a14:foregroundMark x1="24792" y1="55256" x2="24792" y2="55256"/>
                        <a14:foregroundMark x1="26354" y1="53846" x2="26354" y2="53846"/>
                        <a14:foregroundMark x1="54271" y1="95000" x2="54271" y2="95000"/>
                      </a14:backgroundRemoval>
                    </a14:imgEffect>
                  </a14:imgLayer>
                </a14:imgProps>
              </a:ext>
              <a:ext uri="{28A0092B-C50C-407E-A947-70E740481C1C}">
                <a14:useLocalDpi xmlns:a14="http://schemas.microsoft.com/office/drawing/2010/main" val="0"/>
              </a:ext>
            </a:extLst>
          </a:blip>
          <a:stretch>
            <a:fillRect/>
          </a:stretch>
        </p:blipFill>
        <p:spPr>
          <a:xfrm>
            <a:off x="4877689" y="1765891"/>
            <a:ext cx="3693655" cy="3001094"/>
          </a:xfrm>
          <a:prstGeom prst="rect">
            <a:avLst/>
          </a:prstGeom>
        </p:spPr>
      </p:pic>
      <p:grpSp>
        <p:nvGrpSpPr>
          <p:cNvPr id="15" name="Group 14">
            <a:extLst>
              <a:ext uri="{FF2B5EF4-FFF2-40B4-BE49-F238E27FC236}">
                <a16:creationId xmlns:a16="http://schemas.microsoft.com/office/drawing/2014/main" id="{763BC1AE-2326-4F3F-A0FE-D7CA3C6D03B1}"/>
              </a:ext>
            </a:extLst>
          </p:cNvPr>
          <p:cNvGrpSpPr/>
          <p:nvPr/>
        </p:nvGrpSpPr>
        <p:grpSpPr>
          <a:xfrm>
            <a:off x="2646292" y="370754"/>
            <a:ext cx="5998943" cy="1107064"/>
            <a:chOff x="3927725" y="2835929"/>
            <a:chExt cx="4462791" cy="558171"/>
          </a:xfrm>
        </p:grpSpPr>
        <p:sp>
          <p:nvSpPr>
            <p:cNvPr id="16" name="文本框 45">
              <a:extLst>
                <a:ext uri="{FF2B5EF4-FFF2-40B4-BE49-F238E27FC236}">
                  <a16:creationId xmlns:a16="http://schemas.microsoft.com/office/drawing/2014/main" id="{84E82145-FD05-49FD-83E5-185F1A984948}"/>
                </a:ext>
              </a:extLst>
            </p:cNvPr>
            <p:cNvSpPr txBox="1">
              <a:spLocks noChangeArrowheads="1"/>
            </p:cNvSpPr>
            <p:nvPr>
              <p:custDataLst>
                <p:tags r:id="rId2"/>
              </p:custDataLst>
            </p:nvPr>
          </p:nvSpPr>
          <p:spPr bwMode="auto">
            <a:xfrm>
              <a:off x="4156822" y="2870225"/>
              <a:ext cx="4233694" cy="523875"/>
            </a:xfrm>
            <a:prstGeom prst="roundRect">
              <a:avLst/>
            </a:prstGeom>
            <a:solidFill>
              <a:schemeClr val="accent6">
                <a:lumMod val="10000"/>
                <a:lumOff val="90000"/>
              </a:schemeClr>
            </a:solidFill>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sz="2500" b="1" dirty="0" err="1">
                  <a:latin typeface="UVN Bach Dang Nang" panose="02070803090706020303" pitchFamily="18" charset="0"/>
                  <a:cs typeface="Times New Roman" pitchFamily="18" charset="0"/>
                </a:rPr>
                <a:t>Người</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có</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chí</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thì</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nên</a:t>
              </a:r>
              <a:endParaRPr lang="en-US" sz="2500" b="1" dirty="0">
                <a:latin typeface="UVN Bach Dang Nang" panose="02070803090706020303" pitchFamily="18" charset="0"/>
                <a:cs typeface="Times New Roman" pitchFamily="18" charset="0"/>
              </a:endParaRPr>
            </a:p>
            <a:p>
              <a:pPr algn="ctr"/>
              <a:r>
                <a:rPr lang="en-US" sz="2500" b="1" dirty="0" err="1">
                  <a:latin typeface="UVN Bach Dang Nang" panose="02070803090706020303" pitchFamily="18" charset="0"/>
                  <a:cs typeface="Times New Roman" pitchFamily="18" charset="0"/>
                </a:rPr>
                <a:t>Nhà</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có</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nền</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thì</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vững</a:t>
              </a:r>
              <a:r>
                <a:rPr lang="en-US" sz="2500" b="1" dirty="0">
                  <a:latin typeface="UVN Bach Dang Nang" panose="02070803090706020303" pitchFamily="18" charset="0"/>
                  <a:cs typeface="Times New Roman" pitchFamily="18" charset="0"/>
                </a:rPr>
                <a:t>.</a:t>
              </a:r>
            </a:p>
          </p:txBody>
        </p:sp>
        <p:grpSp>
          <p:nvGrpSpPr>
            <p:cNvPr id="21" name="组合 17">
              <a:extLst>
                <a:ext uri="{FF2B5EF4-FFF2-40B4-BE49-F238E27FC236}">
                  <a16:creationId xmlns:a16="http://schemas.microsoft.com/office/drawing/2014/main" id="{F7F4DCDB-1447-47FB-8289-97354314E277}"/>
                </a:ext>
              </a:extLst>
            </p:cNvPr>
            <p:cNvGrpSpPr/>
            <p:nvPr/>
          </p:nvGrpSpPr>
          <p:grpSpPr>
            <a:xfrm>
              <a:off x="3927725" y="2835929"/>
              <a:ext cx="644275" cy="378619"/>
              <a:chOff x="2907904" y="1569244"/>
              <a:chExt cx="644275" cy="378619"/>
            </a:xfrm>
          </p:grpSpPr>
          <p:sp>
            <p:nvSpPr>
              <p:cNvPr id="23" name="KSO_Shape">
                <a:extLst>
                  <a:ext uri="{FF2B5EF4-FFF2-40B4-BE49-F238E27FC236}">
                    <a16:creationId xmlns:a16="http://schemas.microsoft.com/office/drawing/2014/main" id="{322ADE8C-84A1-4AED-98F1-3DD47679D5A1}"/>
                  </a:ext>
                </a:extLst>
              </p:cNvPr>
              <p:cNvSpPr/>
              <p:nvPr>
                <p:custDataLst>
                  <p:tags r:id="rId3"/>
                </p:custDataLst>
              </p:nvPr>
            </p:nvSpPr>
            <p:spPr>
              <a:xfrm>
                <a:off x="2907904" y="15692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24" name="KSO_Shape">
                <a:extLst>
                  <a:ext uri="{FF2B5EF4-FFF2-40B4-BE49-F238E27FC236}">
                    <a16:creationId xmlns:a16="http://schemas.microsoft.com/office/drawing/2014/main" id="{DC3178C4-61A5-4D4B-ADC2-2C8C5FABFED6}"/>
                  </a:ext>
                </a:extLst>
              </p:cNvPr>
              <p:cNvSpPr/>
              <p:nvPr>
                <p:custDataLst>
                  <p:tags r:id="rId4"/>
                </p:custDataLst>
              </p:nvPr>
            </p:nvSpPr>
            <p:spPr>
              <a:xfrm rot="922652">
                <a:off x="3137175" y="1569434"/>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04</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spTree>
    <p:extLst>
      <p:ext uri="{BB962C8B-B14F-4D97-AF65-F5344CB8AC3E}">
        <p14:creationId xmlns:p14="http://schemas.microsoft.com/office/powerpoint/2010/main" val="29757313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22"/>
                                        </p:tgtEl>
                                        <p:attrNameLst>
                                          <p:attrName>style.visibility</p:attrName>
                                        </p:attrNameLst>
                                      </p:cBhvr>
                                      <p:to>
                                        <p:strVal val="visible"/>
                                      </p:to>
                                    </p:set>
                                    <p:anim by="(-#ppt_w*2)" calcmode="lin" valueType="num">
                                      <p:cBhvr rctx="PPT">
                                        <p:cTn id="7" dur="500" autoRev="1" fill="hold">
                                          <p:stCondLst>
                                            <p:cond delay="0"/>
                                          </p:stCondLst>
                                        </p:cTn>
                                        <p:tgtEl>
                                          <p:spTgt spid="22"/>
                                        </p:tgtEl>
                                        <p:attrNameLst>
                                          <p:attrName>ppt_w</p:attrName>
                                        </p:attrNameLst>
                                      </p:cBhvr>
                                    </p:anim>
                                    <p:anim by="(#ppt_w*0.50)" calcmode="lin" valueType="num">
                                      <p:cBhvr>
                                        <p:cTn id="8" dur="500" decel="50000" autoRev="1" fill="hold">
                                          <p:stCondLst>
                                            <p:cond delay="0"/>
                                          </p:stCondLst>
                                        </p:cTn>
                                        <p:tgtEl>
                                          <p:spTgt spid="22"/>
                                        </p:tgtEl>
                                        <p:attrNameLst>
                                          <p:attrName>ppt_x</p:attrName>
                                        </p:attrNameLst>
                                      </p:cBhvr>
                                    </p:anim>
                                    <p:anim from="(-#ppt_h/2)" to="(#ppt_y)" calcmode="lin" valueType="num">
                                      <p:cBhvr>
                                        <p:cTn id="9" dur="1000" fill="hold">
                                          <p:stCondLst>
                                            <p:cond delay="0"/>
                                          </p:stCondLst>
                                        </p:cTn>
                                        <p:tgtEl>
                                          <p:spTgt spid="22"/>
                                        </p:tgtEl>
                                        <p:attrNameLst>
                                          <p:attrName>ppt_y</p:attrName>
                                        </p:attrNameLst>
                                      </p:cBhvr>
                                    </p:anim>
                                    <p:animRot by="21600000">
                                      <p:cBhvr>
                                        <p:cTn id="10" dur="1000" fill="hold">
                                          <p:stCondLst>
                                            <p:cond delay="0"/>
                                          </p:stCondLst>
                                        </p:cTn>
                                        <p:tgtEl>
                                          <p:spTgt spid="22"/>
                                        </p:tgtEl>
                                        <p:attrNameLst>
                                          <p:attrName>r</p:attrName>
                                        </p:attrNameLst>
                                      </p:cBhvr>
                                    </p:animRot>
                                  </p:childTnLst>
                                </p:cTn>
                              </p:par>
                            </p:childTnLst>
                          </p:cTn>
                        </p:par>
                        <p:par>
                          <p:cTn id="11" fill="hold">
                            <p:stCondLst>
                              <p:cond delay="1800"/>
                            </p:stCondLst>
                            <p:childTnLst>
                              <p:par>
                                <p:cTn id="12" presetID="32" presetClass="emph" presetSubtype="0" fill="hold" grpId="1" nodeType="afterEffect">
                                  <p:stCondLst>
                                    <p:cond delay="0"/>
                                  </p:stCondLst>
                                  <p:iterate type="lt">
                                    <p:tmPct val="0"/>
                                  </p:iterate>
                                  <p:childTnLst>
                                    <p:animRot by="120000">
                                      <p:cBhvr>
                                        <p:cTn id="13" dur="100" fill="hold">
                                          <p:stCondLst>
                                            <p:cond delay="0"/>
                                          </p:stCondLst>
                                        </p:cTn>
                                        <p:tgtEl>
                                          <p:spTgt spid="22"/>
                                        </p:tgtEl>
                                        <p:attrNameLst>
                                          <p:attrName>r</p:attrName>
                                        </p:attrNameLst>
                                      </p:cBhvr>
                                    </p:animRot>
                                    <p:animRot by="-240000">
                                      <p:cBhvr>
                                        <p:cTn id="14" dur="200" fill="hold">
                                          <p:stCondLst>
                                            <p:cond delay="200"/>
                                          </p:stCondLst>
                                        </p:cTn>
                                        <p:tgtEl>
                                          <p:spTgt spid="22"/>
                                        </p:tgtEl>
                                        <p:attrNameLst>
                                          <p:attrName>r</p:attrName>
                                        </p:attrNameLst>
                                      </p:cBhvr>
                                    </p:animRot>
                                    <p:animRot by="240000">
                                      <p:cBhvr>
                                        <p:cTn id="15" dur="200" fill="hold">
                                          <p:stCondLst>
                                            <p:cond delay="400"/>
                                          </p:stCondLst>
                                        </p:cTn>
                                        <p:tgtEl>
                                          <p:spTgt spid="22"/>
                                        </p:tgtEl>
                                        <p:attrNameLst>
                                          <p:attrName>r</p:attrName>
                                        </p:attrNameLst>
                                      </p:cBhvr>
                                    </p:animRot>
                                    <p:animRot by="-240000">
                                      <p:cBhvr>
                                        <p:cTn id="16" dur="200" fill="hold">
                                          <p:stCondLst>
                                            <p:cond delay="600"/>
                                          </p:stCondLst>
                                        </p:cTn>
                                        <p:tgtEl>
                                          <p:spTgt spid="22"/>
                                        </p:tgtEl>
                                        <p:attrNameLst>
                                          <p:attrName>r</p:attrName>
                                        </p:attrNameLst>
                                      </p:cBhvr>
                                    </p:animRot>
                                    <p:animRot by="120000">
                                      <p:cBhvr>
                                        <p:cTn id="17" dur="200" fill="hold">
                                          <p:stCondLst>
                                            <p:cond delay="800"/>
                                          </p:stCondLst>
                                        </p:cTn>
                                        <p:tgtEl>
                                          <p:spTgt spid="22"/>
                                        </p:tgtEl>
                                        <p:attrNameLst>
                                          <p:attrName>r</p:attrName>
                                        </p:attrNameLst>
                                      </p:cBhvr>
                                    </p:animRot>
                                  </p:childTnLst>
                                </p:cTn>
                              </p:par>
                            </p:childTnLst>
                          </p:cTn>
                        </p:par>
                        <p:par>
                          <p:cTn id="18" fill="hold">
                            <p:stCondLst>
                              <p:cond delay="2800"/>
                            </p:stCondLst>
                            <p:childTnLst>
                              <p:par>
                                <p:cTn id="19" presetID="42" presetClass="entr" presetSubtype="0" fill="hold" nodeType="afterEffect">
                                  <p:stCondLst>
                                    <p:cond delay="0"/>
                                  </p:stCondLst>
                                  <p:childTnLst>
                                    <p:set>
                                      <p:cBhvr>
                                        <p:cTn id="20" dur="1" fill="hold">
                                          <p:stCondLst>
                                            <p:cond delay="0"/>
                                          </p:stCondLst>
                                        </p:cTn>
                                        <p:tgtEl>
                                          <p:spTgt spid="58"/>
                                        </p:tgtEl>
                                        <p:attrNameLst>
                                          <p:attrName>style.visibility</p:attrName>
                                        </p:attrNameLst>
                                      </p:cBhvr>
                                      <p:to>
                                        <p:strVal val="visible"/>
                                      </p:to>
                                    </p:set>
                                    <p:animEffect transition="in" filter="fade">
                                      <p:cBhvr>
                                        <p:cTn id="21" dur="1000"/>
                                        <p:tgtEl>
                                          <p:spTgt spid="58"/>
                                        </p:tgtEl>
                                      </p:cBhvr>
                                    </p:animEffect>
                                    <p:anim calcmode="lin" valueType="num">
                                      <p:cBhvr>
                                        <p:cTn id="22" dur="1000" fill="hold"/>
                                        <p:tgtEl>
                                          <p:spTgt spid="58"/>
                                        </p:tgtEl>
                                        <p:attrNameLst>
                                          <p:attrName>ppt_x</p:attrName>
                                        </p:attrNameLst>
                                      </p:cBhvr>
                                      <p:tavLst>
                                        <p:tav tm="0">
                                          <p:val>
                                            <p:strVal val="#ppt_x"/>
                                          </p:val>
                                        </p:tav>
                                        <p:tav tm="100000">
                                          <p:val>
                                            <p:strVal val="#ppt_x"/>
                                          </p:val>
                                        </p:tav>
                                      </p:tavLst>
                                    </p:anim>
                                    <p:anim calcmode="lin" valueType="num">
                                      <p:cBhvr>
                                        <p:cTn id="23"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randombar(horizontal)">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21" presetClass="entr" presetSubtype="1"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wheel(1)">
                                      <p:cBhvr>
                                        <p:cTn id="33" dur="2000"/>
                                        <p:tgtEl>
                                          <p:spTgt spid="5"/>
                                        </p:tgtEl>
                                      </p:cBhvr>
                                    </p:animEffect>
                                  </p:childTnLst>
                                </p:cTn>
                              </p:par>
                              <p:par>
                                <p:cTn id="34" presetID="21" presetClass="entr" presetSubtype="1" fill="hold" grpId="0" nodeType="withEffect">
                                  <p:stCondLst>
                                    <p:cond delay="0"/>
                                  </p:stCondLst>
                                  <p:childTnLst>
                                    <p:set>
                                      <p:cBhvr>
                                        <p:cTn id="35" dur="1" fill="hold">
                                          <p:stCondLst>
                                            <p:cond delay="0"/>
                                          </p:stCondLst>
                                        </p:cTn>
                                        <p:tgtEl>
                                          <p:spTgt spid="54"/>
                                        </p:tgtEl>
                                        <p:attrNameLst>
                                          <p:attrName>style.visibility</p:attrName>
                                        </p:attrNameLst>
                                      </p:cBhvr>
                                      <p:to>
                                        <p:strVal val="visible"/>
                                      </p:to>
                                    </p:set>
                                    <p:animEffect transition="in" filter="wheel(1)">
                                      <p:cBhvr>
                                        <p:cTn id="36" dur="2000"/>
                                        <p:tgtEl>
                                          <p:spTgt spid="54"/>
                                        </p:tgtEl>
                                      </p:cBhvr>
                                    </p:animEffect>
                                  </p:childTnLst>
                                </p:cTn>
                              </p:par>
                            </p:childTnLst>
                          </p:cTn>
                        </p:par>
                      </p:childTnLst>
                    </p:cTn>
                  </p:par>
                  <p:par>
                    <p:cTn id="37" fill="hold">
                      <p:stCondLst>
                        <p:cond delay="indefinite"/>
                      </p:stCondLst>
                      <p:childTnLst>
                        <p:par>
                          <p:cTn id="38" fill="hold">
                            <p:stCondLst>
                              <p:cond delay="0"/>
                            </p:stCondLst>
                            <p:childTnLst>
                              <p:par>
                                <p:cTn id="39" presetID="32" presetClass="emph" presetSubtype="0" fill="hold" nodeType="clickEffect">
                                  <p:stCondLst>
                                    <p:cond delay="0"/>
                                  </p:stCondLst>
                                  <p:childTnLst>
                                    <p:animRot by="120000">
                                      <p:cBhvr>
                                        <p:cTn id="40" dur="100" fill="hold">
                                          <p:stCondLst>
                                            <p:cond delay="0"/>
                                          </p:stCondLst>
                                        </p:cTn>
                                        <p:tgtEl>
                                          <p:spTgt spid="5"/>
                                        </p:tgtEl>
                                        <p:attrNameLst>
                                          <p:attrName>r</p:attrName>
                                        </p:attrNameLst>
                                      </p:cBhvr>
                                    </p:animRot>
                                    <p:animRot by="-240000">
                                      <p:cBhvr>
                                        <p:cTn id="41" dur="200" fill="hold">
                                          <p:stCondLst>
                                            <p:cond delay="200"/>
                                          </p:stCondLst>
                                        </p:cTn>
                                        <p:tgtEl>
                                          <p:spTgt spid="5"/>
                                        </p:tgtEl>
                                        <p:attrNameLst>
                                          <p:attrName>r</p:attrName>
                                        </p:attrNameLst>
                                      </p:cBhvr>
                                    </p:animRot>
                                    <p:animRot by="240000">
                                      <p:cBhvr>
                                        <p:cTn id="42" dur="200" fill="hold">
                                          <p:stCondLst>
                                            <p:cond delay="400"/>
                                          </p:stCondLst>
                                        </p:cTn>
                                        <p:tgtEl>
                                          <p:spTgt spid="5"/>
                                        </p:tgtEl>
                                        <p:attrNameLst>
                                          <p:attrName>r</p:attrName>
                                        </p:attrNameLst>
                                      </p:cBhvr>
                                    </p:animRot>
                                    <p:animRot by="-240000">
                                      <p:cBhvr>
                                        <p:cTn id="43" dur="200" fill="hold">
                                          <p:stCondLst>
                                            <p:cond delay="600"/>
                                          </p:stCondLst>
                                        </p:cTn>
                                        <p:tgtEl>
                                          <p:spTgt spid="5"/>
                                        </p:tgtEl>
                                        <p:attrNameLst>
                                          <p:attrName>r</p:attrName>
                                        </p:attrNameLst>
                                      </p:cBhvr>
                                    </p:animRot>
                                    <p:animRot by="120000">
                                      <p:cBhvr>
                                        <p:cTn id="44"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5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图片 10">
            <a:extLst>
              <a:ext uri="{FF2B5EF4-FFF2-40B4-BE49-F238E27FC236}">
                <a16:creationId xmlns:a16="http://schemas.microsoft.com/office/drawing/2014/main" id="{799B998E-255C-41C8-85BC-BB0D287757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121017" y="-147654"/>
            <a:ext cx="9144000" cy="5318991"/>
          </a:xfrm>
          <a:prstGeom prst="rect">
            <a:avLst/>
          </a:prstGeom>
        </p:spPr>
      </p:pic>
      <p:sp>
        <p:nvSpPr>
          <p:cNvPr id="22" name="文本框 2">
            <a:extLst>
              <a:ext uri="{FF2B5EF4-FFF2-40B4-BE49-F238E27FC236}">
                <a16:creationId xmlns:a16="http://schemas.microsoft.com/office/drawing/2014/main" id="{566112EE-2BCF-49C4-92B7-19FC2427764D}"/>
              </a:ext>
            </a:extLst>
          </p:cNvPr>
          <p:cNvSpPr txBox="1"/>
          <p:nvPr/>
        </p:nvSpPr>
        <p:spPr>
          <a:xfrm rot="21012090">
            <a:off x="166254" y="202551"/>
            <a:ext cx="1941805" cy="698063"/>
          </a:xfrm>
          <a:prstGeom prst="round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3500" b="0" i="0" u="none" strike="noStrike" kern="1200" cap="none" spc="-150" normalizeH="0" baseline="0" noProof="0" dirty="0" err="1">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rPr>
              <a:t>Gi</a:t>
            </a:r>
            <a:r>
              <a:rPr kumimoji="0" lang="en-US" altLang="zh-CN" sz="3500" b="0" i="0" u="none" strike="noStrike" kern="1200" cap="none" spc="-150" normalizeH="0" noProof="0" dirty="0" err="1">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rPr>
              <a:t>ải</a:t>
            </a:r>
            <a:r>
              <a:rPr kumimoji="0" lang="en-US" altLang="zh-CN" sz="3500" b="0" i="0" u="none" strike="noStrike" kern="1200" cap="none" spc="-150" normalizeH="0" noProof="0" dirty="0">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rPr>
              <a:t> </a:t>
            </a:r>
            <a:r>
              <a:rPr kumimoji="0" lang="en-US" altLang="zh-CN" sz="3500" b="0" i="0" u="none" strike="noStrike" kern="1200" cap="none" spc="-150" normalizeH="0" noProof="0" dirty="0" err="1">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rPr>
              <a:t>nghĩa</a:t>
            </a:r>
            <a:endParaRPr kumimoji="0" lang="zh-CN" altLang="en-US" sz="3500" b="0" i="0" u="none" strike="noStrike" kern="1200" cap="none" spc="-150" normalizeH="0" baseline="0" noProof="0" dirty="0">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endParaRPr>
          </a:p>
        </p:txBody>
      </p:sp>
      <p:sp>
        <p:nvSpPr>
          <p:cNvPr id="54" name="文本框 44">
            <a:extLst>
              <a:ext uri="{FF2B5EF4-FFF2-40B4-BE49-F238E27FC236}">
                <a16:creationId xmlns:a16="http://schemas.microsoft.com/office/drawing/2014/main" id="{D788A58A-2CB6-439D-BA16-153C49B78210}"/>
              </a:ext>
            </a:extLst>
          </p:cNvPr>
          <p:cNvSpPr txBox="1">
            <a:spLocks noChangeArrowheads="1"/>
          </p:cNvSpPr>
          <p:nvPr>
            <p:custDataLst>
              <p:tags r:id="rId1"/>
            </p:custDataLst>
          </p:nvPr>
        </p:nvSpPr>
        <p:spPr bwMode="auto">
          <a:xfrm>
            <a:off x="4701603" y="1543715"/>
            <a:ext cx="4283721" cy="2503570"/>
          </a:xfrm>
          <a:prstGeom prst="roundRect">
            <a:avLst/>
          </a:prstGeom>
          <a:solidFill>
            <a:srgbClr val="AAE4E8"/>
          </a:solidFill>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just"/>
            <a:r>
              <a:rPr lang="vi-VN" sz="2000" b="0" i="0" dirty="0">
                <a:solidFill>
                  <a:srgbClr val="202124"/>
                </a:solidFill>
                <a:effectLst/>
                <a:latin typeface="#9Slide04 SFU Glytus Bold" panose="00000700000000000000" pitchFamily="2" charset="0"/>
              </a:rPr>
              <a:t>Nếu đã lựa chọn làm điều gì </a:t>
            </a:r>
            <a:r>
              <a:rPr lang="vi-VN" sz="2000" b="1" i="0" dirty="0">
                <a:solidFill>
                  <a:srgbClr val="202124"/>
                </a:solidFill>
                <a:effectLst/>
                <a:latin typeface="#9Slide04 SFU Glytus Bold" panose="00000700000000000000" pitchFamily="2" charset="0"/>
              </a:rPr>
              <a:t>hãy</a:t>
            </a:r>
            <a:r>
              <a:rPr lang="vi-VN" sz="2000" b="0" i="0" dirty="0">
                <a:solidFill>
                  <a:srgbClr val="202124"/>
                </a:solidFill>
                <a:effectLst/>
                <a:latin typeface="#9Slide04 SFU Glytus Bold" panose="00000700000000000000" pitchFamily="2" charset="0"/>
              </a:rPr>
              <a:t> giữ vừng ý </a:t>
            </a:r>
            <a:r>
              <a:rPr lang="vi-VN" sz="2000" b="1" i="0" dirty="0">
                <a:solidFill>
                  <a:srgbClr val="202124"/>
                </a:solidFill>
                <a:effectLst/>
                <a:latin typeface="#9Slide04 SFU Glytus Bold" panose="00000700000000000000" pitchFamily="2" charset="0"/>
              </a:rPr>
              <a:t>chí</a:t>
            </a:r>
            <a:r>
              <a:rPr lang="vi-VN" sz="2000" b="0" i="0" dirty="0">
                <a:solidFill>
                  <a:srgbClr val="202124"/>
                </a:solidFill>
                <a:effectLst/>
                <a:latin typeface="#9Slide04 SFU Glytus Bold" panose="00000700000000000000" pitchFamily="2" charset="0"/>
              </a:rPr>
              <a:t> đến cuối cùng. Như việc đã lựa chọn </a:t>
            </a:r>
            <a:r>
              <a:rPr lang="vi-VN" sz="2000" b="1" i="0" dirty="0">
                <a:solidFill>
                  <a:srgbClr val="202124"/>
                </a:solidFill>
                <a:effectLst/>
                <a:latin typeface="#9Slide04 SFU Glytus Bold" panose="00000700000000000000" pitchFamily="2" charset="0"/>
              </a:rPr>
              <a:t>câu cua</a:t>
            </a:r>
            <a:r>
              <a:rPr lang="vi-VN" sz="2000" b="0" i="0" dirty="0">
                <a:solidFill>
                  <a:srgbClr val="202124"/>
                </a:solidFill>
                <a:effectLst/>
                <a:latin typeface="#9Slide04 SFU Glytus Bold" panose="00000700000000000000" pitchFamily="2" charset="0"/>
              </a:rPr>
              <a:t> thì </a:t>
            </a:r>
            <a:r>
              <a:rPr lang="vi-VN" sz="2000" b="1" i="0" dirty="0">
                <a:solidFill>
                  <a:srgbClr val="202124"/>
                </a:solidFill>
                <a:effectLst/>
                <a:latin typeface="#9Slide04 SFU Glytus Bold" panose="00000700000000000000" pitchFamily="2" charset="0"/>
              </a:rPr>
              <a:t>hãy</a:t>
            </a:r>
            <a:r>
              <a:rPr lang="vi-VN" sz="2000" b="0" i="0" dirty="0">
                <a:solidFill>
                  <a:srgbClr val="202124"/>
                </a:solidFill>
                <a:effectLst/>
                <a:latin typeface="#9Slide04 SFU Glytus Bold" panose="00000700000000000000" pitchFamily="2" charset="0"/>
              </a:rPr>
              <a:t> vững </a:t>
            </a:r>
            <a:r>
              <a:rPr lang="vi-VN" sz="2000" b="1" i="0" dirty="0">
                <a:solidFill>
                  <a:srgbClr val="202124"/>
                </a:solidFill>
                <a:effectLst/>
                <a:latin typeface="#9Slide04 SFU Glytus Bold" panose="00000700000000000000" pitchFamily="2" charset="0"/>
              </a:rPr>
              <a:t>chí dù</a:t>
            </a:r>
            <a:r>
              <a:rPr lang="vi-VN" sz="2000" b="0" i="0" dirty="0">
                <a:solidFill>
                  <a:srgbClr val="202124"/>
                </a:solidFill>
                <a:effectLst/>
                <a:latin typeface="#9Slide04 SFU Glytus Bold" panose="00000700000000000000" pitchFamily="2" charset="0"/>
              </a:rPr>
              <a:t> cho </a:t>
            </a:r>
            <a:r>
              <a:rPr lang="vi-VN" sz="2000" b="1" i="0" dirty="0">
                <a:solidFill>
                  <a:srgbClr val="202124"/>
                </a:solidFill>
                <a:effectLst/>
                <a:latin typeface="#9Slide04 SFU Glytus Bold" panose="00000700000000000000" pitchFamily="2" charset="0"/>
              </a:rPr>
              <a:t>ai</a:t>
            </a:r>
            <a:r>
              <a:rPr lang="vi-VN" sz="2000" b="0" i="0" dirty="0">
                <a:solidFill>
                  <a:srgbClr val="202124"/>
                </a:solidFill>
                <a:effectLst/>
                <a:latin typeface="#9Slide04 SFU Glytus Bold" panose="00000700000000000000" pitchFamily="2" charset="0"/>
              </a:rPr>
              <a:t> có </a:t>
            </a:r>
            <a:r>
              <a:rPr lang="vi-VN" sz="2000" b="1" i="0" dirty="0">
                <a:solidFill>
                  <a:srgbClr val="202124"/>
                </a:solidFill>
                <a:effectLst/>
                <a:latin typeface="#9Slide04 SFU Glytus Bold" panose="00000700000000000000" pitchFamily="2" charset="0"/>
              </a:rPr>
              <a:t>câu chạch</a:t>
            </a:r>
            <a:r>
              <a:rPr lang="vi-VN" sz="2000" b="0" i="0" dirty="0">
                <a:solidFill>
                  <a:srgbClr val="202124"/>
                </a:solidFill>
                <a:effectLst/>
                <a:latin typeface="#9Slide04 SFU Glytus Bold" panose="00000700000000000000" pitchFamily="2" charset="0"/>
              </a:rPr>
              <a:t> hay </a:t>
            </a:r>
            <a:r>
              <a:rPr lang="vi-VN" sz="2000" b="1" i="0" dirty="0">
                <a:solidFill>
                  <a:srgbClr val="202124"/>
                </a:solidFill>
                <a:effectLst/>
                <a:latin typeface="#9Slide04 SFU Glytus Bold" panose="00000700000000000000" pitchFamily="2" charset="0"/>
              </a:rPr>
              <a:t>câu rùa</a:t>
            </a:r>
            <a:r>
              <a:rPr lang="vi-VN" sz="2000" b="0" i="0" dirty="0">
                <a:solidFill>
                  <a:srgbClr val="202124"/>
                </a:solidFill>
                <a:effectLst/>
                <a:latin typeface="#9Slide04 SFU Glytus Bold" panose="00000700000000000000" pitchFamily="2" charset="0"/>
              </a:rPr>
              <a:t> cũng không nên quá để tâm.</a:t>
            </a:r>
            <a:endParaRPr lang="en-US" sz="2000" dirty="0">
              <a:solidFill>
                <a:srgbClr val="002060"/>
              </a:solidFill>
              <a:latin typeface="#9Slide04 SFU Glytus Bold" panose="00000700000000000000" pitchFamily="2" charset="0"/>
              <a:cs typeface="#9Slide04 Pridi SemiBold" panose="00000700000000000000" pitchFamily="2" charset="-34"/>
            </a:endParaRPr>
          </a:p>
        </p:txBody>
      </p:sp>
      <p:grpSp>
        <p:nvGrpSpPr>
          <p:cNvPr id="11" name="Group 10">
            <a:extLst>
              <a:ext uri="{FF2B5EF4-FFF2-40B4-BE49-F238E27FC236}">
                <a16:creationId xmlns:a16="http://schemas.microsoft.com/office/drawing/2014/main" id="{8B2269E7-DC75-46B8-8760-98683553B764}"/>
              </a:ext>
            </a:extLst>
          </p:cNvPr>
          <p:cNvGrpSpPr/>
          <p:nvPr/>
        </p:nvGrpSpPr>
        <p:grpSpPr>
          <a:xfrm>
            <a:off x="2571886" y="178481"/>
            <a:ext cx="6055943" cy="1146810"/>
            <a:chOff x="845721" y="3231878"/>
            <a:chExt cx="4700106" cy="539354"/>
          </a:xfrm>
        </p:grpSpPr>
        <p:sp>
          <p:nvSpPr>
            <p:cNvPr id="12" name="文本框 45">
              <a:extLst>
                <a:ext uri="{FF2B5EF4-FFF2-40B4-BE49-F238E27FC236}">
                  <a16:creationId xmlns:a16="http://schemas.microsoft.com/office/drawing/2014/main" id="{68CD1009-5A38-479D-B13B-357A7BD75CB2}"/>
                </a:ext>
              </a:extLst>
            </p:cNvPr>
            <p:cNvSpPr txBox="1">
              <a:spLocks noChangeArrowheads="1"/>
            </p:cNvSpPr>
            <p:nvPr>
              <p:custDataLst>
                <p:tags r:id="rId2"/>
              </p:custDataLst>
            </p:nvPr>
          </p:nvSpPr>
          <p:spPr bwMode="auto">
            <a:xfrm>
              <a:off x="1445179" y="3247357"/>
              <a:ext cx="4100648" cy="523875"/>
            </a:xfrm>
            <a:prstGeom prst="roundRect">
              <a:avLst/>
            </a:prstGeom>
            <a:solidFill>
              <a:schemeClr val="accent6">
                <a:lumMod val="10000"/>
                <a:lumOff val="90000"/>
              </a:schemeClr>
            </a:solidFill>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sz="2500" b="1" dirty="0" err="1">
                  <a:latin typeface="UVN Bach Dang Nang" panose="02070803090706020303" pitchFamily="18" charset="0"/>
                  <a:cs typeface="Times New Roman" pitchFamily="18" charset="0"/>
                </a:rPr>
                <a:t>Hãy</a:t>
              </a:r>
              <a:r>
                <a:rPr lang="en-US" sz="2500" b="1" dirty="0">
                  <a:latin typeface="UVN Bach Dang Nang" panose="02070803090706020303" pitchFamily="18" charset="0"/>
                  <a:cs typeface="Times New Roman" pitchFamily="18" charset="0"/>
                </a:rPr>
                <a:t> lo </a:t>
              </a:r>
              <a:r>
                <a:rPr lang="en-US" sz="2500" b="1" dirty="0" err="1">
                  <a:latin typeface="UVN Bach Dang Nang" panose="02070803090706020303" pitchFamily="18" charset="0"/>
                  <a:cs typeface="Times New Roman" pitchFamily="18" charset="0"/>
                </a:rPr>
                <a:t>bền</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chí</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câu</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cua</a:t>
              </a:r>
              <a:endParaRPr lang="en-US" sz="2500" b="1" dirty="0">
                <a:latin typeface="UVN Bach Dang Nang" panose="02070803090706020303" pitchFamily="18" charset="0"/>
                <a:cs typeface="Times New Roman" pitchFamily="18" charset="0"/>
              </a:endParaRPr>
            </a:p>
            <a:p>
              <a:pPr algn="ctr"/>
              <a:r>
                <a:rPr lang="en-US" sz="2500" b="1" dirty="0" err="1">
                  <a:latin typeface="UVN Bach Dang Nang" panose="02070803090706020303" pitchFamily="18" charset="0"/>
                  <a:cs typeface="Times New Roman" pitchFamily="18" charset="0"/>
                </a:rPr>
                <a:t>Dù</a:t>
              </a:r>
              <a:r>
                <a:rPr lang="en-US" sz="2500" b="1" dirty="0">
                  <a:latin typeface="UVN Bach Dang Nang" panose="02070803090706020303" pitchFamily="18" charset="0"/>
                  <a:cs typeface="Times New Roman" pitchFamily="18" charset="0"/>
                </a:rPr>
                <a:t> ai </a:t>
              </a:r>
              <a:r>
                <a:rPr lang="en-US" sz="2500" b="1" dirty="0" err="1">
                  <a:latin typeface="UVN Bach Dang Nang" panose="02070803090706020303" pitchFamily="18" charset="0"/>
                  <a:cs typeface="Times New Roman" pitchFamily="18" charset="0"/>
                </a:rPr>
                <a:t>câu</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chạch</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câu</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rùa</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mặc</a:t>
              </a:r>
              <a:r>
                <a:rPr lang="en-US" sz="2500" b="1" dirty="0">
                  <a:latin typeface="UVN Bach Dang Nang" panose="02070803090706020303" pitchFamily="18" charset="0"/>
                  <a:cs typeface="Times New Roman" pitchFamily="18" charset="0"/>
                </a:rPr>
                <a:t> ai !</a:t>
              </a:r>
            </a:p>
          </p:txBody>
        </p:sp>
        <p:grpSp>
          <p:nvGrpSpPr>
            <p:cNvPr id="13" name="组合 18">
              <a:extLst>
                <a:ext uri="{FF2B5EF4-FFF2-40B4-BE49-F238E27FC236}">
                  <a16:creationId xmlns:a16="http://schemas.microsoft.com/office/drawing/2014/main" id="{9C9485DF-CAE6-4D1B-BF6F-5AC76F2DBDDE}"/>
                </a:ext>
              </a:extLst>
            </p:cNvPr>
            <p:cNvGrpSpPr/>
            <p:nvPr/>
          </p:nvGrpSpPr>
          <p:grpSpPr>
            <a:xfrm>
              <a:off x="845721" y="3231878"/>
              <a:ext cx="644275" cy="378619"/>
              <a:chOff x="2907904" y="2216944"/>
              <a:chExt cx="644275" cy="378619"/>
            </a:xfrm>
          </p:grpSpPr>
          <p:sp>
            <p:nvSpPr>
              <p:cNvPr id="15" name="KSO_Shape">
                <a:extLst>
                  <a:ext uri="{FF2B5EF4-FFF2-40B4-BE49-F238E27FC236}">
                    <a16:creationId xmlns:a16="http://schemas.microsoft.com/office/drawing/2014/main" id="{CD6012FF-7329-4D25-8860-7E87AC147A68}"/>
                  </a:ext>
                </a:extLst>
              </p:cNvPr>
              <p:cNvSpPr/>
              <p:nvPr>
                <p:custDataLst>
                  <p:tags r:id="rId3"/>
                </p:custDataLst>
              </p:nvPr>
            </p:nvSpPr>
            <p:spPr>
              <a:xfrm>
                <a:off x="2907904" y="22169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16" name="KSO_Shape">
                <a:extLst>
                  <a:ext uri="{FF2B5EF4-FFF2-40B4-BE49-F238E27FC236}">
                    <a16:creationId xmlns:a16="http://schemas.microsoft.com/office/drawing/2014/main" id="{5331C222-4126-4175-99D3-88EB63E16A80}"/>
                  </a:ext>
                </a:extLst>
              </p:cNvPr>
              <p:cNvSpPr/>
              <p:nvPr>
                <p:custDataLst>
                  <p:tags r:id="rId4"/>
                </p:custDataLst>
              </p:nvPr>
            </p:nvSpPr>
            <p:spPr>
              <a:xfrm rot="922652">
                <a:off x="3137175" y="2217508"/>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05</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pic>
        <p:nvPicPr>
          <p:cNvPr id="3" name="Picture 2" descr="Diagram&#10;&#10;Description automatically generated with medium confidence">
            <a:extLst>
              <a:ext uri="{FF2B5EF4-FFF2-40B4-BE49-F238E27FC236}">
                <a16:creationId xmlns:a16="http://schemas.microsoft.com/office/drawing/2014/main" id="{773F7167-1B7B-4810-8DA1-63A351490D56}"/>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foregroundMark x1="34884" y1="40862" x2="34884" y2="40862"/>
                        <a14:foregroundMark x1="35349" y1="35172" x2="35349" y2="35172"/>
                        <a14:foregroundMark x1="34419" y1="37069" x2="34419" y2="37069"/>
                        <a14:foregroundMark x1="32093" y1="42759" x2="32093" y2="42759"/>
                        <a14:foregroundMark x1="50698" y1="56379" x2="50698" y2="56379"/>
                        <a14:foregroundMark x1="50698" y1="56379" x2="50698" y2="56379"/>
                        <a14:foregroundMark x1="86977" y1="45690" x2="86977" y2="45690"/>
                        <a14:foregroundMark x1="86860" y1="51552" x2="86744" y2="52759"/>
                        <a14:foregroundMark x1="86628" y1="69483" x2="86628" y2="69483"/>
                        <a14:foregroundMark x1="86744" y1="75172" x2="86744" y2="75172"/>
                        <a14:foregroundMark x1="86860" y1="77241" x2="86860" y2="77241"/>
                        <a14:foregroundMark x1="79419" y1="85690" x2="79419" y2="85690"/>
                        <a14:foregroundMark x1="82093" y1="83103" x2="82093" y2="83103"/>
                        <a14:foregroundMark x1="84419" y1="82069" x2="84419" y2="82069"/>
                        <a14:foregroundMark x1="30465" y1="63793" x2="30465" y2="63793"/>
                      </a14:backgroundRemoval>
                    </a14:imgEffect>
                  </a14:imgLayer>
                </a14:imgProps>
              </a:ext>
              <a:ext uri="{28A0092B-C50C-407E-A947-70E740481C1C}">
                <a14:useLocalDpi xmlns:a14="http://schemas.microsoft.com/office/drawing/2010/main" val="0"/>
              </a:ext>
            </a:extLst>
          </a:blip>
          <a:stretch>
            <a:fillRect/>
          </a:stretch>
        </p:blipFill>
        <p:spPr>
          <a:xfrm>
            <a:off x="-851373" y="653387"/>
            <a:ext cx="6000853" cy="4773415"/>
          </a:xfrm>
          <a:prstGeom prst="rect">
            <a:avLst/>
          </a:prstGeom>
        </p:spPr>
      </p:pic>
      <p:pic>
        <p:nvPicPr>
          <p:cNvPr id="6" name="Picture 5" descr="A picture containing text, vector graphics, businesscard&#10;&#10;Description automatically generated">
            <a:extLst>
              <a:ext uri="{FF2B5EF4-FFF2-40B4-BE49-F238E27FC236}">
                <a16:creationId xmlns:a16="http://schemas.microsoft.com/office/drawing/2014/main" id="{D67A3F49-0FF0-4833-A54E-130B6380C299}"/>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9444" r="90000">
                        <a14:foregroundMark x1="50278" y1="48889" x2="50278" y2="48889"/>
                        <a14:foregroundMark x1="43333" y1="35278" x2="43333" y2="35278"/>
                        <a14:foregroundMark x1="43333" y1="32778" x2="43333" y2="32778"/>
                        <a14:foregroundMark x1="57778" y1="33056" x2="57778" y2="33056"/>
                        <a14:foregroundMark x1="9444" y1="40556" x2="9444" y2="40556"/>
                      </a14:backgroundRemoval>
                    </a14:imgEffect>
                  </a14:imgLayer>
                </a14:imgProps>
              </a:ext>
              <a:ext uri="{28A0092B-C50C-407E-A947-70E740481C1C}">
                <a14:useLocalDpi xmlns:a14="http://schemas.microsoft.com/office/drawing/2010/main" val="0"/>
              </a:ext>
            </a:extLst>
          </a:blip>
          <a:stretch>
            <a:fillRect/>
          </a:stretch>
        </p:blipFill>
        <p:spPr>
          <a:xfrm>
            <a:off x="4014333" y="3810970"/>
            <a:ext cx="1679263" cy="1679263"/>
          </a:xfrm>
          <a:prstGeom prst="rect">
            <a:avLst/>
          </a:prstGeom>
        </p:spPr>
      </p:pic>
      <p:sp>
        <p:nvSpPr>
          <p:cNvPr id="14" name="TextBox 13">
            <a:extLst>
              <a:ext uri="{FF2B5EF4-FFF2-40B4-BE49-F238E27FC236}">
                <a16:creationId xmlns:a16="http://schemas.microsoft.com/office/drawing/2014/main" id="{3A0CCBCC-371A-4465-A490-7539EC8423FA}"/>
              </a:ext>
            </a:extLst>
          </p:cNvPr>
          <p:cNvSpPr txBox="1"/>
          <p:nvPr/>
        </p:nvSpPr>
        <p:spPr>
          <a:xfrm>
            <a:off x="8075596" y="22600"/>
            <a:ext cx="1838425" cy="300082"/>
          </a:xfrm>
          <a:prstGeom prst="rect">
            <a:avLst/>
          </a:prstGeom>
          <a:noFill/>
        </p:spPr>
        <p:txBody>
          <a:bodyPr wrap="square" rtlCol="0">
            <a:spAutoFit/>
          </a:bodyPr>
          <a:lstStyle/>
          <a:p>
            <a:r>
              <a:rPr lang="en-US" dirty="0">
                <a:solidFill>
                  <a:srgbClr val="AAE4E8"/>
                </a:solidFill>
                <a:latin typeface="UTM Loko" panose="02040603050506020204" pitchFamily="18" charset="0"/>
              </a:rPr>
              <a:t>MĂNGNON</a:t>
            </a:r>
          </a:p>
        </p:txBody>
      </p:sp>
    </p:spTree>
    <p:extLst>
      <p:ext uri="{BB962C8B-B14F-4D97-AF65-F5344CB8AC3E}">
        <p14:creationId xmlns:p14="http://schemas.microsoft.com/office/powerpoint/2010/main" val="31587979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22"/>
                                        </p:tgtEl>
                                        <p:attrNameLst>
                                          <p:attrName>style.visibility</p:attrName>
                                        </p:attrNameLst>
                                      </p:cBhvr>
                                      <p:to>
                                        <p:strVal val="visible"/>
                                      </p:to>
                                    </p:set>
                                    <p:anim by="(-#ppt_w*2)" calcmode="lin" valueType="num">
                                      <p:cBhvr rctx="PPT">
                                        <p:cTn id="7" dur="500" autoRev="1" fill="hold">
                                          <p:stCondLst>
                                            <p:cond delay="0"/>
                                          </p:stCondLst>
                                        </p:cTn>
                                        <p:tgtEl>
                                          <p:spTgt spid="22"/>
                                        </p:tgtEl>
                                        <p:attrNameLst>
                                          <p:attrName>ppt_w</p:attrName>
                                        </p:attrNameLst>
                                      </p:cBhvr>
                                    </p:anim>
                                    <p:anim by="(#ppt_w*0.50)" calcmode="lin" valueType="num">
                                      <p:cBhvr>
                                        <p:cTn id="8" dur="500" decel="50000" autoRev="1" fill="hold">
                                          <p:stCondLst>
                                            <p:cond delay="0"/>
                                          </p:stCondLst>
                                        </p:cTn>
                                        <p:tgtEl>
                                          <p:spTgt spid="22"/>
                                        </p:tgtEl>
                                        <p:attrNameLst>
                                          <p:attrName>ppt_x</p:attrName>
                                        </p:attrNameLst>
                                      </p:cBhvr>
                                    </p:anim>
                                    <p:anim from="(-#ppt_h/2)" to="(#ppt_y)" calcmode="lin" valueType="num">
                                      <p:cBhvr>
                                        <p:cTn id="9" dur="1000" fill="hold">
                                          <p:stCondLst>
                                            <p:cond delay="0"/>
                                          </p:stCondLst>
                                        </p:cTn>
                                        <p:tgtEl>
                                          <p:spTgt spid="22"/>
                                        </p:tgtEl>
                                        <p:attrNameLst>
                                          <p:attrName>ppt_y</p:attrName>
                                        </p:attrNameLst>
                                      </p:cBhvr>
                                    </p:anim>
                                    <p:animRot by="21600000">
                                      <p:cBhvr>
                                        <p:cTn id="10" dur="1000" fill="hold">
                                          <p:stCondLst>
                                            <p:cond delay="0"/>
                                          </p:stCondLst>
                                        </p:cTn>
                                        <p:tgtEl>
                                          <p:spTgt spid="22"/>
                                        </p:tgtEl>
                                        <p:attrNameLst>
                                          <p:attrName>r</p:attrName>
                                        </p:attrNameLst>
                                      </p:cBhvr>
                                    </p:animRot>
                                  </p:childTnLst>
                                </p:cTn>
                              </p:par>
                            </p:childTnLst>
                          </p:cTn>
                        </p:par>
                        <p:par>
                          <p:cTn id="11" fill="hold">
                            <p:stCondLst>
                              <p:cond delay="1800"/>
                            </p:stCondLst>
                            <p:childTnLst>
                              <p:par>
                                <p:cTn id="12" presetID="32" presetClass="emph" presetSubtype="0" fill="hold" grpId="1" nodeType="afterEffect">
                                  <p:stCondLst>
                                    <p:cond delay="0"/>
                                  </p:stCondLst>
                                  <p:iterate type="lt">
                                    <p:tmPct val="0"/>
                                  </p:iterate>
                                  <p:childTnLst>
                                    <p:animRot by="120000">
                                      <p:cBhvr>
                                        <p:cTn id="13" dur="100" fill="hold">
                                          <p:stCondLst>
                                            <p:cond delay="0"/>
                                          </p:stCondLst>
                                        </p:cTn>
                                        <p:tgtEl>
                                          <p:spTgt spid="22"/>
                                        </p:tgtEl>
                                        <p:attrNameLst>
                                          <p:attrName>r</p:attrName>
                                        </p:attrNameLst>
                                      </p:cBhvr>
                                    </p:animRot>
                                    <p:animRot by="-240000">
                                      <p:cBhvr>
                                        <p:cTn id="14" dur="200" fill="hold">
                                          <p:stCondLst>
                                            <p:cond delay="200"/>
                                          </p:stCondLst>
                                        </p:cTn>
                                        <p:tgtEl>
                                          <p:spTgt spid="22"/>
                                        </p:tgtEl>
                                        <p:attrNameLst>
                                          <p:attrName>r</p:attrName>
                                        </p:attrNameLst>
                                      </p:cBhvr>
                                    </p:animRot>
                                    <p:animRot by="240000">
                                      <p:cBhvr>
                                        <p:cTn id="15" dur="200" fill="hold">
                                          <p:stCondLst>
                                            <p:cond delay="400"/>
                                          </p:stCondLst>
                                        </p:cTn>
                                        <p:tgtEl>
                                          <p:spTgt spid="22"/>
                                        </p:tgtEl>
                                        <p:attrNameLst>
                                          <p:attrName>r</p:attrName>
                                        </p:attrNameLst>
                                      </p:cBhvr>
                                    </p:animRot>
                                    <p:animRot by="-240000">
                                      <p:cBhvr>
                                        <p:cTn id="16" dur="200" fill="hold">
                                          <p:stCondLst>
                                            <p:cond delay="600"/>
                                          </p:stCondLst>
                                        </p:cTn>
                                        <p:tgtEl>
                                          <p:spTgt spid="22"/>
                                        </p:tgtEl>
                                        <p:attrNameLst>
                                          <p:attrName>r</p:attrName>
                                        </p:attrNameLst>
                                      </p:cBhvr>
                                    </p:animRot>
                                    <p:animRot by="120000">
                                      <p:cBhvr>
                                        <p:cTn id="17" dur="200" fill="hold">
                                          <p:stCondLst>
                                            <p:cond delay="800"/>
                                          </p:stCondLst>
                                        </p:cTn>
                                        <p:tgtEl>
                                          <p:spTgt spid="22"/>
                                        </p:tgtEl>
                                        <p:attrNameLst>
                                          <p:attrName>r</p:attrName>
                                        </p:attrNameLst>
                                      </p:cBhvr>
                                    </p:animRot>
                                  </p:childTnLst>
                                </p:cTn>
                              </p:par>
                            </p:childTnLst>
                          </p:cTn>
                        </p:par>
                        <p:par>
                          <p:cTn id="18" fill="hold">
                            <p:stCondLst>
                              <p:cond delay="2800"/>
                            </p:stCondLst>
                            <p:childTnLst>
                              <p:par>
                                <p:cTn id="19" presetID="42" presetClass="entr" presetSubtype="0" fill="hold" nodeType="afterEffect">
                                  <p:stCondLst>
                                    <p:cond delay="0"/>
                                  </p:stCondLst>
                                  <p:childTnLst>
                                    <p:set>
                                      <p:cBhvr>
                                        <p:cTn id="20" dur="1" fill="hold">
                                          <p:stCondLst>
                                            <p:cond delay="0"/>
                                          </p:stCondLst>
                                        </p:cTn>
                                        <p:tgtEl>
                                          <p:spTgt spid="58"/>
                                        </p:tgtEl>
                                        <p:attrNameLst>
                                          <p:attrName>style.visibility</p:attrName>
                                        </p:attrNameLst>
                                      </p:cBhvr>
                                      <p:to>
                                        <p:strVal val="visible"/>
                                      </p:to>
                                    </p:set>
                                    <p:animEffect transition="in" filter="fade">
                                      <p:cBhvr>
                                        <p:cTn id="21" dur="1000"/>
                                        <p:tgtEl>
                                          <p:spTgt spid="58"/>
                                        </p:tgtEl>
                                      </p:cBhvr>
                                    </p:animEffect>
                                    <p:anim calcmode="lin" valueType="num">
                                      <p:cBhvr>
                                        <p:cTn id="22" dur="1000" fill="hold"/>
                                        <p:tgtEl>
                                          <p:spTgt spid="58"/>
                                        </p:tgtEl>
                                        <p:attrNameLst>
                                          <p:attrName>ppt_x</p:attrName>
                                        </p:attrNameLst>
                                      </p:cBhvr>
                                      <p:tavLst>
                                        <p:tav tm="0">
                                          <p:val>
                                            <p:strVal val="#ppt_x"/>
                                          </p:val>
                                        </p:tav>
                                        <p:tav tm="100000">
                                          <p:val>
                                            <p:strVal val="#ppt_x"/>
                                          </p:val>
                                        </p:tav>
                                      </p:tavLst>
                                    </p:anim>
                                    <p:anim calcmode="lin" valueType="num">
                                      <p:cBhvr>
                                        <p:cTn id="23"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randombar(horizontal)">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p:cTn id="33" dur="500" fill="hold"/>
                                        <p:tgtEl>
                                          <p:spTgt spid="3"/>
                                        </p:tgtEl>
                                        <p:attrNameLst>
                                          <p:attrName>ppt_w</p:attrName>
                                        </p:attrNameLst>
                                      </p:cBhvr>
                                      <p:tavLst>
                                        <p:tav tm="0">
                                          <p:val>
                                            <p:fltVal val="0"/>
                                          </p:val>
                                        </p:tav>
                                        <p:tav tm="100000">
                                          <p:val>
                                            <p:strVal val="#ppt_w"/>
                                          </p:val>
                                        </p:tav>
                                      </p:tavLst>
                                    </p:anim>
                                    <p:anim calcmode="lin" valueType="num">
                                      <p:cBhvr>
                                        <p:cTn id="34" dur="500" fill="hold"/>
                                        <p:tgtEl>
                                          <p:spTgt spid="3"/>
                                        </p:tgtEl>
                                        <p:attrNameLst>
                                          <p:attrName>ppt_h</p:attrName>
                                        </p:attrNameLst>
                                      </p:cBhvr>
                                      <p:tavLst>
                                        <p:tav tm="0">
                                          <p:val>
                                            <p:fltVal val="0"/>
                                          </p:val>
                                        </p:tav>
                                        <p:tav tm="100000">
                                          <p:val>
                                            <p:strVal val="#ppt_h"/>
                                          </p:val>
                                        </p:tav>
                                      </p:tavLst>
                                    </p:anim>
                                    <p:animEffect transition="in" filter="fade">
                                      <p:cBhvr>
                                        <p:cTn id="35" dur="500"/>
                                        <p:tgtEl>
                                          <p:spTgt spid="3"/>
                                        </p:tgtEl>
                                      </p:cBhvr>
                                    </p:animEffect>
                                  </p:childTnLst>
                                </p:cTn>
                              </p:par>
                              <p:par>
                                <p:cTn id="36" presetID="53" presetClass="entr" presetSubtype="16" fill="hold" nodeType="withEffect">
                                  <p:stCondLst>
                                    <p:cond delay="0"/>
                                  </p:stCondLst>
                                  <p:childTnLst>
                                    <p:set>
                                      <p:cBhvr>
                                        <p:cTn id="37" dur="1" fill="hold">
                                          <p:stCondLst>
                                            <p:cond delay="0"/>
                                          </p:stCondLst>
                                        </p:cTn>
                                        <p:tgtEl>
                                          <p:spTgt spid="6"/>
                                        </p:tgtEl>
                                        <p:attrNameLst>
                                          <p:attrName>style.visibility</p:attrName>
                                        </p:attrNameLst>
                                      </p:cBhvr>
                                      <p:to>
                                        <p:strVal val="visible"/>
                                      </p:to>
                                    </p:set>
                                    <p:anim calcmode="lin" valueType="num">
                                      <p:cBhvr>
                                        <p:cTn id="38" dur="500" fill="hold"/>
                                        <p:tgtEl>
                                          <p:spTgt spid="6"/>
                                        </p:tgtEl>
                                        <p:attrNameLst>
                                          <p:attrName>ppt_w</p:attrName>
                                        </p:attrNameLst>
                                      </p:cBhvr>
                                      <p:tavLst>
                                        <p:tav tm="0">
                                          <p:val>
                                            <p:fltVal val="0"/>
                                          </p:val>
                                        </p:tav>
                                        <p:tav tm="100000">
                                          <p:val>
                                            <p:strVal val="#ppt_w"/>
                                          </p:val>
                                        </p:tav>
                                      </p:tavLst>
                                    </p:anim>
                                    <p:anim calcmode="lin" valueType="num">
                                      <p:cBhvr>
                                        <p:cTn id="39" dur="500" fill="hold"/>
                                        <p:tgtEl>
                                          <p:spTgt spid="6"/>
                                        </p:tgtEl>
                                        <p:attrNameLst>
                                          <p:attrName>ppt_h</p:attrName>
                                        </p:attrNameLst>
                                      </p:cBhvr>
                                      <p:tavLst>
                                        <p:tav tm="0">
                                          <p:val>
                                            <p:fltVal val="0"/>
                                          </p:val>
                                        </p:tav>
                                        <p:tav tm="100000">
                                          <p:val>
                                            <p:strVal val="#ppt_h"/>
                                          </p:val>
                                        </p:tav>
                                      </p:tavLst>
                                    </p:anim>
                                    <p:animEffect transition="in" filter="fade">
                                      <p:cBhvr>
                                        <p:cTn id="40" dur="500"/>
                                        <p:tgtEl>
                                          <p:spTgt spid="6"/>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54"/>
                                        </p:tgtEl>
                                        <p:attrNameLst>
                                          <p:attrName>style.visibility</p:attrName>
                                        </p:attrNameLst>
                                      </p:cBhvr>
                                      <p:to>
                                        <p:strVal val="visible"/>
                                      </p:to>
                                    </p:set>
                                    <p:anim calcmode="lin" valueType="num">
                                      <p:cBhvr>
                                        <p:cTn id="43" dur="500" fill="hold"/>
                                        <p:tgtEl>
                                          <p:spTgt spid="54"/>
                                        </p:tgtEl>
                                        <p:attrNameLst>
                                          <p:attrName>ppt_w</p:attrName>
                                        </p:attrNameLst>
                                      </p:cBhvr>
                                      <p:tavLst>
                                        <p:tav tm="0">
                                          <p:val>
                                            <p:fltVal val="0"/>
                                          </p:val>
                                        </p:tav>
                                        <p:tav tm="100000">
                                          <p:val>
                                            <p:strVal val="#ppt_w"/>
                                          </p:val>
                                        </p:tav>
                                      </p:tavLst>
                                    </p:anim>
                                    <p:anim calcmode="lin" valueType="num">
                                      <p:cBhvr>
                                        <p:cTn id="44" dur="500" fill="hold"/>
                                        <p:tgtEl>
                                          <p:spTgt spid="54"/>
                                        </p:tgtEl>
                                        <p:attrNameLst>
                                          <p:attrName>ppt_h</p:attrName>
                                        </p:attrNameLst>
                                      </p:cBhvr>
                                      <p:tavLst>
                                        <p:tav tm="0">
                                          <p:val>
                                            <p:fltVal val="0"/>
                                          </p:val>
                                        </p:tav>
                                        <p:tav tm="100000">
                                          <p:val>
                                            <p:strVal val="#ppt_h"/>
                                          </p:val>
                                        </p:tav>
                                      </p:tavLst>
                                    </p:anim>
                                    <p:animEffect transition="in" filter="fade">
                                      <p:cBhvr>
                                        <p:cTn id="45" dur="500"/>
                                        <p:tgtEl>
                                          <p:spTgt spid="54"/>
                                        </p:tgtEl>
                                      </p:cBhvr>
                                    </p:animEffect>
                                  </p:childTnLst>
                                </p:cTn>
                              </p:par>
                            </p:childTnLst>
                          </p:cTn>
                        </p:par>
                      </p:childTnLst>
                    </p:cTn>
                  </p:par>
                  <p:par>
                    <p:cTn id="46" fill="hold">
                      <p:stCondLst>
                        <p:cond delay="indefinite"/>
                      </p:stCondLst>
                      <p:childTnLst>
                        <p:par>
                          <p:cTn id="47" fill="hold">
                            <p:stCondLst>
                              <p:cond delay="0"/>
                            </p:stCondLst>
                            <p:childTnLst>
                              <p:par>
                                <p:cTn id="48" presetID="32" presetClass="emph" presetSubtype="0" repeatCount="indefinite" fill="hold" nodeType="clickEffect">
                                  <p:stCondLst>
                                    <p:cond delay="0"/>
                                  </p:stCondLst>
                                  <p:childTnLst>
                                    <p:animRot by="120000">
                                      <p:cBhvr>
                                        <p:cTn id="49" dur="100" fill="hold">
                                          <p:stCondLst>
                                            <p:cond delay="0"/>
                                          </p:stCondLst>
                                        </p:cTn>
                                        <p:tgtEl>
                                          <p:spTgt spid="6"/>
                                        </p:tgtEl>
                                        <p:attrNameLst>
                                          <p:attrName>r</p:attrName>
                                        </p:attrNameLst>
                                      </p:cBhvr>
                                    </p:animRot>
                                    <p:animRot by="-240000">
                                      <p:cBhvr>
                                        <p:cTn id="50" dur="200" fill="hold">
                                          <p:stCondLst>
                                            <p:cond delay="200"/>
                                          </p:stCondLst>
                                        </p:cTn>
                                        <p:tgtEl>
                                          <p:spTgt spid="6"/>
                                        </p:tgtEl>
                                        <p:attrNameLst>
                                          <p:attrName>r</p:attrName>
                                        </p:attrNameLst>
                                      </p:cBhvr>
                                    </p:animRot>
                                    <p:animRot by="240000">
                                      <p:cBhvr>
                                        <p:cTn id="51" dur="200" fill="hold">
                                          <p:stCondLst>
                                            <p:cond delay="400"/>
                                          </p:stCondLst>
                                        </p:cTn>
                                        <p:tgtEl>
                                          <p:spTgt spid="6"/>
                                        </p:tgtEl>
                                        <p:attrNameLst>
                                          <p:attrName>r</p:attrName>
                                        </p:attrNameLst>
                                      </p:cBhvr>
                                    </p:animRot>
                                    <p:animRot by="-240000">
                                      <p:cBhvr>
                                        <p:cTn id="52" dur="200" fill="hold">
                                          <p:stCondLst>
                                            <p:cond delay="600"/>
                                          </p:stCondLst>
                                        </p:cTn>
                                        <p:tgtEl>
                                          <p:spTgt spid="6"/>
                                        </p:tgtEl>
                                        <p:attrNameLst>
                                          <p:attrName>r</p:attrName>
                                        </p:attrNameLst>
                                      </p:cBhvr>
                                    </p:animRot>
                                    <p:animRot by="120000">
                                      <p:cBhvr>
                                        <p:cTn id="53"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5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A picture containing background pattern&#10;&#10;Description automatically generated">
            <a:extLst>
              <a:ext uri="{FF2B5EF4-FFF2-40B4-BE49-F238E27FC236}">
                <a16:creationId xmlns:a16="http://schemas.microsoft.com/office/drawing/2014/main" id="{DBFA2F25-3D43-4C04-8312-7EFE2A1DFAB9}"/>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250" l="10000" r="90000">
                        <a14:foregroundMark x1="28444" y1="84500" x2="28444" y2="84500"/>
                        <a14:foregroundMark x1="52000" y1="84500" x2="52000" y2="84500"/>
                        <a14:foregroundMark x1="60111" y1="83750" x2="60111" y2="83750"/>
                        <a14:foregroundMark x1="71333" y1="81750" x2="71333" y2="81750"/>
                        <a14:foregroundMark x1="75667" y1="79000" x2="76000" y2="79000"/>
                        <a14:foregroundMark x1="76889" y1="77000" x2="77333" y2="77000"/>
                        <a14:foregroundMark x1="80111" y1="74500" x2="80111" y2="74500"/>
                        <a14:foregroundMark x1="79556" y1="72750" x2="79556" y2="72750"/>
                        <a14:foregroundMark x1="79333" y1="71250" x2="79333" y2="71250"/>
                        <a14:foregroundMark x1="73778" y1="68750" x2="70444" y2="69000"/>
                        <a14:foregroundMark x1="68444" y1="68500" x2="66222" y2="69500"/>
                        <a14:foregroundMark x1="59111" y1="70500" x2="48222" y2="71250"/>
                        <a14:foregroundMark x1="45111" y1="71500" x2="42444" y2="73500"/>
                        <a14:foregroundMark x1="39111" y1="73500" x2="35556" y2="76500"/>
                        <a14:foregroundMark x1="30444" y1="75250" x2="28667" y2="78750"/>
                        <a14:foregroundMark x1="23889" y1="78500" x2="35889" y2="89500"/>
                        <a14:foregroundMark x1="35889" y1="89500" x2="66000" y2="90250"/>
                        <a14:foregroundMark x1="66000" y1="90250" x2="79889" y2="89000"/>
                        <a14:foregroundMark x1="79889" y1="89000" x2="80000" y2="87500"/>
                        <a14:foregroundMark x1="31556" y1="18000" x2="41000" y2="18500"/>
                        <a14:foregroundMark x1="41000" y1="18500" x2="46778" y2="22500"/>
                        <a14:foregroundMark x1="46778" y1="22500" x2="46889" y2="23500"/>
                        <a14:foregroundMark x1="42650" y1="32000" x2="42889" y2="32500"/>
                        <a14:foregroundMark x1="41575" y1="29750" x2="42650" y2="32000"/>
                        <a14:foregroundMark x1="40978" y1="28500" x2="41575" y2="29750"/>
                        <a14:foregroundMark x1="38111" y1="22500" x2="40978" y2="28500"/>
                        <a14:foregroundMark x1="42889" y1="32500" x2="44667" y2="40500"/>
                        <a14:foregroundMark x1="28222" y1="20250" x2="28222" y2="20250"/>
                        <a14:foregroundMark x1="28111" y1="20250" x2="28111" y2="20250"/>
                        <a14:foregroundMark x1="28778" y1="15250" x2="29444" y2="15000"/>
                        <a14:foregroundMark x1="31222" y1="13750" x2="31889" y2="13750"/>
                        <a14:foregroundMark x1="36667" y1="12000" x2="36667" y2="12000"/>
                        <a14:foregroundMark x1="40333" y1="13000" x2="40667" y2="13500"/>
                        <a14:foregroundMark x1="42111" y1="13250" x2="42444" y2="13250"/>
                        <a14:foregroundMark x1="46111" y1="15250" x2="46444" y2="16000"/>
                        <a14:foregroundMark x1="47222" y1="16000" x2="49000" y2="17500"/>
                        <a14:foregroundMark x1="51000" y1="17500" x2="51333" y2="18250"/>
                        <a14:foregroundMark x1="52333" y1="18250" x2="55000" y2="21000"/>
                        <a14:foregroundMark x1="59111" y1="20250" x2="59111" y2="20250"/>
                        <a14:foregroundMark x1="58556" y1="22500" x2="58556" y2="22500"/>
                        <a14:foregroundMark x1="65222" y1="67250" x2="64889" y2="68750"/>
                        <a14:foregroundMark x1="63111" y1="72750" x2="44556" y2="77000"/>
                        <a14:foregroundMark x1="44556" y1="77000" x2="61889" y2="73500"/>
                        <a14:foregroundMark x1="42889" y1="46750" x2="42222" y2="46750"/>
                        <a14:foregroundMark x1="41889" y1="47000" x2="41889" y2="47000"/>
                        <a14:foregroundMark x1="39889" y1="47250" x2="39889" y2="47250"/>
                        <a14:foregroundMark x1="38111" y1="49250" x2="37778" y2="49500"/>
                        <a14:foregroundMark x1="36444" y1="49500" x2="36444" y2="49500"/>
                        <a14:foregroundMark x1="34556" y1="47500" x2="34889" y2="47250"/>
                        <a14:foregroundMark x1="37556" y1="46000" x2="40000" y2="45250"/>
                        <a14:foregroundMark x1="40556" y1="45000" x2="40556" y2="45000"/>
                        <a14:foregroundMark x1="37667" y1="44250" x2="37667" y2="44250"/>
                        <a14:foregroundMark x1="36444" y1="42750" x2="35889" y2="42750"/>
                        <a14:foregroundMark x1="34000" y1="41750" x2="34000" y2="41750"/>
                        <a14:foregroundMark x1="32556" y1="41500" x2="31778" y2="41500"/>
                        <a14:foregroundMark x1="30444" y1="41000" x2="27556" y2="40500"/>
                        <a14:foregroundMark x1="26444" y1="41500" x2="26444" y2="41500"/>
                        <a14:foregroundMark x1="23000" y1="44250" x2="22000" y2="45750"/>
                        <a14:backgroundMark x1="37667" y1="30750" x2="37667" y2="30750"/>
                        <a14:backgroundMark x1="40222" y1="29750" x2="40222" y2="29750"/>
                        <a14:backgroundMark x1="41778" y1="32000" x2="41778" y2="32000"/>
                        <a14:backgroundMark x1="42111" y1="28500" x2="42111" y2="28500"/>
                      </a14:backgroundRemoval>
                    </a14:imgEffect>
                  </a14:imgLayer>
                </a14:imgProps>
              </a:ext>
              <a:ext uri="{28A0092B-C50C-407E-A947-70E740481C1C}">
                <a14:useLocalDpi xmlns:a14="http://schemas.microsoft.com/office/drawing/2010/main" val="0"/>
              </a:ext>
            </a:extLst>
          </a:blip>
          <a:stretch>
            <a:fillRect/>
          </a:stretch>
        </p:blipFill>
        <p:spPr>
          <a:xfrm rot="234977">
            <a:off x="-1844486" y="561520"/>
            <a:ext cx="12817286" cy="5563925"/>
          </a:xfrm>
          <a:prstGeom prst="rect">
            <a:avLst/>
          </a:prstGeom>
        </p:spPr>
      </p:pic>
      <p:sp>
        <p:nvSpPr>
          <p:cNvPr id="22" name="文本框 2">
            <a:extLst>
              <a:ext uri="{FF2B5EF4-FFF2-40B4-BE49-F238E27FC236}">
                <a16:creationId xmlns:a16="http://schemas.microsoft.com/office/drawing/2014/main" id="{566112EE-2BCF-49C4-92B7-19FC2427764D}"/>
              </a:ext>
            </a:extLst>
          </p:cNvPr>
          <p:cNvSpPr txBox="1"/>
          <p:nvPr/>
        </p:nvSpPr>
        <p:spPr>
          <a:xfrm rot="21012090">
            <a:off x="166254" y="202551"/>
            <a:ext cx="1941805" cy="698063"/>
          </a:xfrm>
          <a:prstGeom prst="round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3500" b="0" i="0" u="none" strike="noStrike" kern="1200" cap="none" spc="-150" normalizeH="0" baseline="0" noProof="0" dirty="0" err="1">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rPr>
              <a:t>Gi</a:t>
            </a:r>
            <a:r>
              <a:rPr kumimoji="0" lang="en-US" altLang="zh-CN" sz="3500" b="0" i="0" u="none" strike="noStrike" kern="1200" cap="none" spc="-150" normalizeH="0" noProof="0" dirty="0" err="1">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rPr>
              <a:t>ải</a:t>
            </a:r>
            <a:r>
              <a:rPr kumimoji="0" lang="en-US" altLang="zh-CN" sz="3500" b="0" i="0" u="none" strike="noStrike" kern="1200" cap="none" spc="-150" normalizeH="0" noProof="0" dirty="0">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rPr>
              <a:t> </a:t>
            </a:r>
            <a:r>
              <a:rPr kumimoji="0" lang="en-US" altLang="zh-CN" sz="3500" b="0" i="0" u="none" strike="noStrike" kern="1200" cap="none" spc="-150" normalizeH="0" noProof="0" dirty="0" err="1">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rPr>
              <a:t>nghĩa</a:t>
            </a:r>
            <a:endParaRPr kumimoji="0" lang="zh-CN" altLang="en-US" sz="3500" b="0" i="0" u="none" strike="noStrike" kern="1200" cap="none" spc="-150" normalizeH="0" baseline="0" noProof="0" dirty="0">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endParaRPr>
          </a:p>
        </p:txBody>
      </p:sp>
      <p:sp>
        <p:nvSpPr>
          <p:cNvPr id="54" name="文本框 44">
            <a:extLst>
              <a:ext uri="{FF2B5EF4-FFF2-40B4-BE49-F238E27FC236}">
                <a16:creationId xmlns:a16="http://schemas.microsoft.com/office/drawing/2014/main" id="{D788A58A-2CB6-439D-BA16-153C49B78210}"/>
              </a:ext>
            </a:extLst>
          </p:cNvPr>
          <p:cNvSpPr txBox="1">
            <a:spLocks noChangeArrowheads="1"/>
          </p:cNvSpPr>
          <p:nvPr>
            <p:custDataLst>
              <p:tags r:id="rId1"/>
            </p:custDataLst>
          </p:nvPr>
        </p:nvSpPr>
        <p:spPr bwMode="auto">
          <a:xfrm>
            <a:off x="4677738" y="1731346"/>
            <a:ext cx="4233695" cy="2503570"/>
          </a:xfrm>
          <a:prstGeom prst="roundRect">
            <a:avLst/>
          </a:prstGeom>
          <a:solidFill>
            <a:schemeClr val="accent6">
              <a:lumMod val="10000"/>
              <a:lumOff val="90000"/>
            </a:schemeClr>
          </a:solidFill>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just"/>
            <a:r>
              <a:rPr lang="en-US" sz="2000" b="1" i="0" dirty="0">
                <a:solidFill>
                  <a:srgbClr val="363636"/>
                </a:solidFill>
                <a:effectLst/>
                <a:latin typeface="#9Slide04 SFU Glytus Bold" panose="00000700000000000000" pitchFamily="2" charset="0"/>
              </a:rPr>
              <a:t>N</a:t>
            </a:r>
            <a:r>
              <a:rPr lang="vi-VN" sz="2000" b="1" i="0" dirty="0">
                <a:solidFill>
                  <a:srgbClr val="363636"/>
                </a:solidFill>
                <a:effectLst/>
                <a:latin typeface="#9Slide04 SFU Glytus Bold" panose="00000700000000000000" pitchFamily="2" charset="0"/>
              </a:rPr>
              <a:t>ghĩa</a:t>
            </a:r>
            <a:r>
              <a:rPr lang="vi-VN" sz="2000" b="0" i="0" dirty="0">
                <a:solidFill>
                  <a:srgbClr val="444444"/>
                </a:solidFill>
                <a:effectLst/>
                <a:latin typeface="#9Slide04 SFU Glytus Bold" panose="00000700000000000000" pitchFamily="2" charset="0"/>
              </a:rPr>
              <a:t> đen là đừng </a:t>
            </a:r>
            <a:r>
              <a:rPr lang="vi-VN" sz="2000" b="1" i="0" dirty="0">
                <a:solidFill>
                  <a:srgbClr val="363636"/>
                </a:solidFill>
                <a:effectLst/>
                <a:latin typeface="#9Slide04 SFU Glytus Bold" panose="00000700000000000000" pitchFamily="2" charset="0"/>
              </a:rPr>
              <a:t>thấy sóng</a:t>
            </a:r>
            <a:r>
              <a:rPr lang="vi-VN" sz="2000" b="0" i="0" dirty="0">
                <a:solidFill>
                  <a:srgbClr val="444444"/>
                </a:solidFill>
                <a:effectLst/>
                <a:latin typeface="#9Slide04 SFU Glytus Bold" panose="00000700000000000000" pitchFamily="2" charset="0"/>
              </a:rPr>
              <a:t> lớn </a:t>
            </a:r>
            <a:r>
              <a:rPr lang="vi-VN" sz="2000" b="1" i="0" dirty="0">
                <a:solidFill>
                  <a:srgbClr val="363636"/>
                </a:solidFill>
                <a:effectLst/>
                <a:latin typeface="#9Slide04 SFU Glytus Bold" panose="00000700000000000000" pitchFamily="2" charset="0"/>
              </a:rPr>
              <a:t>mà thấy</a:t>
            </a:r>
            <a:r>
              <a:rPr lang="vi-VN" sz="2000" b="0" i="0" dirty="0">
                <a:solidFill>
                  <a:srgbClr val="444444"/>
                </a:solidFill>
                <a:effectLst/>
                <a:latin typeface="#9Slide04 SFU Glytus Bold" panose="00000700000000000000" pitchFamily="2" charset="0"/>
              </a:rPr>
              <a:t> e ngại, vội buông </a:t>
            </a:r>
            <a:r>
              <a:rPr lang="vi-VN" sz="2000" b="1" i="0" dirty="0">
                <a:solidFill>
                  <a:srgbClr val="363636"/>
                </a:solidFill>
                <a:effectLst/>
                <a:latin typeface="#9Slide04 SFU Glytus Bold" panose="00000700000000000000" pitchFamily="2" charset="0"/>
              </a:rPr>
              <a:t>chèo</a:t>
            </a:r>
            <a:r>
              <a:rPr lang="vi-VN" sz="2000" b="0" i="0" dirty="0">
                <a:solidFill>
                  <a:srgbClr val="444444"/>
                </a:solidFill>
                <a:effectLst/>
                <a:latin typeface="#9Slide04 SFU Glytus Bold" panose="00000700000000000000" pitchFamily="2" charset="0"/>
              </a:rPr>
              <a:t> phó mặc tất </a:t>
            </a:r>
            <a:r>
              <a:rPr lang="vi-VN" sz="2000" b="1" i="0" dirty="0">
                <a:solidFill>
                  <a:srgbClr val="363636"/>
                </a:solidFill>
                <a:effectLst/>
                <a:latin typeface="#9Slide04 SFU Glytus Bold" panose="00000700000000000000" pitchFamily="2" charset="0"/>
              </a:rPr>
              <a:t>cả</a:t>
            </a:r>
            <a:r>
              <a:rPr lang="vi-VN" sz="2000" b="0" i="0" dirty="0">
                <a:solidFill>
                  <a:srgbClr val="444444"/>
                </a:solidFill>
                <a:effectLst/>
                <a:latin typeface="#9Slide04 SFU Glytus Bold" panose="00000700000000000000" pitchFamily="2" charset="0"/>
              </a:rPr>
              <a:t>. </a:t>
            </a:r>
            <a:r>
              <a:rPr lang="vi-VN" sz="2000" b="1" i="0" dirty="0">
                <a:solidFill>
                  <a:srgbClr val="363636"/>
                </a:solidFill>
                <a:effectLst/>
                <a:latin typeface="#9Slide04 SFU Glytus Bold" panose="00000700000000000000" pitchFamily="2" charset="0"/>
              </a:rPr>
              <a:t>Nghĩa</a:t>
            </a:r>
            <a:r>
              <a:rPr lang="vi-VN" sz="2000" b="0" i="0" dirty="0">
                <a:solidFill>
                  <a:srgbClr val="444444"/>
                </a:solidFill>
                <a:effectLst/>
                <a:latin typeface="#9Slide04 SFU Glytus Bold" panose="00000700000000000000" pitchFamily="2" charset="0"/>
              </a:rPr>
              <a:t> bóng: </a:t>
            </a:r>
            <a:r>
              <a:rPr lang="vi-VN" sz="2000" b="1" i="0" dirty="0">
                <a:solidFill>
                  <a:srgbClr val="363636"/>
                </a:solidFill>
                <a:effectLst/>
                <a:latin typeface="#9Slide04 SFU Glytus Bold" panose="00000700000000000000" pitchFamily="2" charset="0"/>
              </a:rPr>
              <a:t>Sóng cả</a:t>
            </a:r>
            <a:r>
              <a:rPr lang="vi-VN" sz="2000" b="0" i="0" dirty="0">
                <a:solidFill>
                  <a:srgbClr val="444444"/>
                </a:solidFill>
                <a:effectLst/>
                <a:latin typeface="#9Slide04 SFU Glytus Bold" panose="00000700000000000000" pitchFamily="2" charset="0"/>
              </a:rPr>
              <a:t> có nghãi ẩn dụ chỉ những điều khó khăn </a:t>
            </a:r>
            <a:r>
              <a:rPr lang="vi-VN" sz="2000" b="1" i="0" dirty="0">
                <a:solidFill>
                  <a:srgbClr val="363636"/>
                </a:solidFill>
                <a:effectLst/>
                <a:latin typeface="#9Slide04 SFU Glytus Bold" panose="00000700000000000000" pitchFamily="2" charset="0"/>
              </a:rPr>
              <a:t>mà</a:t>
            </a:r>
            <a:r>
              <a:rPr lang="vi-VN" sz="2000" b="0" i="0" dirty="0">
                <a:solidFill>
                  <a:srgbClr val="444444"/>
                </a:solidFill>
                <a:effectLst/>
                <a:latin typeface="#9Slide04 SFU Glytus Bold" panose="00000700000000000000" pitchFamily="2" charset="0"/>
              </a:rPr>
              <a:t> chúng ta phải đương đầu trong cuộc sống. </a:t>
            </a:r>
            <a:endParaRPr lang="en-US" sz="2000" dirty="0">
              <a:solidFill>
                <a:srgbClr val="002060"/>
              </a:solidFill>
              <a:latin typeface="#9Slide04 SFU Glytus Bold" panose="00000700000000000000" pitchFamily="2" charset="0"/>
              <a:cs typeface="#9Slide04 Pridi SemiBold" panose="00000700000000000000" pitchFamily="2" charset="-34"/>
            </a:endParaRPr>
          </a:p>
        </p:txBody>
      </p:sp>
      <p:grpSp>
        <p:nvGrpSpPr>
          <p:cNvPr id="17" name="Group 16">
            <a:extLst>
              <a:ext uri="{FF2B5EF4-FFF2-40B4-BE49-F238E27FC236}">
                <a16:creationId xmlns:a16="http://schemas.microsoft.com/office/drawing/2014/main" id="{27B05FDA-0181-47EE-9A3D-E50B09AA77CA}"/>
              </a:ext>
            </a:extLst>
          </p:cNvPr>
          <p:cNvGrpSpPr/>
          <p:nvPr/>
        </p:nvGrpSpPr>
        <p:grpSpPr>
          <a:xfrm>
            <a:off x="2963665" y="419661"/>
            <a:ext cx="5690808" cy="676553"/>
            <a:chOff x="3820786" y="3919039"/>
            <a:chExt cx="4835448" cy="522684"/>
          </a:xfrm>
        </p:grpSpPr>
        <p:sp>
          <p:nvSpPr>
            <p:cNvPr id="18" name="文本框 44">
              <a:extLst>
                <a:ext uri="{FF2B5EF4-FFF2-40B4-BE49-F238E27FC236}">
                  <a16:creationId xmlns:a16="http://schemas.microsoft.com/office/drawing/2014/main" id="{079E529B-8E32-4567-AE27-632D88375D5A}"/>
                </a:ext>
              </a:extLst>
            </p:cNvPr>
            <p:cNvSpPr txBox="1">
              <a:spLocks noChangeArrowheads="1"/>
            </p:cNvSpPr>
            <p:nvPr>
              <p:custDataLst>
                <p:tags r:id="rId2"/>
              </p:custDataLst>
            </p:nvPr>
          </p:nvSpPr>
          <p:spPr bwMode="auto">
            <a:xfrm>
              <a:off x="4422539" y="3919039"/>
              <a:ext cx="4233695" cy="522684"/>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sz="2500" b="1" dirty="0" err="1">
                  <a:latin typeface="UVN Bach Dang Nang" panose="02070803090706020303" pitchFamily="18" charset="0"/>
                  <a:cs typeface="Times New Roman" pitchFamily="18" charset="0"/>
                </a:rPr>
                <a:t>Chớ</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thấy</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sóng</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cả</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mà</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rã</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tay</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chèo</a:t>
              </a:r>
              <a:endParaRPr lang="en-US" sz="2500" b="1" dirty="0">
                <a:latin typeface="UVN Bach Dang Nang" panose="02070803090706020303" pitchFamily="18" charset="0"/>
                <a:cs typeface="Times New Roman" pitchFamily="18" charset="0"/>
              </a:endParaRPr>
            </a:p>
          </p:txBody>
        </p:sp>
        <p:grpSp>
          <p:nvGrpSpPr>
            <p:cNvPr id="19" name="组合 17">
              <a:extLst>
                <a:ext uri="{FF2B5EF4-FFF2-40B4-BE49-F238E27FC236}">
                  <a16:creationId xmlns:a16="http://schemas.microsoft.com/office/drawing/2014/main" id="{D05620A2-54CB-4954-8533-273F83346BDE}"/>
                </a:ext>
              </a:extLst>
            </p:cNvPr>
            <p:cNvGrpSpPr/>
            <p:nvPr/>
          </p:nvGrpSpPr>
          <p:grpSpPr>
            <a:xfrm>
              <a:off x="3820786" y="3919039"/>
              <a:ext cx="644275" cy="378619"/>
              <a:chOff x="2907904" y="1569244"/>
              <a:chExt cx="644275" cy="378619"/>
            </a:xfrm>
          </p:grpSpPr>
          <p:sp>
            <p:nvSpPr>
              <p:cNvPr id="20" name="KSO_Shape">
                <a:extLst>
                  <a:ext uri="{FF2B5EF4-FFF2-40B4-BE49-F238E27FC236}">
                    <a16:creationId xmlns:a16="http://schemas.microsoft.com/office/drawing/2014/main" id="{9FFD6FD8-72C4-4F36-8009-A3C1C0B30AE7}"/>
                  </a:ext>
                </a:extLst>
              </p:cNvPr>
              <p:cNvSpPr/>
              <p:nvPr>
                <p:custDataLst>
                  <p:tags r:id="rId3"/>
                </p:custDataLst>
              </p:nvPr>
            </p:nvSpPr>
            <p:spPr>
              <a:xfrm>
                <a:off x="2907904" y="15692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21" name="KSO_Shape">
                <a:extLst>
                  <a:ext uri="{FF2B5EF4-FFF2-40B4-BE49-F238E27FC236}">
                    <a16:creationId xmlns:a16="http://schemas.microsoft.com/office/drawing/2014/main" id="{E099F2B3-73A8-4528-A5FA-D7646C2945DC}"/>
                  </a:ext>
                </a:extLst>
              </p:cNvPr>
              <p:cNvSpPr/>
              <p:nvPr>
                <p:custDataLst>
                  <p:tags r:id="rId4"/>
                </p:custDataLst>
              </p:nvPr>
            </p:nvSpPr>
            <p:spPr>
              <a:xfrm rot="922652">
                <a:off x="3137175" y="1569434"/>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06</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grpSp>
        <p:nvGrpSpPr>
          <p:cNvPr id="10" name="Group 9">
            <a:extLst>
              <a:ext uri="{FF2B5EF4-FFF2-40B4-BE49-F238E27FC236}">
                <a16:creationId xmlns:a16="http://schemas.microsoft.com/office/drawing/2014/main" id="{6C26BC0B-B1D2-40FE-A425-FFDE82E05116}"/>
              </a:ext>
            </a:extLst>
          </p:cNvPr>
          <p:cNvGrpSpPr/>
          <p:nvPr/>
        </p:nvGrpSpPr>
        <p:grpSpPr>
          <a:xfrm rot="817295">
            <a:off x="-1027001" y="1671381"/>
            <a:ext cx="7020498" cy="5238671"/>
            <a:chOff x="-432016" y="1008649"/>
            <a:chExt cx="6791362" cy="5167472"/>
          </a:xfrm>
        </p:grpSpPr>
        <p:pic>
          <p:nvPicPr>
            <p:cNvPr id="9" name="Picture 8" descr="Diagram&#10;&#10;Description automatically generated with medium confidence">
              <a:extLst>
                <a:ext uri="{FF2B5EF4-FFF2-40B4-BE49-F238E27FC236}">
                  <a16:creationId xmlns:a16="http://schemas.microsoft.com/office/drawing/2014/main" id="{07D26236-2349-4B86-94B7-EEE0541E505E}"/>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9282" b="90893" l="7442" r="95233">
                          <a14:foregroundMark x1="62558" y1="11033" x2="62558" y2="11033"/>
                          <a14:foregroundMark x1="66977" y1="9282" x2="66977" y2="9282"/>
                          <a14:foregroundMark x1="70930" y1="11384" x2="71628" y2="12434"/>
                          <a14:foregroundMark x1="72209" y1="15762" x2="72674" y2="17338"/>
                          <a14:foregroundMark x1="65930" y1="17163" x2="65930" y2="17163"/>
                          <a14:foregroundMark x1="60698" y1="16112" x2="61977" y2="16112"/>
                          <a14:foregroundMark x1="64651" y1="13835" x2="69767" y2="15061"/>
                          <a14:foregroundMark x1="21512" y1="60245" x2="21512" y2="60245"/>
                          <a14:foregroundMark x1="7558" y1="69877" x2="7558" y2="69877"/>
                          <a14:foregroundMark x1="9767" y1="70578" x2="8256" y2="70578"/>
                          <a14:foregroundMark x1="19419" y1="64273" x2="19419" y2="64273"/>
                          <a14:foregroundMark x1="21628" y1="62172" x2="21628" y2="62172"/>
                          <a14:foregroundMark x1="90349" y1="67601" x2="90349" y2="67601"/>
                          <a14:foregroundMark x1="67907" y1="23993" x2="67907" y2="23993"/>
                          <a14:foregroundMark x1="70814" y1="24694" x2="70814" y2="24694"/>
                          <a14:foregroundMark x1="75116" y1="27671" x2="75116" y2="27671"/>
                          <a14:foregroundMark x1="78023" y1="25744" x2="78023" y2="25744"/>
                          <a14:foregroundMark x1="64767" y1="32224" x2="64767" y2="32224"/>
                          <a14:foregroundMark x1="94535" y1="75482" x2="94535" y2="75482"/>
                          <a14:foregroundMark x1="95233" y1="70753" x2="95233" y2="70753"/>
                          <a14:foregroundMark x1="52558" y1="89667" x2="52558" y2="89667"/>
                          <a14:foregroundMark x1="57209" y1="90543" x2="57209" y2="90543"/>
                          <a14:foregroundMark x1="37442" y1="90893" x2="37442" y2="90893"/>
                        </a14:backgroundRemoval>
                      </a14:imgEffect>
                    </a14:imgLayer>
                  </a14:imgProps>
                </a:ext>
                <a:ext uri="{28A0092B-C50C-407E-A947-70E740481C1C}">
                  <a14:useLocalDpi xmlns:a14="http://schemas.microsoft.com/office/drawing/2010/main" val="0"/>
                </a:ext>
              </a:extLst>
            </a:blip>
            <a:stretch>
              <a:fillRect/>
            </a:stretch>
          </p:blipFill>
          <p:spPr>
            <a:xfrm rot="1753458" flipH="1">
              <a:off x="-432016" y="1008649"/>
              <a:ext cx="6791362" cy="5167472"/>
            </a:xfrm>
            <a:prstGeom prst="rect">
              <a:avLst/>
            </a:prstGeom>
          </p:spPr>
        </p:pic>
        <p:pic>
          <p:nvPicPr>
            <p:cNvPr id="7" name="Picture 6" descr="Diagram&#10;&#10;Description automatically generated">
              <a:extLst>
                <a:ext uri="{FF2B5EF4-FFF2-40B4-BE49-F238E27FC236}">
                  <a16:creationId xmlns:a16="http://schemas.microsoft.com/office/drawing/2014/main" id="{201E1614-F371-49E4-83D5-E1A9135D4F56}"/>
                </a:ext>
              </a:extLst>
            </p:cNvPr>
            <p:cNvPicPr>
              <a:picLocks noChangeAspect="1"/>
            </p:cNvPicPr>
            <p:nvPr/>
          </p:nvPicPr>
          <p:blipFill>
            <a:blip r:embed="rId11" cstate="print">
              <a:extLst>
                <a:ext uri="{BEBA8EAE-BF5A-486C-A8C5-ECC9F3942E4B}">
                  <a14:imgProps xmlns:a14="http://schemas.microsoft.com/office/drawing/2010/main">
                    <a14:imgLayer r:embed="rId12">
                      <a14:imgEffect>
                        <a14:backgroundRemoval t="10000" b="90000" l="10000" r="90000">
                          <a14:foregroundMark x1="42385" y1="24308" x2="42385" y2="24308"/>
                          <a14:foregroundMark x1="10769" y1="70769" x2="10769" y2="70769"/>
                        </a14:backgroundRemoval>
                      </a14:imgEffect>
                    </a14:imgLayer>
                  </a14:imgProps>
                </a:ext>
                <a:ext uri="{28A0092B-C50C-407E-A947-70E740481C1C}">
                  <a14:useLocalDpi xmlns:a14="http://schemas.microsoft.com/office/drawing/2010/main" val="0"/>
                </a:ext>
              </a:extLst>
            </a:blip>
            <a:stretch>
              <a:fillRect/>
            </a:stretch>
          </p:blipFill>
          <p:spPr>
            <a:xfrm rot="20435121">
              <a:off x="373442" y="1284583"/>
              <a:ext cx="3143619" cy="4050854"/>
            </a:xfrm>
            <a:prstGeom prst="rect">
              <a:avLst/>
            </a:prstGeom>
          </p:spPr>
        </p:pic>
      </p:grpSp>
      <p:sp>
        <p:nvSpPr>
          <p:cNvPr id="14" name="TextBox 13">
            <a:extLst>
              <a:ext uri="{FF2B5EF4-FFF2-40B4-BE49-F238E27FC236}">
                <a16:creationId xmlns:a16="http://schemas.microsoft.com/office/drawing/2014/main" id="{B55D6524-A380-40ED-B8FE-51821D512018}"/>
              </a:ext>
            </a:extLst>
          </p:cNvPr>
          <p:cNvSpPr txBox="1"/>
          <p:nvPr/>
        </p:nvSpPr>
        <p:spPr>
          <a:xfrm>
            <a:off x="8075596" y="22600"/>
            <a:ext cx="1838425" cy="300082"/>
          </a:xfrm>
          <a:prstGeom prst="rect">
            <a:avLst/>
          </a:prstGeom>
          <a:noFill/>
        </p:spPr>
        <p:txBody>
          <a:bodyPr wrap="square" rtlCol="0">
            <a:spAutoFit/>
          </a:bodyPr>
          <a:lstStyle/>
          <a:p>
            <a:r>
              <a:rPr lang="en-US" dirty="0">
                <a:solidFill>
                  <a:srgbClr val="AAE4E8"/>
                </a:solidFill>
                <a:latin typeface="UTM Loko" panose="02040603050506020204" pitchFamily="18" charset="0"/>
              </a:rPr>
              <a:t>MĂNGNON</a:t>
            </a:r>
          </a:p>
        </p:txBody>
      </p:sp>
    </p:spTree>
    <p:extLst>
      <p:ext uri="{BB962C8B-B14F-4D97-AF65-F5344CB8AC3E}">
        <p14:creationId xmlns:p14="http://schemas.microsoft.com/office/powerpoint/2010/main" val="39019252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4"/>
                                        </p:tgtEl>
                                        <p:attrNameLst>
                                          <p:attrName>r</p:attrName>
                                        </p:attrNameLst>
                                      </p:cBhvr>
                                    </p:animRot>
                                    <p:animRot by="-240000">
                                      <p:cBhvr>
                                        <p:cTn id="7" dur="200" fill="hold">
                                          <p:stCondLst>
                                            <p:cond delay="200"/>
                                          </p:stCondLst>
                                        </p:cTn>
                                        <p:tgtEl>
                                          <p:spTgt spid="24"/>
                                        </p:tgtEl>
                                        <p:attrNameLst>
                                          <p:attrName>r</p:attrName>
                                        </p:attrNameLst>
                                      </p:cBhvr>
                                    </p:animRot>
                                    <p:animRot by="240000">
                                      <p:cBhvr>
                                        <p:cTn id="8" dur="200" fill="hold">
                                          <p:stCondLst>
                                            <p:cond delay="400"/>
                                          </p:stCondLst>
                                        </p:cTn>
                                        <p:tgtEl>
                                          <p:spTgt spid="24"/>
                                        </p:tgtEl>
                                        <p:attrNameLst>
                                          <p:attrName>r</p:attrName>
                                        </p:attrNameLst>
                                      </p:cBhvr>
                                    </p:animRot>
                                    <p:animRot by="-240000">
                                      <p:cBhvr>
                                        <p:cTn id="9" dur="200" fill="hold">
                                          <p:stCondLst>
                                            <p:cond delay="600"/>
                                          </p:stCondLst>
                                        </p:cTn>
                                        <p:tgtEl>
                                          <p:spTgt spid="24"/>
                                        </p:tgtEl>
                                        <p:attrNameLst>
                                          <p:attrName>r</p:attrName>
                                        </p:attrNameLst>
                                      </p:cBhvr>
                                    </p:animRot>
                                    <p:animRot by="120000">
                                      <p:cBhvr>
                                        <p:cTn id="10" dur="200" fill="hold">
                                          <p:stCondLst>
                                            <p:cond delay="800"/>
                                          </p:stCondLst>
                                        </p:cTn>
                                        <p:tgtEl>
                                          <p:spTgt spid="24"/>
                                        </p:tgtEl>
                                        <p:attrNameLst>
                                          <p:attrName>r</p:attrName>
                                        </p:attrNameLst>
                                      </p:cBhvr>
                                    </p:animRot>
                                  </p:childTnLst>
                                </p:cTn>
                              </p:par>
                              <p:par>
                                <p:cTn id="11" presetID="56" presetClass="entr" presetSubtype="0" fill="hold" grpId="0" nodeType="withEffect">
                                  <p:stCondLst>
                                    <p:cond delay="0"/>
                                  </p:stCondLst>
                                  <p:iterate type="lt">
                                    <p:tmPct val="10000"/>
                                  </p:iterate>
                                  <p:childTnLst>
                                    <p:set>
                                      <p:cBhvr>
                                        <p:cTn id="12" dur="1" fill="hold">
                                          <p:stCondLst>
                                            <p:cond delay="0"/>
                                          </p:stCondLst>
                                        </p:cTn>
                                        <p:tgtEl>
                                          <p:spTgt spid="22"/>
                                        </p:tgtEl>
                                        <p:attrNameLst>
                                          <p:attrName>style.visibility</p:attrName>
                                        </p:attrNameLst>
                                      </p:cBhvr>
                                      <p:to>
                                        <p:strVal val="visible"/>
                                      </p:to>
                                    </p:set>
                                    <p:anim by="(-#ppt_w*2)" calcmode="lin" valueType="num">
                                      <p:cBhvr rctx="PPT">
                                        <p:cTn id="13" dur="500" autoRev="1" fill="hold">
                                          <p:stCondLst>
                                            <p:cond delay="0"/>
                                          </p:stCondLst>
                                        </p:cTn>
                                        <p:tgtEl>
                                          <p:spTgt spid="22"/>
                                        </p:tgtEl>
                                        <p:attrNameLst>
                                          <p:attrName>ppt_w</p:attrName>
                                        </p:attrNameLst>
                                      </p:cBhvr>
                                    </p:anim>
                                    <p:anim by="(#ppt_w*0.50)" calcmode="lin" valueType="num">
                                      <p:cBhvr>
                                        <p:cTn id="14" dur="500" decel="50000" autoRev="1" fill="hold">
                                          <p:stCondLst>
                                            <p:cond delay="0"/>
                                          </p:stCondLst>
                                        </p:cTn>
                                        <p:tgtEl>
                                          <p:spTgt spid="22"/>
                                        </p:tgtEl>
                                        <p:attrNameLst>
                                          <p:attrName>ppt_x</p:attrName>
                                        </p:attrNameLst>
                                      </p:cBhvr>
                                    </p:anim>
                                    <p:anim from="(-#ppt_h/2)" to="(#ppt_y)" calcmode="lin" valueType="num">
                                      <p:cBhvr>
                                        <p:cTn id="15" dur="1000" fill="hold">
                                          <p:stCondLst>
                                            <p:cond delay="0"/>
                                          </p:stCondLst>
                                        </p:cTn>
                                        <p:tgtEl>
                                          <p:spTgt spid="22"/>
                                        </p:tgtEl>
                                        <p:attrNameLst>
                                          <p:attrName>ppt_y</p:attrName>
                                        </p:attrNameLst>
                                      </p:cBhvr>
                                    </p:anim>
                                    <p:animRot by="21600000">
                                      <p:cBhvr>
                                        <p:cTn id="16" dur="1000" fill="hold">
                                          <p:stCondLst>
                                            <p:cond delay="0"/>
                                          </p:stCondLst>
                                        </p:cTn>
                                        <p:tgtEl>
                                          <p:spTgt spid="22"/>
                                        </p:tgtEl>
                                        <p:attrNameLst>
                                          <p:attrName>r</p:attrName>
                                        </p:attrNameLst>
                                      </p:cBhvr>
                                    </p:animRot>
                                  </p:childTnLst>
                                </p:cTn>
                              </p:par>
                            </p:childTnLst>
                          </p:cTn>
                        </p:par>
                        <p:par>
                          <p:cTn id="17" fill="hold">
                            <p:stCondLst>
                              <p:cond delay="1800"/>
                            </p:stCondLst>
                            <p:childTnLst>
                              <p:par>
                                <p:cTn id="18" presetID="32" presetClass="emph" presetSubtype="0" fill="hold" grpId="1" nodeType="afterEffect">
                                  <p:stCondLst>
                                    <p:cond delay="0"/>
                                  </p:stCondLst>
                                  <p:iterate type="lt">
                                    <p:tmPct val="0"/>
                                  </p:iterate>
                                  <p:childTnLst>
                                    <p:animRot by="120000">
                                      <p:cBhvr>
                                        <p:cTn id="19" dur="100" fill="hold">
                                          <p:stCondLst>
                                            <p:cond delay="0"/>
                                          </p:stCondLst>
                                        </p:cTn>
                                        <p:tgtEl>
                                          <p:spTgt spid="22"/>
                                        </p:tgtEl>
                                        <p:attrNameLst>
                                          <p:attrName>r</p:attrName>
                                        </p:attrNameLst>
                                      </p:cBhvr>
                                    </p:animRot>
                                    <p:animRot by="-240000">
                                      <p:cBhvr>
                                        <p:cTn id="20" dur="200" fill="hold">
                                          <p:stCondLst>
                                            <p:cond delay="200"/>
                                          </p:stCondLst>
                                        </p:cTn>
                                        <p:tgtEl>
                                          <p:spTgt spid="22"/>
                                        </p:tgtEl>
                                        <p:attrNameLst>
                                          <p:attrName>r</p:attrName>
                                        </p:attrNameLst>
                                      </p:cBhvr>
                                    </p:animRot>
                                    <p:animRot by="240000">
                                      <p:cBhvr>
                                        <p:cTn id="21" dur="200" fill="hold">
                                          <p:stCondLst>
                                            <p:cond delay="400"/>
                                          </p:stCondLst>
                                        </p:cTn>
                                        <p:tgtEl>
                                          <p:spTgt spid="22"/>
                                        </p:tgtEl>
                                        <p:attrNameLst>
                                          <p:attrName>r</p:attrName>
                                        </p:attrNameLst>
                                      </p:cBhvr>
                                    </p:animRot>
                                    <p:animRot by="-240000">
                                      <p:cBhvr>
                                        <p:cTn id="22" dur="200" fill="hold">
                                          <p:stCondLst>
                                            <p:cond delay="600"/>
                                          </p:stCondLst>
                                        </p:cTn>
                                        <p:tgtEl>
                                          <p:spTgt spid="22"/>
                                        </p:tgtEl>
                                        <p:attrNameLst>
                                          <p:attrName>r</p:attrName>
                                        </p:attrNameLst>
                                      </p:cBhvr>
                                    </p:animRot>
                                    <p:animRot by="120000">
                                      <p:cBhvr>
                                        <p:cTn id="23" dur="200" fill="hold">
                                          <p:stCondLst>
                                            <p:cond delay="800"/>
                                          </p:stCondLst>
                                        </p:cTn>
                                        <p:tgtEl>
                                          <p:spTgt spid="22"/>
                                        </p:tgtEl>
                                        <p:attrNameLst>
                                          <p:attrName>r</p:attrName>
                                        </p:attrNameLst>
                                      </p:cBhvr>
                                    </p:animRo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randombar(horizontal)">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54"/>
                                        </p:tgtEl>
                                        <p:attrNameLst>
                                          <p:attrName>style.visibility</p:attrName>
                                        </p:attrNameLst>
                                      </p:cBhvr>
                                      <p:to>
                                        <p:strVal val="visible"/>
                                      </p:to>
                                    </p:set>
                                    <p:anim calcmode="lin" valueType="num">
                                      <p:cBhvr>
                                        <p:cTn id="33" dur="500" fill="hold"/>
                                        <p:tgtEl>
                                          <p:spTgt spid="54"/>
                                        </p:tgtEl>
                                        <p:attrNameLst>
                                          <p:attrName>ppt_w</p:attrName>
                                        </p:attrNameLst>
                                      </p:cBhvr>
                                      <p:tavLst>
                                        <p:tav tm="0">
                                          <p:val>
                                            <p:fltVal val="0"/>
                                          </p:val>
                                        </p:tav>
                                        <p:tav tm="100000">
                                          <p:val>
                                            <p:strVal val="#ppt_w"/>
                                          </p:val>
                                        </p:tav>
                                      </p:tavLst>
                                    </p:anim>
                                    <p:anim calcmode="lin" valueType="num">
                                      <p:cBhvr>
                                        <p:cTn id="34" dur="500" fill="hold"/>
                                        <p:tgtEl>
                                          <p:spTgt spid="54"/>
                                        </p:tgtEl>
                                        <p:attrNameLst>
                                          <p:attrName>ppt_h</p:attrName>
                                        </p:attrNameLst>
                                      </p:cBhvr>
                                      <p:tavLst>
                                        <p:tav tm="0">
                                          <p:val>
                                            <p:fltVal val="0"/>
                                          </p:val>
                                        </p:tav>
                                        <p:tav tm="100000">
                                          <p:val>
                                            <p:strVal val="#ppt_h"/>
                                          </p:val>
                                        </p:tav>
                                      </p:tavLst>
                                    </p:anim>
                                    <p:animEffect transition="in" filter="fade">
                                      <p:cBhvr>
                                        <p:cTn id="35"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5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0">
            <a:extLst>
              <a:ext uri="{FF2B5EF4-FFF2-40B4-BE49-F238E27FC236}">
                <a16:creationId xmlns:a16="http://schemas.microsoft.com/office/drawing/2014/main" id="{104E3F9B-9E4A-4A75-B1CE-B9563A9A3CE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0" y="0"/>
            <a:ext cx="9144000" cy="5143500"/>
          </a:xfrm>
          <a:prstGeom prst="rect">
            <a:avLst/>
          </a:prstGeom>
        </p:spPr>
      </p:pic>
      <p:sp>
        <p:nvSpPr>
          <p:cNvPr id="22" name="文本框 2">
            <a:extLst>
              <a:ext uri="{FF2B5EF4-FFF2-40B4-BE49-F238E27FC236}">
                <a16:creationId xmlns:a16="http://schemas.microsoft.com/office/drawing/2014/main" id="{566112EE-2BCF-49C4-92B7-19FC2427764D}"/>
              </a:ext>
            </a:extLst>
          </p:cNvPr>
          <p:cNvSpPr txBox="1"/>
          <p:nvPr/>
        </p:nvSpPr>
        <p:spPr>
          <a:xfrm rot="21012090">
            <a:off x="166254" y="202551"/>
            <a:ext cx="1941805" cy="698063"/>
          </a:xfrm>
          <a:prstGeom prst="round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3500" b="0" i="0" u="none" strike="noStrike" kern="1200" cap="none" spc="-150" normalizeH="0" baseline="0" noProof="0" dirty="0" err="1">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rPr>
              <a:t>Gi</a:t>
            </a:r>
            <a:r>
              <a:rPr kumimoji="0" lang="en-US" altLang="zh-CN" sz="3500" b="0" i="0" u="none" strike="noStrike" kern="1200" cap="none" spc="-150" normalizeH="0" noProof="0" dirty="0" err="1">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rPr>
              <a:t>ải</a:t>
            </a:r>
            <a:r>
              <a:rPr kumimoji="0" lang="en-US" altLang="zh-CN" sz="3500" b="0" i="0" u="none" strike="noStrike" kern="1200" cap="none" spc="-150" normalizeH="0" noProof="0" dirty="0">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rPr>
              <a:t> </a:t>
            </a:r>
            <a:r>
              <a:rPr kumimoji="0" lang="en-US" altLang="zh-CN" sz="3500" b="0" i="0" u="none" strike="noStrike" kern="1200" cap="none" spc="-150" normalizeH="0" noProof="0" dirty="0" err="1">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rPr>
              <a:t>nghĩa</a:t>
            </a:r>
            <a:endParaRPr kumimoji="0" lang="zh-CN" altLang="en-US" sz="3500" b="0" i="0" u="none" strike="noStrike" kern="1200" cap="none" spc="-150" normalizeH="0" baseline="0" noProof="0" dirty="0">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endParaRPr>
          </a:p>
        </p:txBody>
      </p:sp>
      <p:sp>
        <p:nvSpPr>
          <p:cNvPr id="54" name="文本框 44">
            <a:extLst>
              <a:ext uri="{FF2B5EF4-FFF2-40B4-BE49-F238E27FC236}">
                <a16:creationId xmlns:a16="http://schemas.microsoft.com/office/drawing/2014/main" id="{D788A58A-2CB6-439D-BA16-153C49B78210}"/>
              </a:ext>
            </a:extLst>
          </p:cNvPr>
          <p:cNvSpPr txBox="1">
            <a:spLocks noChangeArrowheads="1"/>
          </p:cNvSpPr>
          <p:nvPr>
            <p:custDataLst>
              <p:tags r:id="rId1"/>
            </p:custDataLst>
          </p:nvPr>
        </p:nvSpPr>
        <p:spPr bwMode="auto">
          <a:xfrm>
            <a:off x="4696211" y="1528200"/>
            <a:ext cx="4233695" cy="2739054"/>
          </a:xfrm>
          <a:prstGeom prst="roundRect">
            <a:avLst/>
          </a:prstGeom>
          <a:solidFill>
            <a:schemeClr val="accent6">
              <a:lumMod val="10000"/>
              <a:lumOff val="90000"/>
            </a:schemeClr>
          </a:solidFill>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just"/>
            <a:r>
              <a:rPr lang="en-US" sz="1800" dirty="0">
                <a:solidFill>
                  <a:srgbClr val="002060"/>
                </a:solidFill>
                <a:latin typeface="#9Slide04 Pridi SemiBold" panose="00000700000000000000" pitchFamily="2" charset="-34"/>
                <a:cs typeface="#9Slide04 Pridi SemiBold" panose="00000700000000000000" pitchFamily="2" charset="-34"/>
              </a:rPr>
              <a:t>Ý</a:t>
            </a:r>
            <a:r>
              <a:rPr lang="vi-VN" sz="1800" dirty="0">
                <a:solidFill>
                  <a:srgbClr val="002060"/>
                </a:solidFill>
                <a:latin typeface="#9Slide04 Pridi SemiBold" panose="00000700000000000000" pitchFamily="2" charset="-34"/>
                <a:cs typeface="#9Slide04 Pridi SemiBold" panose="00000700000000000000" pitchFamily="2" charset="-34"/>
              </a:rPr>
              <a:t> muốn nói rằng để có được </a:t>
            </a:r>
            <a:r>
              <a:rPr lang="vi-VN" sz="1800" b="1" dirty="0">
                <a:solidFill>
                  <a:srgbClr val="002060"/>
                </a:solidFill>
                <a:latin typeface="#9Slide04 Pridi SemiBold" panose="00000700000000000000" pitchFamily="2" charset="-34"/>
                <a:cs typeface="#9Slide04 Pridi SemiBold" panose="00000700000000000000" pitchFamily="2" charset="-34"/>
              </a:rPr>
              <a:t>thành công</a:t>
            </a:r>
            <a:r>
              <a:rPr lang="vi-VN" sz="1800" dirty="0">
                <a:solidFill>
                  <a:srgbClr val="002060"/>
                </a:solidFill>
                <a:latin typeface="#9Slide04 Pridi SemiBold" panose="00000700000000000000" pitchFamily="2" charset="-34"/>
                <a:cs typeface="#9Slide04 Pridi SemiBold" panose="00000700000000000000" pitchFamily="2" charset="-34"/>
              </a:rPr>
              <a:t>, trước đó con người đã phải nếm trải những </a:t>
            </a:r>
            <a:r>
              <a:rPr lang="vi-VN" sz="1800" b="1" dirty="0">
                <a:solidFill>
                  <a:srgbClr val="002060"/>
                </a:solidFill>
                <a:latin typeface="#9Slide04 Pridi SemiBold" panose="00000700000000000000" pitchFamily="2" charset="-34"/>
                <a:cs typeface="#9Slide04 Pridi SemiBold" panose="00000700000000000000" pitchFamily="2" charset="-34"/>
              </a:rPr>
              <a:t>thất bại</a:t>
            </a:r>
            <a:r>
              <a:rPr lang="vi-VN" sz="1800" dirty="0">
                <a:solidFill>
                  <a:srgbClr val="002060"/>
                </a:solidFill>
                <a:latin typeface="#9Slide04 Pridi SemiBold" panose="00000700000000000000" pitchFamily="2" charset="-34"/>
                <a:cs typeface="#9Slide04 Pridi SemiBold" panose="00000700000000000000" pitchFamily="2" charset="-34"/>
              </a:rPr>
              <a:t>. Chính nhờ có </a:t>
            </a:r>
            <a:r>
              <a:rPr lang="vi-VN" sz="1800" b="1" dirty="0">
                <a:solidFill>
                  <a:srgbClr val="002060"/>
                </a:solidFill>
                <a:latin typeface="#9Slide04 Pridi SemiBold" panose="00000700000000000000" pitchFamily="2" charset="-34"/>
                <a:cs typeface="#9Slide04 Pridi SemiBold" panose="00000700000000000000" pitchFamily="2" charset="-34"/>
              </a:rPr>
              <a:t>thất bại</a:t>
            </a:r>
            <a:r>
              <a:rPr lang="vi-VN" sz="1800" dirty="0">
                <a:solidFill>
                  <a:srgbClr val="002060"/>
                </a:solidFill>
                <a:latin typeface="#9Slide04 Pridi SemiBold" panose="00000700000000000000" pitchFamily="2" charset="-34"/>
                <a:cs typeface="#9Slide04 Pridi SemiBold" panose="00000700000000000000" pitchFamily="2" charset="-34"/>
              </a:rPr>
              <a:t> mà chúng ta mới có thêm kinh nghiệm, học thêm kiến thức để từ đó hoàn thiện mình hơn. </a:t>
            </a:r>
            <a:r>
              <a:rPr lang="vi-VN" sz="1800" b="1" dirty="0">
                <a:solidFill>
                  <a:srgbClr val="002060"/>
                </a:solidFill>
                <a:latin typeface="#9Slide04 Pridi SemiBold" panose="00000700000000000000" pitchFamily="2" charset="-34"/>
                <a:cs typeface="#9Slide04 Pridi SemiBold" panose="00000700000000000000" pitchFamily="2" charset="-34"/>
              </a:rPr>
              <a:t>Thất bại</a:t>
            </a:r>
            <a:r>
              <a:rPr lang="vi-VN" sz="1800" dirty="0">
                <a:solidFill>
                  <a:srgbClr val="002060"/>
                </a:solidFill>
                <a:latin typeface="#9Slide04 Pridi SemiBold" panose="00000700000000000000" pitchFamily="2" charset="-34"/>
                <a:cs typeface="#9Slide04 Pridi SemiBold" panose="00000700000000000000" pitchFamily="2" charset="-34"/>
              </a:rPr>
              <a:t> cũng giống như “người </a:t>
            </a:r>
            <a:r>
              <a:rPr lang="vi-VN" sz="1800" b="1" dirty="0">
                <a:solidFill>
                  <a:srgbClr val="002060"/>
                </a:solidFill>
                <a:latin typeface="#9Slide04 Pridi SemiBold" panose="00000700000000000000" pitchFamily="2" charset="-34"/>
                <a:cs typeface="#9Slide04 Pridi SemiBold" panose="00000700000000000000" pitchFamily="2" charset="-34"/>
              </a:rPr>
              <a:t>mẹ</a:t>
            </a:r>
            <a:r>
              <a:rPr lang="vi-VN" sz="1800" dirty="0">
                <a:solidFill>
                  <a:srgbClr val="002060"/>
                </a:solidFill>
                <a:latin typeface="#9Slide04 Pridi SemiBold" panose="00000700000000000000" pitchFamily="2" charset="-34"/>
                <a:cs typeface="#9Slide04 Pridi SemiBold" panose="00000700000000000000" pitchFamily="2" charset="-34"/>
              </a:rPr>
              <a:t> hiện” dạy dỗ con người trưởng </a:t>
            </a:r>
            <a:r>
              <a:rPr lang="vi-VN" sz="1800" b="1" dirty="0">
                <a:solidFill>
                  <a:srgbClr val="002060"/>
                </a:solidFill>
                <a:latin typeface="#9Slide04 Pridi SemiBold" panose="00000700000000000000" pitchFamily="2" charset="-34"/>
                <a:cs typeface="#9Slide04 Pridi SemiBold" panose="00000700000000000000" pitchFamily="2" charset="-34"/>
              </a:rPr>
              <a:t>thành</a:t>
            </a:r>
            <a:r>
              <a:rPr lang="vi-VN" sz="1800" dirty="0">
                <a:solidFill>
                  <a:srgbClr val="002060"/>
                </a:solidFill>
                <a:latin typeface="#9Slide04 Pridi SemiBold" panose="00000700000000000000" pitchFamily="2" charset="-34"/>
                <a:cs typeface="#9Slide04 Pridi SemiBold" panose="00000700000000000000" pitchFamily="2" charset="-34"/>
              </a:rPr>
              <a:t>.</a:t>
            </a:r>
            <a:endParaRPr lang="en-US" sz="1800" dirty="0">
              <a:solidFill>
                <a:srgbClr val="002060"/>
              </a:solidFill>
              <a:latin typeface="#9Slide04 Pridi SemiBold" panose="00000700000000000000" pitchFamily="2" charset="-34"/>
              <a:cs typeface="#9Slide04 Pridi SemiBold" panose="00000700000000000000" pitchFamily="2" charset="-34"/>
            </a:endParaRPr>
          </a:p>
        </p:txBody>
      </p:sp>
      <p:grpSp>
        <p:nvGrpSpPr>
          <p:cNvPr id="14" name="Group 13">
            <a:extLst>
              <a:ext uri="{FF2B5EF4-FFF2-40B4-BE49-F238E27FC236}">
                <a16:creationId xmlns:a16="http://schemas.microsoft.com/office/drawing/2014/main" id="{91E4CAD5-963F-4241-8110-38262D3A8E04}"/>
              </a:ext>
            </a:extLst>
          </p:cNvPr>
          <p:cNvGrpSpPr/>
          <p:nvPr/>
        </p:nvGrpSpPr>
        <p:grpSpPr>
          <a:xfrm>
            <a:off x="2529890" y="254475"/>
            <a:ext cx="5727419" cy="1018345"/>
            <a:chOff x="913687" y="4390572"/>
            <a:chExt cx="4765187" cy="654109"/>
          </a:xfrm>
        </p:grpSpPr>
        <p:sp>
          <p:nvSpPr>
            <p:cNvPr id="15" name="文本框 44">
              <a:extLst>
                <a:ext uri="{FF2B5EF4-FFF2-40B4-BE49-F238E27FC236}">
                  <a16:creationId xmlns:a16="http://schemas.microsoft.com/office/drawing/2014/main" id="{D7E72AD9-BC38-443B-9C3E-5C0C176497AE}"/>
                </a:ext>
              </a:extLst>
            </p:cNvPr>
            <p:cNvSpPr txBox="1">
              <a:spLocks noChangeArrowheads="1"/>
            </p:cNvSpPr>
            <p:nvPr>
              <p:custDataLst>
                <p:tags r:id="rId2"/>
              </p:custDataLst>
            </p:nvPr>
          </p:nvSpPr>
          <p:spPr bwMode="auto">
            <a:xfrm>
              <a:off x="1445179" y="4521997"/>
              <a:ext cx="4233695" cy="522684"/>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sz="2500" b="1" dirty="0" err="1">
                  <a:latin typeface="UVN Bach Dang Nang" panose="02070803090706020303" pitchFamily="18" charset="0"/>
                  <a:cs typeface="Times New Roman" pitchFamily="18" charset="0"/>
                </a:rPr>
                <a:t>Thất</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bại</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là</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mẹ</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thành</a:t>
              </a:r>
              <a:r>
                <a:rPr lang="en-US" sz="2500" b="1" dirty="0">
                  <a:latin typeface="UVN Bach Dang Nang" panose="02070803090706020303" pitchFamily="18" charset="0"/>
                  <a:cs typeface="Times New Roman" pitchFamily="18" charset="0"/>
                </a:rPr>
                <a:t> </a:t>
              </a:r>
              <a:r>
                <a:rPr lang="en-US" sz="2500" b="1" dirty="0" err="1">
                  <a:latin typeface="UVN Bach Dang Nang" panose="02070803090706020303" pitchFamily="18" charset="0"/>
                  <a:cs typeface="Times New Roman" pitchFamily="18" charset="0"/>
                </a:rPr>
                <a:t>công</a:t>
              </a:r>
              <a:r>
                <a:rPr lang="en-US" sz="2500" b="1" dirty="0">
                  <a:latin typeface="UVN Bach Dang Nang" panose="02070803090706020303" pitchFamily="18" charset="0"/>
                  <a:cs typeface="Times New Roman" pitchFamily="18" charset="0"/>
                </a:rPr>
                <a:t>.</a:t>
              </a:r>
            </a:p>
          </p:txBody>
        </p:sp>
        <p:grpSp>
          <p:nvGrpSpPr>
            <p:cNvPr id="16" name="组合 17">
              <a:extLst>
                <a:ext uri="{FF2B5EF4-FFF2-40B4-BE49-F238E27FC236}">
                  <a16:creationId xmlns:a16="http://schemas.microsoft.com/office/drawing/2014/main" id="{6EEFCF75-AF3D-42BF-953B-0D52407943EA}"/>
                </a:ext>
              </a:extLst>
            </p:cNvPr>
            <p:cNvGrpSpPr/>
            <p:nvPr/>
          </p:nvGrpSpPr>
          <p:grpSpPr>
            <a:xfrm>
              <a:off x="913687" y="4390572"/>
              <a:ext cx="644275" cy="378619"/>
              <a:chOff x="2907904" y="1569244"/>
              <a:chExt cx="644275" cy="378619"/>
            </a:xfrm>
          </p:grpSpPr>
          <p:sp>
            <p:nvSpPr>
              <p:cNvPr id="23" name="KSO_Shape">
                <a:extLst>
                  <a:ext uri="{FF2B5EF4-FFF2-40B4-BE49-F238E27FC236}">
                    <a16:creationId xmlns:a16="http://schemas.microsoft.com/office/drawing/2014/main" id="{B7F6A8E1-CCC9-4997-84A0-F4DE0AAFC161}"/>
                  </a:ext>
                </a:extLst>
              </p:cNvPr>
              <p:cNvSpPr/>
              <p:nvPr>
                <p:custDataLst>
                  <p:tags r:id="rId3"/>
                </p:custDataLst>
              </p:nvPr>
            </p:nvSpPr>
            <p:spPr>
              <a:xfrm>
                <a:off x="2907904" y="15692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25" name="KSO_Shape">
                <a:extLst>
                  <a:ext uri="{FF2B5EF4-FFF2-40B4-BE49-F238E27FC236}">
                    <a16:creationId xmlns:a16="http://schemas.microsoft.com/office/drawing/2014/main" id="{EB3691F5-6C6E-41A0-B31F-8836149E1C11}"/>
                  </a:ext>
                </a:extLst>
              </p:cNvPr>
              <p:cNvSpPr/>
              <p:nvPr>
                <p:custDataLst>
                  <p:tags r:id="rId4"/>
                </p:custDataLst>
              </p:nvPr>
            </p:nvSpPr>
            <p:spPr>
              <a:xfrm rot="922652">
                <a:off x="3137175" y="1569434"/>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07</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pic>
        <p:nvPicPr>
          <p:cNvPr id="3" name="Picture 2" descr="A picture containing icon&#10;&#10;Description automatically generated">
            <a:extLst>
              <a:ext uri="{FF2B5EF4-FFF2-40B4-BE49-F238E27FC236}">
                <a16:creationId xmlns:a16="http://schemas.microsoft.com/office/drawing/2014/main" id="{3AF4BC90-406F-4689-B884-B0C96421B18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73201" y="1731903"/>
            <a:ext cx="3557783" cy="2220835"/>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27985457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22"/>
                                        </p:tgtEl>
                                        <p:attrNameLst>
                                          <p:attrName>style.visibility</p:attrName>
                                        </p:attrNameLst>
                                      </p:cBhvr>
                                      <p:to>
                                        <p:strVal val="visible"/>
                                      </p:to>
                                    </p:set>
                                    <p:anim by="(-#ppt_w*2)" calcmode="lin" valueType="num">
                                      <p:cBhvr rctx="PPT">
                                        <p:cTn id="7" dur="500" autoRev="1" fill="hold">
                                          <p:stCondLst>
                                            <p:cond delay="0"/>
                                          </p:stCondLst>
                                        </p:cTn>
                                        <p:tgtEl>
                                          <p:spTgt spid="22"/>
                                        </p:tgtEl>
                                        <p:attrNameLst>
                                          <p:attrName>ppt_w</p:attrName>
                                        </p:attrNameLst>
                                      </p:cBhvr>
                                    </p:anim>
                                    <p:anim by="(#ppt_w*0.50)" calcmode="lin" valueType="num">
                                      <p:cBhvr>
                                        <p:cTn id="8" dur="500" decel="50000" autoRev="1" fill="hold">
                                          <p:stCondLst>
                                            <p:cond delay="0"/>
                                          </p:stCondLst>
                                        </p:cTn>
                                        <p:tgtEl>
                                          <p:spTgt spid="22"/>
                                        </p:tgtEl>
                                        <p:attrNameLst>
                                          <p:attrName>ppt_x</p:attrName>
                                        </p:attrNameLst>
                                      </p:cBhvr>
                                    </p:anim>
                                    <p:anim from="(-#ppt_h/2)" to="(#ppt_y)" calcmode="lin" valueType="num">
                                      <p:cBhvr>
                                        <p:cTn id="9" dur="1000" fill="hold">
                                          <p:stCondLst>
                                            <p:cond delay="0"/>
                                          </p:stCondLst>
                                        </p:cTn>
                                        <p:tgtEl>
                                          <p:spTgt spid="22"/>
                                        </p:tgtEl>
                                        <p:attrNameLst>
                                          <p:attrName>ppt_y</p:attrName>
                                        </p:attrNameLst>
                                      </p:cBhvr>
                                    </p:anim>
                                    <p:animRot by="21600000">
                                      <p:cBhvr>
                                        <p:cTn id="10" dur="1000" fill="hold">
                                          <p:stCondLst>
                                            <p:cond delay="0"/>
                                          </p:stCondLst>
                                        </p:cTn>
                                        <p:tgtEl>
                                          <p:spTgt spid="22"/>
                                        </p:tgtEl>
                                        <p:attrNameLst>
                                          <p:attrName>r</p:attrName>
                                        </p:attrNameLst>
                                      </p:cBhvr>
                                    </p:animRot>
                                  </p:childTnLst>
                                </p:cTn>
                              </p:par>
                            </p:childTnLst>
                          </p:cTn>
                        </p:par>
                        <p:par>
                          <p:cTn id="11" fill="hold">
                            <p:stCondLst>
                              <p:cond delay="1800"/>
                            </p:stCondLst>
                            <p:childTnLst>
                              <p:par>
                                <p:cTn id="12" presetID="32" presetClass="emph" presetSubtype="0" fill="hold" grpId="1" nodeType="afterEffect">
                                  <p:stCondLst>
                                    <p:cond delay="0"/>
                                  </p:stCondLst>
                                  <p:iterate type="lt">
                                    <p:tmPct val="0"/>
                                  </p:iterate>
                                  <p:childTnLst>
                                    <p:animRot by="120000">
                                      <p:cBhvr>
                                        <p:cTn id="13" dur="100" fill="hold">
                                          <p:stCondLst>
                                            <p:cond delay="0"/>
                                          </p:stCondLst>
                                        </p:cTn>
                                        <p:tgtEl>
                                          <p:spTgt spid="22"/>
                                        </p:tgtEl>
                                        <p:attrNameLst>
                                          <p:attrName>r</p:attrName>
                                        </p:attrNameLst>
                                      </p:cBhvr>
                                    </p:animRot>
                                    <p:animRot by="-240000">
                                      <p:cBhvr>
                                        <p:cTn id="14" dur="200" fill="hold">
                                          <p:stCondLst>
                                            <p:cond delay="200"/>
                                          </p:stCondLst>
                                        </p:cTn>
                                        <p:tgtEl>
                                          <p:spTgt spid="22"/>
                                        </p:tgtEl>
                                        <p:attrNameLst>
                                          <p:attrName>r</p:attrName>
                                        </p:attrNameLst>
                                      </p:cBhvr>
                                    </p:animRot>
                                    <p:animRot by="240000">
                                      <p:cBhvr>
                                        <p:cTn id="15" dur="200" fill="hold">
                                          <p:stCondLst>
                                            <p:cond delay="400"/>
                                          </p:stCondLst>
                                        </p:cTn>
                                        <p:tgtEl>
                                          <p:spTgt spid="22"/>
                                        </p:tgtEl>
                                        <p:attrNameLst>
                                          <p:attrName>r</p:attrName>
                                        </p:attrNameLst>
                                      </p:cBhvr>
                                    </p:animRot>
                                    <p:animRot by="-240000">
                                      <p:cBhvr>
                                        <p:cTn id="16" dur="200" fill="hold">
                                          <p:stCondLst>
                                            <p:cond delay="600"/>
                                          </p:stCondLst>
                                        </p:cTn>
                                        <p:tgtEl>
                                          <p:spTgt spid="22"/>
                                        </p:tgtEl>
                                        <p:attrNameLst>
                                          <p:attrName>r</p:attrName>
                                        </p:attrNameLst>
                                      </p:cBhvr>
                                    </p:animRot>
                                    <p:animRot by="120000">
                                      <p:cBhvr>
                                        <p:cTn id="17" dur="200" fill="hold">
                                          <p:stCondLst>
                                            <p:cond delay="800"/>
                                          </p:stCondLst>
                                        </p:cTn>
                                        <p:tgtEl>
                                          <p:spTgt spid="22"/>
                                        </p:tgtEl>
                                        <p:attrNameLst>
                                          <p:attrName>r</p:attrName>
                                        </p:attrNameLst>
                                      </p:cBhvr>
                                    </p:animRot>
                                  </p:childTnLst>
                                </p:cTn>
                              </p:par>
                            </p:childTnLst>
                          </p:cTn>
                        </p:par>
                        <p:par>
                          <p:cTn id="18" fill="hold">
                            <p:stCondLst>
                              <p:cond delay="2800"/>
                            </p:stCondLst>
                            <p:childTnLst>
                              <p:par>
                                <p:cTn id="19" presetID="42" presetClass="entr" presetSubtype="0" fill="hold"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randombar(horizontal)">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8" presetClass="entr" presetSubtype="16"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diamond(in)">
                                      <p:cBhvr>
                                        <p:cTn id="33" dur="2000"/>
                                        <p:tgtEl>
                                          <p:spTgt spid="3"/>
                                        </p:tgtEl>
                                      </p:cBhvr>
                                    </p:animEffect>
                                  </p:childTnLst>
                                </p:cTn>
                              </p:par>
                              <p:par>
                                <p:cTn id="34" presetID="8" presetClass="entr" presetSubtype="16" fill="hold" grpId="0" nodeType="withEffect">
                                  <p:stCondLst>
                                    <p:cond delay="0"/>
                                  </p:stCondLst>
                                  <p:childTnLst>
                                    <p:set>
                                      <p:cBhvr>
                                        <p:cTn id="35" dur="1" fill="hold">
                                          <p:stCondLst>
                                            <p:cond delay="0"/>
                                          </p:stCondLst>
                                        </p:cTn>
                                        <p:tgtEl>
                                          <p:spTgt spid="54"/>
                                        </p:tgtEl>
                                        <p:attrNameLst>
                                          <p:attrName>style.visibility</p:attrName>
                                        </p:attrNameLst>
                                      </p:cBhvr>
                                      <p:to>
                                        <p:strVal val="visible"/>
                                      </p:to>
                                    </p:set>
                                    <p:animEffect transition="in" filter="diamond(in)">
                                      <p:cBhvr>
                                        <p:cTn id="36" dur="20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5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框 2">
            <a:extLst>
              <a:ext uri="{FF2B5EF4-FFF2-40B4-BE49-F238E27FC236}">
                <a16:creationId xmlns:a16="http://schemas.microsoft.com/office/drawing/2014/main" id="{1DC90B89-D46E-4299-BB66-AF651F9D4D90}"/>
              </a:ext>
            </a:extLst>
          </p:cNvPr>
          <p:cNvSpPr txBox="1"/>
          <p:nvPr/>
        </p:nvSpPr>
        <p:spPr>
          <a:xfrm>
            <a:off x="2591151" y="124618"/>
            <a:ext cx="3455319" cy="698063"/>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altLang="zh-CN" sz="3500" spc="-150" dirty="0">
                <a:solidFill>
                  <a:srgbClr val="E45580"/>
                </a:solidFill>
                <a:effectLst>
                  <a:glow rad="139700">
                    <a:schemeClr val="accent3">
                      <a:satMod val="175000"/>
                      <a:alpha val="40000"/>
                    </a:schemeClr>
                  </a:glow>
                </a:effectLst>
                <a:latin typeface="UTM Gradoo" panose="02040603050506020204" pitchFamily="18" charset="0"/>
                <a:ea typeface="+mj-ea"/>
              </a:rPr>
              <a:t>CÓ CHÍ THÌ NÊN</a:t>
            </a:r>
            <a:endParaRPr lang="zh-CN" altLang="en-US" sz="3500" spc="-150" dirty="0">
              <a:solidFill>
                <a:srgbClr val="E45580"/>
              </a:solidFill>
              <a:effectLst>
                <a:glow rad="139700">
                  <a:schemeClr val="accent3">
                    <a:satMod val="175000"/>
                    <a:alpha val="40000"/>
                  </a:schemeClr>
                </a:glow>
              </a:effectLst>
              <a:latin typeface="UTM Gradoo" panose="02040603050506020204" pitchFamily="18" charset="0"/>
              <a:ea typeface="+mj-ea"/>
            </a:endParaRPr>
          </a:p>
        </p:txBody>
      </p:sp>
      <p:grpSp>
        <p:nvGrpSpPr>
          <p:cNvPr id="19" name="Group 18">
            <a:extLst>
              <a:ext uri="{FF2B5EF4-FFF2-40B4-BE49-F238E27FC236}">
                <a16:creationId xmlns:a16="http://schemas.microsoft.com/office/drawing/2014/main" id="{BC38EC94-88A4-4722-B2D6-065BFA631FA5}"/>
              </a:ext>
            </a:extLst>
          </p:cNvPr>
          <p:cNvGrpSpPr/>
          <p:nvPr/>
        </p:nvGrpSpPr>
        <p:grpSpPr>
          <a:xfrm>
            <a:off x="193960" y="747454"/>
            <a:ext cx="4676629" cy="646083"/>
            <a:chOff x="2080045" y="869687"/>
            <a:chExt cx="4676629" cy="646083"/>
          </a:xfrm>
        </p:grpSpPr>
        <p:sp>
          <p:nvSpPr>
            <p:cNvPr id="20" name="文本框 44">
              <a:extLst>
                <a:ext uri="{FF2B5EF4-FFF2-40B4-BE49-F238E27FC236}">
                  <a16:creationId xmlns:a16="http://schemas.microsoft.com/office/drawing/2014/main" id="{AAD3A3BE-13FA-4C76-BB6E-E9EF86517174}"/>
                </a:ext>
              </a:extLst>
            </p:cNvPr>
            <p:cNvSpPr txBox="1">
              <a:spLocks noChangeArrowheads="1"/>
            </p:cNvSpPr>
            <p:nvPr>
              <p:custDataLst>
                <p:tags r:id="rId19"/>
              </p:custDataLst>
            </p:nvPr>
          </p:nvSpPr>
          <p:spPr bwMode="auto">
            <a:xfrm>
              <a:off x="2522979" y="993086"/>
              <a:ext cx="4233695" cy="522684"/>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r>
                <a:rPr lang="en-US" sz="1800" b="1" dirty="0" err="1">
                  <a:latin typeface="UVN Bach Dang Nang" panose="02070803090706020303" pitchFamily="18" charset="0"/>
                  <a:cs typeface="Times New Roman" pitchFamily="18" charset="0"/>
                </a:rPr>
                <a:t>Có</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công</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mài</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sắt</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có</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ngày</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nên</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kim</a:t>
              </a:r>
              <a:r>
                <a:rPr lang="en-US" sz="1800" b="1" dirty="0">
                  <a:latin typeface="UVN Bach Dang Nang" panose="02070803090706020303" pitchFamily="18" charset="0"/>
                  <a:cs typeface="Times New Roman" pitchFamily="18" charset="0"/>
                </a:rPr>
                <a:t>.</a:t>
              </a:r>
            </a:p>
          </p:txBody>
        </p:sp>
        <p:grpSp>
          <p:nvGrpSpPr>
            <p:cNvPr id="21" name="组合 17">
              <a:extLst>
                <a:ext uri="{FF2B5EF4-FFF2-40B4-BE49-F238E27FC236}">
                  <a16:creationId xmlns:a16="http://schemas.microsoft.com/office/drawing/2014/main" id="{07CD3526-E39D-478C-879C-E28AA37EFA84}"/>
                </a:ext>
              </a:extLst>
            </p:cNvPr>
            <p:cNvGrpSpPr/>
            <p:nvPr/>
          </p:nvGrpSpPr>
          <p:grpSpPr>
            <a:xfrm>
              <a:off x="2080045" y="869687"/>
              <a:ext cx="644275" cy="378619"/>
              <a:chOff x="2907904" y="1569244"/>
              <a:chExt cx="644275" cy="378619"/>
            </a:xfrm>
          </p:grpSpPr>
          <p:sp>
            <p:nvSpPr>
              <p:cNvPr id="22" name="KSO_Shape">
                <a:extLst>
                  <a:ext uri="{FF2B5EF4-FFF2-40B4-BE49-F238E27FC236}">
                    <a16:creationId xmlns:a16="http://schemas.microsoft.com/office/drawing/2014/main" id="{25B997A3-469B-4FB1-B083-5BCCAC1670FE}"/>
                  </a:ext>
                </a:extLst>
              </p:cNvPr>
              <p:cNvSpPr/>
              <p:nvPr>
                <p:custDataLst>
                  <p:tags r:id="rId20"/>
                </p:custDataLst>
              </p:nvPr>
            </p:nvSpPr>
            <p:spPr>
              <a:xfrm>
                <a:off x="2907904" y="15692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23" name="KSO_Shape">
                <a:extLst>
                  <a:ext uri="{FF2B5EF4-FFF2-40B4-BE49-F238E27FC236}">
                    <a16:creationId xmlns:a16="http://schemas.microsoft.com/office/drawing/2014/main" id="{F4A66A7A-3C81-43FA-8C87-DC1B37789C81}"/>
                  </a:ext>
                </a:extLst>
              </p:cNvPr>
              <p:cNvSpPr/>
              <p:nvPr>
                <p:custDataLst>
                  <p:tags r:id="rId21"/>
                </p:custDataLst>
              </p:nvPr>
            </p:nvSpPr>
            <p:spPr>
              <a:xfrm rot="922652">
                <a:off x="3137175" y="1569434"/>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01</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grpSp>
        <p:nvGrpSpPr>
          <p:cNvPr id="24" name="Group 23">
            <a:extLst>
              <a:ext uri="{FF2B5EF4-FFF2-40B4-BE49-F238E27FC236}">
                <a16:creationId xmlns:a16="http://schemas.microsoft.com/office/drawing/2014/main" id="{678BF6A2-87CC-44E7-ABC5-120A5E36DB72}"/>
              </a:ext>
            </a:extLst>
          </p:cNvPr>
          <p:cNvGrpSpPr/>
          <p:nvPr/>
        </p:nvGrpSpPr>
        <p:grpSpPr>
          <a:xfrm>
            <a:off x="4364586" y="1393898"/>
            <a:ext cx="4563266" cy="591791"/>
            <a:chOff x="3761300" y="1509755"/>
            <a:chExt cx="4563266" cy="591791"/>
          </a:xfrm>
        </p:grpSpPr>
        <p:sp>
          <p:nvSpPr>
            <p:cNvPr id="25" name="文本框 45">
              <a:extLst>
                <a:ext uri="{FF2B5EF4-FFF2-40B4-BE49-F238E27FC236}">
                  <a16:creationId xmlns:a16="http://schemas.microsoft.com/office/drawing/2014/main" id="{88309DB2-641F-48D5-AA9E-B9424588B3EA}"/>
                </a:ext>
              </a:extLst>
            </p:cNvPr>
            <p:cNvSpPr txBox="1">
              <a:spLocks noChangeArrowheads="1"/>
            </p:cNvSpPr>
            <p:nvPr>
              <p:custDataLst>
                <p:tags r:id="rId16"/>
              </p:custDataLst>
            </p:nvPr>
          </p:nvSpPr>
          <p:spPr bwMode="auto">
            <a:xfrm>
              <a:off x="4083438" y="1577671"/>
              <a:ext cx="4241128" cy="523875"/>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sz="1800" b="1" dirty="0">
                  <a:latin typeface="UVN Bach Dang Nang" panose="02070803090706020303" pitchFamily="18" charset="0"/>
                  <a:cs typeface="Times New Roman" pitchFamily="18" charset="0"/>
                </a:rPr>
                <a:t>Ai </a:t>
              </a:r>
              <a:r>
                <a:rPr lang="en-US" sz="1800" b="1" dirty="0" err="1">
                  <a:latin typeface="UVN Bach Dang Nang" panose="02070803090706020303" pitchFamily="18" charset="0"/>
                  <a:cs typeface="Times New Roman" pitchFamily="18" charset="0"/>
                </a:rPr>
                <a:t>ơi</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đã</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quyết</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thì</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hành</a:t>
              </a:r>
              <a:endParaRPr lang="en-US" sz="1800" b="1" dirty="0">
                <a:latin typeface="UVN Bach Dang Nang" panose="02070803090706020303" pitchFamily="18" charset="0"/>
                <a:cs typeface="Times New Roman" pitchFamily="18" charset="0"/>
              </a:endParaRPr>
            </a:p>
            <a:p>
              <a:pPr algn="ct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Đã</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đan</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thì</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lận</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tròn</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vành</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mới</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thôi</a:t>
              </a:r>
              <a:endParaRPr lang="en-US" sz="1800" b="1" dirty="0">
                <a:latin typeface="UVN Bach Dang Nang" panose="02070803090706020303" pitchFamily="18" charset="0"/>
                <a:cs typeface="Times New Roman" pitchFamily="18" charset="0"/>
              </a:endParaRPr>
            </a:p>
          </p:txBody>
        </p:sp>
        <p:grpSp>
          <p:nvGrpSpPr>
            <p:cNvPr id="26" name="组合 18">
              <a:extLst>
                <a:ext uri="{FF2B5EF4-FFF2-40B4-BE49-F238E27FC236}">
                  <a16:creationId xmlns:a16="http://schemas.microsoft.com/office/drawing/2014/main" id="{49F6F8C0-06FE-4F28-8002-6DABD433C497}"/>
                </a:ext>
              </a:extLst>
            </p:cNvPr>
            <p:cNvGrpSpPr/>
            <p:nvPr/>
          </p:nvGrpSpPr>
          <p:grpSpPr>
            <a:xfrm>
              <a:off x="3761300" y="1509755"/>
              <a:ext cx="644275" cy="378619"/>
              <a:chOff x="2907904" y="2216944"/>
              <a:chExt cx="644275" cy="378619"/>
            </a:xfrm>
          </p:grpSpPr>
          <p:sp>
            <p:nvSpPr>
              <p:cNvPr id="27" name="KSO_Shape">
                <a:extLst>
                  <a:ext uri="{FF2B5EF4-FFF2-40B4-BE49-F238E27FC236}">
                    <a16:creationId xmlns:a16="http://schemas.microsoft.com/office/drawing/2014/main" id="{7FF4E64C-AF55-48BF-B8CB-0468E785248F}"/>
                  </a:ext>
                </a:extLst>
              </p:cNvPr>
              <p:cNvSpPr/>
              <p:nvPr>
                <p:custDataLst>
                  <p:tags r:id="rId17"/>
                </p:custDataLst>
              </p:nvPr>
            </p:nvSpPr>
            <p:spPr>
              <a:xfrm>
                <a:off x="2907904" y="22169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28" name="KSO_Shape">
                <a:extLst>
                  <a:ext uri="{FF2B5EF4-FFF2-40B4-BE49-F238E27FC236}">
                    <a16:creationId xmlns:a16="http://schemas.microsoft.com/office/drawing/2014/main" id="{A32912E0-0EF1-424D-9E25-768CEAC0B1B8}"/>
                  </a:ext>
                </a:extLst>
              </p:cNvPr>
              <p:cNvSpPr/>
              <p:nvPr>
                <p:custDataLst>
                  <p:tags r:id="rId18"/>
                </p:custDataLst>
              </p:nvPr>
            </p:nvSpPr>
            <p:spPr>
              <a:xfrm rot="922652">
                <a:off x="3137175" y="2217508"/>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02</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grpSp>
        <p:nvGrpSpPr>
          <p:cNvPr id="29" name="Group 28">
            <a:extLst>
              <a:ext uri="{FF2B5EF4-FFF2-40B4-BE49-F238E27FC236}">
                <a16:creationId xmlns:a16="http://schemas.microsoft.com/office/drawing/2014/main" id="{515911AA-5631-4F78-9F3F-6A40D0A02A3C}"/>
              </a:ext>
            </a:extLst>
          </p:cNvPr>
          <p:cNvGrpSpPr/>
          <p:nvPr/>
        </p:nvGrpSpPr>
        <p:grpSpPr>
          <a:xfrm>
            <a:off x="190776" y="1819221"/>
            <a:ext cx="4682998" cy="728501"/>
            <a:chOff x="2067515" y="2172493"/>
            <a:chExt cx="4682998" cy="728501"/>
          </a:xfrm>
        </p:grpSpPr>
        <p:sp>
          <p:nvSpPr>
            <p:cNvPr id="30" name="文本框 44">
              <a:extLst>
                <a:ext uri="{FF2B5EF4-FFF2-40B4-BE49-F238E27FC236}">
                  <a16:creationId xmlns:a16="http://schemas.microsoft.com/office/drawing/2014/main" id="{9EF6F6C6-E962-4657-99BE-AFC791E40B42}"/>
                </a:ext>
              </a:extLst>
            </p:cNvPr>
            <p:cNvSpPr txBox="1">
              <a:spLocks noChangeArrowheads="1"/>
            </p:cNvSpPr>
            <p:nvPr>
              <p:custDataLst>
                <p:tags r:id="rId13"/>
              </p:custDataLst>
            </p:nvPr>
          </p:nvSpPr>
          <p:spPr bwMode="auto">
            <a:xfrm>
              <a:off x="2516818" y="2378310"/>
              <a:ext cx="4233695" cy="522684"/>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sz="1800" b="1" dirty="0">
                  <a:latin typeface="UVN Bach Dang Nang" panose="02070803090706020303" pitchFamily="18" charset="0"/>
                  <a:cs typeface="Times New Roman" pitchFamily="18" charset="0"/>
                </a:rPr>
                <a:t>Thua </a:t>
              </a:r>
              <a:r>
                <a:rPr lang="en-US" sz="1800" b="1" dirty="0" err="1">
                  <a:latin typeface="UVN Bach Dang Nang" panose="02070803090706020303" pitchFamily="18" charset="0"/>
                  <a:cs typeface="Times New Roman" pitchFamily="18" charset="0"/>
                </a:rPr>
                <a:t>keo</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này</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bày</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keo</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khác</a:t>
              </a:r>
              <a:endParaRPr lang="en-US" sz="1800" b="1" dirty="0">
                <a:latin typeface="UVN Bach Dang Nang" panose="02070803090706020303" pitchFamily="18" charset="0"/>
                <a:cs typeface="Times New Roman" pitchFamily="18" charset="0"/>
              </a:endParaRPr>
            </a:p>
          </p:txBody>
        </p:sp>
        <p:grpSp>
          <p:nvGrpSpPr>
            <p:cNvPr id="31" name="组合 18">
              <a:extLst>
                <a:ext uri="{FF2B5EF4-FFF2-40B4-BE49-F238E27FC236}">
                  <a16:creationId xmlns:a16="http://schemas.microsoft.com/office/drawing/2014/main" id="{53CC223A-8E79-4092-8073-295332971B34}"/>
                </a:ext>
              </a:extLst>
            </p:cNvPr>
            <p:cNvGrpSpPr/>
            <p:nvPr/>
          </p:nvGrpSpPr>
          <p:grpSpPr>
            <a:xfrm>
              <a:off x="2067515" y="2172493"/>
              <a:ext cx="644275" cy="378619"/>
              <a:chOff x="2907904" y="2216944"/>
              <a:chExt cx="644275" cy="378619"/>
            </a:xfrm>
          </p:grpSpPr>
          <p:sp>
            <p:nvSpPr>
              <p:cNvPr id="32" name="KSO_Shape">
                <a:extLst>
                  <a:ext uri="{FF2B5EF4-FFF2-40B4-BE49-F238E27FC236}">
                    <a16:creationId xmlns:a16="http://schemas.microsoft.com/office/drawing/2014/main" id="{D2E00142-24AD-43EC-A3A4-1DFF5A634A0B}"/>
                  </a:ext>
                </a:extLst>
              </p:cNvPr>
              <p:cNvSpPr/>
              <p:nvPr>
                <p:custDataLst>
                  <p:tags r:id="rId14"/>
                </p:custDataLst>
              </p:nvPr>
            </p:nvSpPr>
            <p:spPr>
              <a:xfrm>
                <a:off x="2907904" y="22169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33" name="KSO_Shape">
                <a:extLst>
                  <a:ext uri="{FF2B5EF4-FFF2-40B4-BE49-F238E27FC236}">
                    <a16:creationId xmlns:a16="http://schemas.microsoft.com/office/drawing/2014/main" id="{637FF25D-AC22-43C9-BFFA-C6FD2900547C}"/>
                  </a:ext>
                </a:extLst>
              </p:cNvPr>
              <p:cNvSpPr/>
              <p:nvPr>
                <p:custDataLst>
                  <p:tags r:id="rId15"/>
                </p:custDataLst>
              </p:nvPr>
            </p:nvSpPr>
            <p:spPr>
              <a:xfrm rot="922652">
                <a:off x="3137175" y="2217508"/>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03</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grpSp>
        <p:nvGrpSpPr>
          <p:cNvPr id="34" name="Group 33">
            <a:extLst>
              <a:ext uri="{FF2B5EF4-FFF2-40B4-BE49-F238E27FC236}">
                <a16:creationId xmlns:a16="http://schemas.microsoft.com/office/drawing/2014/main" id="{DE032B43-C54D-433F-AEC9-543268258002}"/>
              </a:ext>
            </a:extLst>
          </p:cNvPr>
          <p:cNvGrpSpPr/>
          <p:nvPr/>
        </p:nvGrpSpPr>
        <p:grpSpPr>
          <a:xfrm>
            <a:off x="4364586" y="2625951"/>
            <a:ext cx="4462791" cy="558171"/>
            <a:chOff x="3927725" y="2835929"/>
            <a:chExt cx="4462791" cy="558171"/>
          </a:xfrm>
        </p:grpSpPr>
        <p:sp>
          <p:nvSpPr>
            <p:cNvPr id="35" name="文本框 45">
              <a:extLst>
                <a:ext uri="{FF2B5EF4-FFF2-40B4-BE49-F238E27FC236}">
                  <a16:creationId xmlns:a16="http://schemas.microsoft.com/office/drawing/2014/main" id="{1ABC9C80-3F8C-46AD-97F4-98D85A8F9A07}"/>
                </a:ext>
              </a:extLst>
            </p:cNvPr>
            <p:cNvSpPr txBox="1">
              <a:spLocks noChangeArrowheads="1"/>
            </p:cNvSpPr>
            <p:nvPr>
              <p:custDataLst>
                <p:tags r:id="rId10"/>
              </p:custDataLst>
            </p:nvPr>
          </p:nvSpPr>
          <p:spPr bwMode="auto">
            <a:xfrm>
              <a:off x="4156822" y="2870225"/>
              <a:ext cx="4233694" cy="523875"/>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sz="1800" b="1" dirty="0" err="1">
                  <a:latin typeface="UVN Bach Dang Nang" panose="02070803090706020303" pitchFamily="18" charset="0"/>
                  <a:cs typeface="Times New Roman" pitchFamily="18" charset="0"/>
                </a:rPr>
                <a:t>Người</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có</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chí</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thì</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nên</a:t>
              </a:r>
              <a:endParaRPr lang="en-US" sz="1800" b="1" dirty="0">
                <a:latin typeface="UVN Bach Dang Nang" panose="02070803090706020303" pitchFamily="18" charset="0"/>
                <a:cs typeface="Times New Roman" pitchFamily="18" charset="0"/>
              </a:endParaRPr>
            </a:p>
            <a:p>
              <a:pPr algn="ctr"/>
              <a:r>
                <a:rPr lang="en-US" sz="1800" b="1" dirty="0" err="1">
                  <a:latin typeface="UVN Bach Dang Nang" panose="02070803090706020303" pitchFamily="18" charset="0"/>
                  <a:cs typeface="Times New Roman" pitchFamily="18" charset="0"/>
                </a:rPr>
                <a:t>Nhà</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có</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nền</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thì</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vững</a:t>
              </a:r>
              <a:r>
                <a:rPr lang="en-US" sz="1800" b="1" dirty="0">
                  <a:latin typeface="UVN Bach Dang Nang" panose="02070803090706020303" pitchFamily="18" charset="0"/>
                  <a:cs typeface="Times New Roman" pitchFamily="18" charset="0"/>
                </a:rPr>
                <a:t>.</a:t>
              </a:r>
            </a:p>
          </p:txBody>
        </p:sp>
        <p:grpSp>
          <p:nvGrpSpPr>
            <p:cNvPr id="36" name="组合 17">
              <a:extLst>
                <a:ext uri="{FF2B5EF4-FFF2-40B4-BE49-F238E27FC236}">
                  <a16:creationId xmlns:a16="http://schemas.microsoft.com/office/drawing/2014/main" id="{1A51CF07-CFFD-4F20-BC6A-C6F0D97F3B28}"/>
                </a:ext>
              </a:extLst>
            </p:cNvPr>
            <p:cNvGrpSpPr/>
            <p:nvPr/>
          </p:nvGrpSpPr>
          <p:grpSpPr>
            <a:xfrm>
              <a:off x="3927725" y="2835929"/>
              <a:ext cx="644275" cy="378619"/>
              <a:chOff x="2907904" y="1569244"/>
              <a:chExt cx="644275" cy="378619"/>
            </a:xfrm>
          </p:grpSpPr>
          <p:sp>
            <p:nvSpPr>
              <p:cNvPr id="37" name="KSO_Shape">
                <a:extLst>
                  <a:ext uri="{FF2B5EF4-FFF2-40B4-BE49-F238E27FC236}">
                    <a16:creationId xmlns:a16="http://schemas.microsoft.com/office/drawing/2014/main" id="{E4DC38C9-BCCB-4753-8355-BFAE8F53DEC7}"/>
                  </a:ext>
                </a:extLst>
              </p:cNvPr>
              <p:cNvSpPr/>
              <p:nvPr>
                <p:custDataLst>
                  <p:tags r:id="rId11"/>
                </p:custDataLst>
              </p:nvPr>
            </p:nvSpPr>
            <p:spPr>
              <a:xfrm>
                <a:off x="2907904" y="15692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38" name="KSO_Shape">
                <a:extLst>
                  <a:ext uri="{FF2B5EF4-FFF2-40B4-BE49-F238E27FC236}">
                    <a16:creationId xmlns:a16="http://schemas.microsoft.com/office/drawing/2014/main" id="{689C2007-174F-4322-BB99-D39D6D8F8D8C}"/>
                  </a:ext>
                </a:extLst>
              </p:cNvPr>
              <p:cNvSpPr/>
              <p:nvPr>
                <p:custDataLst>
                  <p:tags r:id="rId12"/>
                </p:custDataLst>
              </p:nvPr>
            </p:nvSpPr>
            <p:spPr>
              <a:xfrm rot="922652">
                <a:off x="3137175" y="1569434"/>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04</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grpSp>
        <p:nvGrpSpPr>
          <p:cNvPr id="39" name="Group 38">
            <a:extLst>
              <a:ext uri="{FF2B5EF4-FFF2-40B4-BE49-F238E27FC236}">
                <a16:creationId xmlns:a16="http://schemas.microsoft.com/office/drawing/2014/main" id="{A736E98F-2A27-4F7D-AD9F-E8081C2738B7}"/>
              </a:ext>
            </a:extLst>
          </p:cNvPr>
          <p:cNvGrpSpPr/>
          <p:nvPr/>
        </p:nvGrpSpPr>
        <p:grpSpPr>
          <a:xfrm>
            <a:off x="190776" y="3231934"/>
            <a:ext cx="4700106" cy="539354"/>
            <a:chOff x="845721" y="3231878"/>
            <a:chExt cx="4700106" cy="539354"/>
          </a:xfrm>
        </p:grpSpPr>
        <p:sp>
          <p:nvSpPr>
            <p:cNvPr id="40" name="文本框 45">
              <a:extLst>
                <a:ext uri="{FF2B5EF4-FFF2-40B4-BE49-F238E27FC236}">
                  <a16:creationId xmlns:a16="http://schemas.microsoft.com/office/drawing/2014/main" id="{529926A9-0217-463D-A1D5-4991EC5EAA25}"/>
                </a:ext>
              </a:extLst>
            </p:cNvPr>
            <p:cNvSpPr txBox="1">
              <a:spLocks noChangeArrowheads="1"/>
            </p:cNvSpPr>
            <p:nvPr>
              <p:custDataLst>
                <p:tags r:id="rId7"/>
              </p:custDataLst>
            </p:nvPr>
          </p:nvSpPr>
          <p:spPr bwMode="auto">
            <a:xfrm>
              <a:off x="1445179" y="3247357"/>
              <a:ext cx="4100648" cy="523875"/>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sz="1800" b="1" dirty="0" err="1">
                  <a:latin typeface="UVN Bach Dang Nang" panose="02070803090706020303" pitchFamily="18" charset="0"/>
                  <a:cs typeface="Times New Roman" pitchFamily="18" charset="0"/>
                </a:rPr>
                <a:t>Hãy</a:t>
              </a:r>
              <a:r>
                <a:rPr lang="en-US" sz="1800" b="1" dirty="0">
                  <a:latin typeface="UVN Bach Dang Nang" panose="02070803090706020303" pitchFamily="18" charset="0"/>
                  <a:cs typeface="Times New Roman" pitchFamily="18" charset="0"/>
                </a:rPr>
                <a:t> lo </a:t>
              </a:r>
              <a:r>
                <a:rPr lang="en-US" sz="1800" b="1" dirty="0" err="1">
                  <a:latin typeface="UVN Bach Dang Nang" panose="02070803090706020303" pitchFamily="18" charset="0"/>
                  <a:cs typeface="Times New Roman" pitchFamily="18" charset="0"/>
                </a:rPr>
                <a:t>bền</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chí</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câu</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cua</a:t>
              </a:r>
              <a:endParaRPr lang="en-US" sz="1800" b="1" dirty="0">
                <a:latin typeface="UVN Bach Dang Nang" panose="02070803090706020303" pitchFamily="18" charset="0"/>
                <a:cs typeface="Times New Roman" pitchFamily="18" charset="0"/>
              </a:endParaRPr>
            </a:p>
            <a:p>
              <a:pPr algn="ctr"/>
              <a:r>
                <a:rPr lang="en-US" sz="1800" b="1" dirty="0" err="1">
                  <a:latin typeface="UVN Bach Dang Nang" panose="02070803090706020303" pitchFamily="18" charset="0"/>
                  <a:cs typeface="Times New Roman" pitchFamily="18" charset="0"/>
                </a:rPr>
                <a:t>Dù</a:t>
              </a:r>
              <a:r>
                <a:rPr lang="en-US" sz="1800" b="1" dirty="0">
                  <a:latin typeface="UVN Bach Dang Nang" panose="02070803090706020303" pitchFamily="18" charset="0"/>
                  <a:cs typeface="Times New Roman" pitchFamily="18" charset="0"/>
                </a:rPr>
                <a:t> ai </a:t>
              </a:r>
              <a:r>
                <a:rPr lang="en-US" sz="1800" b="1" dirty="0" err="1">
                  <a:latin typeface="UVN Bach Dang Nang" panose="02070803090706020303" pitchFamily="18" charset="0"/>
                  <a:cs typeface="Times New Roman" pitchFamily="18" charset="0"/>
                </a:rPr>
                <a:t>câu</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chạch</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câu</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rùa</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mặc</a:t>
              </a:r>
              <a:r>
                <a:rPr lang="en-US" sz="1800" b="1" dirty="0">
                  <a:latin typeface="UVN Bach Dang Nang" panose="02070803090706020303" pitchFamily="18" charset="0"/>
                  <a:cs typeface="Times New Roman" pitchFamily="18" charset="0"/>
                </a:rPr>
                <a:t> ai !</a:t>
              </a:r>
            </a:p>
          </p:txBody>
        </p:sp>
        <p:grpSp>
          <p:nvGrpSpPr>
            <p:cNvPr id="41" name="组合 18">
              <a:extLst>
                <a:ext uri="{FF2B5EF4-FFF2-40B4-BE49-F238E27FC236}">
                  <a16:creationId xmlns:a16="http://schemas.microsoft.com/office/drawing/2014/main" id="{30B58ACC-8A6F-40B2-83CD-6A52E41F41F3}"/>
                </a:ext>
              </a:extLst>
            </p:cNvPr>
            <p:cNvGrpSpPr/>
            <p:nvPr/>
          </p:nvGrpSpPr>
          <p:grpSpPr>
            <a:xfrm>
              <a:off x="845721" y="3231878"/>
              <a:ext cx="644275" cy="378619"/>
              <a:chOff x="2907904" y="2216944"/>
              <a:chExt cx="644275" cy="378619"/>
            </a:xfrm>
          </p:grpSpPr>
          <p:sp>
            <p:nvSpPr>
              <p:cNvPr id="42" name="KSO_Shape">
                <a:extLst>
                  <a:ext uri="{FF2B5EF4-FFF2-40B4-BE49-F238E27FC236}">
                    <a16:creationId xmlns:a16="http://schemas.microsoft.com/office/drawing/2014/main" id="{93C72CB3-10E4-4F53-84F4-39ABEE9EC089}"/>
                  </a:ext>
                </a:extLst>
              </p:cNvPr>
              <p:cNvSpPr/>
              <p:nvPr>
                <p:custDataLst>
                  <p:tags r:id="rId8"/>
                </p:custDataLst>
              </p:nvPr>
            </p:nvSpPr>
            <p:spPr>
              <a:xfrm>
                <a:off x="2907904" y="22169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43" name="KSO_Shape">
                <a:extLst>
                  <a:ext uri="{FF2B5EF4-FFF2-40B4-BE49-F238E27FC236}">
                    <a16:creationId xmlns:a16="http://schemas.microsoft.com/office/drawing/2014/main" id="{7F5D3DBF-F853-456C-BB3E-123DBABEF0C7}"/>
                  </a:ext>
                </a:extLst>
              </p:cNvPr>
              <p:cNvSpPr/>
              <p:nvPr>
                <p:custDataLst>
                  <p:tags r:id="rId9"/>
                </p:custDataLst>
              </p:nvPr>
            </p:nvSpPr>
            <p:spPr>
              <a:xfrm rot="922652">
                <a:off x="3137175" y="2217508"/>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05</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grpSp>
        <p:nvGrpSpPr>
          <p:cNvPr id="44" name="Group 43">
            <a:extLst>
              <a:ext uri="{FF2B5EF4-FFF2-40B4-BE49-F238E27FC236}">
                <a16:creationId xmlns:a16="http://schemas.microsoft.com/office/drawing/2014/main" id="{77C2868C-5497-4E36-B688-9A6C982AFF16}"/>
              </a:ext>
            </a:extLst>
          </p:cNvPr>
          <p:cNvGrpSpPr/>
          <p:nvPr/>
        </p:nvGrpSpPr>
        <p:grpSpPr>
          <a:xfrm>
            <a:off x="4284465" y="3867632"/>
            <a:ext cx="4835448" cy="522684"/>
            <a:chOff x="3820786" y="3919039"/>
            <a:chExt cx="4835448" cy="522684"/>
          </a:xfrm>
        </p:grpSpPr>
        <p:sp>
          <p:nvSpPr>
            <p:cNvPr id="45" name="文本框 44">
              <a:extLst>
                <a:ext uri="{FF2B5EF4-FFF2-40B4-BE49-F238E27FC236}">
                  <a16:creationId xmlns:a16="http://schemas.microsoft.com/office/drawing/2014/main" id="{102C8F9F-CCA1-44E4-ADC8-154BCE839EE0}"/>
                </a:ext>
              </a:extLst>
            </p:cNvPr>
            <p:cNvSpPr txBox="1">
              <a:spLocks noChangeArrowheads="1"/>
            </p:cNvSpPr>
            <p:nvPr>
              <p:custDataLst>
                <p:tags r:id="rId4"/>
              </p:custDataLst>
            </p:nvPr>
          </p:nvSpPr>
          <p:spPr bwMode="auto">
            <a:xfrm>
              <a:off x="4422539" y="3919039"/>
              <a:ext cx="4233695" cy="522684"/>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sz="1800" b="1" dirty="0" err="1">
                  <a:latin typeface="UVN Bach Dang Nang" panose="02070803090706020303" pitchFamily="18" charset="0"/>
                  <a:cs typeface="Times New Roman" pitchFamily="18" charset="0"/>
                </a:rPr>
                <a:t>Chớ</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thấy</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sóng</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cả</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mà</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rã</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tay</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chèo</a:t>
              </a:r>
              <a:endParaRPr lang="en-US" sz="1800" b="1" dirty="0">
                <a:latin typeface="UVN Bach Dang Nang" panose="02070803090706020303" pitchFamily="18" charset="0"/>
                <a:cs typeface="Times New Roman" pitchFamily="18" charset="0"/>
              </a:endParaRPr>
            </a:p>
          </p:txBody>
        </p:sp>
        <p:grpSp>
          <p:nvGrpSpPr>
            <p:cNvPr id="46" name="组合 17">
              <a:extLst>
                <a:ext uri="{FF2B5EF4-FFF2-40B4-BE49-F238E27FC236}">
                  <a16:creationId xmlns:a16="http://schemas.microsoft.com/office/drawing/2014/main" id="{77DDE5DF-6964-4FEA-B9F6-B1B118B7CD58}"/>
                </a:ext>
              </a:extLst>
            </p:cNvPr>
            <p:cNvGrpSpPr/>
            <p:nvPr/>
          </p:nvGrpSpPr>
          <p:grpSpPr>
            <a:xfrm>
              <a:off x="3820786" y="3919039"/>
              <a:ext cx="644275" cy="378619"/>
              <a:chOff x="2907904" y="1569244"/>
              <a:chExt cx="644275" cy="378619"/>
            </a:xfrm>
          </p:grpSpPr>
          <p:sp>
            <p:nvSpPr>
              <p:cNvPr id="47" name="KSO_Shape">
                <a:extLst>
                  <a:ext uri="{FF2B5EF4-FFF2-40B4-BE49-F238E27FC236}">
                    <a16:creationId xmlns:a16="http://schemas.microsoft.com/office/drawing/2014/main" id="{EB836818-22D6-4E7A-9EFC-4231BE2B1ABD}"/>
                  </a:ext>
                </a:extLst>
              </p:cNvPr>
              <p:cNvSpPr/>
              <p:nvPr>
                <p:custDataLst>
                  <p:tags r:id="rId5"/>
                </p:custDataLst>
              </p:nvPr>
            </p:nvSpPr>
            <p:spPr>
              <a:xfrm>
                <a:off x="2907904" y="15692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48" name="KSO_Shape">
                <a:extLst>
                  <a:ext uri="{FF2B5EF4-FFF2-40B4-BE49-F238E27FC236}">
                    <a16:creationId xmlns:a16="http://schemas.microsoft.com/office/drawing/2014/main" id="{43783474-1740-4970-9A65-B3847B679DD3}"/>
                  </a:ext>
                </a:extLst>
              </p:cNvPr>
              <p:cNvSpPr/>
              <p:nvPr>
                <p:custDataLst>
                  <p:tags r:id="rId6"/>
                </p:custDataLst>
              </p:nvPr>
            </p:nvSpPr>
            <p:spPr>
              <a:xfrm rot="922652">
                <a:off x="3137175" y="1569434"/>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06</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grpSp>
        <p:nvGrpSpPr>
          <p:cNvPr id="49" name="Group 48">
            <a:extLst>
              <a:ext uri="{FF2B5EF4-FFF2-40B4-BE49-F238E27FC236}">
                <a16:creationId xmlns:a16="http://schemas.microsoft.com/office/drawing/2014/main" id="{63B9D4AF-0D8A-47BC-BBBC-9FDE3B03B984}"/>
              </a:ext>
            </a:extLst>
          </p:cNvPr>
          <p:cNvGrpSpPr/>
          <p:nvPr/>
        </p:nvGrpSpPr>
        <p:grpSpPr>
          <a:xfrm>
            <a:off x="128436" y="4198768"/>
            <a:ext cx="4765187" cy="654109"/>
            <a:chOff x="913687" y="4390572"/>
            <a:chExt cx="4765187" cy="654109"/>
          </a:xfrm>
        </p:grpSpPr>
        <p:sp>
          <p:nvSpPr>
            <p:cNvPr id="50" name="文本框 44">
              <a:extLst>
                <a:ext uri="{FF2B5EF4-FFF2-40B4-BE49-F238E27FC236}">
                  <a16:creationId xmlns:a16="http://schemas.microsoft.com/office/drawing/2014/main" id="{17459B9B-AF85-47EE-9EB8-C241328A775D}"/>
                </a:ext>
              </a:extLst>
            </p:cNvPr>
            <p:cNvSpPr txBox="1">
              <a:spLocks noChangeArrowheads="1"/>
            </p:cNvSpPr>
            <p:nvPr>
              <p:custDataLst>
                <p:tags r:id="rId1"/>
              </p:custDataLst>
            </p:nvPr>
          </p:nvSpPr>
          <p:spPr bwMode="auto">
            <a:xfrm>
              <a:off x="1445179" y="4521997"/>
              <a:ext cx="4233695" cy="522684"/>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sz="1800" b="1" dirty="0" err="1">
                  <a:latin typeface="UVN Bach Dang Nang" panose="02070803090706020303" pitchFamily="18" charset="0"/>
                  <a:cs typeface="Times New Roman" pitchFamily="18" charset="0"/>
                </a:rPr>
                <a:t>Thất</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bại</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là</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mẹ</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thành</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công</a:t>
              </a:r>
              <a:r>
                <a:rPr lang="en-US" sz="1800" b="1" dirty="0">
                  <a:latin typeface="UVN Bach Dang Nang" panose="02070803090706020303" pitchFamily="18" charset="0"/>
                  <a:cs typeface="Times New Roman" pitchFamily="18" charset="0"/>
                </a:rPr>
                <a:t>.</a:t>
              </a:r>
            </a:p>
          </p:txBody>
        </p:sp>
        <p:grpSp>
          <p:nvGrpSpPr>
            <p:cNvPr id="51" name="组合 17">
              <a:extLst>
                <a:ext uri="{FF2B5EF4-FFF2-40B4-BE49-F238E27FC236}">
                  <a16:creationId xmlns:a16="http://schemas.microsoft.com/office/drawing/2014/main" id="{DAB54313-8A59-4C3C-AA7F-AD3F4F978649}"/>
                </a:ext>
              </a:extLst>
            </p:cNvPr>
            <p:cNvGrpSpPr/>
            <p:nvPr/>
          </p:nvGrpSpPr>
          <p:grpSpPr>
            <a:xfrm>
              <a:off x="913687" y="4390572"/>
              <a:ext cx="644275" cy="378619"/>
              <a:chOff x="2907904" y="1569244"/>
              <a:chExt cx="644275" cy="378619"/>
            </a:xfrm>
          </p:grpSpPr>
          <p:sp>
            <p:nvSpPr>
              <p:cNvPr id="52" name="KSO_Shape">
                <a:extLst>
                  <a:ext uri="{FF2B5EF4-FFF2-40B4-BE49-F238E27FC236}">
                    <a16:creationId xmlns:a16="http://schemas.microsoft.com/office/drawing/2014/main" id="{9AF1F623-8848-42ED-93ED-D99E1098B103}"/>
                  </a:ext>
                </a:extLst>
              </p:cNvPr>
              <p:cNvSpPr/>
              <p:nvPr>
                <p:custDataLst>
                  <p:tags r:id="rId2"/>
                </p:custDataLst>
              </p:nvPr>
            </p:nvSpPr>
            <p:spPr>
              <a:xfrm>
                <a:off x="2907904" y="15692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53" name="KSO_Shape">
                <a:extLst>
                  <a:ext uri="{FF2B5EF4-FFF2-40B4-BE49-F238E27FC236}">
                    <a16:creationId xmlns:a16="http://schemas.microsoft.com/office/drawing/2014/main" id="{D9E7EE0B-853B-4720-B10A-04DE18838136}"/>
                  </a:ext>
                </a:extLst>
              </p:cNvPr>
              <p:cNvSpPr/>
              <p:nvPr>
                <p:custDataLst>
                  <p:tags r:id="rId3"/>
                </p:custDataLst>
              </p:nvPr>
            </p:nvSpPr>
            <p:spPr>
              <a:xfrm rot="922652">
                <a:off x="3137175" y="1569434"/>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07</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grpSp>
        <p:nvGrpSpPr>
          <p:cNvPr id="54" name="组合 1">
            <a:extLst>
              <a:ext uri="{FF2B5EF4-FFF2-40B4-BE49-F238E27FC236}">
                <a16:creationId xmlns:a16="http://schemas.microsoft.com/office/drawing/2014/main" id="{C8213CB4-4F56-4E2D-B2D5-6E8644403F17}"/>
              </a:ext>
            </a:extLst>
          </p:cNvPr>
          <p:cNvGrpSpPr/>
          <p:nvPr/>
        </p:nvGrpSpPr>
        <p:grpSpPr>
          <a:xfrm>
            <a:off x="5560057" y="4335799"/>
            <a:ext cx="1009299" cy="965996"/>
            <a:chOff x="3248072" y="1086246"/>
            <a:chExt cx="1595438" cy="1594247"/>
          </a:xfrm>
        </p:grpSpPr>
        <p:sp>
          <p:nvSpPr>
            <p:cNvPr id="55" name="任意多边形 18">
              <a:extLst>
                <a:ext uri="{FF2B5EF4-FFF2-40B4-BE49-F238E27FC236}">
                  <a16:creationId xmlns:a16="http://schemas.microsoft.com/office/drawing/2014/main" id="{584F1745-0861-4C4A-8A16-003D1B82D77E}"/>
                </a:ext>
              </a:extLst>
            </p:cNvPr>
            <p:cNvSpPr>
              <a:spLocks noChangeArrowheads="1"/>
            </p:cNvSpPr>
            <p:nvPr/>
          </p:nvSpPr>
          <p:spPr bwMode="auto">
            <a:xfrm rot="1877475">
              <a:off x="3248072" y="1086246"/>
              <a:ext cx="1595438" cy="1594247"/>
            </a:xfrm>
            <a:custGeom>
              <a:avLst/>
              <a:gdLst>
                <a:gd name="T0" fmla="*/ 0 w 3340100"/>
                <a:gd name="T1" fmla="*/ 0 h 3340100"/>
                <a:gd name="T2" fmla="*/ 3340100 w 3340100"/>
                <a:gd name="T3" fmla="*/ 3340100 h 3340100"/>
              </a:gdLst>
              <a:ahLst/>
              <a:cxnLst/>
              <a:rect l="T0" t="T1" r="T2" b="T3"/>
              <a:pathLst>
                <a:path w="3340100" h="3340100">
                  <a:moveTo>
                    <a:pt x="1670050" y="498475"/>
                  </a:moveTo>
                  <a:cubicBezTo>
                    <a:pt x="1023007" y="498475"/>
                    <a:pt x="498475" y="1023007"/>
                    <a:pt x="498475" y="1670050"/>
                  </a:cubicBezTo>
                  <a:cubicBezTo>
                    <a:pt x="498475" y="2317093"/>
                    <a:pt x="1023007" y="2841625"/>
                    <a:pt x="1670050" y="2841625"/>
                  </a:cubicBezTo>
                  <a:cubicBezTo>
                    <a:pt x="2317093" y="2841625"/>
                    <a:pt x="2841625" y="2317093"/>
                    <a:pt x="2841625" y="1670050"/>
                  </a:cubicBezTo>
                  <a:cubicBezTo>
                    <a:pt x="2841625" y="1023007"/>
                    <a:pt x="2317093" y="498475"/>
                    <a:pt x="1670050" y="498475"/>
                  </a:cubicBezTo>
                  <a:close/>
                  <a:moveTo>
                    <a:pt x="1670050" y="0"/>
                  </a:moveTo>
                  <a:lnTo>
                    <a:pt x="1753194" y="4199"/>
                  </a:lnTo>
                  <a:lnTo>
                    <a:pt x="1859784" y="196816"/>
                  </a:lnTo>
                  <a:lnTo>
                    <a:pt x="1975233" y="214435"/>
                  </a:lnTo>
                  <a:lnTo>
                    <a:pt x="2059006" y="235975"/>
                  </a:lnTo>
                  <a:lnTo>
                    <a:pt x="2231291" y="98733"/>
                  </a:lnTo>
                  <a:lnTo>
                    <a:pt x="2320109" y="131241"/>
                  </a:lnTo>
                  <a:lnTo>
                    <a:pt x="2384278" y="162153"/>
                  </a:lnTo>
                  <a:lnTo>
                    <a:pt x="2408748" y="378280"/>
                  </a:lnTo>
                  <a:lnTo>
                    <a:pt x="2508255" y="438732"/>
                  </a:lnTo>
                  <a:lnTo>
                    <a:pt x="2581052" y="493168"/>
                  </a:lnTo>
                  <a:lnTo>
                    <a:pt x="2789449" y="433248"/>
                  </a:lnTo>
                  <a:lnTo>
                    <a:pt x="2850954" y="489147"/>
                  </a:lnTo>
                  <a:lnTo>
                    <a:pt x="2906853" y="550651"/>
                  </a:lnTo>
                  <a:lnTo>
                    <a:pt x="2847600" y="756729"/>
                  </a:lnTo>
                  <a:lnTo>
                    <a:pt x="2910892" y="841369"/>
                  </a:lnTo>
                  <a:lnTo>
                    <a:pt x="2965835" y="931807"/>
                  </a:lnTo>
                  <a:lnTo>
                    <a:pt x="3177947" y="955822"/>
                  </a:lnTo>
                  <a:lnTo>
                    <a:pt x="3208859" y="1019991"/>
                  </a:lnTo>
                  <a:lnTo>
                    <a:pt x="3241367" y="1108809"/>
                  </a:lnTo>
                  <a:lnTo>
                    <a:pt x="3109474" y="1274380"/>
                  </a:lnTo>
                  <a:lnTo>
                    <a:pt x="3135189" y="1374392"/>
                  </a:lnTo>
                  <a:lnTo>
                    <a:pt x="3152100" y="1485194"/>
                  </a:lnTo>
                  <a:lnTo>
                    <a:pt x="3335902" y="1586906"/>
                  </a:lnTo>
                  <a:lnTo>
                    <a:pt x="3340100" y="1670050"/>
                  </a:lnTo>
                  <a:lnTo>
                    <a:pt x="3335902" y="1753194"/>
                  </a:lnTo>
                  <a:lnTo>
                    <a:pt x="3153687" y="1854028"/>
                  </a:lnTo>
                  <a:lnTo>
                    <a:pt x="3135189" y="1975233"/>
                  </a:lnTo>
                  <a:lnTo>
                    <a:pt x="3111325" y="2068045"/>
                  </a:lnTo>
                  <a:lnTo>
                    <a:pt x="3241367" y="2231291"/>
                  </a:lnTo>
                  <a:lnTo>
                    <a:pt x="3208859" y="2320109"/>
                  </a:lnTo>
                  <a:lnTo>
                    <a:pt x="3177947" y="2384278"/>
                  </a:lnTo>
                  <a:lnTo>
                    <a:pt x="2972048" y="2407590"/>
                  </a:lnTo>
                  <a:lnTo>
                    <a:pt x="2910892" y="2508255"/>
                  </a:lnTo>
                  <a:lnTo>
                    <a:pt x="2849578" y="2590250"/>
                  </a:lnTo>
                  <a:lnTo>
                    <a:pt x="2906853" y="2789449"/>
                  </a:lnTo>
                  <a:lnTo>
                    <a:pt x="2850954" y="2850954"/>
                  </a:lnTo>
                  <a:lnTo>
                    <a:pt x="2789449" y="2906853"/>
                  </a:lnTo>
                  <a:lnTo>
                    <a:pt x="2590250" y="2849578"/>
                  </a:lnTo>
                  <a:lnTo>
                    <a:pt x="2508255" y="2910892"/>
                  </a:lnTo>
                  <a:lnTo>
                    <a:pt x="2407590" y="2972048"/>
                  </a:lnTo>
                  <a:lnTo>
                    <a:pt x="2384278" y="3177947"/>
                  </a:lnTo>
                  <a:lnTo>
                    <a:pt x="2320109" y="3208859"/>
                  </a:lnTo>
                  <a:lnTo>
                    <a:pt x="2231291" y="3241367"/>
                  </a:lnTo>
                  <a:lnTo>
                    <a:pt x="2068045" y="3111325"/>
                  </a:lnTo>
                  <a:lnTo>
                    <a:pt x="1975233" y="3135189"/>
                  </a:lnTo>
                  <a:lnTo>
                    <a:pt x="1854028" y="3153687"/>
                  </a:lnTo>
                  <a:lnTo>
                    <a:pt x="1753194" y="3335902"/>
                  </a:lnTo>
                  <a:lnTo>
                    <a:pt x="1670050" y="3340100"/>
                  </a:lnTo>
                  <a:lnTo>
                    <a:pt x="1586906" y="3335902"/>
                  </a:lnTo>
                  <a:lnTo>
                    <a:pt x="1485194" y="3152100"/>
                  </a:lnTo>
                  <a:lnTo>
                    <a:pt x="1374392" y="3135189"/>
                  </a:lnTo>
                  <a:lnTo>
                    <a:pt x="1274380" y="3109474"/>
                  </a:lnTo>
                  <a:lnTo>
                    <a:pt x="1108809" y="3241367"/>
                  </a:lnTo>
                  <a:lnTo>
                    <a:pt x="1019991" y="3208859"/>
                  </a:lnTo>
                  <a:lnTo>
                    <a:pt x="955822" y="3177947"/>
                  </a:lnTo>
                  <a:lnTo>
                    <a:pt x="931807" y="2965835"/>
                  </a:lnTo>
                  <a:lnTo>
                    <a:pt x="841369" y="2910892"/>
                  </a:lnTo>
                  <a:lnTo>
                    <a:pt x="756729" y="2847600"/>
                  </a:lnTo>
                  <a:lnTo>
                    <a:pt x="550651" y="2906853"/>
                  </a:lnTo>
                  <a:lnTo>
                    <a:pt x="489147" y="2850954"/>
                  </a:lnTo>
                  <a:lnTo>
                    <a:pt x="433248" y="2789449"/>
                  </a:lnTo>
                  <a:lnTo>
                    <a:pt x="493168" y="2581052"/>
                  </a:lnTo>
                  <a:lnTo>
                    <a:pt x="438732" y="2508255"/>
                  </a:lnTo>
                  <a:lnTo>
                    <a:pt x="378280" y="2408748"/>
                  </a:lnTo>
                  <a:lnTo>
                    <a:pt x="162153" y="2384278"/>
                  </a:lnTo>
                  <a:lnTo>
                    <a:pt x="131241" y="2320109"/>
                  </a:lnTo>
                  <a:lnTo>
                    <a:pt x="98733" y="2231291"/>
                  </a:lnTo>
                  <a:lnTo>
                    <a:pt x="235976" y="2059006"/>
                  </a:lnTo>
                  <a:lnTo>
                    <a:pt x="214435" y="1975233"/>
                  </a:lnTo>
                  <a:lnTo>
                    <a:pt x="196816" y="1859784"/>
                  </a:lnTo>
                  <a:lnTo>
                    <a:pt x="4199" y="1753194"/>
                  </a:lnTo>
                  <a:lnTo>
                    <a:pt x="0" y="1670050"/>
                  </a:lnTo>
                  <a:lnTo>
                    <a:pt x="4199" y="1586906"/>
                  </a:lnTo>
                  <a:lnTo>
                    <a:pt x="198403" y="1479437"/>
                  </a:lnTo>
                  <a:lnTo>
                    <a:pt x="214435" y="1374392"/>
                  </a:lnTo>
                  <a:lnTo>
                    <a:pt x="237827" y="1283418"/>
                  </a:lnTo>
                  <a:lnTo>
                    <a:pt x="98733" y="1108809"/>
                  </a:lnTo>
                  <a:lnTo>
                    <a:pt x="131241" y="1019991"/>
                  </a:lnTo>
                  <a:lnTo>
                    <a:pt x="162153" y="955822"/>
                  </a:lnTo>
                  <a:lnTo>
                    <a:pt x="384493" y="930649"/>
                  </a:lnTo>
                  <a:lnTo>
                    <a:pt x="438732" y="841369"/>
                  </a:lnTo>
                  <a:lnTo>
                    <a:pt x="495146" y="765928"/>
                  </a:lnTo>
                  <a:lnTo>
                    <a:pt x="433248" y="550651"/>
                  </a:lnTo>
                  <a:lnTo>
                    <a:pt x="489147" y="489147"/>
                  </a:lnTo>
                  <a:lnTo>
                    <a:pt x="550651" y="433248"/>
                  </a:lnTo>
                  <a:lnTo>
                    <a:pt x="765928" y="495146"/>
                  </a:lnTo>
                  <a:lnTo>
                    <a:pt x="841369" y="438732"/>
                  </a:lnTo>
                  <a:lnTo>
                    <a:pt x="930649" y="384493"/>
                  </a:lnTo>
                  <a:lnTo>
                    <a:pt x="955822" y="162153"/>
                  </a:lnTo>
                  <a:lnTo>
                    <a:pt x="1019991" y="131241"/>
                  </a:lnTo>
                  <a:lnTo>
                    <a:pt x="1108809" y="98733"/>
                  </a:lnTo>
                  <a:lnTo>
                    <a:pt x="1283418" y="237827"/>
                  </a:lnTo>
                  <a:lnTo>
                    <a:pt x="1374392" y="214435"/>
                  </a:lnTo>
                  <a:lnTo>
                    <a:pt x="1479437" y="198403"/>
                  </a:lnTo>
                  <a:lnTo>
                    <a:pt x="1586906" y="4199"/>
                  </a:lnTo>
                  <a:close/>
                </a:path>
              </a:pathLst>
            </a:custGeom>
            <a:solidFill>
              <a:schemeClr val="accent1"/>
            </a:solidFill>
            <a:ln>
              <a:noFill/>
            </a:ln>
          </p:spPr>
          <p:txBody>
            <a:bodyPr lIns="68308" tIns="34284" rIns="68308" bIns="34284" anchor="ctr"/>
            <a:lstStyle/>
            <a:p>
              <a:pPr algn="ctr" defTabSz="682625" fontAlgn="base">
                <a:spcBef>
                  <a:spcPct val="0"/>
                </a:spcBef>
                <a:spcAft>
                  <a:spcPct val="0"/>
                </a:spcAft>
              </a:pPr>
              <a:endParaRPr lang="zh-CN" altLang="zh-CN" sz="1400" dirty="0">
                <a:solidFill>
                  <a:srgbClr val="FFFFFF"/>
                </a:solidFill>
                <a:cs typeface="+mn-ea"/>
                <a:sym typeface="+mn-lt"/>
              </a:endParaRPr>
            </a:p>
          </p:txBody>
        </p:sp>
        <p:sp>
          <p:nvSpPr>
            <p:cNvPr id="56" name="文本框 19">
              <a:extLst>
                <a:ext uri="{FF2B5EF4-FFF2-40B4-BE49-F238E27FC236}">
                  <a16:creationId xmlns:a16="http://schemas.microsoft.com/office/drawing/2014/main" id="{01526EFD-3C84-4259-B12F-74BE9CB57906}"/>
                </a:ext>
              </a:extLst>
            </p:cNvPr>
            <p:cNvSpPr>
              <a:spLocks noChangeArrowheads="1"/>
            </p:cNvSpPr>
            <p:nvPr/>
          </p:nvSpPr>
          <p:spPr bwMode="auto">
            <a:xfrm>
              <a:off x="3460311" y="1329267"/>
              <a:ext cx="1170961" cy="1089227"/>
            </a:xfrm>
            <a:prstGeom prst="ellipse">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68308" tIns="34284" rIns="68308" bIns="34284">
              <a:spAutoFit/>
            </a:bodyPr>
            <a:lstStyle/>
            <a:p>
              <a:pPr algn="ctr" defTabSz="682625" fontAlgn="base">
                <a:spcBef>
                  <a:spcPct val="0"/>
                </a:spcBef>
                <a:spcAft>
                  <a:spcPct val="0"/>
                </a:spcAft>
              </a:pPr>
              <a:r>
                <a:rPr lang="en-US" altLang="zh-CN" sz="1300" b="1" dirty="0" err="1">
                  <a:latin typeface="UVN Binh Duong" pitchFamily="2" charset="0"/>
                  <a:cs typeface="+mn-ea"/>
                  <a:sym typeface="+mn-lt"/>
                </a:rPr>
                <a:t>Tục</a:t>
              </a:r>
              <a:r>
                <a:rPr lang="en-US" altLang="zh-CN" sz="1300" b="1" dirty="0">
                  <a:latin typeface="UVN Binh Duong" pitchFamily="2" charset="0"/>
                  <a:cs typeface="+mn-ea"/>
                  <a:sym typeface="+mn-lt"/>
                </a:rPr>
                <a:t> </a:t>
              </a:r>
              <a:r>
                <a:rPr lang="en-US" altLang="zh-CN" sz="1300" b="1" dirty="0" err="1">
                  <a:latin typeface="UVN Binh Duong" pitchFamily="2" charset="0"/>
                  <a:cs typeface="+mn-ea"/>
                  <a:sym typeface="+mn-lt"/>
                </a:rPr>
                <a:t>ngữ</a:t>
              </a:r>
              <a:endParaRPr lang="zh-CN" altLang="en-US" sz="1300" b="1" dirty="0">
                <a:latin typeface="UVN Binh Duong" pitchFamily="2" charset="0"/>
                <a:cs typeface="+mn-ea"/>
                <a:sym typeface="+mn-lt"/>
              </a:endParaRPr>
            </a:p>
          </p:txBody>
        </p:sp>
      </p:grpSp>
      <p:cxnSp>
        <p:nvCxnSpPr>
          <p:cNvPr id="6" name="Straight Connector 5">
            <a:extLst>
              <a:ext uri="{FF2B5EF4-FFF2-40B4-BE49-F238E27FC236}">
                <a16:creationId xmlns:a16="http://schemas.microsoft.com/office/drawing/2014/main" id="{6054D79B-25C3-4497-BA43-BD73232C6125}"/>
              </a:ext>
            </a:extLst>
          </p:cNvPr>
          <p:cNvCxnSpPr>
            <a:cxnSpLocks/>
          </p:cNvCxnSpPr>
          <p:nvPr/>
        </p:nvCxnSpPr>
        <p:spPr>
          <a:xfrm flipH="1">
            <a:off x="2471426" y="944152"/>
            <a:ext cx="119725" cy="39975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94F77B3A-18B7-444E-8302-F1ADCE77107B}"/>
              </a:ext>
            </a:extLst>
          </p:cNvPr>
          <p:cNvCxnSpPr>
            <a:cxnSpLocks/>
          </p:cNvCxnSpPr>
          <p:nvPr/>
        </p:nvCxnSpPr>
        <p:spPr>
          <a:xfrm flipH="1">
            <a:off x="2725981" y="2102333"/>
            <a:ext cx="137247" cy="368093"/>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5E498A0-DB99-4BE7-B15E-A836CA16223D}"/>
              </a:ext>
            </a:extLst>
          </p:cNvPr>
          <p:cNvCxnSpPr>
            <a:cxnSpLocks/>
          </p:cNvCxnSpPr>
          <p:nvPr/>
        </p:nvCxnSpPr>
        <p:spPr>
          <a:xfrm flipH="1">
            <a:off x="2794605" y="3509350"/>
            <a:ext cx="135026" cy="363958"/>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09A555DC-C7D7-407B-A8A4-C30EAAF7342C}"/>
              </a:ext>
            </a:extLst>
          </p:cNvPr>
          <p:cNvSpPr txBox="1"/>
          <p:nvPr/>
        </p:nvSpPr>
        <p:spPr>
          <a:xfrm>
            <a:off x="8075596" y="22600"/>
            <a:ext cx="1838425" cy="300082"/>
          </a:xfrm>
          <a:prstGeom prst="rect">
            <a:avLst/>
          </a:prstGeom>
          <a:noFill/>
        </p:spPr>
        <p:txBody>
          <a:bodyPr wrap="square" rtlCol="0">
            <a:spAutoFit/>
          </a:bodyPr>
          <a:lstStyle/>
          <a:p>
            <a:r>
              <a:rPr lang="en-US" dirty="0">
                <a:solidFill>
                  <a:srgbClr val="AAE4E8"/>
                </a:solidFill>
                <a:latin typeface="UTM Loko" panose="02040603050506020204" pitchFamily="18" charset="0"/>
              </a:rPr>
              <a:t>MĂNGNON</a:t>
            </a:r>
          </a:p>
        </p:txBody>
      </p:sp>
    </p:spTree>
    <p:extLst>
      <p:ext uri="{BB962C8B-B14F-4D97-AF65-F5344CB8AC3E}">
        <p14:creationId xmlns:p14="http://schemas.microsoft.com/office/powerpoint/2010/main" val="21650726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1" nodeType="afterEffect">
                                  <p:stCondLst>
                                    <p:cond delay="0"/>
                                  </p:stCondLst>
                                  <p:iterate type="lt">
                                    <p:tmPct val="0"/>
                                  </p:iterate>
                                  <p:childTnLst>
                                    <p:animRot by="120000">
                                      <p:cBhvr>
                                        <p:cTn id="6" dur="100" fill="hold">
                                          <p:stCondLst>
                                            <p:cond delay="0"/>
                                          </p:stCondLst>
                                        </p:cTn>
                                        <p:tgtEl>
                                          <p:spTgt spid="18"/>
                                        </p:tgtEl>
                                        <p:attrNameLst>
                                          <p:attrName>r</p:attrName>
                                        </p:attrNameLst>
                                      </p:cBhvr>
                                    </p:animRot>
                                    <p:animRot by="-240000">
                                      <p:cBhvr>
                                        <p:cTn id="7" dur="200" fill="hold">
                                          <p:stCondLst>
                                            <p:cond delay="200"/>
                                          </p:stCondLst>
                                        </p:cTn>
                                        <p:tgtEl>
                                          <p:spTgt spid="18"/>
                                        </p:tgtEl>
                                        <p:attrNameLst>
                                          <p:attrName>r</p:attrName>
                                        </p:attrNameLst>
                                      </p:cBhvr>
                                    </p:animRot>
                                    <p:animRot by="240000">
                                      <p:cBhvr>
                                        <p:cTn id="8" dur="200" fill="hold">
                                          <p:stCondLst>
                                            <p:cond delay="400"/>
                                          </p:stCondLst>
                                        </p:cTn>
                                        <p:tgtEl>
                                          <p:spTgt spid="18"/>
                                        </p:tgtEl>
                                        <p:attrNameLst>
                                          <p:attrName>r</p:attrName>
                                        </p:attrNameLst>
                                      </p:cBhvr>
                                    </p:animRot>
                                    <p:animRot by="-240000">
                                      <p:cBhvr>
                                        <p:cTn id="9" dur="200" fill="hold">
                                          <p:stCondLst>
                                            <p:cond delay="600"/>
                                          </p:stCondLst>
                                        </p:cTn>
                                        <p:tgtEl>
                                          <p:spTgt spid="18"/>
                                        </p:tgtEl>
                                        <p:attrNameLst>
                                          <p:attrName>r</p:attrName>
                                        </p:attrNameLst>
                                      </p:cBhvr>
                                    </p:animRot>
                                    <p:animRot by="120000">
                                      <p:cBhvr>
                                        <p:cTn id="10" dur="200" fill="hold">
                                          <p:stCondLst>
                                            <p:cond delay="80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randombar(horizontal)">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randombar(horizontal)">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randombar(horizontal)">
                                      <p:cBhvr>
                                        <p:cTn id="32" dur="500"/>
                                        <p:tgtEl>
                                          <p:spTgt spid="29"/>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59"/>
                                        </p:tgtEl>
                                        <p:attrNameLst>
                                          <p:attrName>style.visibility</p:attrName>
                                        </p:attrNameLst>
                                      </p:cBhvr>
                                      <p:to>
                                        <p:strVal val="visible"/>
                                      </p:to>
                                    </p:set>
                                    <p:animEffect transition="in" filter="fade">
                                      <p:cBhvr>
                                        <p:cTn id="37" dur="1000"/>
                                        <p:tgtEl>
                                          <p:spTgt spid="59"/>
                                        </p:tgtEl>
                                      </p:cBhvr>
                                    </p:animEffect>
                                    <p:anim calcmode="lin" valueType="num">
                                      <p:cBhvr>
                                        <p:cTn id="38" dur="1000" fill="hold"/>
                                        <p:tgtEl>
                                          <p:spTgt spid="59"/>
                                        </p:tgtEl>
                                        <p:attrNameLst>
                                          <p:attrName>ppt_x</p:attrName>
                                        </p:attrNameLst>
                                      </p:cBhvr>
                                      <p:tavLst>
                                        <p:tav tm="0">
                                          <p:val>
                                            <p:strVal val="#ppt_x"/>
                                          </p:val>
                                        </p:tav>
                                        <p:tav tm="100000">
                                          <p:val>
                                            <p:strVal val="#ppt_x"/>
                                          </p:val>
                                        </p:tav>
                                      </p:tavLst>
                                    </p:anim>
                                    <p:anim calcmode="lin" valueType="num">
                                      <p:cBhvr>
                                        <p:cTn id="39" dur="1000" fill="hold"/>
                                        <p:tgtEl>
                                          <p:spTgt spid="59"/>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randombar(horizontal)">
                                      <p:cBhvr>
                                        <p:cTn id="44" dur="500"/>
                                        <p:tgtEl>
                                          <p:spTgt spid="34"/>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9"/>
                                        </p:tgtEl>
                                        <p:attrNameLst>
                                          <p:attrName>style.visibility</p:attrName>
                                        </p:attrNameLst>
                                      </p:cBhvr>
                                      <p:to>
                                        <p:strVal val="visible"/>
                                      </p:to>
                                    </p:set>
                                    <p:animEffect transition="in" filter="randombar(horizontal)">
                                      <p:cBhvr>
                                        <p:cTn id="49" dur="500"/>
                                        <p:tgtEl>
                                          <p:spTgt spid="39"/>
                                        </p:tgtEl>
                                      </p:cBhvr>
                                    </p:animEffect>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60"/>
                                        </p:tgtEl>
                                        <p:attrNameLst>
                                          <p:attrName>style.visibility</p:attrName>
                                        </p:attrNameLst>
                                      </p:cBhvr>
                                      <p:to>
                                        <p:strVal val="visible"/>
                                      </p:to>
                                    </p:set>
                                    <p:animEffect transition="in" filter="fade">
                                      <p:cBhvr>
                                        <p:cTn id="54" dur="1000"/>
                                        <p:tgtEl>
                                          <p:spTgt spid="60"/>
                                        </p:tgtEl>
                                      </p:cBhvr>
                                    </p:animEffect>
                                    <p:anim calcmode="lin" valueType="num">
                                      <p:cBhvr>
                                        <p:cTn id="55" dur="1000" fill="hold"/>
                                        <p:tgtEl>
                                          <p:spTgt spid="60"/>
                                        </p:tgtEl>
                                        <p:attrNameLst>
                                          <p:attrName>ppt_x</p:attrName>
                                        </p:attrNameLst>
                                      </p:cBhvr>
                                      <p:tavLst>
                                        <p:tav tm="0">
                                          <p:val>
                                            <p:strVal val="#ppt_x"/>
                                          </p:val>
                                        </p:tav>
                                        <p:tav tm="100000">
                                          <p:val>
                                            <p:strVal val="#ppt_x"/>
                                          </p:val>
                                        </p:tav>
                                      </p:tavLst>
                                    </p:anim>
                                    <p:anim calcmode="lin" valueType="num">
                                      <p:cBhvr>
                                        <p:cTn id="56"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4" presetClass="entr" presetSubtype="10" fill="hold" nodeType="clickEffect">
                                  <p:stCondLst>
                                    <p:cond delay="0"/>
                                  </p:stCondLst>
                                  <p:childTnLst>
                                    <p:set>
                                      <p:cBhvr>
                                        <p:cTn id="60" dur="1" fill="hold">
                                          <p:stCondLst>
                                            <p:cond delay="0"/>
                                          </p:stCondLst>
                                        </p:cTn>
                                        <p:tgtEl>
                                          <p:spTgt spid="44"/>
                                        </p:tgtEl>
                                        <p:attrNameLst>
                                          <p:attrName>style.visibility</p:attrName>
                                        </p:attrNameLst>
                                      </p:cBhvr>
                                      <p:to>
                                        <p:strVal val="visible"/>
                                      </p:to>
                                    </p:set>
                                    <p:animEffect transition="in" filter="randombar(horizontal)">
                                      <p:cBhvr>
                                        <p:cTn id="61" dur="500"/>
                                        <p:tgtEl>
                                          <p:spTgt spid="44"/>
                                        </p:tgtEl>
                                      </p:cBhvr>
                                    </p:animEffect>
                                  </p:childTnLst>
                                </p:cTn>
                              </p:par>
                            </p:childTnLst>
                          </p:cTn>
                        </p:par>
                      </p:childTnLst>
                    </p:cTn>
                  </p:par>
                  <p:par>
                    <p:cTn id="62" fill="hold">
                      <p:stCondLst>
                        <p:cond delay="indefinite"/>
                      </p:stCondLst>
                      <p:childTnLst>
                        <p:par>
                          <p:cTn id="63" fill="hold">
                            <p:stCondLst>
                              <p:cond delay="0"/>
                            </p:stCondLst>
                            <p:childTnLst>
                              <p:par>
                                <p:cTn id="64" presetID="14" presetClass="entr" presetSubtype="10" fill="hold" nodeType="clickEffect">
                                  <p:stCondLst>
                                    <p:cond delay="0"/>
                                  </p:stCondLst>
                                  <p:childTnLst>
                                    <p:set>
                                      <p:cBhvr>
                                        <p:cTn id="65" dur="1" fill="hold">
                                          <p:stCondLst>
                                            <p:cond delay="0"/>
                                          </p:stCondLst>
                                        </p:cTn>
                                        <p:tgtEl>
                                          <p:spTgt spid="49"/>
                                        </p:tgtEl>
                                        <p:attrNameLst>
                                          <p:attrName>style.visibility</p:attrName>
                                        </p:attrNameLst>
                                      </p:cBhvr>
                                      <p:to>
                                        <p:strVal val="visible"/>
                                      </p:to>
                                    </p:set>
                                    <p:animEffect transition="in" filter="randombar(horizontal)">
                                      <p:cBhvr>
                                        <p:cTn id="66" dur="500"/>
                                        <p:tgtEl>
                                          <p:spTgt spid="49"/>
                                        </p:tgtEl>
                                      </p:cBhvr>
                                    </p:animEffect>
                                  </p:childTnLst>
                                </p:cTn>
                              </p:par>
                              <p:par>
                                <p:cTn id="67" presetID="2" presetClass="entr" presetSubtype="1" fill="hold" nodeType="withEffect">
                                  <p:stCondLst>
                                    <p:cond delay="0"/>
                                  </p:stCondLst>
                                  <p:childTnLst>
                                    <p:set>
                                      <p:cBhvr>
                                        <p:cTn id="68" dur="1" fill="hold">
                                          <p:stCondLst>
                                            <p:cond delay="0"/>
                                          </p:stCondLst>
                                        </p:cTn>
                                        <p:tgtEl>
                                          <p:spTgt spid="54"/>
                                        </p:tgtEl>
                                        <p:attrNameLst>
                                          <p:attrName>style.visibility</p:attrName>
                                        </p:attrNameLst>
                                      </p:cBhvr>
                                      <p:to>
                                        <p:strVal val="visible"/>
                                      </p:to>
                                    </p:set>
                                    <p:anim calcmode="lin" valueType="num">
                                      <p:cBhvr additive="base">
                                        <p:cTn id="69" dur="500" fill="hold"/>
                                        <p:tgtEl>
                                          <p:spTgt spid="54"/>
                                        </p:tgtEl>
                                        <p:attrNameLst>
                                          <p:attrName>ppt_x</p:attrName>
                                        </p:attrNameLst>
                                      </p:cBhvr>
                                      <p:tavLst>
                                        <p:tav tm="0">
                                          <p:val>
                                            <p:strVal val="#ppt_x"/>
                                          </p:val>
                                        </p:tav>
                                        <p:tav tm="100000">
                                          <p:val>
                                            <p:strVal val="#ppt_x"/>
                                          </p:val>
                                        </p:tav>
                                      </p:tavLst>
                                    </p:anim>
                                    <p:anim calcmode="lin" valueType="num">
                                      <p:cBhvr additive="base">
                                        <p:cTn id="70" dur="500" fill="hold"/>
                                        <p:tgtEl>
                                          <p:spTgt spid="5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框 2">
            <a:extLst>
              <a:ext uri="{FF2B5EF4-FFF2-40B4-BE49-F238E27FC236}">
                <a16:creationId xmlns:a16="http://schemas.microsoft.com/office/drawing/2014/main" id="{1DC90B89-D46E-4299-BB66-AF651F9D4D90}"/>
              </a:ext>
            </a:extLst>
          </p:cNvPr>
          <p:cNvSpPr txBox="1"/>
          <p:nvPr/>
        </p:nvSpPr>
        <p:spPr>
          <a:xfrm>
            <a:off x="2591151" y="124618"/>
            <a:ext cx="3455319" cy="698063"/>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altLang="zh-CN" sz="3500" spc="-150" dirty="0">
                <a:solidFill>
                  <a:srgbClr val="E45580"/>
                </a:solidFill>
                <a:effectLst>
                  <a:glow rad="139700">
                    <a:schemeClr val="accent3">
                      <a:satMod val="175000"/>
                      <a:alpha val="40000"/>
                    </a:schemeClr>
                  </a:glow>
                </a:effectLst>
                <a:latin typeface="UTM Gradoo" panose="02040603050506020204" pitchFamily="18" charset="0"/>
                <a:ea typeface="+mj-ea"/>
              </a:rPr>
              <a:t>CÓ CHÍ THÌ NÊN</a:t>
            </a:r>
            <a:endParaRPr lang="zh-CN" altLang="en-US" sz="3500" spc="-150" dirty="0">
              <a:solidFill>
                <a:srgbClr val="E45580"/>
              </a:solidFill>
              <a:effectLst>
                <a:glow rad="139700">
                  <a:schemeClr val="accent3">
                    <a:satMod val="175000"/>
                    <a:alpha val="40000"/>
                  </a:schemeClr>
                </a:glow>
              </a:effectLst>
              <a:latin typeface="UTM Gradoo" panose="02040603050506020204" pitchFamily="18" charset="0"/>
              <a:ea typeface="+mj-ea"/>
            </a:endParaRPr>
          </a:p>
        </p:txBody>
      </p:sp>
      <p:grpSp>
        <p:nvGrpSpPr>
          <p:cNvPr id="19" name="Group 18">
            <a:extLst>
              <a:ext uri="{FF2B5EF4-FFF2-40B4-BE49-F238E27FC236}">
                <a16:creationId xmlns:a16="http://schemas.microsoft.com/office/drawing/2014/main" id="{BC38EC94-88A4-4722-B2D6-065BFA631FA5}"/>
              </a:ext>
            </a:extLst>
          </p:cNvPr>
          <p:cNvGrpSpPr/>
          <p:nvPr/>
        </p:nvGrpSpPr>
        <p:grpSpPr>
          <a:xfrm>
            <a:off x="193960" y="747454"/>
            <a:ext cx="4676629" cy="646083"/>
            <a:chOff x="2080045" y="869687"/>
            <a:chExt cx="4676629" cy="646083"/>
          </a:xfrm>
        </p:grpSpPr>
        <p:sp>
          <p:nvSpPr>
            <p:cNvPr id="20" name="文本框 44">
              <a:extLst>
                <a:ext uri="{FF2B5EF4-FFF2-40B4-BE49-F238E27FC236}">
                  <a16:creationId xmlns:a16="http://schemas.microsoft.com/office/drawing/2014/main" id="{AAD3A3BE-13FA-4C76-BB6E-E9EF86517174}"/>
                </a:ext>
              </a:extLst>
            </p:cNvPr>
            <p:cNvSpPr txBox="1">
              <a:spLocks noChangeArrowheads="1"/>
            </p:cNvSpPr>
            <p:nvPr>
              <p:custDataLst>
                <p:tags r:id="rId19"/>
              </p:custDataLst>
            </p:nvPr>
          </p:nvSpPr>
          <p:spPr bwMode="auto">
            <a:xfrm>
              <a:off x="2522979" y="993086"/>
              <a:ext cx="4233695" cy="522684"/>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r>
                <a:rPr lang="en-US" sz="1800" b="1" dirty="0" err="1">
                  <a:latin typeface="UVN Bach Dang Nang" panose="02070803090706020303" pitchFamily="18" charset="0"/>
                  <a:cs typeface="Times New Roman" pitchFamily="18" charset="0"/>
                </a:rPr>
                <a:t>Có</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công</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mài</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sắt</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có</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ngày</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nên</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kim</a:t>
              </a:r>
              <a:r>
                <a:rPr lang="en-US" sz="1800" b="1" dirty="0">
                  <a:latin typeface="UVN Bach Dang Nang" panose="02070803090706020303" pitchFamily="18" charset="0"/>
                  <a:cs typeface="Times New Roman" pitchFamily="18" charset="0"/>
                </a:rPr>
                <a:t>.</a:t>
              </a:r>
            </a:p>
          </p:txBody>
        </p:sp>
        <p:grpSp>
          <p:nvGrpSpPr>
            <p:cNvPr id="21" name="组合 17">
              <a:extLst>
                <a:ext uri="{FF2B5EF4-FFF2-40B4-BE49-F238E27FC236}">
                  <a16:creationId xmlns:a16="http://schemas.microsoft.com/office/drawing/2014/main" id="{07CD3526-E39D-478C-879C-E28AA37EFA84}"/>
                </a:ext>
              </a:extLst>
            </p:cNvPr>
            <p:cNvGrpSpPr/>
            <p:nvPr/>
          </p:nvGrpSpPr>
          <p:grpSpPr>
            <a:xfrm>
              <a:off x="2080045" y="869687"/>
              <a:ext cx="644275" cy="378619"/>
              <a:chOff x="2907904" y="1569244"/>
              <a:chExt cx="644275" cy="378619"/>
            </a:xfrm>
          </p:grpSpPr>
          <p:sp>
            <p:nvSpPr>
              <p:cNvPr id="22" name="KSO_Shape">
                <a:extLst>
                  <a:ext uri="{FF2B5EF4-FFF2-40B4-BE49-F238E27FC236}">
                    <a16:creationId xmlns:a16="http://schemas.microsoft.com/office/drawing/2014/main" id="{25B997A3-469B-4FB1-B083-5BCCAC1670FE}"/>
                  </a:ext>
                </a:extLst>
              </p:cNvPr>
              <p:cNvSpPr/>
              <p:nvPr>
                <p:custDataLst>
                  <p:tags r:id="rId20"/>
                </p:custDataLst>
              </p:nvPr>
            </p:nvSpPr>
            <p:spPr>
              <a:xfrm>
                <a:off x="2907904" y="15692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23" name="KSO_Shape">
                <a:extLst>
                  <a:ext uri="{FF2B5EF4-FFF2-40B4-BE49-F238E27FC236}">
                    <a16:creationId xmlns:a16="http://schemas.microsoft.com/office/drawing/2014/main" id="{F4A66A7A-3C81-43FA-8C87-DC1B37789C81}"/>
                  </a:ext>
                </a:extLst>
              </p:cNvPr>
              <p:cNvSpPr/>
              <p:nvPr>
                <p:custDataLst>
                  <p:tags r:id="rId21"/>
                </p:custDataLst>
              </p:nvPr>
            </p:nvSpPr>
            <p:spPr>
              <a:xfrm rot="922652">
                <a:off x="3137175" y="1569434"/>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01</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grpSp>
        <p:nvGrpSpPr>
          <p:cNvPr id="24" name="Group 23">
            <a:extLst>
              <a:ext uri="{FF2B5EF4-FFF2-40B4-BE49-F238E27FC236}">
                <a16:creationId xmlns:a16="http://schemas.microsoft.com/office/drawing/2014/main" id="{678BF6A2-87CC-44E7-ABC5-120A5E36DB72}"/>
              </a:ext>
            </a:extLst>
          </p:cNvPr>
          <p:cNvGrpSpPr/>
          <p:nvPr/>
        </p:nvGrpSpPr>
        <p:grpSpPr>
          <a:xfrm>
            <a:off x="4364586" y="1393898"/>
            <a:ext cx="4563266" cy="591791"/>
            <a:chOff x="3761300" y="1509755"/>
            <a:chExt cx="4563266" cy="591791"/>
          </a:xfrm>
        </p:grpSpPr>
        <p:sp>
          <p:nvSpPr>
            <p:cNvPr id="25" name="文本框 45">
              <a:extLst>
                <a:ext uri="{FF2B5EF4-FFF2-40B4-BE49-F238E27FC236}">
                  <a16:creationId xmlns:a16="http://schemas.microsoft.com/office/drawing/2014/main" id="{88309DB2-641F-48D5-AA9E-B9424588B3EA}"/>
                </a:ext>
              </a:extLst>
            </p:cNvPr>
            <p:cNvSpPr txBox="1">
              <a:spLocks noChangeArrowheads="1"/>
            </p:cNvSpPr>
            <p:nvPr>
              <p:custDataLst>
                <p:tags r:id="rId16"/>
              </p:custDataLst>
            </p:nvPr>
          </p:nvSpPr>
          <p:spPr bwMode="auto">
            <a:xfrm>
              <a:off x="4083438" y="1577671"/>
              <a:ext cx="4241128" cy="523875"/>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sz="1800" b="1" dirty="0">
                  <a:latin typeface="UVN Bach Dang Nang" panose="02070803090706020303" pitchFamily="18" charset="0"/>
                  <a:cs typeface="Times New Roman" pitchFamily="18" charset="0"/>
                </a:rPr>
                <a:t>Ai </a:t>
              </a:r>
              <a:r>
                <a:rPr lang="en-US" sz="1800" b="1" dirty="0" err="1">
                  <a:latin typeface="UVN Bach Dang Nang" panose="02070803090706020303" pitchFamily="18" charset="0"/>
                  <a:cs typeface="Times New Roman" pitchFamily="18" charset="0"/>
                </a:rPr>
                <a:t>ơi</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đã</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quyết</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thì</a:t>
              </a:r>
              <a:r>
                <a:rPr lang="en-US" sz="1800" b="1" dirty="0">
                  <a:latin typeface="UVN Bach Dang Nang" panose="02070803090706020303" pitchFamily="18" charset="0"/>
                  <a:cs typeface="Times New Roman" pitchFamily="18" charset="0"/>
                </a:rPr>
                <a:t> </a:t>
              </a:r>
              <a:r>
                <a:rPr lang="en-US" sz="1800" b="1" dirty="0" err="1">
                  <a:highlight>
                    <a:srgbClr val="FFFF00"/>
                  </a:highlight>
                  <a:latin typeface="UVN Bach Dang Nang" panose="02070803090706020303" pitchFamily="18" charset="0"/>
                  <a:cs typeface="Times New Roman" pitchFamily="18" charset="0"/>
                </a:rPr>
                <a:t>hành</a:t>
              </a:r>
              <a:endParaRPr lang="en-US" sz="1800" b="1" dirty="0">
                <a:highlight>
                  <a:srgbClr val="FFFF00"/>
                </a:highlight>
                <a:latin typeface="UVN Bach Dang Nang" panose="02070803090706020303" pitchFamily="18" charset="0"/>
                <a:cs typeface="Times New Roman" pitchFamily="18" charset="0"/>
              </a:endParaRPr>
            </a:p>
            <a:p>
              <a:pPr algn="ct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Đã</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đan</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thì</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lận</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tròn</a:t>
              </a:r>
              <a:r>
                <a:rPr lang="en-US" sz="1800" b="1" dirty="0">
                  <a:latin typeface="UVN Bach Dang Nang" panose="02070803090706020303" pitchFamily="18" charset="0"/>
                  <a:cs typeface="Times New Roman" pitchFamily="18" charset="0"/>
                </a:rPr>
                <a:t> </a:t>
              </a:r>
              <a:r>
                <a:rPr lang="en-US" sz="1800" b="1" dirty="0" err="1">
                  <a:highlight>
                    <a:srgbClr val="FFFF00"/>
                  </a:highlight>
                  <a:latin typeface="UVN Bach Dang Nang" panose="02070803090706020303" pitchFamily="18" charset="0"/>
                  <a:cs typeface="Times New Roman" pitchFamily="18" charset="0"/>
                </a:rPr>
                <a:t>vành</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mới</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thôi</a:t>
              </a:r>
              <a:endParaRPr lang="en-US" sz="1800" b="1" dirty="0">
                <a:latin typeface="UVN Bach Dang Nang" panose="02070803090706020303" pitchFamily="18" charset="0"/>
                <a:cs typeface="Times New Roman" pitchFamily="18" charset="0"/>
              </a:endParaRPr>
            </a:p>
          </p:txBody>
        </p:sp>
        <p:grpSp>
          <p:nvGrpSpPr>
            <p:cNvPr id="26" name="组合 18">
              <a:extLst>
                <a:ext uri="{FF2B5EF4-FFF2-40B4-BE49-F238E27FC236}">
                  <a16:creationId xmlns:a16="http://schemas.microsoft.com/office/drawing/2014/main" id="{49F6F8C0-06FE-4F28-8002-6DABD433C497}"/>
                </a:ext>
              </a:extLst>
            </p:cNvPr>
            <p:cNvGrpSpPr/>
            <p:nvPr/>
          </p:nvGrpSpPr>
          <p:grpSpPr>
            <a:xfrm>
              <a:off x="3761300" y="1509755"/>
              <a:ext cx="644275" cy="378619"/>
              <a:chOff x="2907904" y="2216944"/>
              <a:chExt cx="644275" cy="378619"/>
            </a:xfrm>
          </p:grpSpPr>
          <p:sp>
            <p:nvSpPr>
              <p:cNvPr id="27" name="KSO_Shape">
                <a:extLst>
                  <a:ext uri="{FF2B5EF4-FFF2-40B4-BE49-F238E27FC236}">
                    <a16:creationId xmlns:a16="http://schemas.microsoft.com/office/drawing/2014/main" id="{7FF4E64C-AF55-48BF-B8CB-0468E785248F}"/>
                  </a:ext>
                </a:extLst>
              </p:cNvPr>
              <p:cNvSpPr/>
              <p:nvPr>
                <p:custDataLst>
                  <p:tags r:id="rId17"/>
                </p:custDataLst>
              </p:nvPr>
            </p:nvSpPr>
            <p:spPr>
              <a:xfrm>
                <a:off x="2907904" y="22169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28" name="KSO_Shape">
                <a:extLst>
                  <a:ext uri="{FF2B5EF4-FFF2-40B4-BE49-F238E27FC236}">
                    <a16:creationId xmlns:a16="http://schemas.microsoft.com/office/drawing/2014/main" id="{A32912E0-0EF1-424D-9E25-768CEAC0B1B8}"/>
                  </a:ext>
                </a:extLst>
              </p:cNvPr>
              <p:cNvSpPr/>
              <p:nvPr>
                <p:custDataLst>
                  <p:tags r:id="rId18"/>
                </p:custDataLst>
              </p:nvPr>
            </p:nvSpPr>
            <p:spPr>
              <a:xfrm rot="922652">
                <a:off x="3137175" y="2217508"/>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02</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grpSp>
        <p:nvGrpSpPr>
          <p:cNvPr id="29" name="Group 28">
            <a:extLst>
              <a:ext uri="{FF2B5EF4-FFF2-40B4-BE49-F238E27FC236}">
                <a16:creationId xmlns:a16="http://schemas.microsoft.com/office/drawing/2014/main" id="{515911AA-5631-4F78-9F3F-6A40D0A02A3C}"/>
              </a:ext>
            </a:extLst>
          </p:cNvPr>
          <p:cNvGrpSpPr/>
          <p:nvPr/>
        </p:nvGrpSpPr>
        <p:grpSpPr>
          <a:xfrm>
            <a:off x="190776" y="1819221"/>
            <a:ext cx="4682998" cy="728501"/>
            <a:chOff x="2067515" y="2172493"/>
            <a:chExt cx="4682998" cy="728501"/>
          </a:xfrm>
        </p:grpSpPr>
        <p:sp>
          <p:nvSpPr>
            <p:cNvPr id="30" name="文本框 44">
              <a:extLst>
                <a:ext uri="{FF2B5EF4-FFF2-40B4-BE49-F238E27FC236}">
                  <a16:creationId xmlns:a16="http://schemas.microsoft.com/office/drawing/2014/main" id="{9EF6F6C6-E962-4657-99BE-AFC791E40B42}"/>
                </a:ext>
              </a:extLst>
            </p:cNvPr>
            <p:cNvSpPr txBox="1">
              <a:spLocks noChangeArrowheads="1"/>
            </p:cNvSpPr>
            <p:nvPr>
              <p:custDataLst>
                <p:tags r:id="rId13"/>
              </p:custDataLst>
            </p:nvPr>
          </p:nvSpPr>
          <p:spPr bwMode="auto">
            <a:xfrm>
              <a:off x="2516818" y="2378310"/>
              <a:ext cx="4233695" cy="522684"/>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sz="1800" b="1" dirty="0">
                  <a:latin typeface="UVN Bach Dang Nang" panose="02070803090706020303" pitchFamily="18" charset="0"/>
                  <a:cs typeface="Times New Roman" pitchFamily="18" charset="0"/>
                </a:rPr>
                <a:t>Thua </a:t>
              </a:r>
              <a:r>
                <a:rPr lang="en-US" sz="1800" b="1" dirty="0" err="1">
                  <a:latin typeface="UVN Bach Dang Nang" panose="02070803090706020303" pitchFamily="18" charset="0"/>
                  <a:cs typeface="Times New Roman" pitchFamily="18" charset="0"/>
                </a:rPr>
                <a:t>keo</a:t>
              </a:r>
              <a:r>
                <a:rPr lang="en-US" sz="1800" b="1" dirty="0">
                  <a:latin typeface="UVN Bach Dang Nang" panose="02070803090706020303" pitchFamily="18" charset="0"/>
                  <a:cs typeface="Times New Roman" pitchFamily="18" charset="0"/>
                </a:rPr>
                <a:t> </a:t>
              </a:r>
              <a:r>
                <a:rPr lang="en-US" sz="1800" b="1" dirty="0" err="1">
                  <a:highlight>
                    <a:srgbClr val="FFFF00"/>
                  </a:highlight>
                  <a:latin typeface="UVN Bach Dang Nang" panose="02070803090706020303" pitchFamily="18" charset="0"/>
                  <a:cs typeface="Times New Roman" pitchFamily="18" charset="0"/>
                </a:rPr>
                <a:t>này</a:t>
              </a:r>
              <a:r>
                <a:rPr lang="en-US" sz="1800" b="1" dirty="0">
                  <a:highlight>
                    <a:srgbClr val="FFFF00"/>
                  </a:highlight>
                  <a:latin typeface="UVN Bach Dang Nang" panose="02070803090706020303" pitchFamily="18" charset="0"/>
                  <a:cs typeface="Times New Roman" pitchFamily="18" charset="0"/>
                </a:rPr>
                <a:t>,</a:t>
              </a:r>
              <a:r>
                <a:rPr lang="en-US" sz="1800" b="1" dirty="0">
                  <a:latin typeface="UVN Bach Dang Nang" panose="02070803090706020303" pitchFamily="18" charset="0"/>
                  <a:cs typeface="Times New Roman" pitchFamily="18" charset="0"/>
                </a:rPr>
                <a:t>  </a:t>
              </a:r>
              <a:r>
                <a:rPr lang="en-US" sz="1800" b="1" dirty="0" err="1">
                  <a:highlight>
                    <a:srgbClr val="FFFF00"/>
                  </a:highlight>
                  <a:latin typeface="UVN Bach Dang Nang" panose="02070803090706020303" pitchFamily="18" charset="0"/>
                  <a:cs typeface="Times New Roman" pitchFamily="18" charset="0"/>
                </a:rPr>
                <a:t>bày</a:t>
              </a:r>
              <a:r>
                <a:rPr lang="en-US" sz="1800" b="1" dirty="0">
                  <a:highlight>
                    <a:srgbClr val="FFFF00"/>
                  </a:highlight>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keo</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khác</a:t>
              </a:r>
              <a:endParaRPr lang="en-US" sz="1800" b="1" dirty="0">
                <a:latin typeface="UVN Bach Dang Nang" panose="02070803090706020303" pitchFamily="18" charset="0"/>
                <a:cs typeface="Times New Roman" pitchFamily="18" charset="0"/>
              </a:endParaRPr>
            </a:p>
          </p:txBody>
        </p:sp>
        <p:grpSp>
          <p:nvGrpSpPr>
            <p:cNvPr id="31" name="组合 18">
              <a:extLst>
                <a:ext uri="{FF2B5EF4-FFF2-40B4-BE49-F238E27FC236}">
                  <a16:creationId xmlns:a16="http://schemas.microsoft.com/office/drawing/2014/main" id="{53CC223A-8E79-4092-8073-295332971B34}"/>
                </a:ext>
              </a:extLst>
            </p:cNvPr>
            <p:cNvGrpSpPr/>
            <p:nvPr/>
          </p:nvGrpSpPr>
          <p:grpSpPr>
            <a:xfrm>
              <a:off x="2067515" y="2172493"/>
              <a:ext cx="644275" cy="378619"/>
              <a:chOff x="2907904" y="2216944"/>
              <a:chExt cx="644275" cy="378619"/>
            </a:xfrm>
          </p:grpSpPr>
          <p:sp>
            <p:nvSpPr>
              <p:cNvPr id="32" name="KSO_Shape">
                <a:extLst>
                  <a:ext uri="{FF2B5EF4-FFF2-40B4-BE49-F238E27FC236}">
                    <a16:creationId xmlns:a16="http://schemas.microsoft.com/office/drawing/2014/main" id="{D2E00142-24AD-43EC-A3A4-1DFF5A634A0B}"/>
                  </a:ext>
                </a:extLst>
              </p:cNvPr>
              <p:cNvSpPr/>
              <p:nvPr>
                <p:custDataLst>
                  <p:tags r:id="rId14"/>
                </p:custDataLst>
              </p:nvPr>
            </p:nvSpPr>
            <p:spPr>
              <a:xfrm>
                <a:off x="2907904" y="22169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33" name="KSO_Shape">
                <a:extLst>
                  <a:ext uri="{FF2B5EF4-FFF2-40B4-BE49-F238E27FC236}">
                    <a16:creationId xmlns:a16="http://schemas.microsoft.com/office/drawing/2014/main" id="{637FF25D-AC22-43C9-BFFA-C6FD2900547C}"/>
                  </a:ext>
                </a:extLst>
              </p:cNvPr>
              <p:cNvSpPr/>
              <p:nvPr>
                <p:custDataLst>
                  <p:tags r:id="rId15"/>
                </p:custDataLst>
              </p:nvPr>
            </p:nvSpPr>
            <p:spPr>
              <a:xfrm rot="922652">
                <a:off x="3137175" y="2217508"/>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03</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grpSp>
        <p:nvGrpSpPr>
          <p:cNvPr id="34" name="Group 33">
            <a:extLst>
              <a:ext uri="{FF2B5EF4-FFF2-40B4-BE49-F238E27FC236}">
                <a16:creationId xmlns:a16="http://schemas.microsoft.com/office/drawing/2014/main" id="{DE032B43-C54D-433F-AEC9-543268258002}"/>
              </a:ext>
            </a:extLst>
          </p:cNvPr>
          <p:cNvGrpSpPr/>
          <p:nvPr/>
        </p:nvGrpSpPr>
        <p:grpSpPr>
          <a:xfrm>
            <a:off x="4364586" y="2625951"/>
            <a:ext cx="4462791" cy="558171"/>
            <a:chOff x="3927725" y="2835929"/>
            <a:chExt cx="4462791" cy="558171"/>
          </a:xfrm>
        </p:grpSpPr>
        <p:sp>
          <p:nvSpPr>
            <p:cNvPr id="35" name="文本框 45">
              <a:extLst>
                <a:ext uri="{FF2B5EF4-FFF2-40B4-BE49-F238E27FC236}">
                  <a16:creationId xmlns:a16="http://schemas.microsoft.com/office/drawing/2014/main" id="{1ABC9C80-3F8C-46AD-97F4-98D85A8F9A07}"/>
                </a:ext>
              </a:extLst>
            </p:cNvPr>
            <p:cNvSpPr txBox="1">
              <a:spLocks noChangeArrowheads="1"/>
            </p:cNvSpPr>
            <p:nvPr>
              <p:custDataLst>
                <p:tags r:id="rId10"/>
              </p:custDataLst>
            </p:nvPr>
          </p:nvSpPr>
          <p:spPr bwMode="auto">
            <a:xfrm>
              <a:off x="4156822" y="2870225"/>
              <a:ext cx="4233694" cy="523875"/>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sz="1800" b="1" dirty="0" err="1">
                  <a:latin typeface="UVN Bach Dang Nang" panose="02070803090706020303" pitchFamily="18" charset="0"/>
                  <a:cs typeface="Times New Roman" pitchFamily="18" charset="0"/>
                </a:rPr>
                <a:t>Người</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có</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chí</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thì</a:t>
              </a:r>
              <a:r>
                <a:rPr lang="en-US" sz="1800" b="1" dirty="0">
                  <a:latin typeface="UVN Bach Dang Nang" panose="02070803090706020303" pitchFamily="18" charset="0"/>
                  <a:cs typeface="Times New Roman" pitchFamily="18" charset="0"/>
                </a:rPr>
                <a:t> </a:t>
              </a:r>
              <a:r>
                <a:rPr lang="en-US" sz="1800" b="1" dirty="0" err="1">
                  <a:highlight>
                    <a:srgbClr val="FFFF00"/>
                  </a:highlight>
                  <a:latin typeface="UVN Bach Dang Nang" panose="02070803090706020303" pitchFamily="18" charset="0"/>
                  <a:cs typeface="Times New Roman" pitchFamily="18" charset="0"/>
                </a:rPr>
                <a:t>nên</a:t>
              </a:r>
              <a:endParaRPr lang="en-US" sz="1800" b="1" dirty="0">
                <a:highlight>
                  <a:srgbClr val="FFFF00"/>
                </a:highlight>
                <a:latin typeface="UVN Bach Dang Nang" panose="02070803090706020303" pitchFamily="18" charset="0"/>
                <a:cs typeface="Times New Roman" pitchFamily="18" charset="0"/>
              </a:endParaRPr>
            </a:p>
            <a:p>
              <a:pPr algn="ctr"/>
              <a:r>
                <a:rPr lang="en-US" sz="1800" b="1" dirty="0" err="1">
                  <a:latin typeface="UVN Bach Dang Nang" panose="02070803090706020303" pitchFamily="18" charset="0"/>
                  <a:cs typeface="Times New Roman" pitchFamily="18" charset="0"/>
                </a:rPr>
                <a:t>Nhà</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có</a:t>
              </a:r>
              <a:r>
                <a:rPr lang="en-US" sz="1800" b="1" dirty="0">
                  <a:latin typeface="UVN Bach Dang Nang" panose="02070803090706020303" pitchFamily="18" charset="0"/>
                  <a:cs typeface="Times New Roman" pitchFamily="18" charset="0"/>
                </a:rPr>
                <a:t> </a:t>
              </a:r>
              <a:r>
                <a:rPr lang="en-US" sz="1800" b="1" dirty="0" err="1">
                  <a:highlight>
                    <a:srgbClr val="FFFF00"/>
                  </a:highlight>
                  <a:latin typeface="UVN Bach Dang Nang" panose="02070803090706020303" pitchFamily="18" charset="0"/>
                  <a:cs typeface="Times New Roman" pitchFamily="18" charset="0"/>
                </a:rPr>
                <a:t>nền</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thì</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vững</a:t>
              </a:r>
              <a:r>
                <a:rPr lang="en-US" sz="1800" b="1" dirty="0">
                  <a:latin typeface="UVN Bach Dang Nang" panose="02070803090706020303" pitchFamily="18" charset="0"/>
                  <a:cs typeface="Times New Roman" pitchFamily="18" charset="0"/>
                </a:rPr>
                <a:t>.</a:t>
              </a:r>
            </a:p>
          </p:txBody>
        </p:sp>
        <p:grpSp>
          <p:nvGrpSpPr>
            <p:cNvPr id="36" name="组合 17">
              <a:extLst>
                <a:ext uri="{FF2B5EF4-FFF2-40B4-BE49-F238E27FC236}">
                  <a16:creationId xmlns:a16="http://schemas.microsoft.com/office/drawing/2014/main" id="{1A51CF07-CFFD-4F20-BC6A-C6F0D97F3B28}"/>
                </a:ext>
              </a:extLst>
            </p:cNvPr>
            <p:cNvGrpSpPr/>
            <p:nvPr/>
          </p:nvGrpSpPr>
          <p:grpSpPr>
            <a:xfrm>
              <a:off x="3927725" y="2835929"/>
              <a:ext cx="644275" cy="378619"/>
              <a:chOff x="2907904" y="1569244"/>
              <a:chExt cx="644275" cy="378619"/>
            </a:xfrm>
          </p:grpSpPr>
          <p:sp>
            <p:nvSpPr>
              <p:cNvPr id="37" name="KSO_Shape">
                <a:extLst>
                  <a:ext uri="{FF2B5EF4-FFF2-40B4-BE49-F238E27FC236}">
                    <a16:creationId xmlns:a16="http://schemas.microsoft.com/office/drawing/2014/main" id="{E4DC38C9-BCCB-4753-8355-BFAE8F53DEC7}"/>
                  </a:ext>
                </a:extLst>
              </p:cNvPr>
              <p:cNvSpPr/>
              <p:nvPr>
                <p:custDataLst>
                  <p:tags r:id="rId11"/>
                </p:custDataLst>
              </p:nvPr>
            </p:nvSpPr>
            <p:spPr>
              <a:xfrm>
                <a:off x="2907904" y="15692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38" name="KSO_Shape">
                <a:extLst>
                  <a:ext uri="{FF2B5EF4-FFF2-40B4-BE49-F238E27FC236}">
                    <a16:creationId xmlns:a16="http://schemas.microsoft.com/office/drawing/2014/main" id="{689C2007-174F-4322-BB99-D39D6D8F8D8C}"/>
                  </a:ext>
                </a:extLst>
              </p:cNvPr>
              <p:cNvSpPr/>
              <p:nvPr>
                <p:custDataLst>
                  <p:tags r:id="rId12"/>
                </p:custDataLst>
              </p:nvPr>
            </p:nvSpPr>
            <p:spPr>
              <a:xfrm rot="922652">
                <a:off x="3137175" y="1569434"/>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04</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grpSp>
        <p:nvGrpSpPr>
          <p:cNvPr id="39" name="Group 38">
            <a:extLst>
              <a:ext uri="{FF2B5EF4-FFF2-40B4-BE49-F238E27FC236}">
                <a16:creationId xmlns:a16="http://schemas.microsoft.com/office/drawing/2014/main" id="{A736E98F-2A27-4F7D-AD9F-E8081C2738B7}"/>
              </a:ext>
            </a:extLst>
          </p:cNvPr>
          <p:cNvGrpSpPr/>
          <p:nvPr/>
        </p:nvGrpSpPr>
        <p:grpSpPr>
          <a:xfrm>
            <a:off x="190776" y="3231934"/>
            <a:ext cx="4700106" cy="539354"/>
            <a:chOff x="845721" y="3231878"/>
            <a:chExt cx="4700106" cy="539354"/>
          </a:xfrm>
        </p:grpSpPr>
        <p:sp>
          <p:nvSpPr>
            <p:cNvPr id="40" name="文本框 45">
              <a:extLst>
                <a:ext uri="{FF2B5EF4-FFF2-40B4-BE49-F238E27FC236}">
                  <a16:creationId xmlns:a16="http://schemas.microsoft.com/office/drawing/2014/main" id="{529926A9-0217-463D-A1D5-4991EC5EAA25}"/>
                </a:ext>
              </a:extLst>
            </p:cNvPr>
            <p:cNvSpPr txBox="1">
              <a:spLocks noChangeArrowheads="1"/>
            </p:cNvSpPr>
            <p:nvPr>
              <p:custDataLst>
                <p:tags r:id="rId7"/>
              </p:custDataLst>
            </p:nvPr>
          </p:nvSpPr>
          <p:spPr bwMode="auto">
            <a:xfrm>
              <a:off x="1445179" y="3247357"/>
              <a:ext cx="4100648" cy="523875"/>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sz="1800" b="1" dirty="0" err="1">
                  <a:latin typeface="UVN Bach Dang Nang" panose="02070803090706020303" pitchFamily="18" charset="0"/>
                  <a:cs typeface="Times New Roman" pitchFamily="18" charset="0"/>
                </a:rPr>
                <a:t>Hãy</a:t>
              </a:r>
              <a:r>
                <a:rPr lang="en-US" sz="1800" b="1" dirty="0">
                  <a:latin typeface="UVN Bach Dang Nang" panose="02070803090706020303" pitchFamily="18" charset="0"/>
                  <a:cs typeface="Times New Roman" pitchFamily="18" charset="0"/>
                </a:rPr>
                <a:t> lo </a:t>
              </a:r>
              <a:r>
                <a:rPr lang="en-US" sz="1800" b="1" dirty="0" err="1">
                  <a:latin typeface="UVN Bach Dang Nang" panose="02070803090706020303" pitchFamily="18" charset="0"/>
                  <a:cs typeface="Times New Roman" pitchFamily="18" charset="0"/>
                </a:rPr>
                <a:t>bền</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chí</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câu</a:t>
              </a:r>
              <a:r>
                <a:rPr lang="en-US" sz="1800" b="1" dirty="0">
                  <a:latin typeface="UVN Bach Dang Nang" panose="02070803090706020303" pitchFamily="18" charset="0"/>
                  <a:cs typeface="Times New Roman" pitchFamily="18" charset="0"/>
                </a:rPr>
                <a:t> </a:t>
              </a:r>
              <a:r>
                <a:rPr lang="en-US" sz="1800" b="1" dirty="0" err="1">
                  <a:highlight>
                    <a:srgbClr val="FFFF00"/>
                  </a:highlight>
                  <a:latin typeface="UVN Bach Dang Nang" panose="02070803090706020303" pitchFamily="18" charset="0"/>
                  <a:cs typeface="Times New Roman" pitchFamily="18" charset="0"/>
                </a:rPr>
                <a:t>cua</a:t>
              </a:r>
              <a:endParaRPr lang="en-US" sz="1800" b="1" dirty="0">
                <a:highlight>
                  <a:srgbClr val="FFFF00"/>
                </a:highlight>
                <a:latin typeface="UVN Bach Dang Nang" panose="02070803090706020303" pitchFamily="18" charset="0"/>
                <a:cs typeface="Times New Roman" pitchFamily="18" charset="0"/>
              </a:endParaRPr>
            </a:p>
            <a:p>
              <a:pPr algn="ctr"/>
              <a:r>
                <a:rPr lang="en-US" sz="1800" b="1" dirty="0" err="1">
                  <a:latin typeface="UVN Bach Dang Nang" panose="02070803090706020303" pitchFamily="18" charset="0"/>
                  <a:cs typeface="Times New Roman" pitchFamily="18" charset="0"/>
                </a:rPr>
                <a:t>Dù</a:t>
              </a:r>
              <a:r>
                <a:rPr lang="en-US" sz="1800" b="1" dirty="0">
                  <a:latin typeface="UVN Bach Dang Nang" panose="02070803090706020303" pitchFamily="18" charset="0"/>
                  <a:cs typeface="Times New Roman" pitchFamily="18" charset="0"/>
                </a:rPr>
                <a:t> ai </a:t>
              </a:r>
              <a:r>
                <a:rPr lang="en-US" sz="1800" b="1" dirty="0" err="1">
                  <a:latin typeface="UVN Bach Dang Nang" panose="02070803090706020303" pitchFamily="18" charset="0"/>
                  <a:cs typeface="Times New Roman" pitchFamily="18" charset="0"/>
                </a:rPr>
                <a:t>câu</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chạch</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câu</a:t>
              </a:r>
              <a:r>
                <a:rPr lang="en-US" sz="1800" b="1" dirty="0">
                  <a:latin typeface="UVN Bach Dang Nang" panose="02070803090706020303" pitchFamily="18" charset="0"/>
                  <a:cs typeface="Times New Roman" pitchFamily="18" charset="0"/>
                </a:rPr>
                <a:t> </a:t>
              </a:r>
              <a:r>
                <a:rPr lang="en-US" sz="1800" b="1" dirty="0" err="1">
                  <a:highlight>
                    <a:srgbClr val="FFFF00"/>
                  </a:highlight>
                  <a:latin typeface="UVN Bach Dang Nang" panose="02070803090706020303" pitchFamily="18" charset="0"/>
                  <a:cs typeface="Times New Roman" pitchFamily="18" charset="0"/>
                </a:rPr>
                <a:t>rùa</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mặc</a:t>
              </a:r>
              <a:r>
                <a:rPr lang="en-US" sz="1800" b="1" dirty="0">
                  <a:latin typeface="UVN Bach Dang Nang" panose="02070803090706020303" pitchFamily="18" charset="0"/>
                  <a:cs typeface="Times New Roman" pitchFamily="18" charset="0"/>
                </a:rPr>
                <a:t> ai !</a:t>
              </a:r>
            </a:p>
          </p:txBody>
        </p:sp>
        <p:grpSp>
          <p:nvGrpSpPr>
            <p:cNvPr id="41" name="组合 18">
              <a:extLst>
                <a:ext uri="{FF2B5EF4-FFF2-40B4-BE49-F238E27FC236}">
                  <a16:creationId xmlns:a16="http://schemas.microsoft.com/office/drawing/2014/main" id="{30B58ACC-8A6F-40B2-83CD-6A52E41F41F3}"/>
                </a:ext>
              </a:extLst>
            </p:cNvPr>
            <p:cNvGrpSpPr/>
            <p:nvPr/>
          </p:nvGrpSpPr>
          <p:grpSpPr>
            <a:xfrm>
              <a:off x="845721" y="3231878"/>
              <a:ext cx="644275" cy="378619"/>
              <a:chOff x="2907904" y="2216944"/>
              <a:chExt cx="644275" cy="378619"/>
            </a:xfrm>
          </p:grpSpPr>
          <p:sp>
            <p:nvSpPr>
              <p:cNvPr id="42" name="KSO_Shape">
                <a:extLst>
                  <a:ext uri="{FF2B5EF4-FFF2-40B4-BE49-F238E27FC236}">
                    <a16:creationId xmlns:a16="http://schemas.microsoft.com/office/drawing/2014/main" id="{93C72CB3-10E4-4F53-84F4-39ABEE9EC089}"/>
                  </a:ext>
                </a:extLst>
              </p:cNvPr>
              <p:cNvSpPr/>
              <p:nvPr>
                <p:custDataLst>
                  <p:tags r:id="rId8"/>
                </p:custDataLst>
              </p:nvPr>
            </p:nvSpPr>
            <p:spPr>
              <a:xfrm>
                <a:off x="2907904" y="22169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43" name="KSO_Shape">
                <a:extLst>
                  <a:ext uri="{FF2B5EF4-FFF2-40B4-BE49-F238E27FC236}">
                    <a16:creationId xmlns:a16="http://schemas.microsoft.com/office/drawing/2014/main" id="{7F5D3DBF-F853-456C-BB3E-123DBABEF0C7}"/>
                  </a:ext>
                </a:extLst>
              </p:cNvPr>
              <p:cNvSpPr/>
              <p:nvPr>
                <p:custDataLst>
                  <p:tags r:id="rId9"/>
                </p:custDataLst>
              </p:nvPr>
            </p:nvSpPr>
            <p:spPr>
              <a:xfrm rot="922652">
                <a:off x="3137175" y="2217508"/>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05</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grpSp>
        <p:nvGrpSpPr>
          <p:cNvPr id="44" name="Group 43">
            <a:extLst>
              <a:ext uri="{FF2B5EF4-FFF2-40B4-BE49-F238E27FC236}">
                <a16:creationId xmlns:a16="http://schemas.microsoft.com/office/drawing/2014/main" id="{77C2868C-5497-4E36-B688-9A6C982AFF16}"/>
              </a:ext>
            </a:extLst>
          </p:cNvPr>
          <p:cNvGrpSpPr/>
          <p:nvPr/>
        </p:nvGrpSpPr>
        <p:grpSpPr>
          <a:xfrm>
            <a:off x="4284465" y="3867632"/>
            <a:ext cx="4835448" cy="522684"/>
            <a:chOff x="3820786" y="3919039"/>
            <a:chExt cx="4835448" cy="522684"/>
          </a:xfrm>
        </p:grpSpPr>
        <p:sp>
          <p:nvSpPr>
            <p:cNvPr id="45" name="文本框 44">
              <a:extLst>
                <a:ext uri="{FF2B5EF4-FFF2-40B4-BE49-F238E27FC236}">
                  <a16:creationId xmlns:a16="http://schemas.microsoft.com/office/drawing/2014/main" id="{102C8F9F-CCA1-44E4-ADC8-154BCE839EE0}"/>
                </a:ext>
              </a:extLst>
            </p:cNvPr>
            <p:cNvSpPr txBox="1">
              <a:spLocks noChangeArrowheads="1"/>
            </p:cNvSpPr>
            <p:nvPr>
              <p:custDataLst>
                <p:tags r:id="rId4"/>
              </p:custDataLst>
            </p:nvPr>
          </p:nvSpPr>
          <p:spPr bwMode="auto">
            <a:xfrm>
              <a:off x="4422539" y="3919039"/>
              <a:ext cx="4233695" cy="522684"/>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sz="1800" b="1" dirty="0" err="1">
                  <a:latin typeface="UVN Bach Dang Nang" panose="02070803090706020303" pitchFamily="18" charset="0"/>
                  <a:cs typeface="Times New Roman" pitchFamily="18" charset="0"/>
                </a:rPr>
                <a:t>Chớ</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thấy</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sóng</a:t>
              </a:r>
              <a:r>
                <a:rPr lang="en-US" sz="1800" b="1" dirty="0">
                  <a:latin typeface="UVN Bach Dang Nang" panose="02070803090706020303" pitchFamily="18" charset="0"/>
                  <a:cs typeface="Times New Roman" pitchFamily="18" charset="0"/>
                </a:rPr>
                <a:t> </a:t>
              </a:r>
              <a:r>
                <a:rPr lang="en-US" sz="1800" b="1" dirty="0" err="1">
                  <a:highlight>
                    <a:srgbClr val="FFFF00"/>
                  </a:highlight>
                  <a:latin typeface="UVN Bach Dang Nang" panose="02070803090706020303" pitchFamily="18" charset="0"/>
                  <a:cs typeface="Times New Roman" pitchFamily="18" charset="0"/>
                </a:rPr>
                <a:t>cả</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mà</a:t>
              </a:r>
              <a:r>
                <a:rPr lang="en-US" sz="1800" b="1" dirty="0">
                  <a:latin typeface="UVN Bach Dang Nang" panose="02070803090706020303" pitchFamily="18" charset="0"/>
                  <a:cs typeface="Times New Roman" pitchFamily="18" charset="0"/>
                </a:rPr>
                <a:t> </a:t>
              </a:r>
              <a:r>
                <a:rPr lang="en-US" sz="1800" b="1" dirty="0" err="1">
                  <a:highlight>
                    <a:srgbClr val="FFFF00"/>
                  </a:highlight>
                  <a:latin typeface="UVN Bach Dang Nang" panose="02070803090706020303" pitchFamily="18" charset="0"/>
                  <a:cs typeface="Times New Roman" pitchFamily="18" charset="0"/>
                </a:rPr>
                <a:t>rã</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tay</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chèo</a:t>
              </a:r>
              <a:endParaRPr lang="en-US" sz="1800" b="1" dirty="0">
                <a:latin typeface="UVN Bach Dang Nang" panose="02070803090706020303" pitchFamily="18" charset="0"/>
                <a:cs typeface="Times New Roman" pitchFamily="18" charset="0"/>
              </a:endParaRPr>
            </a:p>
          </p:txBody>
        </p:sp>
        <p:grpSp>
          <p:nvGrpSpPr>
            <p:cNvPr id="46" name="组合 17">
              <a:extLst>
                <a:ext uri="{FF2B5EF4-FFF2-40B4-BE49-F238E27FC236}">
                  <a16:creationId xmlns:a16="http://schemas.microsoft.com/office/drawing/2014/main" id="{77DDE5DF-6964-4FEA-B9F6-B1B118B7CD58}"/>
                </a:ext>
              </a:extLst>
            </p:cNvPr>
            <p:cNvGrpSpPr/>
            <p:nvPr/>
          </p:nvGrpSpPr>
          <p:grpSpPr>
            <a:xfrm>
              <a:off x="3820786" y="3919039"/>
              <a:ext cx="644275" cy="378619"/>
              <a:chOff x="2907904" y="1569244"/>
              <a:chExt cx="644275" cy="378619"/>
            </a:xfrm>
          </p:grpSpPr>
          <p:sp>
            <p:nvSpPr>
              <p:cNvPr id="47" name="KSO_Shape">
                <a:extLst>
                  <a:ext uri="{FF2B5EF4-FFF2-40B4-BE49-F238E27FC236}">
                    <a16:creationId xmlns:a16="http://schemas.microsoft.com/office/drawing/2014/main" id="{EB836818-22D6-4E7A-9EFC-4231BE2B1ABD}"/>
                  </a:ext>
                </a:extLst>
              </p:cNvPr>
              <p:cNvSpPr/>
              <p:nvPr>
                <p:custDataLst>
                  <p:tags r:id="rId5"/>
                </p:custDataLst>
              </p:nvPr>
            </p:nvSpPr>
            <p:spPr>
              <a:xfrm>
                <a:off x="2907904" y="15692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48" name="KSO_Shape">
                <a:extLst>
                  <a:ext uri="{FF2B5EF4-FFF2-40B4-BE49-F238E27FC236}">
                    <a16:creationId xmlns:a16="http://schemas.microsoft.com/office/drawing/2014/main" id="{43783474-1740-4970-9A65-B3847B679DD3}"/>
                  </a:ext>
                </a:extLst>
              </p:cNvPr>
              <p:cNvSpPr/>
              <p:nvPr>
                <p:custDataLst>
                  <p:tags r:id="rId6"/>
                </p:custDataLst>
              </p:nvPr>
            </p:nvSpPr>
            <p:spPr>
              <a:xfrm rot="922652">
                <a:off x="3137175" y="1569434"/>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06</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grpSp>
        <p:nvGrpSpPr>
          <p:cNvPr id="49" name="Group 48">
            <a:extLst>
              <a:ext uri="{FF2B5EF4-FFF2-40B4-BE49-F238E27FC236}">
                <a16:creationId xmlns:a16="http://schemas.microsoft.com/office/drawing/2014/main" id="{63B9D4AF-0D8A-47BC-BBBC-9FDE3B03B984}"/>
              </a:ext>
            </a:extLst>
          </p:cNvPr>
          <p:cNvGrpSpPr/>
          <p:nvPr/>
        </p:nvGrpSpPr>
        <p:grpSpPr>
          <a:xfrm>
            <a:off x="128436" y="4198768"/>
            <a:ext cx="4765187" cy="654109"/>
            <a:chOff x="913687" y="4390572"/>
            <a:chExt cx="4765187" cy="654109"/>
          </a:xfrm>
        </p:grpSpPr>
        <p:sp>
          <p:nvSpPr>
            <p:cNvPr id="50" name="文本框 44">
              <a:extLst>
                <a:ext uri="{FF2B5EF4-FFF2-40B4-BE49-F238E27FC236}">
                  <a16:creationId xmlns:a16="http://schemas.microsoft.com/office/drawing/2014/main" id="{17459B9B-AF85-47EE-9EB8-C241328A775D}"/>
                </a:ext>
              </a:extLst>
            </p:cNvPr>
            <p:cNvSpPr txBox="1">
              <a:spLocks noChangeArrowheads="1"/>
            </p:cNvSpPr>
            <p:nvPr>
              <p:custDataLst>
                <p:tags r:id="rId1"/>
              </p:custDataLst>
            </p:nvPr>
          </p:nvSpPr>
          <p:spPr bwMode="auto">
            <a:xfrm>
              <a:off x="1445179" y="4521997"/>
              <a:ext cx="4233695" cy="522684"/>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sz="1800" b="1" dirty="0" err="1">
                  <a:highlight>
                    <a:srgbClr val="FFFF00"/>
                  </a:highlight>
                  <a:latin typeface="UVN Bach Dang Nang" panose="02070803090706020303" pitchFamily="18" charset="0"/>
                  <a:cs typeface="Times New Roman" pitchFamily="18" charset="0"/>
                </a:rPr>
                <a:t>Thất</a:t>
              </a:r>
              <a:r>
                <a:rPr lang="en-US" sz="1800" b="1" dirty="0">
                  <a:highlight>
                    <a:srgbClr val="FFFF00"/>
                  </a:highlight>
                  <a:latin typeface="UVN Bach Dang Nang" panose="02070803090706020303" pitchFamily="18" charset="0"/>
                  <a:cs typeface="Times New Roman" pitchFamily="18" charset="0"/>
                </a:rPr>
                <a:t> </a:t>
              </a:r>
              <a:r>
                <a:rPr lang="en-US" sz="1800" b="1" dirty="0" err="1">
                  <a:highlight>
                    <a:srgbClr val="FFFF00"/>
                  </a:highlight>
                  <a:latin typeface="UVN Bach Dang Nang" panose="02070803090706020303" pitchFamily="18" charset="0"/>
                  <a:cs typeface="Times New Roman" pitchFamily="18" charset="0"/>
                </a:rPr>
                <a:t>bại</a:t>
              </a:r>
              <a:r>
                <a:rPr lang="en-US" sz="1800" b="1" dirty="0">
                  <a:highlight>
                    <a:srgbClr val="FFFF00"/>
                  </a:highlight>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là</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mẹ</a:t>
              </a:r>
              <a:r>
                <a:rPr lang="en-US" sz="1800" b="1" dirty="0">
                  <a:latin typeface="UVN Bach Dang Nang" panose="02070803090706020303" pitchFamily="18" charset="0"/>
                  <a:cs typeface="Times New Roman" pitchFamily="18" charset="0"/>
                </a:rPr>
                <a:t> </a:t>
              </a:r>
              <a:r>
                <a:rPr lang="en-US" sz="1800" b="1" dirty="0" err="1">
                  <a:highlight>
                    <a:srgbClr val="FFFF00"/>
                  </a:highlight>
                  <a:latin typeface="UVN Bach Dang Nang" panose="02070803090706020303" pitchFamily="18" charset="0"/>
                  <a:cs typeface="Times New Roman" pitchFamily="18" charset="0"/>
                </a:rPr>
                <a:t>thành</a:t>
              </a:r>
              <a:r>
                <a:rPr lang="en-US" sz="1800" b="1" dirty="0">
                  <a:highlight>
                    <a:srgbClr val="FFFF00"/>
                  </a:highlight>
                  <a:latin typeface="UVN Bach Dang Nang" panose="02070803090706020303" pitchFamily="18" charset="0"/>
                  <a:cs typeface="Times New Roman" pitchFamily="18" charset="0"/>
                </a:rPr>
                <a:t> </a:t>
              </a:r>
              <a:r>
                <a:rPr lang="en-US" sz="1800" b="1" dirty="0" err="1">
                  <a:highlight>
                    <a:srgbClr val="FFFF00"/>
                  </a:highlight>
                  <a:latin typeface="UVN Bach Dang Nang" panose="02070803090706020303" pitchFamily="18" charset="0"/>
                  <a:cs typeface="Times New Roman" pitchFamily="18" charset="0"/>
                </a:rPr>
                <a:t>công</a:t>
              </a:r>
              <a:r>
                <a:rPr lang="en-US" sz="1800" b="1" dirty="0">
                  <a:latin typeface="UVN Bach Dang Nang" panose="02070803090706020303" pitchFamily="18" charset="0"/>
                  <a:cs typeface="Times New Roman" pitchFamily="18" charset="0"/>
                </a:rPr>
                <a:t>.</a:t>
              </a:r>
            </a:p>
          </p:txBody>
        </p:sp>
        <p:grpSp>
          <p:nvGrpSpPr>
            <p:cNvPr id="51" name="组合 17">
              <a:extLst>
                <a:ext uri="{FF2B5EF4-FFF2-40B4-BE49-F238E27FC236}">
                  <a16:creationId xmlns:a16="http://schemas.microsoft.com/office/drawing/2014/main" id="{DAB54313-8A59-4C3C-AA7F-AD3F4F978649}"/>
                </a:ext>
              </a:extLst>
            </p:cNvPr>
            <p:cNvGrpSpPr/>
            <p:nvPr/>
          </p:nvGrpSpPr>
          <p:grpSpPr>
            <a:xfrm>
              <a:off x="913687" y="4390572"/>
              <a:ext cx="644275" cy="378619"/>
              <a:chOff x="2907904" y="1569244"/>
              <a:chExt cx="644275" cy="378619"/>
            </a:xfrm>
          </p:grpSpPr>
          <p:sp>
            <p:nvSpPr>
              <p:cNvPr id="52" name="KSO_Shape">
                <a:extLst>
                  <a:ext uri="{FF2B5EF4-FFF2-40B4-BE49-F238E27FC236}">
                    <a16:creationId xmlns:a16="http://schemas.microsoft.com/office/drawing/2014/main" id="{9AF1F623-8848-42ED-93ED-D99E1098B103}"/>
                  </a:ext>
                </a:extLst>
              </p:cNvPr>
              <p:cNvSpPr/>
              <p:nvPr>
                <p:custDataLst>
                  <p:tags r:id="rId2"/>
                </p:custDataLst>
              </p:nvPr>
            </p:nvSpPr>
            <p:spPr>
              <a:xfrm>
                <a:off x="2907904" y="15692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53" name="KSO_Shape">
                <a:extLst>
                  <a:ext uri="{FF2B5EF4-FFF2-40B4-BE49-F238E27FC236}">
                    <a16:creationId xmlns:a16="http://schemas.microsoft.com/office/drawing/2014/main" id="{D9E7EE0B-853B-4720-B10A-04DE18838136}"/>
                  </a:ext>
                </a:extLst>
              </p:cNvPr>
              <p:cNvSpPr/>
              <p:nvPr>
                <p:custDataLst>
                  <p:tags r:id="rId3"/>
                </p:custDataLst>
              </p:nvPr>
            </p:nvSpPr>
            <p:spPr>
              <a:xfrm rot="922652">
                <a:off x="3137175" y="1569434"/>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07</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grpSp>
        <p:nvGrpSpPr>
          <p:cNvPr id="54" name="组合 1">
            <a:extLst>
              <a:ext uri="{FF2B5EF4-FFF2-40B4-BE49-F238E27FC236}">
                <a16:creationId xmlns:a16="http://schemas.microsoft.com/office/drawing/2014/main" id="{C8213CB4-4F56-4E2D-B2D5-6E8644403F17}"/>
              </a:ext>
            </a:extLst>
          </p:cNvPr>
          <p:cNvGrpSpPr/>
          <p:nvPr/>
        </p:nvGrpSpPr>
        <p:grpSpPr>
          <a:xfrm>
            <a:off x="5560057" y="4335799"/>
            <a:ext cx="1009299" cy="965996"/>
            <a:chOff x="3248072" y="1086246"/>
            <a:chExt cx="1595438" cy="1594247"/>
          </a:xfrm>
        </p:grpSpPr>
        <p:sp>
          <p:nvSpPr>
            <p:cNvPr id="55" name="任意多边形 18">
              <a:extLst>
                <a:ext uri="{FF2B5EF4-FFF2-40B4-BE49-F238E27FC236}">
                  <a16:creationId xmlns:a16="http://schemas.microsoft.com/office/drawing/2014/main" id="{584F1745-0861-4C4A-8A16-003D1B82D77E}"/>
                </a:ext>
              </a:extLst>
            </p:cNvPr>
            <p:cNvSpPr>
              <a:spLocks noChangeArrowheads="1"/>
            </p:cNvSpPr>
            <p:nvPr/>
          </p:nvSpPr>
          <p:spPr bwMode="auto">
            <a:xfrm rot="1877475">
              <a:off x="3248072" y="1086246"/>
              <a:ext cx="1595438" cy="1594247"/>
            </a:xfrm>
            <a:custGeom>
              <a:avLst/>
              <a:gdLst>
                <a:gd name="T0" fmla="*/ 0 w 3340100"/>
                <a:gd name="T1" fmla="*/ 0 h 3340100"/>
                <a:gd name="T2" fmla="*/ 3340100 w 3340100"/>
                <a:gd name="T3" fmla="*/ 3340100 h 3340100"/>
              </a:gdLst>
              <a:ahLst/>
              <a:cxnLst/>
              <a:rect l="T0" t="T1" r="T2" b="T3"/>
              <a:pathLst>
                <a:path w="3340100" h="3340100">
                  <a:moveTo>
                    <a:pt x="1670050" y="498475"/>
                  </a:moveTo>
                  <a:cubicBezTo>
                    <a:pt x="1023007" y="498475"/>
                    <a:pt x="498475" y="1023007"/>
                    <a:pt x="498475" y="1670050"/>
                  </a:cubicBezTo>
                  <a:cubicBezTo>
                    <a:pt x="498475" y="2317093"/>
                    <a:pt x="1023007" y="2841625"/>
                    <a:pt x="1670050" y="2841625"/>
                  </a:cubicBezTo>
                  <a:cubicBezTo>
                    <a:pt x="2317093" y="2841625"/>
                    <a:pt x="2841625" y="2317093"/>
                    <a:pt x="2841625" y="1670050"/>
                  </a:cubicBezTo>
                  <a:cubicBezTo>
                    <a:pt x="2841625" y="1023007"/>
                    <a:pt x="2317093" y="498475"/>
                    <a:pt x="1670050" y="498475"/>
                  </a:cubicBezTo>
                  <a:close/>
                  <a:moveTo>
                    <a:pt x="1670050" y="0"/>
                  </a:moveTo>
                  <a:lnTo>
                    <a:pt x="1753194" y="4199"/>
                  </a:lnTo>
                  <a:lnTo>
                    <a:pt x="1859784" y="196816"/>
                  </a:lnTo>
                  <a:lnTo>
                    <a:pt x="1975233" y="214435"/>
                  </a:lnTo>
                  <a:lnTo>
                    <a:pt x="2059006" y="235975"/>
                  </a:lnTo>
                  <a:lnTo>
                    <a:pt x="2231291" y="98733"/>
                  </a:lnTo>
                  <a:lnTo>
                    <a:pt x="2320109" y="131241"/>
                  </a:lnTo>
                  <a:lnTo>
                    <a:pt x="2384278" y="162153"/>
                  </a:lnTo>
                  <a:lnTo>
                    <a:pt x="2408748" y="378280"/>
                  </a:lnTo>
                  <a:lnTo>
                    <a:pt x="2508255" y="438732"/>
                  </a:lnTo>
                  <a:lnTo>
                    <a:pt x="2581052" y="493168"/>
                  </a:lnTo>
                  <a:lnTo>
                    <a:pt x="2789449" y="433248"/>
                  </a:lnTo>
                  <a:lnTo>
                    <a:pt x="2850954" y="489147"/>
                  </a:lnTo>
                  <a:lnTo>
                    <a:pt x="2906853" y="550651"/>
                  </a:lnTo>
                  <a:lnTo>
                    <a:pt x="2847600" y="756729"/>
                  </a:lnTo>
                  <a:lnTo>
                    <a:pt x="2910892" y="841369"/>
                  </a:lnTo>
                  <a:lnTo>
                    <a:pt x="2965835" y="931807"/>
                  </a:lnTo>
                  <a:lnTo>
                    <a:pt x="3177947" y="955822"/>
                  </a:lnTo>
                  <a:lnTo>
                    <a:pt x="3208859" y="1019991"/>
                  </a:lnTo>
                  <a:lnTo>
                    <a:pt x="3241367" y="1108809"/>
                  </a:lnTo>
                  <a:lnTo>
                    <a:pt x="3109474" y="1274380"/>
                  </a:lnTo>
                  <a:lnTo>
                    <a:pt x="3135189" y="1374392"/>
                  </a:lnTo>
                  <a:lnTo>
                    <a:pt x="3152100" y="1485194"/>
                  </a:lnTo>
                  <a:lnTo>
                    <a:pt x="3335902" y="1586906"/>
                  </a:lnTo>
                  <a:lnTo>
                    <a:pt x="3340100" y="1670050"/>
                  </a:lnTo>
                  <a:lnTo>
                    <a:pt x="3335902" y="1753194"/>
                  </a:lnTo>
                  <a:lnTo>
                    <a:pt x="3153687" y="1854028"/>
                  </a:lnTo>
                  <a:lnTo>
                    <a:pt x="3135189" y="1975233"/>
                  </a:lnTo>
                  <a:lnTo>
                    <a:pt x="3111325" y="2068045"/>
                  </a:lnTo>
                  <a:lnTo>
                    <a:pt x="3241367" y="2231291"/>
                  </a:lnTo>
                  <a:lnTo>
                    <a:pt x="3208859" y="2320109"/>
                  </a:lnTo>
                  <a:lnTo>
                    <a:pt x="3177947" y="2384278"/>
                  </a:lnTo>
                  <a:lnTo>
                    <a:pt x="2972048" y="2407590"/>
                  </a:lnTo>
                  <a:lnTo>
                    <a:pt x="2910892" y="2508255"/>
                  </a:lnTo>
                  <a:lnTo>
                    <a:pt x="2849578" y="2590250"/>
                  </a:lnTo>
                  <a:lnTo>
                    <a:pt x="2906853" y="2789449"/>
                  </a:lnTo>
                  <a:lnTo>
                    <a:pt x="2850954" y="2850954"/>
                  </a:lnTo>
                  <a:lnTo>
                    <a:pt x="2789449" y="2906853"/>
                  </a:lnTo>
                  <a:lnTo>
                    <a:pt x="2590250" y="2849578"/>
                  </a:lnTo>
                  <a:lnTo>
                    <a:pt x="2508255" y="2910892"/>
                  </a:lnTo>
                  <a:lnTo>
                    <a:pt x="2407590" y="2972048"/>
                  </a:lnTo>
                  <a:lnTo>
                    <a:pt x="2384278" y="3177947"/>
                  </a:lnTo>
                  <a:lnTo>
                    <a:pt x="2320109" y="3208859"/>
                  </a:lnTo>
                  <a:lnTo>
                    <a:pt x="2231291" y="3241367"/>
                  </a:lnTo>
                  <a:lnTo>
                    <a:pt x="2068045" y="3111325"/>
                  </a:lnTo>
                  <a:lnTo>
                    <a:pt x="1975233" y="3135189"/>
                  </a:lnTo>
                  <a:lnTo>
                    <a:pt x="1854028" y="3153687"/>
                  </a:lnTo>
                  <a:lnTo>
                    <a:pt x="1753194" y="3335902"/>
                  </a:lnTo>
                  <a:lnTo>
                    <a:pt x="1670050" y="3340100"/>
                  </a:lnTo>
                  <a:lnTo>
                    <a:pt x="1586906" y="3335902"/>
                  </a:lnTo>
                  <a:lnTo>
                    <a:pt x="1485194" y="3152100"/>
                  </a:lnTo>
                  <a:lnTo>
                    <a:pt x="1374392" y="3135189"/>
                  </a:lnTo>
                  <a:lnTo>
                    <a:pt x="1274380" y="3109474"/>
                  </a:lnTo>
                  <a:lnTo>
                    <a:pt x="1108809" y="3241367"/>
                  </a:lnTo>
                  <a:lnTo>
                    <a:pt x="1019991" y="3208859"/>
                  </a:lnTo>
                  <a:lnTo>
                    <a:pt x="955822" y="3177947"/>
                  </a:lnTo>
                  <a:lnTo>
                    <a:pt x="931807" y="2965835"/>
                  </a:lnTo>
                  <a:lnTo>
                    <a:pt x="841369" y="2910892"/>
                  </a:lnTo>
                  <a:lnTo>
                    <a:pt x="756729" y="2847600"/>
                  </a:lnTo>
                  <a:lnTo>
                    <a:pt x="550651" y="2906853"/>
                  </a:lnTo>
                  <a:lnTo>
                    <a:pt x="489147" y="2850954"/>
                  </a:lnTo>
                  <a:lnTo>
                    <a:pt x="433248" y="2789449"/>
                  </a:lnTo>
                  <a:lnTo>
                    <a:pt x="493168" y="2581052"/>
                  </a:lnTo>
                  <a:lnTo>
                    <a:pt x="438732" y="2508255"/>
                  </a:lnTo>
                  <a:lnTo>
                    <a:pt x="378280" y="2408748"/>
                  </a:lnTo>
                  <a:lnTo>
                    <a:pt x="162153" y="2384278"/>
                  </a:lnTo>
                  <a:lnTo>
                    <a:pt x="131241" y="2320109"/>
                  </a:lnTo>
                  <a:lnTo>
                    <a:pt x="98733" y="2231291"/>
                  </a:lnTo>
                  <a:lnTo>
                    <a:pt x="235976" y="2059006"/>
                  </a:lnTo>
                  <a:lnTo>
                    <a:pt x="214435" y="1975233"/>
                  </a:lnTo>
                  <a:lnTo>
                    <a:pt x="196816" y="1859784"/>
                  </a:lnTo>
                  <a:lnTo>
                    <a:pt x="4199" y="1753194"/>
                  </a:lnTo>
                  <a:lnTo>
                    <a:pt x="0" y="1670050"/>
                  </a:lnTo>
                  <a:lnTo>
                    <a:pt x="4199" y="1586906"/>
                  </a:lnTo>
                  <a:lnTo>
                    <a:pt x="198403" y="1479437"/>
                  </a:lnTo>
                  <a:lnTo>
                    <a:pt x="214435" y="1374392"/>
                  </a:lnTo>
                  <a:lnTo>
                    <a:pt x="237827" y="1283418"/>
                  </a:lnTo>
                  <a:lnTo>
                    <a:pt x="98733" y="1108809"/>
                  </a:lnTo>
                  <a:lnTo>
                    <a:pt x="131241" y="1019991"/>
                  </a:lnTo>
                  <a:lnTo>
                    <a:pt x="162153" y="955822"/>
                  </a:lnTo>
                  <a:lnTo>
                    <a:pt x="384493" y="930649"/>
                  </a:lnTo>
                  <a:lnTo>
                    <a:pt x="438732" y="841369"/>
                  </a:lnTo>
                  <a:lnTo>
                    <a:pt x="495146" y="765928"/>
                  </a:lnTo>
                  <a:lnTo>
                    <a:pt x="433248" y="550651"/>
                  </a:lnTo>
                  <a:lnTo>
                    <a:pt x="489147" y="489147"/>
                  </a:lnTo>
                  <a:lnTo>
                    <a:pt x="550651" y="433248"/>
                  </a:lnTo>
                  <a:lnTo>
                    <a:pt x="765928" y="495146"/>
                  </a:lnTo>
                  <a:lnTo>
                    <a:pt x="841369" y="438732"/>
                  </a:lnTo>
                  <a:lnTo>
                    <a:pt x="930649" y="384493"/>
                  </a:lnTo>
                  <a:lnTo>
                    <a:pt x="955822" y="162153"/>
                  </a:lnTo>
                  <a:lnTo>
                    <a:pt x="1019991" y="131241"/>
                  </a:lnTo>
                  <a:lnTo>
                    <a:pt x="1108809" y="98733"/>
                  </a:lnTo>
                  <a:lnTo>
                    <a:pt x="1283418" y="237827"/>
                  </a:lnTo>
                  <a:lnTo>
                    <a:pt x="1374392" y="214435"/>
                  </a:lnTo>
                  <a:lnTo>
                    <a:pt x="1479437" y="198403"/>
                  </a:lnTo>
                  <a:lnTo>
                    <a:pt x="1586906" y="4199"/>
                  </a:lnTo>
                  <a:close/>
                </a:path>
              </a:pathLst>
            </a:custGeom>
            <a:solidFill>
              <a:schemeClr val="accent1"/>
            </a:solidFill>
            <a:ln>
              <a:noFill/>
            </a:ln>
          </p:spPr>
          <p:txBody>
            <a:bodyPr lIns="68308" tIns="34284" rIns="68308" bIns="34284" anchor="ctr"/>
            <a:lstStyle/>
            <a:p>
              <a:pPr algn="ctr" defTabSz="682625" fontAlgn="base">
                <a:spcBef>
                  <a:spcPct val="0"/>
                </a:spcBef>
                <a:spcAft>
                  <a:spcPct val="0"/>
                </a:spcAft>
              </a:pPr>
              <a:endParaRPr lang="zh-CN" altLang="zh-CN" sz="1400" dirty="0">
                <a:solidFill>
                  <a:srgbClr val="FFFFFF"/>
                </a:solidFill>
                <a:cs typeface="+mn-ea"/>
                <a:sym typeface="+mn-lt"/>
              </a:endParaRPr>
            </a:p>
          </p:txBody>
        </p:sp>
        <p:sp>
          <p:nvSpPr>
            <p:cNvPr id="56" name="文本框 19">
              <a:extLst>
                <a:ext uri="{FF2B5EF4-FFF2-40B4-BE49-F238E27FC236}">
                  <a16:creationId xmlns:a16="http://schemas.microsoft.com/office/drawing/2014/main" id="{01526EFD-3C84-4259-B12F-74BE9CB57906}"/>
                </a:ext>
              </a:extLst>
            </p:cNvPr>
            <p:cNvSpPr>
              <a:spLocks noChangeArrowheads="1"/>
            </p:cNvSpPr>
            <p:nvPr/>
          </p:nvSpPr>
          <p:spPr bwMode="auto">
            <a:xfrm>
              <a:off x="3460311" y="1329267"/>
              <a:ext cx="1170961" cy="1089227"/>
            </a:xfrm>
            <a:prstGeom prst="ellipse">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68308" tIns="34284" rIns="68308" bIns="34284">
              <a:spAutoFit/>
            </a:bodyPr>
            <a:lstStyle/>
            <a:p>
              <a:pPr algn="ctr" defTabSz="682625" fontAlgn="base">
                <a:spcBef>
                  <a:spcPct val="0"/>
                </a:spcBef>
                <a:spcAft>
                  <a:spcPct val="0"/>
                </a:spcAft>
              </a:pPr>
              <a:r>
                <a:rPr lang="en-US" altLang="zh-CN" sz="1300" b="1" dirty="0" err="1">
                  <a:latin typeface="UVN Binh Duong" pitchFamily="2" charset="0"/>
                  <a:cs typeface="+mn-ea"/>
                  <a:sym typeface="+mn-lt"/>
                </a:rPr>
                <a:t>Tục</a:t>
              </a:r>
              <a:r>
                <a:rPr lang="en-US" altLang="zh-CN" sz="1300" b="1" dirty="0">
                  <a:latin typeface="UVN Binh Duong" pitchFamily="2" charset="0"/>
                  <a:cs typeface="+mn-ea"/>
                  <a:sym typeface="+mn-lt"/>
                </a:rPr>
                <a:t> </a:t>
              </a:r>
              <a:r>
                <a:rPr lang="en-US" altLang="zh-CN" sz="1300" b="1" dirty="0" err="1">
                  <a:latin typeface="UVN Binh Duong" pitchFamily="2" charset="0"/>
                  <a:cs typeface="+mn-ea"/>
                  <a:sym typeface="+mn-lt"/>
                </a:rPr>
                <a:t>ngữ</a:t>
              </a:r>
              <a:endParaRPr lang="zh-CN" altLang="en-US" sz="1300" b="1" dirty="0">
                <a:latin typeface="UVN Binh Duong" pitchFamily="2" charset="0"/>
                <a:cs typeface="+mn-ea"/>
                <a:sym typeface="+mn-lt"/>
              </a:endParaRPr>
            </a:p>
          </p:txBody>
        </p:sp>
      </p:grpSp>
    </p:spTree>
    <p:extLst>
      <p:ext uri="{BB962C8B-B14F-4D97-AF65-F5344CB8AC3E}">
        <p14:creationId xmlns:p14="http://schemas.microsoft.com/office/powerpoint/2010/main" val="41442417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1" nodeType="afterEffect">
                                  <p:stCondLst>
                                    <p:cond delay="0"/>
                                  </p:stCondLst>
                                  <p:iterate type="lt">
                                    <p:tmPct val="0"/>
                                  </p:iterate>
                                  <p:childTnLst>
                                    <p:animRot by="120000">
                                      <p:cBhvr>
                                        <p:cTn id="6" dur="100" fill="hold">
                                          <p:stCondLst>
                                            <p:cond delay="0"/>
                                          </p:stCondLst>
                                        </p:cTn>
                                        <p:tgtEl>
                                          <p:spTgt spid="18"/>
                                        </p:tgtEl>
                                        <p:attrNameLst>
                                          <p:attrName>r</p:attrName>
                                        </p:attrNameLst>
                                      </p:cBhvr>
                                    </p:animRot>
                                    <p:animRot by="-240000">
                                      <p:cBhvr>
                                        <p:cTn id="7" dur="200" fill="hold">
                                          <p:stCondLst>
                                            <p:cond delay="200"/>
                                          </p:stCondLst>
                                        </p:cTn>
                                        <p:tgtEl>
                                          <p:spTgt spid="18"/>
                                        </p:tgtEl>
                                        <p:attrNameLst>
                                          <p:attrName>r</p:attrName>
                                        </p:attrNameLst>
                                      </p:cBhvr>
                                    </p:animRot>
                                    <p:animRot by="240000">
                                      <p:cBhvr>
                                        <p:cTn id="8" dur="200" fill="hold">
                                          <p:stCondLst>
                                            <p:cond delay="400"/>
                                          </p:stCondLst>
                                        </p:cTn>
                                        <p:tgtEl>
                                          <p:spTgt spid="18"/>
                                        </p:tgtEl>
                                        <p:attrNameLst>
                                          <p:attrName>r</p:attrName>
                                        </p:attrNameLst>
                                      </p:cBhvr>
                                    </p:animRot>
                                    <p:animRot by="-240000">
                                      <p:cBhvr>
                                        <p:cTn id="9" dur="200" fill="hold">
                                          <p:stCondLst>
                                            <p:cond delay="600"/>
                                          </p:stCondLst>
                                        </p:cTn>
                                        <p:tgtEl>
                                          <p:spTgt spid="18"/>
                                        </p:tgtEl>
                                        <p:attrNameLst>
                                          <p:attrName>r</p:attrName>
                                        </p:attrNameLst>
                                      </p:cBhvr>
                                    </p:animRot>
                                    <p:animRot by="120000">
                                      <p:cBhvr>
                                        <p:cTn id="10" dur="200" fill="hold">
                                          <p:stCondLst>
                                            <p:cond delay="80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randombar(horizontal)">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randombar(horizontal)">
                                      <p:cBhvr>
                                        <p:cTn id="20" dur="500"/>
                                        <p:tgtEl>
                                          <p:spTgt spid="24"/>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randombar(horizontal)">
                                      <p:cBhvr>
                                        <p:cTn id="25" dur="500"/>
                                        <p:tgtEl>
                                          <p:spTgt spid="29"/>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34"/>
                                        </p:tgtEl>
                                        <p:attrNameLst>
                                          <p:attrName>style.visibility</p:attrName>
                                        </p:attrNameLst>
                                      </p:cBhvr>
                                      <p:to>
                                        <p:strVal val="visible"/>
                                      </p:to>
                                    </p:set>
                                    <p:animEffect transition="in" filter="randombar(horizontal)">
                                      <p:cBhvr>
                                        <p:cTn id="30" dur="500"/>
                                        <p:tgtEl>
                                          <p:spTgt spid="34"/>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39"/>
                                        </p:tgtEl>
                                        <p:attrNameLst>
                                          <p:attrName>style.visibility</p:attrName>
                                        </p:attrNameLst>
                                      </p:cBhvr>
                                      <p:to>
                                        <p:strVal val="visible"/>
                                      </p:to>
                                    </p:set>
                                    <p:animEffect transition="in" filter="randombar(horizontal)">
                                      <p:cBhvr>
                                        <p:cTn id="35" dur="500"/>
                                        <p:tgtEl>
                                          <p:spTgt spid="39"/>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44"/>
                                        </p:tgtEl>
                                        <p:attrNameLst>
                                          <p:attrName>style.visibility</p:attrName>
                                        </p:attrNameLst>
                                      </p:cBhvr>
                                      <p:to>
                                        <p:strVal val="visible"/>
                                      </p:to>
                                    </p:set>
                                    <p:animEffect transition="in" filter="randombar(horizontal)">
                                      <p:cBhvr>
                                        <p:cTn id="40" dur="500"/>
                                        <p:tgtEl>
                                          <p:spTgt spid="44"/>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nodeType="clickEffect">
                                  <p:stCondLst>
                                    <p:cond delay="0"/>
                                  </p:stCondLst>
                                  <p:childTnLst>
                                    <p:set>
                                      <p:cBhvr>
                                        <p:cTn id="44" dur="1" fill="hold">
                                          <p:stCondLst>
                                            <p:cond delay="0"/>
                                          </p:stCondLst>
                                        </p:cTn>
                                        <p:tgtEl>
                                          <p:spTgt spid="49"/>
                                        </p:tgtEl>
                                        <p:attrNameLst>
                                          <p:attrName>style.visibility</p:attrName>
                                        </p:attrNameLst>
                                      </p:cBhvr>
                                      <p:to>
                                        <p:strVal val="visible"/>
                                      </p:to>
                                    </p:set>
                                    <p:animEffect transition="in" filter="randombar(horizontal)">
                                      <p:cBhvr>
                                        <p:cTn id="45" dur="500"/>
                                        <p:tgtEl>
                                          <p:spTgt spid="49"/>
                                        </p:tgtEl>
                                      </p:cBhvr>
                                    </p:animEffect>
                                  </p:childTnLst>
                                </p:cTn>
                              </p:par>
                              <p:par>
                                <p:cTn id="46" presetID="2" presetClass="entr" presetSubtype="1" fill="hold" nodeType="withEffect">
                                  <p:stCondLst>
                                    <p:cond delay="0"/>
                                  </p:stCondLst>
                                  <p:childTnLst>
                                    <p:set>
                                      <p:cBhvr>
                                        <p:cTn id="47" dur="1" fill="hold">
                                          <p:stCondLst>
                                            <p:cond delay="0"/>
                                          </p:stCondLst>
                                        </p:cTn>
                                        <p:tgtEl>
                                          <p:spTgt spid="54"/>
                                        </p:tgtEl>
                                        <p:attrNameLst>
                                          <p:attrName>style.visibility</p:attrName>
                                        </p:attrNameLst>
                                      </p:cBhvr>
                                      <p:to>
                                        <p:strVal val="visible"/>
                                      </p:to>
                                    </p:set>
                                    <p:anim calcmode="lin" valueType="num">
                                      <p:cBhvr additive="base">
                                        <p:cTn id="48" dur="500" fill="hold"/>
                                        <p:tgtEl>
                                          <p:spTgt spid="54"/>
                                        </p:tgtEl>
                                        <p:attrNameLst>
                                          <p:attrName>ppt_x</p:attrName>
                                        </p:attrNameLst>
                                      </p:cBhvr>
                                      <p:tavLst>
                                        <p:tav tm="0">
                                          <p:val>
                                            <p:strVal val="#ppt_x"/>
                                          </p:val>
                                        </p:tav>
                                        <p:tav tm="100000">
                                          <p:val>
                                            <p:strVal val="#ppt_x"/>
                                          </p:val>
                                        </p:tav>
                                      </p:tavLst>
                                    </p:anim>
                                    <p:anim calcmode="lin" valueType="num">
                                      <p:cBhvr additive="base">
                                        <p:cTn id="49" dur="500" fill="hold"/>
                                        <p:tgtEl>
                                          <p:spTgt spid="5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4" y="0"/>
            <a:ext cx="9141291" cy="5143500"/>
          </a:xfrm>
          <a:prstGeom prst="rect">
            <a:avLst/>
          </a:prstGeom>
        </p:spPr>
      </p:pic>
      <p:grpSp>
        <p:nvGrpSpPr>
          <p:cNvPr id="9" name="Group 8">
            <a:extLst>
              <a:ext uri="{FF2B5EF4-FFF2-40B4-BE49-F238E27FC236}">
                <a16:creationId xmlns:a16="http://schemas.microsoft.com/office/drawing/2014/main" id="{7A8C19AA-66DF-4C12-AC6B-4990A7D6670B}"/>
              </a:ext>
            </a:extLst>
          </p:cNvPr>
          <p:cNvGrpSpPr/>
          <p:nvPr/>
        </p:nvGrpSpPr>
        <p:grpSpPr>
          <a:xfrm>
            <a:off x="2320556" y="404131"/>
            <a:ext cx="4131411" cy="1634958"/>
            <a:chOff x="2320556" y="404131"/>
            <a:chExt cx="4131411" cy="1634958"/>
          </a:xfrm>
        </p:grpSpPr>
        <p:sp>
          <p:nvSpPr>
            <p:cNvPr id="22" name="任意多边形 21"/>
            <p:cNvSpPr/>
            <p:nvPr>
              <p:custDataLst>
                <p:tags r:id="rId1"/>
              </p:custDataLst>
            </p:nvPr>
          </p:nvSpPr>
          <p:spPr>
            <a:xfrm>
              <a:off x="2692031" y="997292"/>
              <a:ext cx="3759936" cy="1041797"/>
            </a:xfrm>
            <a:custGeom>
              <a:avLst/>
              <a:gdLst>
                <a:gd name="connsiteX0" fmla="*/ 0 w 2223821"/>
                <a:gd name="connsiteY0" fmla="*/ 0 h 1389888"/>
                <a:gd name="connsiteX1" fmla="*/ 2223821 w 2223821"/>
                <a:gd name="connsiteY1" fmla="*/ 0 h 1389888"/>
                <a:gd name="connsiteX2" fmla="*/ 2223821 w 2223821"/>
                <a:gd name="connsiteY2" fmla="*/ 1209578 h 1389888"/>
                <a:gd name="connsiteX3" fmla="*/ 1235874 w 2223821"/>
                <a:gd name="connsiteY3" fmla="*/ 1209578 h 1389888"/>
                <a:gd name="connsiteX4" fmla="*/ 1111911 w 2223821"/>
                <a:gd name="connsiteY4" fmla="*/ 1389888 h 1389888"/>
                <a:gd name="connsiteX5" fmla="*/ 987948 w 2223821"/>
                <a:gd name="connsiteY5" fmla="*/ 1209578 h 1389888"/>
                <a:gd name="connsiteX6" fmla="*/ 0 w 2223821"/>
                <a:gd name="connsiteY6" fmla="*/ 1209578 h 138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3821" h="1389888">
                  <a:moveTo>
                    <a:pt x="0" y="0"/>
                  </a:moveTo>
                  <a:lnTo>
                    <a:pt x="2223821" y="0"/>
                  </a:lnTo>
                  <a:lnTo>
                    <a:pt x="2223821" y="1209578"/>
                  </a:lnTo>
                  <a:lnTo>
                    <a:pt x="1235874" y="1209578"/>
                  </a:lnTo>
                  <a:lnTo>
                    <a:pt x="1111911" y="1389888"/>
                  </a:lnTo>
                  <a:lnTo>
                    <a:pt x="987948" y="1209578"/>
                  </a:lnTo>
                  <a:lnTo>
                    <a:pt x="0" y="1209578"/>
                  </a:lnTo>
                  <a:close/>
                </a:path>
              </a:pathLst>
            </a:custGeom>
            <a:solidFill>
              <a:srgbClr val="F5605A"/>
            </a:solidFill>
            <a:ln w="19050" cap="flat" cmpd="sng" algn="ctr">
              <a:solidFill>
                <a:srgbClr val="F3483F"/>
              </a:solidFill>
              <a:prstDash val="solid"/>
              <a:miter lim="800000"/>
            </a:ln>
            <a:effectLst/>
          </p:spPr>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4000" b="0" i="0" u="none" strike="noStrike" kern="0" cap="none" spc="300" normalizeH="0" baseline="0" noProof="0" dirty="0" err="1">
                  <a:ln>
                    <a:noFill/>
                  </a:ln>
                  <a:solidFill>
                    <a:prstClr val="white"/>
                  </a:solidFill>
                  <a:effectLst>
                    <a:reflection blurRad="6350" stA="60000" endA="900" endPos="60000" dist="29997"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Tìm</a:t>
              </a:r>
              <a:r>
                <a:rPr kumimoji="0" lang="en-US" altLang="zh-CN" sz="4000" b="0" i="0" u="none" strike="noStrike" kern="0" cap="none" spc="300" normalizeH="0" baseline="0" noProof="0" dirty="0">
                  <a:ln>
                    <a:noFill/>
                  </a:ln>
                  <a:solidFill>
                    <a:prstClr val="white"/>
                  </a:solidFill>
                  <a:effectLst>
                    <a:reflection blurRad="6350" stA="60000" endA="900" endPos="60000" dist="29997"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 </a:t>
              </a:r>
              <a:r>
                <a:rPr kumimoji="0" lang="en-US" altLang="zh-CN" sz="4000" b="0" i="0" u="none" strike="noStrike" kern="0" cap="none" spc="300" normalizeH="0" baseline="0" noProof="0" dirty="0" err="1">
                  <a:ln>
                    <a:noFill/>
                  </a:ln>
                  <a:solidFill>
                    <a:prstClr val="white"/>
                  </a:solidFill>
                  <a:effectLst>
                    <a:reflection blurRad="6350" stA="60000" endA="900" endPos="60000" dist="29997"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hiểu</a:t>
              </a:r>
              <a:r>
                <a:rPr kumimoji="0" lang="en-US" altLang="zh-CN" sz="4000" b="0" i="0" u="none" strike="noStrike" kern="0" cap="none" spc="300" normalizeH="0" baseline="0" noProof="0" dirty="0">
                  <a:ln>
                    <a:noFill/>
                  </a:ln>
                  <a:solidFill>
                    <a:prstClr val="white"/>
                  </a:solidFill>
                  <a:effectLst>
                    <a:reflection blurRad="6350" stA="60000" endA="900" endPos="60000" dist="29997"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 </a:t>
              </a:r>
              <a:r>
                <a:rPr kumimoji="0" lang="en-US" altLang="zh-CN" sz="4000" b="0" i="0" u="none" strike="noStrike" kern="0" cap="none" spc="300" normalizeH="0" baseline="0" noProof="0" dirty="0" err="1">
                  <a:ln>
                    <a:noFill/>
                  </a:ln>
                  <a:solidFill>
                    <a:prstClr val="white"/>
                  </a:solidFill>
                  <a:effectLst>
                    <a:reflection blurRad="6350" stA="60000" endA="900" endPos="60000" dist="29997"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bài</a:t>
              </a:r>
              <a:endParaRPr kumimoji="0" lang="zh-CN" altLang="en-US" sz="4000" b="0" i="0" u="none" strike="noStrike" kern="0" cap="none" spc="300" normalizeH="0" baseline="0" noProof="0" dirty="0">
                <a:ln>
                  <a:noFill/>
                </a:ln>
                <a:solidFill>
                  <a:prstClr val="white"/>
                </a:solidFill>
                <a:effectLst>
                  <a:reflection blurRad="6350" stA="60000" endA="900" endPos="60000" dist="29997"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endParaRPr>
            </a:p>
          </p:txBody>
        </p:sp>
        <p:pic>
          <p:nvPicPr>
            <p:cNvPr id="8" name="Picture 8">
              <a:extLst>
                <a:ext uri="{FF2B5EF4-FFF2-40B4-BE49-F238E27FC236}">
                  <a16:creationId xmlns:a16="http://schemas.microsoft.com/office/drawing/2014/main" id="{9499BEBA-9EB8-4758-A042-C7343D2E0DCB}"/>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41028" r="37465" b="48918"/>
            <a:stretch>
              <a:fillRect/>
            </a:stretch>
          </p:blipFill>
          <p:spPr bwMode="auto">
            <a:xfrm>
              <a:off x="2320556" y="404131"/>
              <a:ext cx="74295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6" name="Picture 5" descr="A picture containing text&#10;&#10;Description automatically generated">
            <a:extLst>
              <a:ext uri="{FF2B5EF4-FFF2-40B4-BE49-F238E27FC236}">
                <a16:creationId xmlns:a16="http://schemas.microsoft.com/office/drawing/2014/main" id="{8B0CAB3E-CF06-4EDF-A21D-707767C28AD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92031" y="1874808"/>
            <a:ext cx="3759937" cy="3121990"/>
          </a:xfrm>
          <a:prstGeom prst="rect">
            <a:avLst/>
          </a:prstGeom>
        </p:spPr>
      </p:pic>
      <p:sp>
        <p:nvSpPr>
          <p:cNvPr id="10" name="TextBox 9">
            <a:extLst>
              <a:ext uri="{FF2B5EF4-FFF2-40B4-BE49-F238E27FC236}">
                <a16:creationId xmlns:a16="http://schemas.microsoft.com/office/drawing/2014/main" id="{016B60BC-7CA3-4E37-8CE2-970C43EC40E0}"/>
              </a:ext>
            </a:extLst>
          </p:cNvPr>
          <p:cNvSpPr txBox="1"/>
          <p:nvPr/>
        </p:nvSpPr>
        <p:spPr>
          <a:xfrm>
            <a:off x="8075596" y="22600"/>
            <a:ext cx="1838425" cy="300082"/>
          </a:xfrm>
          <a:prstGeom prst="rect">
            <a:avLst/>
          </a:prstGeom>
          <a:noFill/>
        </p:spPr>
        <p:txBody>
          <a:bodyPr wrap="square" rtlCol="0">
            <a:spAutoFit/>
          </a:bodyPr>
          <a:lstStyle/>
          <a:p>
            <a:r>
              <a:rPr lang="en-US" dirty="0">
                <a:solidFill>
                  <a:srgbClr val="AAE4E8"/>
                </a:solidFill>
                <a:latin typeface="UTM Loko" panose="02040603050506020204" pitchFamily="18" charset="0"/>
              </a:rPr>
              <a:t>MĂNGNON</a:t>
            </a:r>
          </a:p>
        </p:txBody>
      </p:sp>
    </p:spTree>
    <p:extLst>
      <p:ext uri="{BB962C8B-B14F-4D97-AF65-F5344CB8AC3E}">
        <p14:creationId xmlns:p14="http://schemas.microsoft.com/office/powerpoint/2010/main" val="40670917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airplane"/>
      </p:transition>
    </mc:Choice>
    <mc:Fallback xmlns="">
      <p:transition spd="slow" advClick="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043772" y="1030116"/>
            <a:ext cx="1595438" cy="1594247"/>
            <a:chOff x="3141786" y="1047500"/>
            <a:chExt cx="1595438" cy="1594247"/>
          </a:xfrm>
        </p:grpSpPr>
        <p:sp>
          <p:nvSpPr>
            <p:cNvPr id="96" name="任意多边形 18"/>
            <p:cNvSpPr>
              <a:spLocks noChangeArrowheads="1"/>
            </p:cNvSpPr>
            <p:nvPr/>
          </p:nvSpPr>
          <p:spPr bwMode="auto">
            <a:xfrm rot="1877475">
              <a:off x="3141786" y="1047500"/>
              <a:ext cx="1595438" cy="1594247"/>
            </a:xfrm>
            <a:custGeom>
              <a:avLst/>
              <a:gdLst>
                <a:gd name="T0" fmla="*/ 0 w 3340100"/>
                <a:gd name="T1" fmla="*/ 0 h 3340100"/>
                <a:gd name="T2" fmla="*/ 3340100 w 3340100"/>
                <a:gd name="T3" fmla="*/ 3340100 h 3340100"/>
              </a:gdLst>
              <a:ahLst/>
              <a:cxnLst/>
              <a:rect l="T0" t="T1" r="T2" b="T3"/>
              <a:pathLst>
                <a:path w="3340100" h="3340100">
                  <a:moveTo>
                    <a:pt x="1670050" y="498475"/>
                  </a:moveTo>
                  <a:cubicBezTo>
                    <a:pt x="1023007" y="498475"/>
                    <a:pt x="498475" y="1023007"/>
                    <a:pt x="498475" y="1670050"/>
                  </a:cubicBezTo>
                  <a:cubicBezTo>
                    <a:pt x="498475" y="2317093"/>
                    <a:pt x="1023007" y="2841625"/>
                    <a:pt x="1670050" y="2841625"/>
                  </a:cubicBezTo>
                  <a:cubicBezTo>
                    <a:pt x="2317093" y="2841625"/>
                    <a:pt x="2841625" y="2317093"/>
                    <a:pt x="2841625" y="1670050"/>
                  </a:cubicBezTo>
                  <a:cubicBezTo>
                    <a:pt x="2841625" y="1023007"/>
                    <a:pt x="2317093" y="498475"/>
                    <a:pt x="1670050" y="498475"/>
                  </a:cubicBezTo>
                  <a:close/>
                  <a:moveTo>
                    <a:pt x="1670050" y="0"/>
                  </a:moveTo>
                  <a:lnTo>
                    <a:pt x="1753194" y="4199"/>
                  </a:lnTo>
                  <a:lnTo>
                    <a:pt x="1859784" y="196816"/>
                  </a:lnTo>
                  <a:lnTo>
                    <a:pt x="1975233" y="214435"/>
                  </a:lnTo>
                  <a:lnTo>
                    <a:pt x="2059006" y="235975"/>
                  </a:lnTo>
                  <a:lnTo>
                    <a:pt x="2231291" y="98733"/>
                  </a:lnTo>
                  <a:lnTo>
                    <a:pt x="2320109" y="131241"/>
                  </a:lnTo>
                  <a:lnTo>
                    <a:pt x="2384278" y="162153"/>
                  </a:lnTo>
                  <a:lnTo>
                    <a:pt x="2408748" y="378280"/>
                  </a:lnTo>
                  <a:lnTo>
                    <a:pt x="2508255" y="438732"/>
                  </a:lnTo>
                  <a:lnTo>
                    <a:pt x="2581052" y="493168"/>
                  </a:lnTo>
                  <a:lnTo>
                    <a:pt x="2789449" y="433248"/>
                  </a:lnTo>
                  <a:lnTo>
                    <a:pt x="2850954" y="489147"/>
                  </a:lnTo>
                  <a:lnTo>
                    <a:pt x="2906853" y="550651"/>
                  </a:lnTo>
                  <a:lnTo>
                    <a:pt x="2847600" y="756729"/>
                  </a:lnTo>
                  <a:lnTo>
                    <a:pt x="2910892" y="841369"/>
                  </a:lnTo>
                  <a:lnTo>
                    <a:pt x="2965835" y="931807"/>
                  </a:lnTo>
                  <a:lnTo>
                    <a:pt x="3177947" y="955822"/>
                  </a:lnTo>
                  <a:lnTo>
                    <a:pt x="3208859" y="1019991"/>
                  </a:lnTo>
                  <a:lnTo>
                    <a:pt x="3241367" y="1108809"/>
                  </a:lnTo>
                  <a:lnTo>
                    <a:pt x="3109474" y="1274380"/>
                  </a:lnTo>
                  <a:lnTo>
                    <a:pt x="3135189" y="1374392"/>
                  </a:lnTo>
                  <a:lnTo>
                    <a:pt x="3152100" y="1485194"/>
                  </a:lnTo>
                  <a:lnTo>
                    <a:pt x="3335902" y="1586906"/>
                  </a:lnTo>
                  <a:lnTo>
                    <a:pt x="3340100" y="1670050"/>
                  </a:lnTo>
                  <a:lnTo>
                    <a:pt x="3335902" y="1753194"/>
                  </a:lnTo>
                  <a:lnTo>
                    <a:pt x="3153687" y="1854028"/>
                  </a:lnTo>
                  <a:lnTo>
                    <a:pt x="3135189" y="1975233"/>
                  </a:lnTo>
                  <a:lnTo>
                    <a:pt x="3111325" y="2068045"/>
                  </a:lnTo>
                  <a:lnTo>
                    <a:pt x="3241367" y="2231291"/>
                  </a:lnTo>
                  <a:lnTo>
                    <a:pt x="3208859" y="2320109"/>
                  </a:lnTo>
                  <a:lnTo>
                    <a:pt x="3177947" y="2384278"/>
                  </a:lnTo>
                  <a:lnTo>
                    <a:pt x="2972048" y="2407590"/>
                  </a:lnTo>
                  <a:lnTo>
                    <a:pt x="2910892" y="2508255"/>
                  </a:lnTo>
                  <a:lnTo>
                    <a:pt x="2849578" y="2590250"/>
                  </a:lnTo>
                  <a:lnTo>
                    <a:pt x="2906853" y="2789449"/>
                  </a:lnTo>
                  <a:lnTo>
                    <a:pt x="2850954" y="2850954"/>
                  </a:lnTo>
                  <a:lnTo>
                    <a:pt x="2789449" y="2906853"/>
                  </a:lnTo>
                  <a:lnTo>
                    <a:pt x="2590250" y="2849578"/>
                  </a:lnTo>
                  <a:lnTo>
                    <a:pt x="2508255" y="2910892"/>
                  </a:lnTo>
                  <a:lnTo>
                    <a:pt x="2407590" y="2972048"/>
                  </a:lnTo>
                  <a:lnTo>
                    <a:pt x="2384278" y="3177947"/>
                  </a:lnTo>
                  <a:lnTo>
                    <a:pt x="2320109" y="3208859"/>
                  </a:lnTo>
                  <a:lnTo>
                    <a:pt x="2231291" y="3241367"/>
                  </a:lnTo>
                  <a:lnTo>
                    <a:pt x="2068045" y="3111325"/>
                  </a:lnTo>
                  <a:lnTo>
                    <a:pt x="1975233" y="3135189"/>
                  </a:lnTo>
                  <a:lnTo>
                    <a:pt x="1854028" y="3153687"/>
                  </a:lnTo>
                  <a:lnTo>
                    <a:pt x="1753194" y="3335902"/>
                  </a:lnTo>
                  <a:lnTo>
                    <a:pt x="1670050" y="3340100"/>
                  </a:lnTo>
                  <a:lnTo>
                    <a:pt x="1586906" y="3335902"/>
                  </a:lnTo>
                  <a:lnTo>
                    <a:pt x="1485194" y="3152100"/>
                  </a:lnTo>
                  <a:lnTo>
                    <a:pt x="1374392" y="3135189"/>
                  </a:lnTo>
                  <a:lnTo>
                    <a:pt x="1274380" y="3109474"/>
                  </a:lnTo>
                  <a:lnTo>
                    <a:pt x="1108809" y="3241367"/>
                  </a:lnTo>
                  <a:lnTo>
                    <a:pt x="1019991" y="3208859"/>
                  </a:lnTo>
                  <a:lnTo>
                    <a:pt x="955822" y="3177947"/>
                  </a:lnTo>
                  <a:lnTo>
                    <a:pt x="931807" y="2965835"/>
                  </a:lnTo>
                  <a:lnTo>
                    <a:pt x="841369" y="2910892"/>
                  </a:lnTo>
                  <a:lnTo>
                    <a:pt x="756729" y="2847600"/>
                  </a:lnTo>
                  <a:lnTo>
                    <a:pt x="550651" y="2906853"/>
                  </a:lnTo>
                  <a:lnTo>
                    <a:pt x="489147" y="2850954"/>
                  </a:lnTo>
                  <a:lnTo>
                    <a:pt x="433248" y="2789449"/>
                  </a:lnTo>
                  <a:lnTo>
                    <a:pt x="493168" y="2581052"/>
                  </a:lnTo>
                  <a:lnTo>
                    <a:pt x="438732" y="2508255"/>
                  </a:lnTo>
                  <a:lnTo>
                    <a:pt x="378280" y="2408748"/>
                  </a:lnTo>
                  <a:lnTo>
                    <a:pt x="162153" y="2384278"/>
                  </a:lnTo>
                  <a:lnTo>
                    <a:pt x="131241" y="2320109"/>
                  </a:lnTo>
                  <a:lnTo>
                    <a:pt x="98733" y="2231291"/>
                  </a:lnTo>
                  <a:lnTo>
                    <a:pt x="235976" y="2059006"/>
                  </a:lnTo>
                  <a:lnTo>
                    <a:pt x="214435" y="1975233"/>
                  </a:lnTo>
                  <a:lnTo>
                    <a:pt x="196816" y="1859784"/>
                  </a:lnTo>
                  <a:lnTo>
                    <a:pt x="4199" y="1753194"/>
                  </a:lnTo>
                  <a:lnTo>
                    <a:pt x="0" y="1670050"/>
                  </a:lnTo>
                  <a:lnTo>
                    <a:pt x="4199" y="1586906"/>
                  </a:lnTo>
                  <a:lnTo>
                    <a:pt x="198403" y="1479437"/>
                  </a:lnTo>
                  <a:lnTo>
                    <a:pt x="214435" y="1374392"/>
                  </a:lnTo>
                  <a:lnTo>
                    <a:pt x="237827" y="1283418"/>
                  </a:lnTo>
                  <a:lnTo>
                    <a:pt x="98733" y="1108809"/>
                  </a:lnTo>
                  <a:lnTo>
                    <a:pt x="131241" y="1019991"/>
                  </a:lnTo>
                  <a:lnTo>
                    <a:pt x="162153" y="955822"/>
                  </a:lnTo>
                  <a:lnTo>
                    <a:pt x="384493" y="930649"/>
                  </a:lnTo>
                  <a:lnTo>
                    <a:pt x="438732" y="841369"/>
                  </a:lnTo>
                  <a:lnTo>
                    <a:pt x="495146" y="765928"/>
                  </a:lnTo>
                  <a:lnTo>
                    <a:pt x="433248" y="550651"/>
                  </a:lnTo>
                  <a:lnTo>
                    <a:pt x="489147" y="489147"/>
                  </a:lnTo>
                  <a:lnTo>
                    <a:pt x="550651" y="433248"/>
                  </a:lnTo>
                  <a:lnTo>
                    <a:pt x="765928" y="495146"/>
                  </a:lnTo>
                  <a:lnTo>
                    <a:pt x="841369" y="438732"/>
                  </a:lnTo>
                  <a:lnTo>
                    <a:pt x="930649" y="384493"/>
                  </a:lnTo>
                  <a:lnTo>
                    <a:pt x="955822" y="162153"/>
                  </a:lnTo>
                  <a:lnTo>
                    <a:pt x="1019991" y="131241"/>
                  </a:lnTo>
                  <a:lnTo>
                    <a:pt x="1108809" y="98733"/>
                  </a:lnTo>
                  <a:lnTo>
                    <a:pt x="1283418" y="237827"/>
                  </a:lnTo>
                  <a:lnTo>
                    <a:pt x="1374392" y="214435"/>
                  </a:lnTo>
                  <a:lnTo>
                    <a:pt x="1479437" y="198403"/>
                  </a:lnTo>
                  <a:lnTo>
                    <a:pt x="1586906" y="4199"/>
                  </a:lnTo>
                  <a:close/>
                </a:path>
              </a:pathLst>
            </a:custGeom>
            <a:solidFill>
              <a:schemeClr val="accent1"/>
            </a:solidFill>
            <a:ln>
              <a:noFill/>
            </a:ln>
          </p:spPr>
          <p:txBody>
            <a:bodyPr lIns="68308" tIns="34284" rIns="68308" bIns="34284" anchor="ctr"/>
            <a:lstStyle/>
            <a:p>
              <a:pPr algn="ctr" defTabSz="682625" fontAlgn="base">
                <a:spcBef>
                  <a:spcPct val="0"/>
                </a:spcBef>
                <a:spcAft>
                  <a:spcPct val="0"/>
                </a:spcAft>
              </a:pPr>
              <a:endParaRPr lang="zh-CN" altLang="zh-CN" sz="1400" dirty="0">
                <a:solidFill>
                  <a:srgbClr val="FFFFFF"/>
                </a:solidFill>
                <a:cs typeface="+mn-ea"/>
                <a:sym typeface="+mn-lt"/>
              </a:endParaRPr>
            </a:p>
          </p:txBody>
        </p:sp>
        <p:sp>
          <p:nvSpPr>
            <p:cNvPr id="97" name="文本框 19"/>
            <p:cNvSpPr>
              <a:spLocks noChangeArrowheads="1"/>
            </p:cNvSpPr>
            <p:nvPr/>
          </p:nvSpPr>
          <p:spPr bwMode="auto">
            <a:xfrm>
              <a:off x="3827694" y="1552076"/>
              <a:ext cx="346341" cy="577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308" tIns="34284" rIns="68308" bIns="34284">
              <a:spAutoFit/>
            </a:bodyPr>
            <a:lstStyle/>
            <a:p>
              <a:pPr algn="ctr" defTabSz="682625" fontAlgn="base">
                <a:spcBef>
                  <a:spcPct val="0"/>
                </a:spcBef>
                <a:spcAft>
                  <a:spcPct val="0"/>
                </a:spcAft>
              </a:pPr>
              <a:r>
                <a:rPr lang="en-US" altLang="zh-CN" sz="3300" b="1" dirty="0">
                  <a:cs typeface="+mn-ea"/>
                  <a:sym typeface="+mn-lt"/>
                </a:rPr>
                <a:t>a</a:t>
              </a:r>
              <a:endParaRPr lang="zh-CN" altLang="en-US" sz="3300" b="1" dirty="0">
                <a:cs typeface="+mn-ea"/>
                <a:sym typeface="+mn-lt"/>
              </a:endParaRPr>
            </a:p>
          </p:txBody>
        </p:sp>
      </p:grpSp>
      <p:grpSp>
        <p:nvGrpSpPr>
          <p:cNvPr id="3" name="组合 2"/>
          <p:cNvGrpSpPr/>
          <p:nvPr/>
        </p:nvGrpSpPr>
        <p:grpSpPr>
          <a:xfrm>
            <a:off x="4396706" y="2096304"/>
            <a:ext cx="1171575" cy="1170384"/>
            <a:chOff x="4396706" y="2096304"/>
            <a:chExt cx="1171575" cy="1170384"/>
          </a:xfrm>
        </p:grpSpPr>
        <p:sp>
          <p:nvSpPr>
            <p:cNvPr id="94" name="任意多边形 12"/>
            <p:cNvSpPr>
              <a:spLocks noChangeArrowheads="1"/>
            </p:cNvSpPr>
            <p:nvPr/>
          </p:nvSpPr>
          <p:spPr bwMode="auto">
            <a:xfrm rot="2083007">
              <a:off x="4396706" y="2096304"/>
              <a:ext cx="1171575" cy="1170384"/>
            </a:xfrm>
            <a:custGeom>
              <a:avLst/>
              <a:gdLst>
                <a:gd name="T0" fmla="*/ 0 w 3340100"/>
                <a:gd name="T1" fmla="*/ 0 h 3340100"/>
                <a:gd name="T2" fmla="*/ 3340100 w 3340100"/>
                <a:gd name="T3" fmla="*/ 3340100 h 3340100"/>
              </a:gdLst>
              <a:ahLst/>
              <a:cxnLst/>
              <a:rect l="T0" t="T1" r="T2" b="T3"/>
              <a:pathLst>
                <a:path w="3340100" h="3340100">
                  <a:moveTo>
                    <a:pt x="1670050" y="498475"/>
                  </a:moveTo>
                  <a:cubicBezTo>
                    <a:pt x="1023007" y="498475"/>
                    <a:pt x="498475" y="1023007"/>
                    <a:pt x="498475" y="1670050"/>
                  </a:cubicBezTo>
                  <a:cubicBezTo>
                    <a:pt x="498475" y="2317093"/>
                    <a:pt x="1023007" y="2841625"/>
                    <a:pt x="1670050" y="2841625"/>
                  </a:cubicBezTo>
                  <a:cubicBezTo>
                    <a:pt x="2317093" y="2841625"/>
                    <a:pt x="2841625" y="2317093"/>
                    <a:pt x="2841625" y="1670050"/>
                  </a:cubicBezTo>
                  <a:cubicBezTo>
                    <a:pt x="2841625" y="1023007"/>
                    <a:pt x="2317093" y="498475"/>
                    <a:pt x="1670050" y="498475"/>
                  </a:cubicBezTo>
                  <a:close/>
                  <a:moveTo>
                    <a:pt x="1670050" y="0"/>
                  </a:moveTo>
                  <a:lnTo>
                    <a:pt x="1753194" y="4199"/>
                  </a:lnTo>
                  <a:lnTo>
                    <a:pt x="1859784" y="196816"/>
                  </a:lnTo>
                  <a:lnTo>
                    <a:pt x="1975233" y="214435"/>
                  </a:lnTo>
                  <a:lnTo>
                    <a:pt x="2059006" y="235975"/>
                  </a:lnTo>
                  <a:lnTo>
                    <a:pt x="2231291" y="98733"/>
                  </a:lnTo>
                  <a:lnTo>
                    <a:pt x="2320109" y="131241"/>
                  </a:lnTo>
                  <a:lnTo>
                    <a:pt x="2384278" y="162153"/>
                  </a:lnTo>
                  <a:lnTo>
                    <a:pt x="2408748" y="378280"/>
                  </a:lnTo>
                  <a:lnTo>
                    <a:pt x="2508255" y="438732"/>
                  </a:lnTo>
                  <a:lnTo>
                    <a:pt x="2581052" y="493168"/>
                  </a:lnTo>
                  <a:lnTo>
                    <a:pt x="2789449" y="433248"/>
                  </a:lnTo>
                  <a:lnTo>
                    <a:pt x="2850954" y="489147"/>
                  </a:lnTo>
                  <a:lnTo>
                    <a:pt x="2906853" y="550651"/>
                  </a:lnTo>
                  <a:lnTo>
                    <a:pt x="2847600" y="756729"/>
                  </a:lnTo>
                  <a:lnTo>
                    <a:pt x="2910892" y="841369"/>
                  </a:lnTo>
                  <a:lnTo>
                    <a:pt x="2965835" y="931807"/>
                  </a:lnTo>
                  <a:lnTo>
                    <a:pt x="3177947" y="955822"/>
                  </a:lnTo>
                  <a:lnTo>
                    <a:pt x="3208859" y="1019991"/>
                  </a:lnTo>
                  <a:lnTo>
                    <a:pt x="3241367" y="1108809"/>
                  </a:lnTo>
                  <a:lnTo>
                    <a:pt x="3109474" y="1274380"/>
                  </a:lnTo>
                  <a:lnTo>
                    <a:pt x="3135189" y="1374392"/>
                  </a:lnTo>
                  <a:lnTo>
                    <a:pt x="3152100" y="1485194"/>
                  </a:lnTo>
                  <a:lnTo>
                    <a:pt x="3335902" y="1586906"/>
                  </a:lnTo>
                  <a:lnTo>
                    <a:pt x="3340100" y="1670050"/>
                  </a:lnTo>
                  <a:lnTo>
                    <a:pt x="3335902" y="1753194"/>
                  </a:lnTo>
                  <a:lnTo>
                    <a:pt x="3153687" y="1854028"/>
                  </a:lnTo>
                  <a:lnTo>
                    <a:pt x="3135189" y="1975233"/>
                  </a:lnTo>
                  <a:lnTo>
                    <a:pt x="3111325" y="2068045"/>
                  </a:lnTo>
                  <a:lnTo>
                    <a:pt x="3241367" y="2231291"/>
                  </a:lnTo>
                  <a:lnTo>
                    <a:pt x="3208859" y="2320109"/>
                  </a:lnTo>
                  <a:lnTo>
                    <a:pt x="3177947" y="2384278"/>
                  </a:lnTo>
                  <a:lnTo>
                    <a:pt x="2972048" y="2407590"/>
                  </a:lnTo>
                  <a:lnTo>
                    <a:pt x="2910892" y="2508255"/>
                  </a:lnTo>
                  <a:lnTo>
                    <a:pt x="2849578" y="2590250"/>
                  </a:lnTo>
                  <a:lnTo>
                    <a:pt x="2906853" y="2789449"/>
                  </a:lnTo>
                  <a:lnTo>
                    <a:pt x="2850954" y="2850954"/>
                  </a:lnTo>
                  <a:lnTo>
                    <a:pt x="2789449" y="2906853"/>
                  </a:lnTo>
                  <a:lnTo>
                    <a:pt x="2590250" y="2849578"/>
                  </a:lnTo>
                  <a:lnTo>
                    <a:pt x="2508255" y="2910892"/>
                  </a:lnTo>
                  <a:lnTo>
                    <a:pt x="2407590" y="2972048"/>
                  </a:lnTo>
                  <a:lnTo>
                    <a:pt x="2384278" y="3177947"/>
                  </a:lnTo>
                  <a:lnTo>
                    <a:pt x="2320109" y="3208859"/>
                  </a:lnTo>
                  <a:lnTo>
                    <a:pt x="2231291" y="3241367"/>
                  </a:lnTo>
                  <a:lnTo>
                    <a:pt x="2068045" y="3111325"/>
                  </a:lnTo>
                  <a:lnTo>
                    <a:pt x="1975233" y="3135189"/>
                  </a:lnTo>
                  <a:lnTo>
                    <a:pt x="1854028" y="3153687"/>
                  </a:lnTo>
                  <a:lnTo>
                    <a:pt x="1753194" y="3335902"/>
                  </a:lnTo>
                  <a:lnTo>
                    <a:pt x="1670050" y="3340100"/>
                  </a:lnTo>
                  <a:lnTo>
                    <a:pt x="1586906" y="3335902"/>
                  </a:lnTo>
                  <a:lnTo>
                    <a:pt x="1485194" y="3152100"/>
                  </a:lnTo>
                  <a:lnTo>
                    <a:pt x="1374392" y="3135189"/>
                  </a:lnTo>
                  <a:lnTo>
                    <a:pt x="1274380" y="3109474"/>
                  </a:lnTo>
                  <a:lnTo>
                    <a:pt x="1108809" y="3241367"/>
                  </a:lnTo>
                  <a:lnTo>
                    <a:pt x="1019991" y="3208859"/>
                  </a:lnTo>
                  <a:lnTo>
                    <a:pt x="955822" y="3177947"/>
                  </a:lnTo>
                  <a:lnTo>
                    <a:pt x="931807" y="2965835"/>
                  </a:lnTo>
                  <a:lnTo>
                    <a:pt x="841369" y="2910892"/>
                  </a:lnTo>
                  <a:lnTo>
                    <a:pt x="756729" y="2847600"/>
                  </a:lnTo>
                  <a:lnTo>
                    <a:pt x="550651" y="2906853"/>
                  </a:lnTo>
                  <a:lnTo>
                    <a:pt x="489147" y="2850954"/>
                  </a:lnTo>
                  <a:lnTo>
                    <a:pt x="433248" y="2789449"/>
                  </a:lnTo>
                  <a:lnTo>
                    <a:pt x="493168" y="2581052"/>
                  </a:lnTo>
                  <a:lnTo>
                    <a:pt x="438732" y="2508255"/>
                  </a:lnTo>
                  <a:lnTo>
                    <a:pt x="378280" y="2408748"/>
                  </a:lnTo>
                  <a:lnTo>
                    <a:pt x="162153" y="2384278"/>
                  </a:lnTo>
                  <a:lnTo>
                    <a:pt x="131241" y="2320109"/>
                  </a:lnTo>
                  <a:lnTo>
                    <a:pt x="98733" y="2231291"/>
                  </a:lnTo>
                  <a:lnTo>
                    <a:pt x="235976" y="2059006"/>
                  </a:lnTo>
                  <a:lnTo>
                    <a:pt x="214435" y="1975233"/>
                  </a:lnTo>
                  <a:lnTo>
                    <a:pt x="196816" y="1859784"/>
                  </a:lnTo>
                  <a:lnTo>
                    <a:pt x="4199" y="1753194"/>
                  </a:lnTo>
                  <a:lnTo>
                    <a:pt x="0" y="1670050"/>
                  </a:lnTo>
                  <a:lnTo>
                    <a:pt x="4199" y="1586906"/>
                  </a:lnTo>
                  <a:lnTo>
                    <a:pt x="198403" y="1479437"/>
                  </a:lnTo>
                  <a:lnTo>
                    <a:pt x="214435" y="1374392"/>
                  </a:lnTo>
                  <a:lnTo>
                    <a:pt x="237827" y="1283418"/>
                  </a:lnTo>
                  <a:lnTo>
                    <a:pt x="98733" y="1108809"/>
                  </a:lnTo>
                  <a:lnTo>
                    <a:pt x="131241" y="1019991"/>
                  </a:lnTo>
                  <a:lnTo>
                    <a:pt x="162153" y="955822"/>
                  </a:lnTo>
                  <a:lnTo>
                    <a:pt x="384493" y="930649"/>
                  </a:lnTo>
                  <a:lnTo>
                    <a:pt x="438732" y="841369"/>
                  </a:lnTo>
                  <a:lnTo>
                    <a:pt x="495146" y="765928"/>
                  </a:lnTo>
                  <a:lnTo>
                    <a:pt x="433248" y="550651"/>
                  </a:lnTo>
                  <a:lnTo>
                    <a:pt x="489147" y="489147"/>
                  </a:lnTo>
                  <a:lnTo>
                    <a:pt x="550651" y="433248"/>
                  </a:lnTo>
                  <a:lnTo>
                    <a:pt x="765928" y="495146"/>
                  </a:lnTo>
                  <a:lnTo>
                    <a:pt x="841369" y="438732"/>
                  </a:lnTo>
                  <a:lnTo>
                    <a:pt x="930649" y="384493"/>
                  </a:lnTo>
                  <a:lnTo>
                    <a:pt x="955822" y="162153"/>
                  </a:lnTo>
                  <a:lnTo>
                    <a:pt x="1019991" y="131241"/>
                  </a:lnTo>
                  <a:lnTo>
                    <a:pt x="1108809" y="98733"/>
                  </a:lnTo>
                  <a:lnTo>
                    <a:pt x="1283418" y="237827"/>
                  </a:lnTo>
                  <a:lnTo>
                    <a:pt x="1374392" y="214435"/>
                  </a:lnTo>
                  <a:lnTo>
                    <a:pt x="1479437" y="198403"/>
                  </a:lnTo>
                  <a:lnTo>
                    <a:pt x="1586906" y="4199"/>
                  </a:lnTo>
                  <a:close/>
                </a:path>
              </a:pathLst>
            </a:custGeom>
            <a:solidFill>
              <a:schemeClr val="accent2"/>
            </a:solidFill>
            <a:ln>
              <a:noFill/>
            </a:ln>
          </p:spPr>
          <p:txBody>
            <a:bodyPr lIns="68308" tIns="34284" rIns="68308" bIns="34284" anchor="ctr"/>
            <a:lstStyle/>
            <a:p>
              <a:pPr algn="ctr" defTabSz="682625" fontAlgn="base">
                <a:spcBef>
                  <a:spcPct val="0"/>
                </a:spcBef>
                <a:spcAft>
                  <a:spcPct val="0"/>
                </a:spcAft>
              </a:pPr>
              <a:endParaRPr lang="zh-CN" altLang="zh-CN" sz="2500">
                <a:solidFill>
                  <a:srgbClr val="E95573"/>
                </a:solidFill>
                <a:latin typeface="UTM Cookies" panose="02040603050506020204" pitchFamily="18" charset="0"/>
                <a:cs typeface="+mn-ea"/>
                <a:sym typeface="+mn-lt"/>
              </a:endParaRPr>
            </a:p>
          </p:txBody>
        </p:sp>
        <p:sp>
          <p:nvSpPr>
            <p:cNvPr id="98" name="文本框 20"/>
            <p:cNvSpPr>
              <a:spLocks noChangeArrowheads="1"/>
            </p:cNvSpPr>
            <p:nvPr/>
          </p:nvSpPr>
          <p:spPr bwMode="auto">
            <a:xfrm>
              <a:off x="4832773" y="2454517"/>
              <a:ext cx="320692" cy="453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308" tIns="34284" rIns="68308" bIns="34284">
              <a:spAutoFit/>
            </a:bodyPr>
            <a:lstStyle/>
            <a:p>
              <a:pPr defTabSz="682625" fontAlgn="base">
                <a:spcBef>
                  <a:spcPct val="0"/>
                </a:spcBef>
                <a:spcAft>
                  <a:spcPct val="0"/>
                </a:spcAft>
              </a:pPr>
              <a:r>
                <a:rPr lang="en-US" altLang="zh-CN" sz="2500" b="1" dirty="0">
                  <a:latin typeface="UTM Cookies" panose="02040603050506020204" pitchFamily="18" charset="0"/>
                  <a:cs typeface="+mn-ea"/>
                  <a:sym typeface="+mn-lt"/>
                </a:rPr>
                <a:t>c</a:t>
              </a:r>
              <a:endParaRPr lang="zh-CN" altLang="en-US" sz="2500" b="1" dirty="0">
                <a:latin typeface="UTM Cookies" panose="02040603050506020204" pitchFamily="18" charset="0"/>
                <a:cs typeface="+mn-ea"/>
                <a:sym typeface="+mn-lt"/>
              </a:endParaRPr>
            </a:p>
          </p:txBody>
        </p:sp>
      </p:grpSp>
      <p:grpSp>
        <p:nvGrpSpPr>
          <p:cNvPr id="4" name="组合 3"/>
          <p:cNvGrpSpPr/>
          <p:nvPr/>
        </p:nvGrpSpPr>
        <p:grpSpPr>
          <a:xfrm>
            <a:off x="3189117" y="2908475"/>
            <a:ext cx="1607344" cy="1607344"/>
            <a:chOff x="3227510" y="2877355"/>
            <a:chExt cx="1607344" cy="1607344"/>
          </a:xfrm>
        </p:grpSpPr>
        <p:sp>
          <p:nvSpPr>
            <p:cNvPr id="95" name="任意多边形 15"/>
            <p:cNvSpPr>
              <a:spLocks noChangeArrowheads="1"/>
            </p:cNvSpPr>
            <p:nvPr/>
          </p:nvSpPr>
          <p:spPr bwMode="auto">
            <a:xfrm rot="2535249">
              <a:off x="3227510" y="2877355"/>
              <a:ext cx="1607344" cy="1607344"/>
            </a:xfrm>
            <a:custGeom>
              <a:avLst/>
              <a:gdLst>
                <a:gd name="T0" fmla="*/ 0 w 3340100"/>
                <a:gd name="T1" fmla="*/ 0 h 3340100"/>
                <a:gd name="T2" fmla="*/ 3340100 w 3340100"/>
                <a:gd name="T3" fmla="*/ 3340100 h 3340100"/>
              </a:gdLst>
              <a:ahLst/>
              <a:cxnLst/>
              <a:rect l="T0" t="T1" r="T2" b="T3"/>
              <a:pathLst>
                <a:path w="3340100" h="3340100">
                  <a:moveTo>
                    <a:pt x="1670050" y="498475"/>
                  </a:moveTo>
                  <a:cubicBezTo>
                    <a:pt x="1023007" y="498475"/>
                    <a:pt x="498475" y="1023007"/>
                    <a:pt x="498475" y="1670050"/>
                  </a:cubicBezTo>
                  <a:cubicBezTo>
                    <a:pt x="498475" y="2317093"/>
                    <a:pt x="1023007" y="2841625"/>
                    <a:pt x="1670050" y="2841625"/>
                  </a:cubicBezTo>
                  <a:cubicBezTo>
                    <a:pt x="2317093" y="2841625"/>
                    <a:pt x="2841625" y="2317093"/>
                    <a:pt x="2841625" y="1670050"/>
                  </a:cubicBezTo>
                  <a:cubicBezTo>
                    <a:pt x="2841625" y="1023007"/>
                    <a:pt x="2317093" y="498475"/>
                    <a:pt x="1670050" y="498475"/>
                  </a:cubicBezTo>
                  <a:close/>
                  <a:moveTo>
                    <a:pt x="1670050" y="0"/>
                  </a:moveTo>
                  <a:lnTo>
                    <a:pt x="1753194" y="4199"/>
                  </a:lnTo>
                  <a:lnTo>
                    <a:pt x="1859784" y="196816"/>
                  </a:lnTo>
                  <a:lnTo>
                    <a:pt x="1975233" y="214435"/>
                  </a:lnTo>
                  <a:lnTo>
                    <a:pt x="2059006" y="235975"/>
                  </a:lnTo>
                  <a:lnTo>
                    <a:pt x="2231291" y="98733"/>
                  </a:lnTo>
                  <a:lnTo>
                    <a:pt x="2320109" y="131241"/>
                  </a:lnTo>
                  <a:lnTo>
                    <a:pt x="2384278" y="162153"/>
                  </a:lnTo>
                  <a:lnTo>
                    <a:pt x="2408748" y="378280"/>
                  </a:lnTo>
                  <a:lnTo>
                    <a:pt x="2508255" y="438732"/>
                  </a:lnTo>
                  <a:lnTo>
                    <a:pt x="2581052" y="493168"/>
                  </a:lnTo>
                  <a:lnTo>
                    <a:pt x="2789449" y="433248"/>
                  </a:lnTo>
                  <a:lnTo>
                    <a:pt x="2850954" y="489147"/>
                  </a:lnTo>
                  <a:lnTo>
                    <a:pt x="2906853" y="550651"/>
                  </a:lnTo>
                  <a:lnTo>
                    <a:pt x="2847600" y="756729"/>
                  </a:lnTo>
                  <a:lnTo>
                    <a:pt x="2910892" y="841369"/>
                  </a:lnTo>
                  <a:lnTo>
                    <a:pt x="2965835" y="931807"/>
                  </a:lnTo>
                  <a:lnTo>
                    <a:pt x="3177947" y="955822"/>
                  </a:lnTo>
                  <a:lnTo>
                    <a:pt x="3208859" y="1019991"/>
                  </a:lnTo>
                  <a:lnTo>
                    <a:pt x="3241367" y="1108809"/>
                  </a:lnTo>
                  <a:lnTo>
                    <a:pt x="3109474" y="1274380"/>
                  </a:lnTo>
                  <a:lnTo>
                    <a:pt x="3135189" y="1374392"/>
                  </a:lnTo>
                  <a:lnTo>
                    <a:pt x="3152100" y="1485194"/>
                  </a:lnTo>
                  <a:lnTo>
                    <a:pt x="3335902" y="1586906"/>
                  </a:lnTo>
                  <a:lnTo>
                    <a:pt x="3340100" y="1670050"/>
                  </a:lnTo>
                  <a:lnTo>
                    <a:pt x="3335902" y="1753194"/>
                  </a:lnTo>
                  <a:lnTo>
                    <a:pt x="3153687" y="1854028"/>
                  </a:lnTo>
                  <a:lnTo>
                    <a:pt x="3135189" y="1975233"/>
                  </a:lnTo>
                  <a:lnTo>
                    <a:pt x="3111325" y="2068045"/>
                  </a:lnTo>
                  <a:lnTo>
                    <a:pt x="3241367" y="2231291"/>
                  </a:lnTo>
                  <a:lnTo>
                    <a:pt x="3208859" y="2320109"/>
                  </a:lnTo>
                  <a:lnTo>
                    <a:pt x="3177947" y="2384278"/>
                  </a:lnTo>
                  <a:lnTo>
                    <a:pt x="2972048" y="2407590"/>
                  </a:lnTo>
                  <a:lnTo>
                    <a:pt x="2910892" y="2508255"/>
                  </a:lnTo>
                  <a:lnTo>
                    <a:pt x="2849578" y="2590250"/>
                  </a:lnTo>
                  <a:lnTo>
                    <a:pt x="2906853" y="2789449"/>
                  </a:lnTo>
                  <a:lnTo>
                    <a:pt x="2850954" y="2850954"/>
                  </a:lnTo>
                  <a:lnTo>
                    <a:pt x="2789449" y="2906853"/>
                  </a:lnTo>
                  <a:lnTo>
                    <a:pt x="2590250" y="2849578"/>
                  </a:lnTo>
                  <a:lnTo>
                    <a:pt x="2508255" y="2910892"/>
                  </a:lnTo>
                  <a:lnTo>
                    <a:pt x="2407590" y="2972048"/>
                  </a:lnTo>
                  <a:lnTo>
                    <a:pt x="2384278" y="3177947"/>
                  </a:lnTo>
                  <a:lnTo>
                    <a:pt x="2320109" y="3208859"/>
                  </a:lnTo>
                  <a:lnTo>
                    <a:pt x="2231291" y="3241367"/>
                  </a:lnTo>
                  <a:lnTo>
                    <a:pt x="2068045" y="3111325"/>
                  </a:lnTo>
                  <a:lnTo>
                    <a:pt x="1975233" y="3135189"/>
                  </a:lnTo>
                  <a:lnTo>
                    <a:pt x="1854028" y="3153687"/>
                  </a:lnTo>
                  <a:lnTo>
                    <a:pt x="1753194" y="3335902"/>
                  </a:lnTo>
                  <a:lnTo>
                    <a:pt x="1670050" y="3340100"/>
                  </a:lnTo>
                  <a:lnTo>
                    <a:pt x="1586906" y="3335902"/>
                  </a:lnTo>
                  <a:lnTo>
                    <a:pt x="1485194" y="3152100"/>
                  </a:lnTo>
                  <a:lnTo>
                    <a:pt x="1374392" y="3135189"/>
                  </a:lnTo>
                  <a:lnTo>
                    <a:pt x="1274380" y="3109474"/>
                  </a:lnTo>
                  <a:lnTo>
                    <a:pt x="1108809" y="3241367"/>
                  </a:lnTo>
                  <a:lnTo>
                    <a:pt x="1019991" y="3208859"/>
                  </a:lnTo>
                  <a:lnTo>
                    <a:pt x="955822" y="3177947"/>
                  </a:lnTo>
                  <a:lnTo>
                    <a:pt x="931807" y="2965835"/>
                  </a:lnTo>
                  <a:lnTo>
                    <a:pt x="841369" y="2910892"/>
                  </a:lnTo>
                  <a:lnTo>
                    <a:pt x="756729" y="2847600"/>
                  </a:lnTo>
                  <a:lnTo>
                    <a:pt x="550651" y="2906853"/>
                  </a:lnTo>
                  <a:lnTo>
                    <a:pt x="489147" y="2850954"/>
                  </a:lnTo>
                  <a:lnTo>
                    <a:pt x="433248" y="2789449"/>
                  </a:lnTo>
                  <a:lnTo>
                    <a:pt x="493168" y="2581052"/>
                  </a:lnTo>
                  <a:lnTo>
                    <a:pt x="438732" y="2508255"/>
                  </a:lnTo>
                  <a:lnTo>
                    <a:pt x="378280" y="2408748"/>
                  </a:lnTo>
                  <a:lnTo>
                    <a:pt x="162153" y="2384278"/>
                  </a:lnTo>
                  <a:lnTo>
                    <a:pt x="131241" y="2320109"/>
                  </a:lnTo>
                  <a:lnTo>
                    <a:pt x="98733" y="2231291"/>
                  </a:lnTo>
                  <a:lnTo>
                    <a:pt x="235976" y="2059006"/>
                  </a:lnTo>
                  <a:lnTo>
                    <a:pt x="214435" y="1975233"/>
                  </a:lnTo>
                  <a:lnTo>
                    <a:pt x="196816" y="1859784"/>
                  </a:lnTo>
                  <a:lnTo>
                    <a:pt x="4199" y="1753194"/>
                  </a:lnTo>
                  <a:lnTo>
                    <a:pt x="0" y="1670050"/>
                  </a:lnTo>
                  <a:lnTo>
                    <a:pt x="4199" y="1586906"/>
                  </a:lnTo>
                  <a:lnTo>
                    <a:pt x="198403" y="1479437"/>
                  </a:lnTo>
                  <a:lnTo>
                    <a:pt x="214435" y="1374392"/>
                  </a:lnTo>
                  <a:lnTo>
                    <a:pt x="237827" y="1283418"/>
                  </a:lnTo>
                  <a:lnTo>
                    <a:pt x="98733" y="1108809"/>
                  </a:lnTo>
                  <a:lnTo>
                    <a:pt x="131241" y="1019991"/>
                  </a:lnTo>
                  <a:lnTo>
                    <a:pt x="162153" y="955822"/>
                  </a:lnTo>
                  <a:lnTo>
                    <a:pt x="384493" y="930649"/>
                  </a:lnTo>
                  <a:lnTo>
                    <a:pt x="438732" y="841369"/>
                  </a:lnTo>
                  <a:lnTo>
                    <a:pt x="495146" y="765928"/>
                  </a:lnTo>
                  <a:lnTo>
                    <a:pt x="433248" y="550651"/>
                  </a:lnTo>
                  <a:lnTo>
                    <a:pt x="489147" y="489147"/>
                  </a:lnTo>
                  <a:lnTo>
                    <a:pt x="550651" y="433248"/>
                  </a:lnTo>
                  <a:lnTo>
                    <a:pt x="765928" y="495146"/>
                  </a:lnTo>
                  <a:lnTo>
                    <a:pt x="841369" y="438732"/>
                  </a:lnTo>
                  <a:lnTo>
                    <a:pt x="930649" y="384493"/>
                  </a:lnTo>
                  <a:lnTo>
                    <a:pt x="955822" y="162153"/>
                  </a:lnTo>
                  <a:lnTo>
                    <a:pt x="1019991" y="131241"/>
                  </a:lnTo>
                  <a:lnTo>
                    <a:pt x="1108809" y="98733"/>
                  </a:lnTo>
                  <a:lnTo>
                    <a:pt x="1283418" y="237827"/>
                  </a:lnTo>
                  <a:lnTo>
                    <a:pt x="1374392" y="214435"/>
                  </a:lnTo>
                  <a:lnTo>
                    <a:pt x="1479437" y="198403"/>
                  </a:lnTo>
                  <a:lnTo>
                    <a:pt x="1586906" y="4199"/>
                  </a:lnTo>
                  <a:close/>
                </a:path>
              </a:pathLst>
            </a:custGeom>
            <a:solidFill>
              <a:schemeClr val="accent3"/>
            </a:solidFill>
            <a:ln>
              <a:noFill/>
            </a:ln>
          </p:spPr>
          <p:txBody>
            <a:bodyPr lIns="68308" tIns="34284" rIns="68308" bIns="34284" anchor="ctr"/>
            <a:lstStyle/>
            <a:p>
              <a:pPr algn="ctr" defTabSz="682625" fontAlgn="base">
                <a:spcBef>
                  <a:spcPct val="0"/>
                </a:spcBef>
                <a:spcAft>
                  <a:spcPct val="0"/>
                </a:spcAft>
              </a:pPr>
              <a:endParaRPr lang="zh-CN" altLang="zh-CN" sz="2500">
                <a:solidFill>
                  <a:srgbClr val="FFFFFF"/>
                </a:solidFill>
                <a:latin typeface="UTM Cookies" panose="02040603050506020204" pitchFamily="18" charset="0"/>
                <a:cs typeface="+mn-ea"/>
                <a:sym typeface="+mn-lt"/>
              </a:endParaRPr>
            </a:p>
          </p:txBody>
        </p:sp>
        <p:sp>
          <p:nvSpPr>
            <p:cNvPr id="99" name="文本框 21"/>
            <p:cNvSpPr>
              <a:spLocks noChangeArrowheads="1"/>
            </p:cNvSpPr>
            <p:nvPr/>
          </p:nvSpPr>
          <p:spPr bwMode="auto">
            <a:xfrm>
              <a:off x="3915965" y="3496129"/>
              <a:ext cx="656034" cy="453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308" tIns="34284" rIns="68308" bIns="34284">
              <a:spAutoFit/>
            </a:bodyPr>
            <a:lstStyle/>
            <a:p>
              <a:pPr defTabSz="682625" fontAlgn="base">
                <a:spcBef>
                  <a:spcPct val="0"/>
                </a:spcBef>
                <a:spcAft>
                  <a:spcPct val="0"/>
                </a:spcAft>
              </a:pPr>
              <a:r>
                <a:rPr lang="en-US" altLang="zh-CN" sz="2500" b="1" dirty="0">
                  <a:latin typeface="UTM Cookies" panose="02040603050506020204" pitchFamily="18" charset="0"/>
                  <a:cs typeface="+mn-ea"/>
                  <a:sym typeface="+mn-lt"/>
                </a:rPr>
                <a:t>b</a:t>
              </a:r>
              <a:endParaRPr lang="zh-CN" altLang="en-US" sz="2500" b="1" dirty="0">
                <a:latin typeface="UTM Cookies" panose="02040603050506020204" pitchFamily="18" charset="0"/>
                <a:cs typeface="+mn-ea"/>
                <a:sym typeface="+mn-lt"/>
              </a:endParaRPr>
            </a:p>
          </p:txBody>
        </p:sp>
      </p:grpSp>
      <p:sp>
        <p:nvSpPr>
          <p:cNvPr id="100" name="TextBox 72"/>
          <p:cNvSpPr>
            <a:spLocks noChangeArrowheads="1"/>
          </p:cNvSpPr>
          <p:nvPr/>
        </p:nvSpPr>
        <p:spPr bwMode="auto">
          <a:xfrm>
            <a:off x="656727" y="1007618"/>
            <a:ext cx="2457122"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defTabSz="682625" fontAlgn="base">
              <a:spcBef>
                <a:spcPct val="0"/>
              </a:spcBef>
              <a:spcAft>
                <a:spcPct val="0"/>
              </a:spcAft>
            </a:pPr>
            <a:r>
              <a:rPr lang="en-US" altLang="zh-CN" sz="2500" dirty="0" err="1">
                <a:solidFill>
                  <a:srgbClr val="002060"/>
                </a:solidFill>
                <a:latin typeface="UTM Cookies" panose="02040603050506020204" pitchFamily="18" charset="0"/>
                <a:cs typeface="+mn-ea"/>
                <a:sym typeface="+mn-lt"/>
              </a:rPr>
              <a:t>Khẳng</a:t>
            </a:r>
            <a:r>
              <a:rPr lang="en-US" altLang="zh-CN" sz="2500" dirty="0">
                <a:solidFill>
                  <a:srgbClr val="002060"/>
                </a:solidFill>
                <a:latin typeface="UTM Cookies" panose="02040603050506020204" pitchFamily="18" charset="0"/>
                <a:cs typeface="+mn-ea"/>
                <a:sym typeface="+mn-lt"/>
              </a:rPr>
              <a:t> </a:t>
            </a:r>
            <a:r>
              <a:rPr lang="en-US" altLang="zh-CN" sz="2500" dirty="0" err="1">
                <a:solidFill>
                  <a:srgbClr val="002060"/>
                </a:solidFill>
                <a:latin typeface="UTM Cookies" panose="02040603050506020204" pitchFamily="18" charset="0"/>
                <a:cs typeface="+mn-ea"/>
                <a:sym typeface="+mn-lt"/>
              </a:rPr>
              <a:t>định</a:t>
            </a:r>
            <a:r>
              <a:rPr lang="en-US" altLang="zh-CN" sz="2500" dirty="0">
                <a:solidFill>
                  <a:srgbClr val="002060"/>
                </a:solidFill>
                <a:latin typeface="UTM Cookies" panose="02040603050506020204" pitchFamily="18" charset="0"/>
                <a:cs typeface="+mn-ea"/>
                <a:sym typeface="+mn-lt"/>
              </a:rPr>
              <a:t> </a:t>
            </a:r>
            <a:r>
              <a:rPr lang="en-US" altLang="zh-CN" sz="2500" dirty="0" err="1">
                <a:solidFill>
                  <a:srgbClr val="002060"/>
                </a:solidFill>
                <a:latin typeface="UTM Cookies" panose="02040603050506020204" pitchFamily="18" charset="0"/>
                <a:cs typeface="+mn-ea"/>
                <a:sym typeface="+mn-lt"/>
              </a:rPr>
              <a:t>rằng</a:t>
            </a:r>
            <a:r>
              <a:rPr lang="en-US" altLang="zh-CN" sz="2500" dirty="0">
                <a:solidFill>
                  <a:srgbClr val="002060"/>
                </a:solidFill>
                <a:latin typeface="UTM Cookies" panose="02040603050506020204" pitchFamily="18" charset="0"/>
                <a:cs typeface="+mn-ea"/>
                <a:sym typeface="+mn-lt"/>
              </a:rPr>
              <a:t> </a:t>
            </a:r>
            <a:r>
              <a:rPr lang="en-US" altLang="zh-CN" sz="2500" dirty="0" err="1">
                <a:solidFill>
                  <a:srgbClr val="002060"/>
                </a:solidFill>
                <a:latin typeface="UTM Cookies" panose="02040603050506020204" pitchFamily="18" charset="0"/>
                <a:cs typeface="+mn-ea"/>
                <a:sym typeface="+mn-lt"/>
              </a:rPr>
              <a:t>có</a:t>
            </a:r>
            <a:r>
              <a:rPr lang="en-US" altLang="zh-CN" sz="2500" dirty="0">
                <a:solidFill>
                  <a:srgbClr val="002060"/>
                </a:solidFill>
                <a:latin typeface="UTM Cookies" panose="02040603050506020204" pitchFamily="18" charset="0"/>
                <a:cs typeface="+mn-ea"/>
                <a:sym typeface="+mn-lt"/>
              </a:rPr>
              <a:t> ý </a:t>
            </a:r>
            <a:r>
              <a:rPr lang="en-US" altLang="zh-CN" sz="2500" dirty="0" err="1">
                <a:solidFill>
                  <a:srgbClr val="002060"/>
                </a:solidFill>
                <a:latin typeface="UTM Cookies" panose="02040603050506020204" pitchFamily="18" charset="0"/>
                <a:cs typeface="+mn-ea"/>
                <a:sym typeface="+mn-lt"/>
              </a:rPr>
              <a:t>chí</a:t>
            </a:r>
            <a:r>
              <a:rPr lang="en-US" altLang="zh-CN" sz="2500" dirty="0">
                <a:solidFill>
                  <a:srgbClr val="002060"/>
                </a:solidFill>
                <a:latin typeface="UTM Cookies" panose="02040603050506020204" pitchFamily="18" charset="0"/>
                <a:cs typeface="+mn-ea"/>
                <a:sym typeface="+mn-lt"/>
              </a:rPr>
              <a:t> </a:t>
            </a:r>
            <a:r>
              <a:rPr lang="en-US" altLang="zh-CN" sz="2500" dirty="0" err="1">
                <a:solidFill>
                  <a:srgbClr val="002060"/>
                </a:solidFill>
                <a:latin typeface="UTM Cookies" panose="02040603050506020204" pitchFamily="18" charset="0"/>
                <a:cs typeface="+mn-ea"/>
                <a:sym typeface="+mn-lt"/>
              </a:rPr>
              <a:t>nhất</a:t>
            </a:r>
            <a:r>
              <a:rPr lang="en-US" altLang="zh-CN" sz="2500" dirty="0">
                <a:solidFill>
                  <a:srgbClr val="002060"/>
                </a:solidFill>
                <a:latin typeface="UTM Cookies" panose="02040603050506020204" pitchFamily="18" charset="0"/>
                <a:cs typeface="+mn-ea"/>
                <a:sym typeface="+mn-lt"/>
              </a:rPr>
              <a:t> </a:t>
            </a:r>
            <a:r>
              <a:rPr lang="en-US" altLang="zh-CN" sz="2500" dirty="0" err="1">
                <a:solidFill>
                  <a:srgbClr val="002060"/>
                </a:solidFill>
                <a:latin typeface="UTM Cookies" panose="02040603050506020204" pitchFamily="18" charset="0"/>
                <a:cs typeface="+mn-ea"/>
                <a:sym typeface="+mn-lt"/>
              </a:rPr>
              <a:t>định</a:t>
            </a:r>
            <a:r>
              <a:rPr lang="en-US" altLang="zh-CN" sz="2500" dirty="0">
                <a:solidFill>
                  <a:srgbClr val="002060"/>
                </a:solidFill>
                <a:latin typeface="UTM Cookies" panose="02040603050506020204" pitchFamily="18" charset="0"/>
                <a:cs typeface="+mn-ea"/>
                <a:sym typeface="+mn-lt"/>
              </a:rPr>
              <a:t> </a:t>
            </a:r>
            <a:r>
              <a:rPr lang="en-US" altLang="zh-CN" sz="2500" dirty="0" err="1">
                <a:solidFill>
                  <a:srgbClr val="002060"/>
                </a:solidFill>
                <a:latin typeface="UTM Cookies" panose="02040603050506020204" pitchFamily="18" charset="0"/>
                <a:cs typeface="+mn-ea"/>
                <a:sym typeface="+mn-lt"/>
              </a:rPr>
              <a:t>thành</a:t>
            </a:r>
            <a:r>
              <a:rPr lang="en-US" altLang="zh-CN" sz="2500" dirty="0">
                <a:solidFill>
                  <a:srgbClr val="002060"/>
                </a:solidFill>
                <a:latin typeface="UTM Cookies" panose="02040603050506020204" pitchFamily="18" charset="0"/>
                <a:cs typeface="+mn-ea"/>
                <a:sym typeface="+mn-lt"/>
              </a:rPr>
              <a:t> </a:t>
            </a:r>
            <a:r>
              <a:rPr lang="en-US" altLang="zh-CN" sz="2500" dirty="0" err="1">
                <a:solidFill>
                  <a:srgbClr val="002060"/>
                </a:solidFill>
                <a:latin typeface="UTM Cookies" panose="02040603050506020204" pitchFamily="18" charset="0"/>
                <a:cs typeface="+mn-ea"/>
                <a:sym typeface="+mn-lt"/>
              </a:rPr>
              <a:t>công</a:t>
            </a:r>
            <a:endParaRPr lang="zh-CN" altLang="en-US" sz="2500" dirty="0">
              <a:solidFill>
                <a:srgbClr val="002060"/>
              </a:solidFill>
              <a:latin typeface="UTM Cookies" panose="02040603050506020204" pitchFamily="18" charset="0"/>
              <a:cs typeface="+mn-ea"/>
              <a:sym typeface="+mn-lt"/>
            </a:endParaRPr>
          </a:p>
        </p:txBody>
      </p:sp>
      <p:sp>
        <p:nvSpPr>
          <p:cNvPr id="102" name="TextBox 72"/>
          <p:cNvSpPr>
            <a:spLocks noChangeArrowheads="1"/>
          </p:cNvSpPr>
          <p:nvPr/>
        </p:nvSpPr>
        <p:spPr bwMode="auto">
          <a:xfrm>
            <a:off x="828007" y="3268430"/>
            <a:ext cx="2457122"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defTabSz="682625" fontAlgn="base">
              <a:spcBef>
                <a:spcPct val="0"/>
              </a:spcBef>
              <a:spcAft>
                <a:spcPct val="0"/>
              </a:spcAft>
            </a:pPr>
            <a:r>
              <a:rPr lang="en-US" altLang="zh-CN" sz="2500" dirty="0" err="1">
                <a:solidFill>
                  <a:srgbClr val="002060"/>
                </a:solidFill>
                <a:latin typeface="UTM Cookies" panose="02040603050506020204" pitchFamily="18" charset="0"/>
                <a:cs typeface="+mn-ea"/>
                <a:sym typeface="+mn-lt"/>
              </a:rPr>
              <a:t>Khuyên</a:t>
            </a:r>
            <a:r>
              <a:rPr lang="en-US" altLang="zh-CN" sz="2500" dirty="0">
                <a:solidFill>
                  <a:srgbClr val="002060"/>
                </a:solidFill>
                <a:latin typeface="UTM Cookies" panose="02040603050506020204" pitchFamily="18" charset="0"/>
                <a:cs typeface="+mn-ea"/>
                <a:sym typeface="+mn-lt"/>
              </a:rPr>
              <a:t> </a:t>
            </a:r>
            <a:r>
              <a:rPr lang="en-US" altLang="zh-CN" sz="2500" dirty="0" err="1">
                <a:solidFill>
                  <a:srgbClr val="002060"/>
                </a:solidFill>
                <a:latin typeface="UTM Cookies" panose="02040603050506020204" pitchFamily="18" charset="0"/>
                <a:cs typeface="+mn-ea"/>
                <a:sym typeface="+mn-lt"/>
              </a:rPr>
              <a:t>người</a:t>
            </a:r>
            <a:r>
              <a:rPr lang="en-US" altLang="zh-CN" sz="2500" dirty="0">
                <a:solidFill>
                  <a:srgbClr val="002060"/>
                </a:solidFill>
                <a:latin typeface="UTM Cookies" panose="02040603050506020204" pitchFamily="18" charset="0"/>
                <a:cs typeface="+mn-ea"/>
                <a:sym typeface="+mn-lt"/>
              </a:rPr>
              <a:t> ta </a:t>
            </a:r>
            <a:r>
              <a:rPr lang="en-US" altLang="zh-CN" sz="2500" dirty="0" err="1">
                <a:solidFill>
                  <a:srgbClr val="002060"/>
                </a:solidFill>
                <a:latin typeface="UTM Cookies" panose="02040603050506020204" pitchFamily="18" charset="0"/>
                <a:cs typeface="+mn-ea"/>
                <a:sym typeface="+mn-lt"/>
              </a:rPr>
              <a:t>không</a:t>
            </a:r>
            <a:r>
              <a:rPr lang="en-US" altLang="zh-CN" sz="2500" dirty="0">
                <a:solidFill>
                  <a:srgbClr val="002060"/>
                </a:solidFill>
                <a:latin typeface="UTM Cookies" panose="02040603050506020204" pitchFamily="18" charset="0"/>
                <a:cs typeface="+mn-ea"/>
                <a:sym typeface="+mn-lt"/>
              </a:rPr>
              <a:t> </a:t>
            </a:r>
            <a:r>
              <a:rPr lang="en-US" altLang="zh-CN" sz="2500" dirty="0" err="1">
                <a:solidFill>
                  <a:srgbClr val="002060"/>
                </a:solidFill>
                <a:latin typeface="UTM Cookies" panose="02040603050506020204" pitchFamily="18" charset="0"/>
                <a:cs typeface="+mn-ea"/>
                <a:sym typeface="+mn-lt"/>
              </a:rPr>
              <a:t>nản</a:t>
            </a:r>
            <a:r>
              <a:rPr lang="en-US" altLang="zh-CN" sz="2500" dirty="0">
                <a:solidFill>
                  <a:srgbClr val="002060"/>
                </a:solidFill>
                <a:latin typeface="UTM Cookies" panose="02040603050506020204" pitchFamily="18" charset="0"/>
                <a:cs typeface="+mn-ea"/>
                <a:sym typeface="+mn-lt"/>
              </a:rPr>
              <a:t> </a:t>
            </a:r>
            <a:r>
              <a:rPr lang="en-US" altLang="zh-CN" sz="2500" dirty="0" err="1">
                <a:solidFill>
                  <a:srgbClr val="002060"/>
                </a:solidFill>
                <a:latin typeface="UTM Cookies" panose="02040603050506020204" pitchFamily="18" charset="0"/>
                <a:cs typeface="+mn-ea"/>
                <a:sym typeface="+mn-lt"/>
              </a:rPr>
              <a:t>lòng</a:t>
            </a:r>
            <a:r>
              <a:rPr lang="en-US" altLang="zh-CN" sz="2500" dirty="0">
                <a:solidFill>
                  <a:srgbClr val="002060"/>
                </a:solidFill>
                <a:latin typeface="UTM Cookies" panose="02040603050506020204" pitchFamily="18" charset="0"/>
                <a:cs typeface="+mn-ea"/>
                <a:sym typeface="+mn-lt"/>
              </a:rPr>
              <a:t> </a:t>
            </a:r>
            <a:r>
              <a:rPr lang="en-US" altLang="zh-CN" sz="2500" dirty="0" err="1">
                <a:solidFill>
                  <a:srgbClr val="002060"/>
                </a:solidFill>
                <a:latin typeface="UTM Cookies" panose="02040603050506020204" pitchFamily="18" charset="0"/>
                <a:cs typeface="+mn-ea"/>
                <a:sym typeface="+mn-lt"/>
              </a:rPr>
              <a:t>khi</a:t>
            </a:r>
            <a:r>
              <a:rPr lang="en-US" altLang="zh-CN" sz="2500" dirty="0">
                <a:solidFill>
                  <a:srgbClr val="002060"/>
                </a:solidFill>
                <a:latin typeface="UTM Cookies" panose="02040603050506020204" pitchFamily="18" charset="0"/>
                <a:cs typeface="+mn-ea"/>
                <a:sym typeface="+mn-lt"/>
              </a:rPr>
              <a:t> </a:t>
            </a:r>
            <a:r>
              <a:rPr lang="en-US" altLang="zh-CN" sz="2500" dirty="0" err="1">
                <a:solidFill>
                  <a:srgbClr val="002060"/>
                </a:solidFill>
                <a:latin typeface="UTM Cookies" panose="02040603050506020204" pitchFamily="18" charset="0"/>
                <a:cs typeface="+mn-ea"/>
                <a:sym typeface="+mn-lt"/>
              </a:rPr>
              <a:t>gặp</a:t>
            </a:r>
            <a:r>
              <a:rPr lang="en-US" altLang="zh-CN" sz="2500" dirty="0">
                <a:solidFill>
                  <a:srgbClr val="002060"/>
                </a:solidFill>
                <a:latin typeface="UTM Cookies" panose="02040603050506020204" pitchFamily="18" charset="0"/>
                <a:cs typeface="+mn-ea"/>
                <a:sym typeface="+mn-lt"/>
              </a:rPr>
              <a:t> </a:t>
            </a:r>
            <a:r>
              <a:rPr lang="en-US" altLang="zh-CN" sz="2500" dirty="0" err="1">
                <a:solidFill>
                  <a:srgbClr val="002060"/>
                </a:solidFill>
                <a:latin typeface="UTM Cookies" panose="02040603050506020204" pitchFamily="18" charset="0"/>
                <a:cs typeface="+mn-ea"/>
                <a:sym typeface="+mn-lt"/>
              </a:rPr>
              <a:t>khó</a:t>
            </a:r>
            <a:r>
              <a:rPr lang="en-US" altLang="zh-CN" sz="2500" dirty="0">
                <a:solidFill>
                  <a:srgbClr val="002060"/>
                </a:solidFill>
                <a:latin typeface="UTM Cookies" panose="02040603050506020204" pitchFamily="18" charset="0"/>
                <a:cs typeface="+mn-ea"/>
                <a:sym typeface="+mn-lt"/>
              </a:rPr>
              <a:t> </a:t>
            </a:r>
            <a:r>
              <a:rPr lang="en-US" altLang="zh-CN" sz="2500" dirty="0" err="1">
                <a:solidFill>
                  <a:srgbClr val="002060"/>
                </a:solidFill>
                <a:latin typeface="UTM Cookies" panose="02040603050506020204" pitchFamily="18" charset="0"/>
                <a:cs typeface="+mn-ea"/>
                <a:sym typeface="+mn-lt"/>
              </a:rPr>
              <a:t>khăn</a:t>
            </a:r>
            <a:endParaRPr lang="zh-CN" altLang="en-US" sz="2500" dirty="0">
              <a:solidFill>
                <a:srgbClr val="002060"/>
              </a:solidFill>
              <a:latin typeface="UTM Cookies" panose="02040603050506020204" pitchFamily="18" charset="0"/>
              <a:cs typeface="+mn-ea"/>
              <a:sym typeface="+mn-lt"/>
            </a:endParaRPr>
          </a:p>
        </p:txBody>
      </p:sp>
      <p:sp>
        <p:nvSpPr>
          <p:cNvPr id="104" name="TextBox 72"/>
          <p:cNvSpPr>
            <a:spLocks noChangeArrowheads="1"/>
          </p:cNvSpPr>
          <p:nvPr/>
        </p:nvSpPr>
        <p:spPr bwMode="auto">
          <a:xfrm>
            <a:off x="5629012" y="1437840"/>
            <a:ext cx="2457122"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defTabSz="682625" fontAlgn="base">
              <a:spcBef>
                <a:spcPct val="0"/>
              </a:spcBef>
              <a:spcAft>
                <a:spcPct val="0"/>
              </a:spcAft>
            </a:pPr>
            <a:r>
              <a:rPr lang="en-US" altLang="zh-CN" sz="2500" dirty="0" err="1">
                <a:solidFill>
                  <a:srgbClr val="002060"/>
                </a:solidFill>
                <a:latin typeface="UTM Cookies" panose="02040603050506020204" pitchFamily="18" charset="0"/>
                <a:cs typeface="+mn-ea"/>
                <a:sym typeface="+mn-lt"/>
              </a:rPr>
              <a:t>Khuyên</a:t>
            </a:r>
            <a:r>
              <a:rPr lang="en-US" altLang="zh-CN" sz="2500" dirty="0">
                <a:solidFill>
                  <a:srgbClr val="002060"/>
                </a:solidFill>
                <a:latin typeface="UTM Cookies" panose="02040603050506020204" pitchFamily="18" charset="0"/>
                <a:cs typeface="+mn-ea"/>
                <a:sym typeface="+mn-lt"/>
              </a:rPr>
              <a:t> </a:t>
            </a:r>
            <a:r>
              <a:rPr lang="en-US" altLang="zh-CN" sz="2500" dirty="0" err="1">
                <a:solidFill>
                  <a:srgbClr val="002060"/>
                </a:solidFill>
                <a:latin typeface="UTM Cookies" panose="02040603050506020204" pitchFamily="18" charset="0"/>
                <a:cs typeface="+mn-ea"/>
                <a:sym typeface="+mn-lt"/>
              </a:rPr>
              <a:t>người</a:t>
            </a:r>
            <a:r>
              <a:rPr lang="en-US" altLang="zh-CN" sz="2500" dirty="0">
                <a:solidFill>
                  <a:srgbClr val="002060"/>
                </a:solidFill>
                <a:latin typeface="UTM Cookies" panose="02040603050506020204" pitchFamily="18" charset="0"/>
                <a:cs typeface="+mn-ea"/>
                <a:sym typeface="+mn-lt"/>
              </a:rPr>
              <a:t> ta </a:t>
            </a:r>
            <a:r>
              <a:rPr lang="en-US" altLang="zh-CN" sz="2500" dirty="0" err="1">
                <a:solidFill>
                  <a:srgbClr val="002060"/>
                </a:solidFill>
                <a:latin typeface="UTM Cookies" panose="02040603050506020204" pitchFamily="18" charset="0"/>
                <a:cs typeface="+mn-ea"/>
                <a:sym typeface="+mn-lt"/>
              </a:rPr>
              <a:t>giữ</a:t>
            </a:r>
            <a:r>
              <a:rPr lang="en-US" altLang="zh-CN" sz="2500" dirty="0">
                <a:solidFill>
                  <a:srgbClr val="002060"/>
                </a:solidFill>
                <a:latin typeface="UTM Cookies" panose="02040603050506020204" pitchFamily="18" charset="0"/>
                <a:cs typeface="+mn-ea"/>
                <a:sym typeface="+mn-lt"/>
              </a:rPr>
              <a:t> </a:t>
            </a:r>
            <a:r>
              <a:rPr lang="en-US" altLang="zh-CN" sz="2500" dirty="0" err="1">
                <a:solidFill>
                  <a:srgbClr val="002060"/>
                </a:solidFill>
                <a:latin typeface="UTM Cookies" panose="02040603050506020204" pitchFamily="18" charset="0"/>
                <a:cs typeface="+mn-ea"/>
                <a:sym typeface="+mn-lt"/>
              </a:rPr>
              <a:t>vững</a:t>
            </a:r>
            <a:r>
              <a:rPr lang="en-US" altLang="zh-CN" sz="2500" dirty="0">
                <a:solidFill>
                  <a:srgbClr val="002060"/>
                </a:solidFill>
                <a:latin typeface="UTM Cookies" panose="02040603050506020204" pitchFamily="18" charset="0"/>
                <a:cs typeface="+mn-ea"/>
                <a:sym typeface="+mn-lt"/>
              </a:rPr>
              <a:t> </a:t>
            </a:r>
            <a:r>
              <a:rPr lang="en-US" altLang="zh-CN" sz="2500" dirty="0" err="1">
                <a:solidFill>
                  <a:srgbClr val="002060"/>
                </a:solidFill>
                <a:latin typeface="UTM Cookies" panose="02040603050506020204" pitchFamily="18" charset="0"/>
                <a:cs typeface="+mn-ea"/>
                <a:sym typeface="+mn-lt"/>
              </a:rPr>
              <a:t>mục</a:t>
            </a:r>
            <a:r>
              <a:rPr lang="en-US" altLang="zh-CN" sz="2500" dirty="0">
                <a:solidFill>
                  <a:srgbClr val="002060"/>
                </a:solidFill>
                <a:latin typeface="UTM Cookies" panose="02040603050506020204" pitchFamily="18" charset="0"/>
                <a:cs typeface="+mn-ea"/>
                <a:sym typeface="+mn-lt"/>
              </a:rPr>
              <a:t> </a:t>
            </a:r>
            <a:r>
              <a:rPr lang="en-US" altLang="zh-CN" sz="2500" dirty="0" err="1">
                <a:solidFill>
                  <a:srgbClr val="002060"/>
                </a:solidFill>
                <a:latin typeface="UTM Cookies" panose="02040603050506020204" pitchFamily="18" charset="0"/>
                <a:cs typeface="+mn-ea"/>
                <a:sym typeface="+mn-lt"/>
              </a:rPr>
              <a:t>tiêu</a:t>
            </a:r>
            <a:r>
              <a:rPr lang="en-US" altLang="zh-CN" sz="2500" dirty="0">
                <a:solidFill>
                  <a:srgbClr val="002060"/>
                </a:solidFill>
                <a:latin typeface="UTM Cookies" panose="02040603050506020204" pitchFamily="18" charset="0"/>
                <a:cs typeface="+mn-ea"/>
                <a:sym typeface="+mn-lt"/>
              </a:rPr>
              <a:t> </a:t>
            </a:r>
            <a:r>
              <a:rPr lang="en-US" altLang="zh-CN" sz="2500" dirty="0" err="1">
                <a:solidFill>
                  <a:srgbClr val="002060"/>
                </a:solidFill>
                <a:latin typeface="UTM Cookies" panose="02040603050506020204" pitchFamily="18" charset="0"/>
                <a:cs typeface="+mn-ea"/>
                <a:sym typeface="+mn-lt"/>
              </a:rPr>
              <a:t>đã</a:t>
            </a:r>
            <a:r>
              <a:rPr lang="en-US" altLang="zh-CN" sz="2500" dirty="0">
                <a:solidFill>
                  <a:srgbClr val="002060"/>
                </a:solidFill>
                <a:latin typeface="UTM Cookies" panose="02040603050506020204" pitchFamily="18" charset="0"/>
                <a:cs typeface="+mn-ea"/>
                <a:sym typeface="+mn-lt"/>
              </a:rPr>
              <a:t> </a:t>
            </a:r>
            <a:r>
              <a:rPr lang="en-US" altLang="zh-CN" sz="2500" dirty="0" err="1">
                <a:solidFill>
                  <a:srgbClr val="002060"/>
                </a:solidFill>
                <a:latin typeface="UTM Cookies" panose="02040603050506020204" pitchFamily="18" charset="0"/>
                <a:cs typeface="+mn-ea"/>
                <a:sym typeface="+mn-lt"/>
              </a:rPr>
              <a:t>chọn</a:t>
            </a:r>
            <a:endParaRPr lang="zh-CN" altLang="en-US" sz="2500" dirty="0">
              <a:solidFill>
                <a:srgbClr val="002060"/>
              </a:solidFill>
              <a:latin typeface="UTM Cookies" panose="02040603050506020204" pitchFamily="18" charset="0"/>
              <a:cs typeface="+mn-ea"/>
              <a:sym typeface="+mn-lt"/>
            </a:endParaRPr>
          </a:p>
        </p:txBody>
      </p:sp>
      <p:sp>
        <p:nvSpPr>
          <p:cNvPr id="17" name="文本框 2">
            <a:extLst>
              <a:ext uri="{FF2B5EF4-FFF2-40B4-BE49-F238E27FC236}">
                <a16:creationId xmlns:a16="http://schemas.microsoft.com/office/drawing/2014/main" id="{D03696A9-F84A-4D9B-ADB1-94B1B4B71D46}"/>
              </a:ext>
            </a:extLst>
          </p:cNvPr>
          <p:cNvSpPr txBox="1"/>
          <p:nvPr/>
        </p:nvSpPr>
        <p:spPr>
          <a:xfrm>
            <a:off x="638070" y="306210"/>
            <a:ext cx="7867859" cy="493752"/>
          </a:xfrm>
          <a:prstGeom prst="roundRect">
            <a:avLst/>
          </a:prstGeom>
          <a:solidFill>
            <a:srgbClr val="FFFFCC"/>
          </a:solidFill>
        </p:spPr>
        <p:style>
          <a:lnRef idx="2">
            <a:schemeClr val="accent1"/>
          </a:lnRef>
          <a:fillRef idx="1">
            <a:schemeClr val="lt1"/>
          </a:fillRef>
          <a:effectRef idx="0">
            <a:schemeClr val="accent1"/>
          </a:effectRef>
          <a:fontRef idx="minor">
            <a:schemeClr val="dk1"/>
          </a:fontRef>
        </p:style>
        <p:txBody>
          <a:bodyPr wrap="none" rtlCol="0">
            <a:spAutoFit/>
          </a:bodyPr>
          <a:lstStyle/>
          <a:p>
            <a:r>
              <a:rPr lang="en-US" altLang="zh-CN" sz="2300" spc="-150" dirty="0" err="1">
                <a:solidFill>
                  <a:srgbClr val="E45580"/>
                </a:solidFill>
                <a:effectLst>
                  <a:glow rad="63500">
                    <a:schemeClr val="accent1">
                      <a:satMod val="175000"/>
                      <a:alpha val="40000"/>
                    </a:schemeClr>
                  </a:glow>
                </a:effectLst>
                <a:latin typeface="UVN Bach Dang Nang" panose="02070803090706020303" pitchFamily="18" charset="0"/>
                <a:ea typeface="+mj-ea"/>
              </a:rPr>
              <a:t>Dựa</a:t>
            </a:r>
            <a:r>
              <a:rPr lang="en-US" altLang="zh-CN" sz="2300" spc="-150" dirty="0">
                <a:solidFill>
                  <a:srgbClr val="E4558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E45580"/>
                </a:solidFill>
                <a:effectLst>
                  <a:glow rad="63500">
                    <a:schemeClr val="accent1">
                      <a:satMod val="175000"/>
                      <a:alpha val="40000"/>
                    </a:schemeClr>
                  </a:glow>
                </a:effectLst>
                <a:latin typeface="UVN Bach Dang Nang" panose="02070803090706020303" pitchFamily="18" charset="0"/>
                <a:ea typeface="+mj-ea"/>
              </a:rPr>
              <a:t>vào</a:t>
            </a:r>
            <a:r>
              <a:rPr lang="en-US" altLang="zh-CN" sz="2300" spc="-150" dirty="0">
                <a:solidFill>
                  <a:srgbClr val="E4558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E45580"/>
                </a:solidFill>
                <a:effectLst>
                  <a:glow rad="63500">
                    <a:schemeClr val="accent1">
                      <a:satMod val="175000"/>
                      <a:alpha val="40000"/>
                    </a:schemeClr>
                  </a:glow>
                </a:effectLst>
                <a:latin typeface="UVN Bach Dang Nang" panose="02070803090706020303" pitchFamily="18" charset="0"/>
                <a:ea typeface="+mj-ea"/>
              </a:rPr>
              <a:t>nội</a:t>
            </a:r>
            <a:r>
              <a:rPr lang="en-US" altLang="zh-CN" sz="2300" spc="-150" dirty="0">
                <a:solidFill>
                  <a:srgbClr val="E45580"/>
                </a:solidFill>
                <a:effectLst>
                  <a:glow rad="63500">
                    <a:schemeClr val="accent1">
                      <a:satMod val="175000"/>
                      <a:alpha val="40000"/>
                    </a:schemeClr>
                  </a:glow>
                </a:effectLst>
                <a:latin typeface="UVN Bach Dang Nang" panose="02070803090706020303" pitchFamily="18" charset="0"/>
                <a:ea typeface="+mj-ea"/>
              </a:rPr>
              <a:t> dung </a:t>
            </a:r>
            <a:r>
              <a:rPr lang="en-US" altLang="zh-CN" sz="2300" spc="-150" dirty="0" err="1">
                <a:solidFill>
                  <a:srgbClr val="E45580"/>
                </a:solidFill>
                <a:effectLst>
                  <a:glow rad="63500">
                    <a:schemeClr val="accent1">
                      <a:satMod val="175000"/>
                      <a:alpha val="40000"/>
                    </a:schemeClr>
                  </a:glow>
                </a:effectLst>
                <a:latin typeface="UVN Bach Dang Nang" panose="02070803090706020303" pitchFamily="18" charset="0"/>
                <a:ea typeface="+mj-ea"/>
              </a:rPr>
              <a:t>các</a:t>
            </a:r>
            <a:r>
              <a:rPr lang="en-US" altLang="zh-CN" sz="2300" spc="-150" dirty="0">
                <a:solidFill>
                  <a:srgbClr val="E4558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E45580"/>
                </a:solidFill>
                <a:effectLst>
                  <a:glow rad="63500">
                    <a:schemeClr val="accent1">
                      <a:satMod val="175000"/>
                      <a:alpha val="40000"/>
                    </a:schemeClr>
                  </a:glow>
                </a:effectLst>
                <a:latin typeface="UVN Bach Dang Nang" panose="02070803090706020303" pitchFamily="18" charset="0"/>
                <a:ea typeface="+mj-ea"/>
              </a:rPr>
              <a:t>tục</a:t>
            </a:r>
            <a:r>
              <a:rPr lang="en-US" altLang="zh-CN" sz="2300" spc="-150" dirty="0">
                <a:solidFill>
                  <a:srgbClr val="E4558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E45580"/>
                </a:solidFill>
                <a:effectLst>
                  <a:glow rad="63500">
                    <a:schemeClr val="accent1">
                      <a:satMod val="175000"/>
                      <a:alpha val="40000"/>
                    </a:schemeClr>
                  </a:glow>
                </a:effectLst>
                <a:latin typeface="UVN Bach Dang Nang" panose="02070803090706020303" pitchFamily="18" charset="0"/>
                <a:ea typeface="+mj-ea"/>
              </a:rPr>
              <a:t>ngữ</a:t>
            </a:r>
            <a:r>
              <a:rPr lang="en-US" altLang="zh-CN" sz="2300" spc="-150" dirty="0">
                <a:solidFill>
                  <a:srgbClr val="E4558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E45580"/>
                </a:solidFill>
                <a:effectLst>
                  <a:glow rad="63500">
                    <a:schemeClr val="accent1">
                      <a:satMod val="175000"/>
                      <a:alpha val="40000"/>
                    </a:schemeClr>
                  </a:glow>
                </a:effectLst>
                <a:latin typeface="UVN Bach Dang Nang" panose="02070803090706020303" pitchFamily="18" charset="0"/>
                <a:ea typeface="+mj-ea"/>
              </a:rPr>
              <a:t>trên</a:t>
            </a:r>
            <a:r>
              <a:rPr lang="en-US" altLang="zh-CN" sz="2300" spc="-150" dirty="0">
                <a:solidFill>
                  <a:srgbClr val="E4558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E45580"/>
                </a:solidFill>
                <a:effectLst>
                  <a:glow rad="63500">
                    <a:schemeClr val="accent1">
                      <a:satMod val="175000"/>
                      <a:alpha val="40000"/>
                    </a:schemeClr>
                  </a:glow>
                </a:effectLst>
                <a:latin typeface="UVN Bach Dang Nang" panose="02070803090706020303" pitchFamily="18" charset="0"/>
                <a:ea typeface="+mj-ea"/>
              </a:rPr>
              <a:t>hãy</a:t>
            </a:r>
            <a:r>
              <a:rPr lang="en-US" altLang="zh-CN" sz="2300" spc="-150" dirty="0">
                <a:solidFill>
                  <a:srgbClr val="E4558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E45580"/>
                </a:solidFill>
                <a:effectLst>
                  <a:glow rad="63500">
                    <a:schemeClr val="accent1">
                      <a:satMod val="175000"/>
                      <a:alpha val="40000"/>
                    </a:schemeClr>
                  </a:glow>
                </a:effectLst>
                <a:latin typeface="UVN Bach Dang Nang" panose="02070803090706020303" pitchFamily="18" charset="0"/>
                <a:ea typeface="+mj-ea"/>
              </a:rPr>
              <a:t>xếp</a:t>
            </a:r>
            <a:r>
              <a:rPr lang="en-US" altLang="zh-CN" sz="2300" spc="-150" dirty="0">
                <a:solidFill>
                  <a:srgbClr val="E4558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E45580"/>
                </a:solidFill>
                <a:effectLst>
                  <a:glow rad="63500">
                    <a:schemeClr val="accent1">
                      <a:satMod val="175000"/>
                      <a:alpha val="40000"/>
                    </a:schemeClr>
                  </a:glow>
                </a:effectLst>
                <a:latin typeface="UVN Bach Dang Nang" panose="02070803090706020303" pitchFamily="18" charset="0"/>
                <a:ea typeface="+mj-ea"/>
              </a:rPr>
              <a:t>chúng</a:t>
            </a:r>
            <a:r>
              <a:rPr lang="en-US" altLang="zh-CN" sz="2300" spc="-150" dirty="0">
                <a:solidFill>
                  <a:srgbClr val="E4558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E45580"/>
                </a:solidFill>
                <a:effectLst>
                  <a:glow rad="63500">
                    <a:schemeClr val="accent1">
                      <a:satMod val="175000"/>
                      <a:alpha val="40000"/>
                    </a:schemeClr>
                  </a:glow>
                </a:effectLst>
                <a:latin typeface="UVN Bach Dang Nang" panose="02070803090706020303" pitchFamily="18" charset="0"/>
                <a:ea typeface="+mj-ea"/>
              </a:rPr>
              <a:t>vào</a:t>
            </a:r>
            <a:r>
              <a:rPr lang="en-US" altLang="zh-CN" sz="2300" spc="-150" dirty="0">
                <a:solidFill>
                  <a:srgbClr val="E45580"/>
                </a:solidFill>
                <a:effectLst>
                  <a:glow rad="63500">
                    <a:schemeClr val="accent1">
                      <a:satMod val="175000"/>
                      <a:alpha val="40000"/>
                    </a:schemeClr>
                  </a:glow>
                </a:effectLst>
                <a:latin typeface="UVN Bach Dang Nang" panose="02070803090706020303" pitchFamily="18" charset="0"/>
                <a:ea typeface="+mj-ea"/>
              </a:rPr>
              <a:t> 3 </a:t>
            </a:r>
            <a:r>
              <a:rPr lang="en-US" altLang="zh-CN" sz="2300" spc="-150" dirty="0" err="1">
                <a:solidFill>
                  <a:srgbClr val="E45580"/>
                </a:solidFill>
                <a:effectLst>
                  <a:glow rad="63500">
                    <a:schemeClr val="accent1">
                      <a:satMod val="175000"/>
                      <a:alpha val="40000"/>
                    </a:schemeClr>
                  </a:glow>
                </a:effectLst>
                <a:latin typeface="UVN Bach Dang Nang" panose="02070803090706020303" pitchFamily="18" charset="0"/>
                <a:ea typeface="+mj-ea"/>
              </a:rPr>
              <a:t>nhóm</a:t>
            </a:r>
            <a:r>
              <a:rPr lang="en-US" altLang="zh-CN" sz="2300" spc="-150" dirty="0">
                <a:solidFill>
                  <a:srgbClr val="E4558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E45580"/>
                </a:solidFill>
                <a:effectLst>
                  <a:glow rad="63500">
                    <a:schemeClr val="accent1">
                      <a:satMod val="175000"/>
                      <a:alpha val="40000"/>
                    </a:schemeClr>
                  </a:glow>
                </a:effectLst>
                <a:latin typeface="UVN Bach Dang Nang" panose="02070803090706020303" pitchFamily="18" charset="0"/>
                <a:ea typeface="+mj-ea"/>
              </a:rPr>
              <a:t>sau</a:t>
            </a:r>
            <a:endParaRPr lang="zh-CN" altLang="en-US" sz="2300" spc="-150" dirty="0">
              <a:solidFill>
                <a:srgbClr val="E45580"/>
              </a:solidFill>
              <a:effectLst>
                <a:glow rad="63500">
                  <a:schemeClr val="accent1">
                    <a:satMod val="175000"/>
                    <a:alpha val="40000"/>
                  </a:schemeClr>
                </a:glow>
              </a:effectLst>
              <a:latin typeface="UVN Bach Dang Nang" panose="02070803090706020303" pitchFamily="18" charset="0"/>
              <a:ea typeface="+mj-ea"/>
            </a:endParaRPr>
          </a:p>
        </p:txBody>
      </p:sp>
      <p:pic>
        <p:nvPicPr>
          <p:cNvPr id="20" name="Picture 19" descr="Graphical user interface, application&#10;&#10;Description automatically generated">
            <a:extLst>
              <a:ext uri="{FF2B5EF4-FFF2-40B4-BE49-F238E27FC236}">
                <a16:creationId xmlns:a16="http://schemas.microsoft.com/office/drawing/2014/main" id="{71C62830-27D1-4251-AE9A-53E7E20D7D05}"/>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4063" l="10000" r="90000">
                        <a14:foregroundMark x1="29688" y1="91250" x2="29688" y2="91250"/>
                        <a14:foregroundMark x1="35938" y1="94063" x2="35938" y2="94063"/>
                        <a14:foregroundMark x1="44219" y1="92031" x2="44219" y2="92031"/>
                      </a14:backgroundRemoval>
                    </a14:imgEffect>
                  </a14:imgLayer>
                </a14:imgProps>
              </a:ext>
              <a:ext uri="{28A0092B-C50C-407E-A947-70E740481C1C}">
                <a14:useLocalDpi xmlns:a14="http://schemas.microsoft.com/office/drawing/2010/main" val="0"/>
              </a:ext>
            </a:extLst>
          </a:blip>
          <a:stretch>
            <a:fillRect/>
          </a:stretch>
        </p:blipFill>
        <p:spPr>
          <a:xfrm flipH="1">
            <a:off x="6247370" y="1534693"/>
            <a:ext cx="3340876" cy="3802220"/>
          </a:xfrm>
          <a:prstGeom prst="rect">
            <a:avLst/>
          </a:prstGeom>
        </p:spPr>
      </p:pic>
    </p:spTree>
    <p:extLst>
      <p:ext uri="{BB962C8B-B14F-4D97-AF65-F5344CB8AC3E}">
        <p14:creationId xmlns:p14="http://schemas.microsoft.com/office/powerpoint/2010/main" val="3047800746"/>
      </p:ext>
    </p:extLst>
  </p:cSld>
  <p:clrMapOvr>
    <a:masterClrMapping/>
  </p:clrMapOvr>
  <mc:AlternateContent xmlns:mc="http://schemas.openxmlformats.org/markup-compatibility/2006" xmlns:p14="http://schemas.microsoft.com/office/powerpoint/2010/main">
    <mc:Choice Requires="p14">
      <p:transition spd="slow" p14:dur="1200" advClick="0">
        <p:dissolve/>
      </p:transition>
    </mc:Choice>
    <mc:Fallback xmlns="">
      <p:transition spd="slow" advClick="0">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1" nodeType="afterEffect">
                                  <p:stCondLst>
                                    <p:cond delay="0"/>
                                  </p:stCondLst>
                                  <p:iterate type="lt">
                                    <p:tmPct val="0"/>
                                  </p:iterate>
                                  <p:childTnLst>
                                    <p:animRot by="120000">
                                      <p:cBhvr>
                                        <p:cTn id="6" dur="100" fill="hold">
                                          <p:stCondLst>
                                            <p:cond delay="0"/>
                                          </p:stCondLst>
                                        </p:cTn>
                                        <p:tgtEl>
                                          <p:spTgt spid="17"/>
                                        </p:tgtEl>
                                        <p:attrNameLst>
                                          <p:attrName>r</p:attrName>
                                        </p:attrNameLst>
                                      </p:cBhvr>
                                    </p:animRot>
                                    <p:animRot by="-240000">
                                      <p:cBhvr>
                                        <p:cTn id="7" dur="200" fill="hold">
                                          <p:stCondLst>
                                            <p:cond delay="200"/>
                                          </p:stCondLst>
                                        </p:cTn>
                                        <p:tgtEl>
                                          <p:spTgt spid="17"/>
                                        </p:tgtEl>
                                        <p:attrNameLst>
                                          <p:attrName>r</p:attrName>
                                        </p:attrNameLst>
                                      </p:cBhvr>
                                    </p:animRot>
                                    <p:animRot by="240000">
                                      <p:cBhvr>
                                        <p:cTn id="8" dur="200" fill="hold">
                                          <p:stCondLst>
                                            <p:cond delay="400"/>
                                          </p:stCondLst>
                                        </p:cTn>
                                        <p:tgtEl>
                                          <p:spTgt spid="17"/>
                                        </p:tgtEl>
                                        <p:attrNameLst>
                                          <p:attrName>r</p:attrName>
                                        </p:attrNameLst>
                                      </p:cBhvr>
                                    </p:animRot>
                                    <p:animRot by="-240000">
                                      <p:cBhvr>
                                        <p:cTn id="9" dur="200" fill="hold">
                                          <p:stCondLst>
                                            <p:cond delay="600"/>
                                          </p:stCondLst>
                                        </p:cTn>
                                        <p:tgtEl>
                                          <p:spTgt spid="17"/>
                                        </p:tgtEl>
                                        <p:attrNameLst>
                                          <p:attrName>r</p:attrName>
                                        </p:attrNameLst>
                                      </p:cBhvr>
                                    </p:animRot>
                                    <p:animRot by="120000">
                                      <p:cBhvr>
                                        <p:cTn id="10" dur="200" fill="hold">
                                          <p:stCondLst>
                                            <p:cond delay="800"/>
                                          </p:stCondLst>
                                        </p:cTn>
                                        <p:tgtEl>
                                          <p:spTgt spid="17"/>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 presetClass="entr" presetSubtype="1"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00"/>
                                        </p:tgtEl>
                                        <p:attrNameLst>
                                          <p:attrName>style.visibility</p:attrName>
                                        </p:attrNameLst>
                                      </p:cBhvr>
                                      <p:to>
                                        <p:strVal val="visible"/>
                                      </p:to>
                                    </p:set>
                                    <p:animEffect transition="in" filter="wipe(left)">
                                      <p:cBhvr>
                                        <p:cTn id="21" dur="500"/>
                                        <p:tgtEl>
                                          <p:spTgt spid="100"/>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additive="base">
                                        <p:cTn id="26" dur="500" fill="hold"/>
                                        <p:tgtEl>
                                          <p:spTgt spid="4"/>
                                        </p:tgtEl>
                                        <p:attrNameLst>
                                          <p:attrName>ppt_x</p:attrName>
                                        </p:attrNameLst>
                                      </p:cBhvr>
                                      <p:tavLst>
                                        <p:tav tm="0">
                                          <p:val>
                                            <p:strVal val="#ppt_x"/>
                                          </p:val>
                                        </p:tav>
                                        <p:tav tm="100000">
                                          <p:val>
                                            <p:strVal val="#ppt_x"/>
                                          </p:val>
                                        </p:tav>
                                      </p:tavLst>
                                    </p:anim>
                                    <p:anim calcmode="lin" valueType="num">
                                      <p:cBhvr additive="base">
                                        <p:cTn id="2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2"/>
                                        </p:tgtEl>
                                        <p:attrNameLst>
                                          <p:attrName>style.visibility</p:attrName>
                                        </p:attrNameLst>
                                      </p:cBhvr>
                                      <p:to>
                                        <p:strVal val="visible"/>
                                      </p:to>
                                    </p:set>
                                    <p:animEffect transition="in" filter="wipe(left)">
                                      <p:cBhvr>
                                        <p:cTn id="32" dur="500"/>
                                        <p:tgtEl>
                                          <p:spTgt spid="102"/>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additive="base">
                                        <p:cTn id="37" dur="500" fill="hold"/>
                                        <p:tgtEl>
                                          <p:spTgt spid="3"/>
                                        </p:tgtEl>
                                        <p:attrNameLst>
                                          <p:attrName>ppt_x</p:attrName>
                                        </p:attrNameLst>
                                      </p:cBhvr>
                                      <p:tavLst>
                                        <p:tav tm="0">
                                          <p:val>
                                            <p:strVal val="1+#ppt_w/2"/>
                                          </p:val>
                                        </p:tav>
                                        <p:tav tm="100000">
                                          <p:val>
                                            <p:strVal val="#ppt_x"/>
                                          </p:val>
                                        </p:tav>
                                      </p:tavLst>
                                    </p:anim>
                                    <p:anim calcmode="lin" valueType="num">
                                      <p:cBhvr additive="base">
                                        <p:cTn id="3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04"/>
                                        </p:tgtEl>
                                        <p:attrNameLst>
                                          <p:attrName>style.visibility</p:attrName>
                                        </p:attrNameLst>
                                      </p:cBhvr>
                                      <p:to>
                                        <p:strVal val="visible"/>
                                      </p:to>
                                    </p:set>
                                    <p:animEffect transition="in" filter="wipe(left)">
                                      <p:cBhvr>
                                        <p:cTn id="43" dur="5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2" grpId="0"/>
      <p:bldP spid="104" grpId="0"/>
      <p:bldP spid="17"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54" y="0"/>
            <a:ext cx="9141291" cy="5143500"/>
          </a:xfrm>
          <a:prstGeom prst="rect">
            <a:avLst/>
          </a:prstGeom>
        </p:spPr>
      </p:pic>
      <p:grpSp>
        <p:nvGrpSpPr>
          <p:cNvPr id="3" name="Group 2">
            <a:extLst>
              <a:ext uri="{FF2B5EF4-FFF2-40B4-BE49-F238E27FC236}">
                <a16:creationId xmlns:a16="http://schemas.microsoft.com/office/drawing/2014/main" id="{163283EC-BF89-4303-B3BC-BC46162819FC}"/>
              </a:ext>
            </a:extLst>
          </p:cNvPr>
          <p:cNvGrpSpPr/>
          <p:nvPr/>
        </p:nvGrpSpPr>
        <p:grpSpPr>
          <a:xfrm>
            <a:off x="1583563" y="668041"/>
            <a:ext cx="5976874" cy="1095835"/>
            <a:chOff x="1583563" y="668041"/>
            <a:chExt cx="5976874" cy="1095835"/>
          </a:xfrm>
        </p:grpSpPr>
        <p:sp>
          <p:nvSpPr>
            <p:cNvPr id="14" name="文本框 44"/>
            <p:cNvSpPr txBox="1">
              <a:spLocks noChangeArrowheads="1"/>
            </p:cNvSpPr>
            <p:nvPr>
              <p:custDataLst>
                <p:tags r:id="rId4"/>
              </p:custDataLst>
            </p:nvPr>
          </p:nvSpPr>
          <p:spPr bwMode="auto">
            <a:xfrm>
              <a:off x="2293720" y="935570"/>
              <a:ext cx="5266717" cy="828306"/>
            </a:xfrm>
            <a:prstGeom prst="roundRect">
              <a:avLst/>
            </a:prstGeom>
            <a:ln/>
          </p:spPr>
          <p:style>
            <a:lnRef idx="2">
              <a:schemeClr val="accent2"/>
            </a:lnRef>
            <a:fillRef idx="1">
              <a:schemeClr val="lt1"/>
            </a:fillRef>
            <a:effectRef idx="0">
              <a:schemeClr val="accent2"/>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en-US" altLang="zh-CN" sz="3000" dirty="0" err="1">
                  <a:latin typeface="UVN Binh Duong" pitchFamily="2" charset="0"/>
                  <a:ea typeface="微软雅黑" panose="020B0503020204020204" pitchFamily="34" charset="-122"/>
                </a:rPr>
                <a:t>Trạng</a:t>
              </a:r>
              <a:r>
                <a:rPr lang="en-US" altLang="zh-CN" sz="3000" dirty="0">
                  <a:latin typeface="UVN Binh Duong" pitchFamily="2" charset="0"/>
                  <a:ea typeface="微软雅黑" panose="020B0503020204020204" pitchFamily="34" charset="-122"/>
                </a:rPr>
                <a:t> </a:t>
              </a:r>
              <a:r>
                <a:rPr lang="en-US" altLang="zh-CN" sz="3000" dirty="0" err="1">
                  <a:latin typeface="UVN Binh Duong" pitchFamily="2" charset="0"/>
                  <a:ea typeface="微软雅黑" panose="020B0503020204020204" pitchFamily="34" charset="-122"/>
                </a:rPr>
                <a:t>Nguyên</a:t>
              </a:r>
              <a:r>
                <a:rPr lang="en-US" altLang="zh-CN" sz="3000" dirty="0">
                  <a:latin typeface="UVN Binh Duong" pitchFamily="2" charset="0"/>
                  <a:ea typeface="微软雅黑" panose="020B0503020204020204" pitchFamily="34" charset="-122"/>
                </a:rPr>
                <a:t> Nguyễn Hiền</a:t>
              </a:r>
              <a:endParaRPr lang="zh-CN" altLang="en-US" sz="3000" dirty="0">
                <a:latin typeface="UVN Binh Duong" pitchFamily="2" charset="0"/>
                <a:ea typeface="微软雅黑" panose="020B0503020204020204" pitchFamily="34" charset="-122"/>
              </a:endParaRPr>
            </a:p>
          </p:txBody>
        </p:sp>
        <p:grpSp>
          <p:nvGrpSpPr>
            <p:cNvPr id="18" name="组合 17"/>
            <p:cNvGrpSpPr/>
            <p:nvPr/>
          </p:nvGrpSpPr>
          <p:grpSpPr>
            <a:xfrm>
              <a:off x="1583563" y="668041"/>
              <a:ext cx="921897" cy="636224"/>
              <a:chOff x="2907904" y="1569244"/>
              <a:chExt cx="644275" cy="378619"/>
            </a:xfrm>
          </p:grpSpPr>
          <p:sp>
            <p:nvSpPr>
              <p:cNvPr id="6" name="KSO_Shape"/>
              <p:cNvSpPr/>
              <p:nvPr>
                <p:custDataLst>
                  <p:tags r:id="rId5"/>
                </p:custDataLst>
              </p:nvPr>
            </p:nvSpPr>
            <p:spPr>
              <a:xfrm>
                <a:off x="2907904" y="15692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7" name="KSO_Shape"/>
              <p:cNvSpPr/>
              <p:nvPr>
                <p:custDataLst>
                  <p:tags r:id="rId6"/>
                </p:custDataLst>
              </p:nvPr>
            </p:nvSpPr>
            <p:spPr>
              <a:xfrm rot="922652">
                <a:off x="3137175" y="1569434"/>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endParaRPr lang="zh-CN" altLang="en-US" sz="3000" b="1" dirty="0">
                  <a:solidFill>
                    <a:srgbClr val="FFFFFF"/>
                  </a:solidFill>
                  <a:latin typeface="华文中宋" panose="02010600040101010101" pitchFamily="2" charset="-122"/>
                  <a:ea typeface="华文中宋" panose="02010600040101010101" pitchFamily="2" charset="-122"/>
                </a:endParaRPr>
              </a:p>
            </p:txBody>
          </p:sp>
        </p:grpSp>
      </p:grpSp>
      <p:grpSp>
        <p:nvGrpSpPr>
          <p:cNvPr id="4" name="Group 3">
            <a:extLst>
              <a:ext uri="{FF2B5EF4-FFF2-40B4-BE49-F238E27FC236}">
                <a16:creationId xmlns:a16="http://schemas.microsoft.com/office/drawing/2014/main" id="{5CEC48BD-DACB-4DDA-8E39-5510A530D2E8}"/>
              </a:ext>
            </a:extLst>
          </p:cNvPr>
          <p:cNvGrpSpPr/>
          <p:nvPr/>
        </p:nvGrpSpPr>
        <p:grpSpPr>
          <a:xfrm>
            <a:off x="1838030" y="2253638"/>
            <a:ext cx="5941132" cy="1939224"/>
            <a:chOff x="1838030" y="2253638"/>
            <a:chExt cx="5941132" cy="1939224"/>
          </a:xfrm>
        </p:grpSpPr>
        <p:sp>
          <p:nvSpPr>
            <p:cNvPr id="17" name="文本框 44">
              <a:extLst>
                <a:ext uri="{FF2B5EF4-FFF2-40B4-BE49-F238E27FC236}">
                  <a16:creationId xmlns:a16="http://schemas.microsoft.com/office/drawing/2014/main" id="{632AF0AE-88F2-4400-B604-3C4F9DDA44D6}"/>
                </a:ext>
              </a:extLst>
            </p:cNvPr>
            <p:cNvSpPr txBox="1">
              <a:spLocks noChangeArrowheads="1"/>
            </p:cNvSpPr>
            <p:nvPr>
              <p:custDataLst>
                <p:tags r:id="rId1"/>
              </p:custDataLst>
            </p:nvPr>
          </p:nvSpPr>
          <p:spPr bwMode="auto">
            <a:xfrm>
              <a:off x="1838030" y="2697614"/>
              <a:ext cx="5941132" cy="1495248"/>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sz="3200" b="1" dirty="0" err="1">
                  <a:solidFill>
                    <a:srgbClr val="002060"/>
                  </a:solidFill>
                  <a:latin typeface="UVN Bach Dang" panose="02070603080706020303" pitchFamily="18" charset="0"/>
                  <a:cs typeface="Times New Roman" pitchFamily="18" charset="0"/>
                </a:rPr>
                <a:t>Muốn</a:t>
              </a:r>
              <a:r>
                <a:rPr lang="en-US" sz="3200" b="1" dirty="0">
                  <a:solidFill>
                    <a:srgbClr val="002060"/>
                  </a:solidFill>
                  <a:latin typeface="UVN Bach Dang" panose="02070603080706020303" pitchFamily="18" charset="0"/>
                  <a:cs typeface="Times New Roman" pitchFamily="18" charset="0"/>
                </a:rPr>
                <a:t> </a:t>
              </a:r>
              <a:r>
                <a:rPr lang="en-US" sz="3200" b="1" dirty="0" err="1">
                  <a:solidFill>
                    <a:srgbClr val="002060"/>
                  </a:solidFill>
                  <a:latin typeface="UVN Bach Dang" panose="02070603080706020303" pitchFamily="18" charset="0"/>
                  <a:cs typeface="Times New Roman" pitchFamily="18" charset="0"/>
                </a:rPr>
                <a:t>làm</a:t>
              </a:r>
              <a:r>
                <a:rPr lang="en-US" sz="3200" b="1" dirty="0">
                  <a:solidFill>
                    <a:srgbClr val="002060"/>
                  </a:solidFill>
                  <a:latin typeface="UVN Bach Dang" panose="02070603080706020303" pitchFamily="18" charset="0"/>
                  <a:cs typeface="Times New Roman" pitchFamily="18" charset="0"/>
                </a:rPr>
                <a:t> </a:t>
              </a:r>
              <a:r>
                <a:rPr lang="en-US" sz="3200" b="1" dirty="0" err="1">
                  <a:solidFill>
                    <a:srgbClr val="002060"/>
                  </a:solidFill>
                  <a:latin typeface="UVN Bach Dang" panose="02070603080706020303" pitchFamily="18" charset="0"/>
                  <a:cs typeface="Times New Roman" pitchFamily="18" charset="0"/>
                </a:rPr>
                <a:t>được</a:t>
              </a:r>
              <a:r>
                <a:rPr lang="en-US" sz="3200" b="1" dirty="0">
                  <a:solidFill>
                    <a:srgbClr val="002060"/>
                  </a:solidFill>
                  <a:latin typeface="UVN Bach Dang" panose="02070603080706020303" pitchFamily="18" charset="0"/>
                  <a:cs typeface="Times New Roman" pitchFamily="18" charset="0"/>
                </a:rPr>
                <a:t> </a:t>
              </a:r>
              <a:r>
                <a:rPr lang="en-US" sz="3200" b="1" dirty="0" err="1">
                  <a:solidFill>
                    <a:srgbClr val="002060"/>
                  </a:solidFill>
                  <a:latin typeface="UVN Bach Dang" panose="02070603080706020303" pitchFamily="18" charset="0"/>
                  <a:cs typeface="Times New Roman" pitchFamily="18" charset="0"/>
                </a:rPr>
                <a:t>điều</a:t>
              </a:r>
              <a:r>
                <a:rPr lang="en-US" sz="3200" b="1" dirty="0">
                  <a:solidFill>
                    <a:srgbClr val="002060"/>
                  </a:solidFill>
                  <a:latin typeface="UVN Bach Dang" panose="02070603080706020303" pitchFamily="18" charset="0"/>
                  <a:cs typeface="Times New Roman" pitchFamily="18" charset="0"/>
                </a:rPr>
                <a:t> </a:t>
              </a:r>
              <a:r>
                <a:rPr lang="en-US" sz="3200" b="1" dirty="0" err="1">
                  <a:solidFill>
                    <a:srgbClr val="002060"/>
                  </a:solidFill>
                  <a:latin typeface="UVN Bach Dang" panose="02070603080706020303" pitchFamily="18" charset="0"/>
                  <a:cs typeface="Times New Roman" pitchFamily="18" charset="0"/>
                </a:rPr>
                <a:t>mình</a:t>
              </a:r>
              <a:r>
                <a:rPr lang="en-US" sz="3200" b="1" dirty="0">
                  <a:solidFill>
                    <a:srgbClr val="002060"/>
                  </a:solidFill>
                  <a:latin typeface="UVN Bach Dang" panose="02070603080706020303" pitchFamily="18" charset="0"/>
                  <a:cs typeface="Times New Roman" pitchFamily="18" charset="0"/>
                </a:rPr>
                <a:t> </a:t>
              </a:r>
              <a:r>
                <a:rPr lang="en-US" sz="3200" b="1" dirty="0" err="1">
                  <a:solidFill>
                    <a:srgbClr val="002060"/>
                  </a:solidFill>
                  <a:latin typeface="UVN Bach Dang" panose="02070603080706020303" pitchFamily="18" charset="0"/>
                  <a:cs typeface="Times New Roman" pitchFamily="18" charset="0"/>
                </a:rPr>
                <a:t>mong</a:t>
              </a:r>
              <a:r>
                <a:rPr lang="en-US" sz="3200" b="1" dirty="0">
                  <a:solidFill>
                    <a:srgbClr val="002060"/>
                  </a:solidFill>
                  <a:latin typeface="UVN Bach Dang" panose="02070603080706020303" pitchFamily="18" charset="0"/>
                  <a:cs typeface="Times New Roman" pitchFamily="18" charset="0"/>
                </a:rPr>
                <a:t> </a:t>
              </a:r>
              <a:r>
                <a:rPr lang="en-US" sz="3200" b="1" dirty="0" err="1">
                  <a:solidFill>
                    <a:srgbClr val="002060"/>
                  </a:solidFill>
                  <a:latin typeface="UVN Bach Dang" panose="02070603080706020303" pitchFamily="18" charset="0"/>
                  <a:cs typeface="Times New Roman" pitchFamily="18" charset="0"/>
                </a:rPr>
                <a:t>ước</a:t>
              </a:r>
              <a:r>
                <a:rPr lang="en-US" sz="3200" b="1" dirty="0">
                  <a:solidFill>
                    <a:srgbClr val="002060"/>
                  </a:solidFill>
                  <a:latin typeface="UVN Bach Dang" panose="02070603080706020303" pitchFamily="18" charset="0"/>
                  <a:cs typeface="Times New Roman" pitchFamily="18" charset="0"/>
                </a:rPr>
                <a:t> </a:t>
              </a:r>
              <a:r>
                <a:rPr lang="en-US" sz="3200" b="1" dirty="0" err="1">
                  <a:solidFill>
                    <a:srgbClr val="002060"/>
                  </a:solidFill>
                  <a:latin typeface="UVN Bach Dang" panose="02070603080706020303" pitchFamily="18" charset="0"/>
                  <a:cs typeface="Times New Roman" pitchFamily="18" charset="0"/>
                </a:rPr>
                <a:t>cần</a:t>
              </a:r>
              <a:r>
                <a:rPr lang="en-US" sz="3200" b="1" dirty="0">
                  <a:solidFill>
                    <a:srgbClr val="002060"/>
                  </a:solidFill>
                  <a:latin typeface="UVN Bach Dang" panose="02070603080706020303" pitchFamily="18" charset="0"/>
                  <a:cs typeface="Times New Roman" pitchFamily="18" charset="0"/>
                </a:rPr>
                <a:t> </a:t>
              </a:r>
              <a:r>
                <a:rPr lang="en-US" sz="3200" b="1" dirty="0" err="1">
                  <a:solidFill>
                    <a:srgbClr val="002060"/>
                  </a:solidFill>
                  <a:latin typeface="UVN Bach Dang" panose="02070603080706020303" pitchFamily="18" charset="0"/>
                  <a:cs typeface="Times New Roman" pitchFamily="18" charset="0"/>
                </a:rPr>
                <a:t>phải</a:t>
              </a:r>
              <a:r>
                <a:rPr lang="en-US" sz="3200" b="1" dirty="0">
                  <a:solidFill>
                    <a:srgbClr val="002060"/>
                  </a:solidFill>
                  <a:latin typeface="UVN Bach Dang" panose="02070603080706020303" pitchFamily="18" charset="0"/>
                  <a:cs typeface="Times New Roman" pitchFamily="18" charset="0"/>
                </a:rPr>
                <a:t> </a:t>
              </a:r>
              <a:r>
                <a:rPr lang="en-US" sz="3200" b="1" dirty="0" err="1">
                  <a:solidFill>
                    <a:srgbClr val="002060"/>
                  </a:solidFill>
                  <a:latin typeface="UVN Bach Dang" panose="02070603080706020303" pitchFamily="18" charset="0"/>
                  <a:cs typeface="Times New Roman" pitchFamily="18" charset="0"/>
                </a:rPr>
                <a:t>có</a:t>
              </a:r>
              <a:r>
                <a:rPr lang="en-US" sz="3200" b="1" dirty="0">
                  <a:solidFill>
                    <a:srgbClr val="002060"/>
                  </a:solidFill>
                  <a:latin typeface="UVN Bach Dang" panose="02070603080706020303" pitchFamily="18" charset="0"/>
                  <a:cs typeface="Times New Roman" pitchFamily="18" charset="0"/>
                </a:rPr>
                <a:t> </a:t>
              </a:r>
              <a:r>
                <a:rPr lang="en-US" sz="3200" b="1" dirty="0" err="1">
                  <a:solidFill>
                    <a:srgbClr val="002060"/>
                  </a:solidFill>
                  <a:latin typeface="UVN Bach Dang" panose="02070603080706020303" pitchFamily="18" charset="0"/>
                  <a:cs typeface="Times New Roman" pitchFamily="18" charset="0"/>
                </a:rPr>
                <a:t>điều</a:t>
              </a:r>
              <a:r>
                <a:rPr lang="en-US" sz="3200" b="1" dirty="0">
                  <a:solidFill>
                    <a:srgbClr val="002060"/>
                  </a:solidFill>
                  <a:latin typeface="UVN Bach Dang" panose="02070603080706020303" pitchFamily="18" charset="0"/>
                  <a:cs typeface="Times New Roman" pitchFamily="18" charset="0"/>
                </a:rPr>
                <a:t> </a:t>
              </a:r>
              <a:r>
                <a:rPr lang="en-US" sz="3200" b="1" dirty="0" err="1">
                  <a:solidFill>
                    <a:srgbClr val="002060"/>
                  </a:solidFill>
                  <a:latin typeface="UVN Bach Dang" panose="02070603080706020303" pitchFamily="18" charset="0"/>
                  <a:cs typeface="Times New Roman" pitchFamily="18" charset="0"/>
                </a:rPr>
                <a:t>gì</a:t>
              </a:r>
              <a:r>
                <a:rPr lang="en-US" sz="3200" b="1" dirty="0">
                  <a:solidFill>
                    <a:srgbClr val="002060"/>
                  </a:solidFill>
                  <a:latin typeface="UVN Bach Dang" panose="02070603080706020303" pitchFamily="18" charset="0"/>
                  <a:cs typeface="Times New Roman" pitchFamily="18" charset="0"/>
                </a:rPr>
                <a:t>?</a:t>
              </a:r>
              <a:endParaRPr lang="zh-CN" altLang="en-US" sz="3000" dirty="0">
                <a:solidFill>
                  <a:srgbClr val="002060"/>
                </a:solidFill>
                <a:latin typeface="UVN Bach Dang" panose="02070603080706020303" pitchFamily="18" charset="0"/>
                <a:ea typeface="微软雅黑" panose="020B0503020204020204" pitchFamily="34" charset="-122"/>
              </a:endParaRPr>
            </a:p>
          </p:txBody>
        </p:sp>
        <p:grpSp>
          <p:nvGrpSpPr>
            <p:cNvPr id="12" name="组合 17">
              <a:extLst>
                <a:ext uri="{FF2B5EF4-FFF2-40B4-BE49-F238E27FC236}">
                  <a16:creationId xmlns:a16="http://schemas.microsoft.com/office/drawing/2014/main" id="{035DAAFE-841A-4012-ABDD-873B1D52C3EB}"/>
                </a:ext>
              </a:extLst>
            </p:cNvPr>
            <p:cNvGrpSpPr/>
            <p:nvPr/>
          </p:nvGrpSpPr>
          <p:grpSpPr>
            <a:xfrm>
              <a:off x="4005181" y="2253638"/>
              <a:ext cx="921897" cy="636224"/>
              <a:chOff x="2907904" y="1569244"/>
              <a:chExt cx="644275" cy="378619"/>
            </a:xfrm>
          </p:grpSpPr>
          <p:sp>
            <p:nvSpPr>
              <p:cNvPr id="13" name="KSO_Shape">
                <a:extLst>
                  <a:ext uri="{FF2B5EF4-FFF2-40B4-BE49-F238E27FC236}">
                    <a16:creationId xmlns:a16="http://schemas.microsoft.com/office/drawing/2014/main" id="{20E893C8-B2FF-425B-8864-C58C92C71734}"/>
                  </a:ext>
                </a:extLst>
              </p:cNvPr>
              <p:cNvSpPr/>
              <p:nvPr>
                <p:custDataLst>
                  <p:tags r:id="rId2"/>
                </p:custDataLst>
              </p:nvPr>
            </p:nvSpPr>
            <p:spPr>
              <a:xfrm>
                <a:off x="2907904" y="15692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16" name="KSO_Shape">
                <a:extLst>
                  <a:ext uri="{FF2B5EF4-FFF2-40B4-BE49-F238E27FC236}">
                    <a16:creationId xmlns:a16="http://schemas.microsoft.com/office/drawing/2014/main" id="{FCD6FFF9-78B4-45C7-AD98-51E559594576}"/>
                  </a:ext>
                </a:extLst>
              </p:cNvPr>
              <p:cNvSpPr/>
              <p:nvPr>
                <p:custDataLst>
                  <p:tags r:id="rId3"/>
                </p:custDataLst>
              </p:nvPr>
            </p:nvSpPr>
            <p:spPr>
              <a:xfrm rot="922652">
                <a:off x="3137175" y="1569434"/>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endParaRPr lang="zh-CN" altLang="en-US" sz="3000" b="1" dirty="0">
                  <a:solidFill>
                    <a:srgbClr val="FFFFFF"/>
                  </a:solidFill>
                  <a:latin typeface="华文中宋" panose="02010600040101010101" pitchFamily="2" charset="-122"/>
                  <a:ea typeface="华文中宋" panose="02010600040101010101" pitchFamily="2" charset="-122"/>
                </a:endParaRPr>
              </a:p>
            </p:txBody>
          </p:sp>
        </p:grpSp>
      </p:grpSp>
      <p:sp>
        <p:nvSpPr>
          <p:cNvPr id="19" name="TextBox 18">
            <a:extLst>
              <a:ext uri="{FF2B5EF4-FFF2-40B4-BE49-F238E27FC236}">
                <a16:creationId xmlns:a16="http://schemas.microsoft.com/office/drawing/2014/main" id="{54A0EF5C-ED13-425F-B8F2-DE2524610C6D}"/>
              </a:ext>
            </a:extLst>
          </p:cNvPr>
          <p:cNvSpPr txBox="1"/>
          <p:nvPr/>
        </p:nvSpPr>
        <p:spPr>
          <a:xfrm>
            <a:off x="8075596" y="22600"/>
            <a:ext cx="1838425" cy="300082"/>
          </a:xfrm>
          <a:prstGeom prst="rect">
            <a:avLst/>
          </a:prstGeom>
          <a:noFill/>
        </p:spPr>
        <p:txBody>
          <a:bodyPr wrap="square" rtlCol="0">
            <a:spAutoFit/>
          </a:bodyPr>
          <a:lstStyle/>
          <a:p>
            <a:r>
              <a:rPr lang="en-US" dirty="0">
                <a:solidFill>
                  <a:srgbClr val="AAE4E8"/>
                </a:solidFill>
                <a:latin typeface="UTM Loko" panose="02040603050506020204" pitchFamily="18" charset="0"/>
              </a:rPr>
              <a:t>MĂNGNON</a:t>
            </a:r>
          </a:p>
        </p:txBody>
      </p:sp>
    </p:spTree>
    <p:extLst>
      <p:ext uri="{BB962C8B-B14F-4D97-AF65-F5344CB8AC3E}">
        <p14:creationId xmlns:p14="http://schemas.microsoft.com/office/powerpoint/2010/main" val="41636223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airplan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9" name="applause.wav"/>
                                        </p:tgtEl>
                                      </p:cMediaNode>
                                    </p:audio>
                                  </p:subTnLst>
                                </p:cTn>
                              </p:par>
                            </p:childTnLst>
                          </p:cTn>
                        </p:par>
                      </p:childTnLst>
                    </p:cTn>
                  </p:par>
                  <p:par>
                    <p:cTn id="10" fill="hold">
                      <p:stCondLst>
                        <p:cond delay="indefinite"/>
                      </p:stCondLst>
                      <p:childTnLst>
                        <p:par>
                          <p:cTn id="11" fill="hold">
                            <p:stCondLst>
                              <p:cond delay="0"/>
                            </p:stCondLst>
                            <p:childTnLst>
                              <p:par>
                                <p:cTn id="12" presetID="43"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
                                        <p:tgtEl>
                                          <p:spTgt spid="4"/>
                                        </p:tgtEl>
                                      </p:cBhvr>
                                    </p:animEffect>
                                    <p:anim calcmode="lin" valueType="num">
                                      <p:cBhvr>
                                        <p:cTn id="15" dur="400" fill="hold"/>
                                        <p:tgtEl>
                                          <p:spTgt spid="4"/>
                                        </p:tgtEl>
                                        <p:attrNameLst>
                                          <p:attrName>ppt_x</p:attrName>
                                        </p:attrNameLst>
                                      </p:cBhvr>
                                      <p:tavLst>
                                        <p:tav tm="0">
                                          <p:val>
                                            <p:strVal val="#ppt_x"/>
                                          </p:val>
                                        </p:tav>
                                        <p:tav tm="100000">
                                          <p:val>
                                            <p:strVal val="#ppt_x"/>
                                          </p:val>
                                        </p:tav>
                                      </p:tavLst>
                                    </p:anim>
                                    <p:anim calcmode="lin" valueType="num">
                                      <p:cBhvr>
                                        <p:cTn id="16" dur="400" fill="hold"/>
                                        <p:tgtEl>
                                          <p:spTgt spid="4"/>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8">
            <a:hlinkClick r:id="rId3" action="ppaction://hlinksldjump"/>
            <a:extLst>
              <a:ext uri="{FF2B5EF4-FFF2-40B4-BE49-F238E27FC236}">
                <a16:creationId xmlns:a16="http://schemas.microsoft.com/office/drawing/2014/main" id="{1D147888-09F5-4579-B186-0F61382E74D7}"/>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5968058" y="1262654"/>
            <a:ext cx="2608834" cy="3222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7">
            <a:hlinkClick r:id="rId6" action="ppaction://hlinksldjump"/>
            <a:extLst>
              <a:ext uri="{FF2B5EF4-FFF2-40B4-BE49-F238E27FC236}">
                <a16:creationId xmlns:a16="http://schemas.microsoft.com/office/drawing/2014/main" id="{865355F4-2955-49F2-9F2F-C073357C0073}"/>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587304" y="2081533"/>
            <a:ext cx="2704839" cy="2744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hlinkClick r:id="rId9" action="ppaction://hlinksldjump"/>
            <a:extLst>
              <a:ext uri="{FF2B5EF4-FFF2-40B4-BE49-F238E27FC236}">
                <a16:creationId xmlns:a16="http://schemas.microsoft.com/office/drawing/2014/main" id="{F2DDD7EC-9466-43AF-8DD4-137DB4603D15}"/>
              </a:ext>
            </a:extLst>
          </p:cNvPr>
          <p:cNvPicPr>
            <a:picLocks noChangeAspect="1"/>
          </p:cNvPicPr>
          <p:nvPr/>
        </p:nvPicPr>
        <p:blipFill>
          <a:blip r:embed="rId10" cstate="print">
            <a:extLst>
              <a:ext uri="{BEBA8EAE-BF5A-486C-A8C5-ECC9F3942E4B}">
                <a14:imgProps xmlns:a14="http://schemas.microsoft.com/office/drawing/2010/main">
                  <a14:imgLayer r:embed="rId11">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725767" y="1481929"/>
            <a:ext cx="2964539" cy="2964539"/>
          </a:xfrm>
          <a:prstGeom prst="rect">
            <a:avLst/>
          </a:prstGeom>
        </p:spPr>
      </p:pic>
      <p:pic>
        <p:nvPicPr>
          <p:cNvPr id="14" name="Picture 14" descr="Đám mây dịch vụ lưu trữ Web Internet Máy học Amazon dịch Vụ Web - phim đám  mây 1270*771 minh bạch Png Tải về miễn phí - Màu Xanh, Trái Tim, Bầu Trời.">
            <a:extLst>
              <a:ext uri="{FF2B5EF4-FFF2-40B4-BE49-F238E27FC236}">
                <a16:creationId xmlns:a16="http://schemas.microsoft.com/office/drawing/2014/main" id="{BAE42C10-D95B-42F1-AA57-AE64AA0DE94C}"/>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995698" y="737410"/>
            <a:ext cx="1114528" cy="67661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Đám mây dịch vụ lưu trữ Web Internet Máy học Amazon dịch Vụ Web - phim đám  mây 1270*771 minh bạch Png Tải về miễn phí - Màu Xanh, Trái Tim, Bầu Trời.">
            <a:extLst>
              <a:ext uri="{FF2B5EF4-FFF2-40B4-BE49-F238E27FC236}">
                <a16:creationId xmlns:a16="http://schemas.microsoft.com/office/drawing/2014/main" id="{56CD3459-116F-4270-8025-71EF01DBDB3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690424" y="-123770"/>
            <a:ext cx="1937415" cy="117617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4" descr="Đám mây dịch vụ lưu trữ Web Internet Máy học Amazon dịch Vụ Web - phim đám  mây 1270*771 minh bạch Png Tải về miễn phí - Màu Xanh, Trái Tim, Bầu Trời.">
            <a:extLst>
              <a:ext uri="{FF2B5EF4-FFF2-40B4-BE49-F238E27FC236}">
                <a16:creationId xmlns:a16="http://schemas.microsoft.com/office/drawing/2014/main" id="{A0E202DC-52FB-48DB-ABEC-7BB0B9754BBF}"/>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319499" y="-123770"/>
            <a:ext cx="4338438" cy="159667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6" descr="117 reference of sunlight png transparent background | Sun clip art, Happy  sunshine, Sun drawing">
            <a:hlinkClick r:id="rId15" action="ppaction://hlinksldjump"/>
            <a:extLst>
              <a:ext uri="{FF2B5EF4-FFF2-40B4-BE49-F238E27FC236}">
                <a16:creationId xmlns:a16="http://schemas.microsoft.com/office/drawing/2014/main" id="{3B46B6BA-9CB5-485C-A999-AC99B7FFF736}"/>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339018" y="0"/>
            <a:ext cx="1596671" cy="1596671"/>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19BD3CA8-FBC9-4473-92F9-562444F2CB07}"/>
              </a:ext>
            </a:extLst>
          </p:cNvPr>
          <p:cNvSpPr txBox="1"/>
          <p:nvPr/>
        </p:nvSpPr>
        <p:spPr>
          <a:xfrm>
            <a:off x="2003643" y="408548"/>
            <a:ext cx="4898518" cy="586764"/>
          </a:xfrm>
          <a:prstGeom prst="rect">
            <a:avLst/>
          </a:prstGeom>
          <a:noFill/>
        </p:spPr>
        <p:txBody>
          <a:bodyPr wrap="square">
            <a:spAutoFit/>
          </a:bodyPr>
          <a:lstStyle/>
          <a:p>
            <a:pPr marL="0" marR="0" lvl="0" indent="0" algn="ctr" defTabSz="685800" rtl="0" eaLnBrk="1" fontAlgn="auto" latinLnBrk="0" hangingPunct="1">
              <a:lnSpc>
                <a:spcPct val="150000"/>
              </a:lnSpc>
              <a:spcBef>
                <a:spcPts val="0"/>
              </a:spcBef>
              <a:spcAft>
                <a:spcPts val="0"/>
              </a:spcAft>
              <a:buClrTx/>
              <a:buSzTx/>
              <a:buFontTx/>
              <a:buNone/>
              <a:tabLst/>
              <a:defRPr/>
            </a:pPr>
            <a:r>
              <a:rPr lang="en-US" altLang="zh-CN" sz="2500" b="1" kern="0" spc="300" dirty="0" err="1">
                <a:solidFill>
                  <a:srgbClr val="E45580"/>
                </a:solidFill>
                <a:effectLst>
                  <a:reflection blurRad="6350" stA="60000" endA="900" endPos="60000" dist="29997" dir="5400000" sy="-100000" algn="bl" rotWithShape="0"/>
                </a:effectLst>
                <a:latin typeface="UTM American Sans" panose="02040603050506020204" pitchFamily="18" charset="0"/>
                <a:ea typeface="华文隶书" panose="02010800040101010101" pitchFamily="2" charset="-122"/>
                <a:cs typeface="Microsoft New Tai Lue" panose="020B0502040204020203" pitchFamily="34" charset="0"/>
              </a:rPr>
              <a:t>Bông</a:t>
            </a:r>
            <a:r>
              <a:rPr lang="en-US" altLang="zh-CN" sz="2500" b="1" kern="0" spc="300" dirty="0">
                <a:solidFill>
                  <a:srgbClr val="E45580"/>
                </a:solidFill>
                <a:effectLst>
                  <a:reflection blurRad="6350" stA="60000" endA="900" endPos="60000" dist="29997" dir="5400000" sy="-100000" algn="bl" rotWithShape="0"/>
                </a:effectLst>
                <a:latin typeface="UTM American Sans" panose="02040603050506020204" pitchFamily="18" charset="0"/>
                <a:ea typeface="华文隶书" panose="02010800040101010101" pitchFamily="2" charset="-122"/>
                <a:cs typeface="Microsoft New Tai Lue" panose="020B0502040204020203" pitchFamily="34" charset="0"/>
              </a:rPr>
              <a:t> </a:t>
            </a:r>
            <a:r>
              <a:rPr lang="en-US" altLang="zh-CN" sz="2500" b="1" kern="0" spc="300" dirty="0" err="1">
                <a:solidFill>
                  <a:srgbClr val="E45580"/>
                </a:solidFill>
                <a:effectLst>
                  <a:reflection blurRad="6350" stA="60000" endA="900" endPos="60000" dist="29997" dir="5400000" sy="-100000" algn="bl" rotWithShape="0"/>
                </a:effectLst>
                <a:latin typeface="UTM American Sans" panose="02040603050506020204" pitchFamily="18" charset="0"/>
                <a:ea typeface="华文隶书" panose="02010800040101010101" pitchFamily="2" charset="-122"/>
                <a:cs typeface="Microsoft New Tai Lue" panose="020B0502040204020203" pitchFamily="34" charset="0"/>
              </a:rPr>
              <a:t>hoa</a:t>
            </a:r>
            <a:r>
              <a:rPr lang="en-US" altLang="zh-CN" sz="2500" b="1" kern="0" spc="300" dirty="0">
                <a:solidFill>
                  <a:srgbClr val="E45580"/>
                </a:solidFill>
                <a:effectLst>
                  <a:reflection blurRad="6350" stA="60000" endA="900" endPos="60000" dist="29997" dir="5400000" sy="-100000" algn="bl" rotWithShape="0"/>
                </a:effectLst>
                <a:latin typeface="UTM American Sans" panose="02040603050506020204" pitchFamily="18" charset="0"/>
                <a:ea typeface="华文隶书" panose="02010800040101010101" pitchFamily="2" charset="-122"/>
                <a:cs typeface="Microsoft New Tai Lue" panose="020B0502040204020203" pitchFamily="34" charset="0"/>
              </a:rPr>
              <a:t> </a:t>
            </a:r>
            <a:r>
              <a:rPr lang="en-US" altLang="zh-CN" sz="2500" b="1" kern="0" spc="300" dirty="0" err="1">
                <a:solidFill>
                  <a:srgbClr val="E45580"/>
                </a:solidFill>
                <a:effectLst>
                  <a:reflection blurRad="6350" stA="60000" endA="900" endPos="60000" dist="29997" dir="5400000" sy="-100000" algn="bl" rotWithShape="0"/>
                </a:effectLst>
                <a:latin typeface="UTM American Sans" panose="02040603050506020204" pitchFamily="18" charset="0"/>
                <a:ea typeface="华文隶书" panose="02010800040101010101" pitchFamily="2" charset="-122"/>
                <a:cs typeface="Microsoft New Tai Lue" panose="020B0502040204020203" pitchFamily="34" charset="0"/>
              </a:rPr>
              <a:t>hạnh</a:t>
            </a:r>
            <a:r>
              <a:rPr lang="en-US" altLang="zh-CN" sz="2500" b="1" kern="0" spc="300" dirty="0">
                <a:solidFill>
                  <a:srgbClr val="E45580"/>
                </a:solidFill>
                <a:effectLst>
                  <a:reflection blurRad="6350" stA="60000" endA="900" endPos="60000" dist="29997" dir="5400000" sy="-100000" algn="bl" rotWithShape="0"/>
                </a:effectLst>
                <a:latin typeface="UTM American Sans" panose="02040603050506020204" pitchFamily="18" charset="0"/>
                <a:ea typeface="华文隶书" panose="02010800040101010101" pitchFamily="2" charset="-122"/>
                <a:cs typeface="Microsoft New Tai Lue" panose="020B0502040204020203" pitchFamily="34" charset="0"/>
              </a:rPr>
              <a:t> </a:t>
            </a:r>
            <a:r>
              <a:rPr lang="en-US" altLang="zh-CN" sz="2500" b="1" kern="0" spc="300" dirty="0" err="1">
                <a:solidFill>
                  <a:srgbClr val="E45580"/>
                </a:solidFill>
                <a:effectLst>
                  <a:reflection blurRad="6350" stA="60000" endA="900" endPos="60000" dist="29997" dir="5400000" sy="-100000" algn="bl" rotWithShape="0"/>
                </a:effectLst>
                <a:latin typeface="UTM American Sans" panose="02040603050506020204" pitchFamily="18" charset="0"/>
                <a:ea typeface="华文隶书" panose="02010800040101010101" pitchFamily="2" charset="-122"/>
                <a:cs typeface="Microsoft New Tai Lue" panose="020B0502040204020203" pitchFamily="34" charset="0"/>
              </a:rPr>
              <a:t>phúc</a:t>
            </a:r>
            <a:endParaRPr kumimoji="0" lang="zh-CN" altLang="en-US" sz="2500" b="1" i="0" u="none" strike="noStrike" kern="0" cap="none" spc="300" normalizeH="0" baseline="0" noProof="0" dirty="0">
              <a:ln>
                <a:noFill/>
              </a:ln>
              <a:solidFill>
                <a:srgbClr val="E45580"/>
              </a:solidFill>
              <a:effectLst>
                <a:reflection blurRad="6350" stA="60000" endA="900" endPos="60000" dist="29997"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endParaRPr>
          </a:p>
        </p:txBody>
      </p:sp>
      <p:sp>
        <p:nvSpPr>
          <p:cNvPr id="17" name="TextBox 16">
            <a:extLst>
              <a:ext uri="{FF2B5EF4-FFF2-40B4-BE49-F238E27FC236}">
                <a16:creationId xmlns:a16="http://schemas.microsoft.com/office/drawing/2014/main" id="{0DF1D8FC-1913-454B-B467-845DAF31B909}"/>
              </a:ext>
            </a:extLst>
          </p:cNvPr>
          <p:cNvSpPr txBox="1"/>
          <p:nvPr/>
        </p:nvSpPr>
        <p:spPr>
          <a:xfrm>
            <a:off x="8075596" y="22600"/>
            <a:ext cx="1838425" cy="300082"/>
          </a:xfrm>
          <a:prstGeom prst="rect">
            <a:avLst/>
          </a:prstGeom>
          <a:noFill/>
        </p:spPr>
        <p:txBody>
          <a:bodyPr wrap="square" rtlCol="0">
            <a:spAutoFit/>
          </a:bodyPr>
          <a:lstStyle/>
          <a:p>
            <a:r>
              <a:rPr lang="en-US" dirty="0">
                <a:solidFill>
                  <a:srgbClr val="AAE4E8"/>
                </a:solidFill>
                <a:latin typeface="UTM Loko" panose="02040603050506020204" pitchFamily="18" charset="0"/>
              </a:rPr>
              <a:t>MĂNGNON</a:t>
            </a:r>
          </a:p>
        </p:txBody>
      </p:sp>
    </p:spTree>
    <p:extLst>
      <p:ext uri="{BB962C8B-B14F-4D97-AF65-F5344CB8AC3E}">
        <p14:creationId xmlns:p14="http://schemas.microsoft.com/office/powerpoint/2010/main" val="13975158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3"/>
                                        </p:tgtEl>
                                        <p:attrNameLst>
                                          <p:attrName>r</p:attrName>
                                        </p:attrNameLst>
                                      </p:cBhvr>
                                    </p:animRot>
                                    <p:animRot by="-240000">
                                      <p:cBhvr>
                                        <p:cTn id="7" dur="200" fill="hold">
                                          <p:stCondLst>
                                            <p:cond delay="200"/>
                                          </p:stCondLst>
                                        </p:cTn>
                                        <p:tgtEl>
                                          <p:spTgt spid="13"/>
                                        </p:tgtEl>
                                        <p:attrNameLst>
                                          <p:attrName>r</p:attrName>
                                        </p:attrNameLst>
                                      </p:cBhvr>
                                    </p:animRot>
                                    <p:animRot by="240000">
                                      <p:cBhvr>
                                        <p:cTn id="8" dur="200" fill="hold">
                                          <p:stCondLst>
                                            <p:cond delay="400"/>
                                          </p:stCondLst>
                                        </p:cTn>
                                        <p:tgtEl>
                                          <p:spTgt spid="13"/>
                                        </p:tgtEl>
                                        <p:attrNameLst>
                                          <p:attrName>r</p:attrName>
                                        </p:attrNameLst>
                                      </p:cBhvr>
                                    </p:animRot>
                                    <p:animRot by="-240000">
                                      <p:cBhvr>
                                        <p:cTn id="9" dur="200" fill="hold">
                                          <p:stCondLst>
                                            <p:cond delay="600"/>
                                          </p:stCondLst>
                                        </p:cTn>
                                        <p:tgtEl>
                                          <p:spTgt spid="13"/>
                                        </p:tgtEl>
                                        <p:attrNameLst>
                                          <p:attrName>r</p:attrName>
                                        </p:attrNameLst>
                                      </p:cBhvr>
                                    </p:animRot>
                                    <p:animRot by="120000">
                                      <p:cBhvr>
                                        <p:cTn id="10" dur="200" fill="hold">
                                          <p:stCondLst>
                                            <p:cond delay="800"/>
                                          </p:stCondLst>
                                        </p:cTn>
                                        <p:tgtEl>
                                          <p:spTgt spid="13"/>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1"/>
                                        </p:tgtEl>
                                        <p:attrNameLst>
                                          <p:attrName>r</p:attrName>
                                        </p:attrNameLst>
                                      </p:cBhvr>
                                    </p:animRot>
                                    <p:animRot by="-240000">
                                      <p:cBhvr>
                                        <p:cTn id="13" dur="200" fill="hold">
                                          <p:stCondLst>
                                            <p:cond delay="200"/>
                                          </p:stCondLst>
                                        </p:cTn>
                                        <p:tgtEl>
                                          <p:spTgt spid="11"/>
                                        </p:tgtEl>
                                        <p:attrNameLst>
                                          <p:attrName>r</p:attrName>
                                        </p:attrNameLst>
                                      </p:cBhvr>
                                    </p:animRot>
                                    <p:animRot by="240000">
                                      <p:cBhvr>
                                        <p:cTn id="14" dur="200" fill="hold">
                                          <p:stCondLst>
                                            <p:cond delay="400"/>
                                          </p:stCondLst>
                                        </p:cTn>
                                        <p:tgtEl>
                                          <p:spTgt spid="11"/>
                                        </p:tgtEl>
                                        <p:attrNameLst>
                                          <p:attrName>r</p:attrName>
                                        </p:attrNameLst>
                                      </p:cBhvr>
                                    </p:animRot>
                                    <p:animRot by="-240000">
                                      <p:cBhvr>
                                        <p:cTn id="15" dur="200" fill="hold">
                                          <p:stCondLst>
                                            <p:cond delay="600"/>
                                          </p:stCondLst>
                                        </p:cTn>
                                        <p:tgtEl>
                                          <p:spTgt spid="11"/>
                                        </p:tgtEl>
                                        <p:attrNameLst>
                                          <p:attrName>r</p:attrName>
                                        </p:attrNameLst>
                                      </p:cBhvr>
                                    </p:animRot>
                                    <p:animRot by="120000">
                                      <p:cBhvr>
                                        <p:cTn id="16" dur="200" fill="hold">
                                          <p:stCondLst>
                                            <p:cond delay="800"/>
                                          </p:stCondLst>
                                        </p:cTn>
                                        <p:tgtEl>
                                          <p:spTgt spid="11"/>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10"/>
                                        </p:tgtEl>
                                        <p:attrNameLst>
                                          <p:attrName>r</p:attrName>
                                        </p:attrNameLst>
                                      </p:cBhvr>
                                    </p:animRot>
                                    <p:animRot by="-240000">
                                      <p:cBhvr>
                                        <p:cTn id="19" dur="200" fill="hold">
                                          <p:stCondLst>
                                            <p:cond delay="200"/>
                                          </p:stCondLst>
                                        </p:cTn>
                                        <p:tgtEl>
                                          <p:spTgt spid="10"/>
                                        </p:tgtEl>
                                        <p:attrNameLst>
                                          <p:attrName>r</p:attrName>
                                        </p:attrNameLst>
                                      </p:cBhvr>
                                    </p:animRot>
                                    <p:animRot by="240000">
                                      <p:cBhvr>
                                        <p:cTn id="20" dur="200" fill="hold">
                                          <p:stCondLst>
                                            <p:cond delay="400"/>
                                          </p:stCondLst>
                                        </p:cTn>
                                        <p:tgtEl>
                                          <p:spTgt spid="10"/>
                                        </p:tgtEl>
                                        <p:attrNameLst>
                                          <p:attrName>r</p:attrName>
                                        </p:attrNameLst>
                                      </p:cBhvr>
                                    </p:animRot>
                                    <p:animRot by="-240000">
                                      <p:cBhvr>
                                        <p:cTn id="21" dur="200" fill="hold">
                                          <p:stCondLst>
                                            <p:cond delay="600"/>
                                          </p:stCondLst>
                                        </p:cTn>
                                        <p:tgtEl>
                                          <p:spTgt spid="10"/>
                                        </p:tgtEl>
                                        <p:attrNameLst>
                                          <p:attrName>r</p:attrName>
                                        </p:attrNameLst>
                                      </p:cBhvr>
                                    </p:animRot>
                                    <p:animRot by="120000">
                                      <p:cBhvr>
                                        <p:cTn id="22"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圆角矩形 14"/>
          <p:cNvSpPr/>
          <p:nvPr/>
        </p:nvSpPr>
        <p:spPr>
          <a:xfrm>
            <a:off x="1427285" y="1434298"/>
            <a:ext cx="2982430" cy="485395"/>
          </a:xfrm>
          <a:custGeom>
            <a:avLst/>
            <a:gdLst/>
            <a:ahLst/>
            <a:cxnLst/>
            <a:rect l="l" t="t" r="r" b="b"/>
            <a:pathLst>
              <a:path w="3960440" h="648072">
                <a:moveTo>
                  <a:pt x="0" y="0"/>
                </a:moveTo>
                <a:lnTo>
                  <a:pt x="3636404" y="0"/>
                </a:lnTo>
                <a:cubicBezTo>
                  <a:pt x="3815364" y="0"/>
                  <a:pt x="3960440" y="145076"/>
                  <a:pt x="3960440" y="324036"/>
                </a:cubicBezTo>
                <a:cubicBezTo>
                  <a:pt x="3960440" y="502996"/>
                  <a:pt x="3815364" y="648072"/>
                  <a:pt x="3636404" y="648072"/>
                </a:cubicBezTo>
                <a:lnTo>
                  <a:pt x="0" y="648072"/>
                </a:lnTo>
                <a:close/>
              </a:path>
            </a:pathLst>
          </a:custGeom>
          <a:solidFill>
            <a:schemeClr val="accent1"/>
          </a:solidFill>
          <a:ln w="25400" cap="flat" cmpd="sng" algn="ctr">
            <a:noFill/>
            <a:prstDash val="solid"/>
          </a:ln>
          <a:effectLst/>
        </p:spPr>
        <p:txBody>
          <a:bodyPr rtlCol="0" anchor="ctr"/>
          <a:lstStyle/>
          <a:p>
            <a:pPr algn="ctr" defTabSz="685800" fontAlgn="base">
              <a:spcBef>
                <a:spcPct val="0"/>
              </a:spcBef>
              <a:spcAft>
                <a:spcPct val="0"/>
              </a:spcAft>
              <a:defRPr/>
            </a:pPr>
            <a:r>
              <a:rPr lang="en-US" altLang="zh-CN" sz="2400" b="1" kern="0" dirty="0" err="1">
                <a:solidFill>
                  <a:srgbClr val="002060"/>
                </a:solidFill>
                <a:latin typeface="微软雅黑" pitchFamily="34" charset="-122"/>
                <a:ea typeface="微软雅黑" pitchFamily="34" charset="-122"/>
              </a:rPr>
              <a:t>Câu</a:t>
            </a:r>
            <a:r>
              <a:rPr lang="en-US" altLang="zh-CN" sz="2400" b="1" kern="0" dirty="0">
                <a:solidFill>
                  <a:srgbClr val="002060"/>
                </a:solidFill>
                <a:latin typeface="微软雅黑" pitchFamily="34" charset="-122"/>
                <a:ea typeface="微软雅黑" pitchFamily="34" charset="-122"/>
              </a:rPr>
              <a:t> 1 </a:t>
            </a:r>
            <a:r>
              <a:rPr lang="en-US" altLang="zh-CN" sz="2400" b="1" kern="0" dirty="0" err="1">
                <a:solidFill>
                  <a:srgbClr val="002060"/>
                </a:solidFill>
                <a:latin typeface="微软雅黑" pitchFamily="34" charset="-122"/>
                <a:ea typeface="微软雅黑" pitchFamily="34" charset="-122"/>
              </a:rPr>
              <a:t>và</a:t>
            </a:r>
            <a:r>
              <a:rPr lang="en-US" altLang="zh-CN" sz="2400" b="1" kern="0" dirty="0">
                <a:solidFill>
                  <a:srgbClr val="002060"/>
                </a:solidFill>
                <a:latin typeface="微软雅黑" pitchFamily="34" charset="-122"/>
                <a:ea typeface="微软雅黑" pitchFamily="34" charset="-122"/>
              </a:rPr>
              <a:t> </a:t>
            </a:r>
            <a:r>
              <a:rPr lang="en-US" altLang="zh-CN" sz="2400" b="1" kern="0" dirty="0" err="1">
                <a:solidFill>
                  <a:srgbClr val="002060"/>
                </a:solidFill>
                <a:latin typeface="微软雅黑" pitchFamily="34" charset="-122"/>
                <a:ea typeface="微软雅黑" pitchFamily="34" charset="-122"/>
              </a:rPr>
              <a:t>câu</a:t>
            </a:r>
            <a:r>
              <a:rPr lang="en-US" altLang="zh-CN" sz="2400" b="1" kern="0" dirty="0">
                <a:solidFill>
                  <a:srgbClr val="002060"/>
                </a:solidFill>
                <a:latin typeface="微软雅黑" pitchFamily="34" charset="-122"/>
                <a:ea typeface="微软雅黑" pitchFamily="34" charset="-122"/>
              </a:rPr>
              <a:t> 3</a:t>
            </a:r>
            <a:endParaRPr lang="zh-CN" altLang="en-US" sz="2400" b="1" kern="0" dirty="0">
              <a:solidFill>
                <a:srgbClr val="002060"/>
              </a:solidFill>
              <a:latin typeface="微软雅黑" pitchFamily="34" charset="-122"/>
              <a:ea typeface="微软雅黑" pitchFamily="34" charset="-122"/>
            </a:endParaRPr>
          </a:p>
        </p:txBody>
      </p:sp>
      <p:sp>
        <p:nvSpPr>
          <p:cNvPr id="85" name="圆角矩形 14"/>
          <p:cNvSpPr/>
          <p:nvPr/>
        </p:nvSpPr>
        <p:spPr>
          <a:xfrm>
            <a:off x="1473617" y="3193245"/>
            <a:ext cx="3037294" cy="485395"/>
          </a:xfrm>
          <a:custGeom>
            <a:avLst/>
            <a:gdLst>
              <a:gd name="connsiteX0" fmla="*/ 0 w 4033295"/>
              <a:gd name="connsiteY0" fmla="*/ 0 h 648072"/>
              <a:gd name="connsiteX1" fmla="*/ 3709259 w 4033295"/>
              <a:gd name="connsiteY1" fmla="*/ 0 h 648072"/>
              <a:gd name="connsiteX2" fmla="*/ 4033295 w 4033295"/>
              <a:gd name="connsiteY2" fmla="*/ 324036 h 648072"/>
              <a:gd name="connsiteX3" fmla="*/ 3709259 w 4033295"/>
              <a:gd name="connsiteY3" fmla="*/ 648072 h 648072"/>
              <a:gd name="connsiteX4" fmla="*/ 72855 w 4033295"/>
              <a:gd name="connsiteY4" fmla="*/ 648072 h 648072"/>
              <a:gd name="connsiteX5" fmla="*/ 0 w 4033295"/>
              <a:gd name="connsiteY5" fmla="*/ 0 h 648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295" h="648072">
                <a:moveTo>
                  <a:pt x="0" y="0"/>
                </a:moveTo>
                <a:lnTo>
                  <a:pt x="3709259" y="0"/>
                </a:lnTo>
                <a:cubicBezTo>
                  <a:pt x="3888219" y="0"/>
                  <a:pt x="4033295" y="145076"/>
                  <a:pt x="4033295" y="324036"/>
                </a:cubicBezTo>
                <a:cubicBezTo>
                  <a:pt x="4033295" y="502996"/>
                  <a:pt x="3888219" y="648072"/>
                  <a:pt x="3709259" y="648072"/>
                </a:cubicBezTo>
                <a:lnTo>
                  <a:pt x="72855" y="648072"/>
                </a:lnTo>
                <a:cubicBezTo>
                  <a:pt x="72855" y="432048"/>
                  <a:pt x="0" y="216024"/>
                  <a:pt x="0" y="0"/>
                </a:cubicBezTo>
                <a:close/>
              </a:path>
            </a:pathLst>
          </a:custGeom>
          <a:solidFill>
            <a:schemeClr val="accent2"/>
          </a:solidFill>
          <a:ln w="25400" cap="flat" cmpd="sng" algn="ctr">
            <a:noFill/>
            <a:prstDash val="solid"/>
          </a:ln>
          <a:effectLst/>
        </p:spPr>
        <p:txBody>
          <a:bodyPr rtlCol="0" anchor="ctr"/>
          <a:lstStyle/>
          <a:p>
            <a:pPr algn="ctr" defTabSz="685800" fontAlgn="base">
              <a:spcBef>
                <a:spcPct val="0"/>
              </a:spcBef>
              <a:spcAft>
                <a:spcPct val="0"/>
              </a:spcAft>
            </a:pPr>
            <a:r>
              <a:rPr lang="en-US" altLang="zh-CN" sz="2400" b="1" kern="0" dirty="0" err="1">
                <a:solidFill>
                  <a:srgbClr val="002060"/>
                </a:solidFill>
                <a:latin typeface="微软雅黑" pitchFamily="34" charset="-122"/>
                <a:ea typeface="微软雅黑" pitchFamily="34" charset="-122"/>
              </a:rPr>
              <a:t>Câu</a:t>
            </a:r>
            <a:r>
              <a:rPr lang="en-US" altLang="zh-CN" sz="2400" b="1" kern="0" dirty="0">
                <a:solidFill>
                  <a:srgbClr val="002060"/>
                </a:solidFill>
                <a:latin typeface="微软雅黑" pitchFamily="34" charset="-122"/>
                <a:ea typeface="微软雅黑" pitchFamily="34" charset="-122"/>
              </a:rPr>
              <a:t> 1 </a:t>
            </a:r>
            <a:r>
              <a:rPr lang="en-US" altLang="zh-CN" sz="2400" b="1" kern="0" dirty="0" err="1">
                <a:solidFill>
                  <a:srgbClr val="002060"/>
                </a:solidFill>
                <a:latin typeface="微软雅黑" pitchFamily="34" charset="-122"/>
                <a:ea typeface="微软雅黑" pitchFamily="34" charset="-122"/>
              </a:rPr>
              <a:t>và</a:t>
            </a:r>
            <a:r>
              <a:rPr lang="en-US" altLang="zh-CN" sz="2400" b="1" kern="0" dirty="0">
                <a:solidFill>
                  <a:srgbClr val="002060"/>
                </a:solidFill>
                <a:latin typeface="微软雅黑" pitchFamily="34" charset="-122"/>
                <a:ea typeface="微软雅黑" pitchFamily="34" charset="-122"/>
              </a:rPr>
              <a:t> </a:t>
            </a:r>
            <a:r>
              <a:rPr lang="en-US" altLang="zh-CN" sz="2400" b="1" kern="0" dirty="0" err="1">
                <a:solidFill>
                  <a:srgbClr val="002060"/>
                </a:solidFill>
                <a:latin typeface="微软雅黑" pitchFamily="34" charset="-122"/>
                <a:ea typeface="微软雅黑" pitchFamily="34" charset="-122"/>
              </a:rPr>
              <a:t>câu</a:t>
            </a:r>
            <a:r>
              <a:rPr lang="en-US" altLang="zh-CN" sz="2400" b="1" kern="0" dirty="0">
                <a:solidFill>
                  <a:srgbClr val="002060"/>
                </a:solidFill>
                <a:latin typeface="微软雅黑" pitchFamily="34" charset="-122"/>
                <a:ea typeface="微软雅黑" pitchFamily="34" charset="-122"/>
              </a:rPr>
              <a:t> 4</a:t>
            </a:r>
            <a:endParaRPr lang="zh-CN" altLang="en-US" sz="2400" b="1" kern="0" dirty="0">
              <a:solidFill>
                <a:srgbClr val="002060"/>
              </a:solidFill>
              <a:latin typeface="微软雅黑" pitchFamily="34" charset="-122"/>
              <a:ea typeface="微软雅黑" pitchFamily="34" charset="-122"/>
            </a:endParaRPr>
          </a:p>
        </p:txBody>
      </p:sp>
      <p:grpSp>
        <p:nvGrpSpPr>
          <p:cNvPr id="2" name="组合 1"/>
          <p:cNvGrpSpPr/>
          <p:nvPr/>
        </p:nvGrpSpPr>
        <p:grpSpPr>
          <a:xfrm>
            <a:off x="301463" y="1134254"/>
            <a:ext cx="1241295" cy="1240455"/>
            <a:chOff x="2733945" y="1014488"/>
            <a:chExt cx="1241295" cy="1240455"/>
          </a:xfrm>
        </p:grpSpPr>
        <p:sp>
          <p:nvSpPr>
            <p:cNvPr id="79" name="椭圆 1"/>
            <p:cNvSpPr/>
            <p:nvPr/>
          </p:nvSpPr>
          <p:spPr>
            <a:xfrm>
              <a:off x="2733945" y="1014488"/>
              <a:ext cx="1241295" cy="1240455"/>
            </a:xfrm>
            <a:custGeom>
              <a:avLst/>
              <a:gdLst/>
              <a:ahLst/>
              <a:cxnLst/>
              <a:rect l="l" t="t" r="r" b="b"/>
              <a:pathLst>
                <a:path w="1648346" h="1656184">
                  <a:moveTo>
                    <a:pt x="820254" y="0"/>
                  </a:moveTo>
                  <a:cubicBezTo>
                    <a:pt x="1277597" y="0"/>
                    <a:pt x="1648346" y="370749"/>
                    <a:pt x="1648346" y="828092"/>
                  </a:cubicBezTo>
                  <a:cubicBezTo>
                    <a:pt x="1648346" y="1285435"/>
                    <a:pt x="1277597" y="1656184"/>
                    <a:pt x="820254" y="1656184"/>
                  </a:cubicBezTo>
                  <a:cubicBezTo>
                    <a:pt x="771082" y="1656184"/>
                    <a:pt x="722910" y="1651898"/>
                    <a:pt x="676238" y="1642851"/>
                  </a:cubicBezTo>
                  <a:lnTo>
                    <a:pt x="676238" y="1458836"/>
                  </a:lnTo>
                  <a:cubicBezTo>
                    <a:pt x="722365" y="1470593"/>
                    <a:pt x="770659" y="1476164"/>
                    <a:pt x="820254" y="1476164"/>
                  </a:cubicBezTo>
                  <a:cubicBezTo>
                    <a:pt x="1178174" y="1476164"/>
                    <a:pt x="1468326" y="1186012"/>
                    <a:pt x="1468326" y="828092"/>
                  </a:cubicBezTo>
                  <a:cubicBezTo>
                    <a:pt x="1468326" y="470172"/>
                    <a:pt x="1178174" y="180020"/>
                    <a:pt x="820254" y="180020"/>
                  </a:cubicBezTo>
                  <a:cubicBezTo>
                    <a:pt x="499245" y="180020"/>
                    <a:pt x="232748" y="413413"/>
                    <a:pt x="183071" y="720080"/>
                  </a:cubicBezTo>
                  <a:lnTo>
                    <a:pt x="0" y="720080"/>
                  </a:lnTo>
                  <a:cubicBezTo>
                    <a:pt x="52132" y="313716"/>
                    <a:pt x="399556" y="0"/>
                    <a:pt x="820254" y="0"/>
                  </a:cubicBezTo>
                  <a:close/>
                </a:path>
              </a:pathLst>
            </a:custGeom>
            <a:solidFill>
              <a:schemeClr val="accent1"/>
            </a:solidFill>
            <a:ln w="25400" cap="flat" cmpd="sng" algn="ctr">
              <a:noFill/>
              <a:prstDash val="solid"/>
            </a:ln>
            <a:effectLst/>
          </p:spPr>
          <p:txBody>
            <a:bodyPr rtlCol="0" anchor="ctr"/>
            <a:lstStyle/>
            <a:p>
              <a:pPr algn="ctr" defTabSz="685800" fontAlgn="base">
                <a:spcBef>
                  <a:spcPct val="0"/>
                </a:spcBef>
                <a:spcAft>
                  <a:spcPct val="0"/>
                </a:spcAft>
              </a:pPr>
              <a:endParaRPr lang="zh-CN" altLang="en-US" sz="1350" b="1" kern="0">
                <a:solidFill>
                  <a:srgbClr val="002060"/>
                </a:solidFill>
                <a:latin typeface="微软雅黑" pitchFamily="34" charset="-122"/>
                <a:ea typeface="微软雅黑" pitchFamily="34" charset="-122"/>
              </a:endParaRPr>
            </a:p>
          </p:txBody>
        </p:sp>
        <p:sp>
          <p:nvSpPr>
            <p:cNvPr id="86" name="TextBox 45"/>
            <p:cNvSpPr txBox="1"/>
            <p:nvPr/>
          </p:nvSpPr>
          <p:spPr>
            <a:xfrm>
              <a:off x="2993032" y="1314532"/>
              <a:ext cx="456331" cy="701731"/>
            </a:xfrm>
            <a:prstGeom prst="rect">
              <a:avLst/>
            </a:prstGeom>
            <a:noFill/>
          </p:spPr>
          <p:txBody>
            <a:bodyPr wrap="square" rtlCol="0">
              <a:spAutoFit/>
            </a:bodyPr>
            <a:lstStyle/>
            <a:p>
              <a:pPr defTabSz="685800" fontAlgn="base">
                <a:spcBef>
                  <a:spcPct val="0"/>
                </a:spcBef>
                <a:spcAft>
                  <a:spcPct val="0"/>
                </a:spcAft>
                <a:defRPr/>
              </a:pPr>
              <a:r>
                <a:rPr lang="en-US" altLang="zh-CN" sz="3960" b="1" kern="0" dirty="0">
                  <a:solidFill>
                    <a:srgbClr val="002060"/>
                  </a:solidFill>
                  <a:latin typeface="Arial Black" pitchFamily="34" charset="0"/>
                  <a:ea typeface="微软雅黑" pitchFamily="34" charset="-122"/>
                </a:rPr>
                <a:t>A</a:t>
              </a:r>
              <a:endParaRPr lang="zh-CN" altLang="en-US" sz="3960" b="1" kern="0" dirty="0">
                <a:solidFill>
                  <a:srgbClr val="002060"/>
                </a:solidFill>
                <a:latin typeface="Arial Black" pitchFamily="34" charset="0"/>
                <a:ea typeface="微软雅黑" pitchFamily="34" charset="-122"/>
              </a:endParaRPr>
            </a:p>
          </p:txBody>
        </p:sp>
      </p:grpSp>
      <p:grpSp>
        <p:nvGrpSpPr>
          <p:cNvPr id="3" name="组合 2"/>
          <p:cNvGrpSpPr/>
          <p:nvPr/>
        </p:nvGrpSpPr>
        <p:grpSpPr>
          <a:xfrm>
            <a:off x="393282" y="2981588"/>
            <a:ext cx="1247198" cy="1234584"/>
            <a:chOff x="2529501" y="3208051"/>
            <a:chExt cx="1247198" cy="1234584"/>
          </a:xfrm>
        </p:grpSpPr>
        <p:sp>
          <p:nvSpPr>
            <p:cNvPr id="81" name="椭圆 1"/>
            <p:cNvSpPr/>
            <p:nvPr/>
          </p:nvSpPr>
          <p:spPr>
            <a:xfrm rot="5400000">
              <a:off x="2535808" y="3201744"/>
              <a:ext cx="1234584" cy="1247198"/>
            </a:xfrm>
            <a:custGeom>
              <a:avLst/>
              <a:gdLst/>
              <a:ahLst/>
              <a:cxnLst/>
              <a:rect l="l" t="t" r="r" b="b"/>
              <a:pathLst>
                <a:path w="1648346" h="1656184">
                  <a:moveTo>
                    <a:pt x="820254" y="0"/>
                  </a:moveTo>
                  <a:cubicBezTo>
                    <a:pt x="1277597" y="0"/>
                    <a:pt x="1648346" y="370749"/>
                    <a:pt x="1648346" y="828092"/>
                  </a:cubicBezTo>
                  <a:cubicBezTo>
                    <a:pt x="1648346" y="1285435"/>
                    <a:pt x="1277597" y="1656184"/>
                    <a:pt x="820254" y="1656184"/>
                  </a:cubicBezTo>
                  <a:cubicBezTo>
                    <a:pt x="771082" y="1656184"/>
                    <a:pt x="722910" y="1651898"/>
                    <a:pt x="676238" y="1642851"/>
                  </a:cubicBezTo>
                  <a:lnTo>
                    <a:pt x="676238" y="1458836"/>
                  </a:lnTo>
                  <a:cubicBezTo>
                    <a:pt x="722365" y="1470593"/>
                    <a:pt x="770659" y="1476164"/>
                    <a:pt x="820254" y="1476164"/>
                  </a:cubicBezTo>
                  <a:cubicBezTo>
                    <a:pt x="1178174" y="1476164"/>
                    <a:pt x="1468326" y="1186012"/>
                    <a:pt x="1468326" y="828092"/>
                  </a:cubicBezTo>
                  <a:cubicBezTo>
                    <a:pt x="1468326" y="470172"/>
                    <a:pt x="1178174" y="180020"/>
                    <a:pt x="820254" y="180020"/>
                  </a:cubicBezTo>
                  <a:cubicBezTo>
                    <a:pt x="499245" y="180020"/>
                    <a:pt x="232748" y="413413"/>
                    <a:pt x="183071" y="720080"/>
                  </a:cubicBezTo>
                  <a:lnTo>
                    <a:pt x="0" y="720080"/>
                  </a:lnTo>
                  <a:cubicBezTo>
                    <a:pt x="52132" y="313716"/>
                    <a:pt x="399556" y="0"/>
                    <a:pt x="820254" y="0"/>
                  </a:cubicBezTo>
                  <a:close/>
                </a:path>
              </a:pathLst>
            </a:custGeom>
            <a:solidFill>
              <a:schemeClr val="accent2"/>
            </a:solidFill>
            <a:ln w="25400" cap="flat" cmpd="sng" algn="ctr">
              <a:noFill/>
              <a:prstDash val="solid"/>
            </a:ln>
            <a:effectLst/>
          </p:spPr>
          <p:txBody>
            <a:bodyPr rtlCol="0" anchor="ctr"/>
            <a:lstStyle/>
            <a:p>
              <a:pPr algn="ctr" defTabSz="685800" fontAlgn="base">
                <a:spcBef>
                  <a:spcPct val="0"/>
                </a:spcBef>
                <a:spcAft>
                  <a:spcPct val="0"/>
                </a:spcAft>
              </a:pPr>
              <a:endParaRPr lang="zh-CN" altLang="en-US" sz="1350" b="1" kern="0">
                <a:solidFill>
                  <a:srgbClr val="002060"/>
                </a:solidFill>
                <a:latin typeface="微软雅黑" pitchFamily="34" charset="-122"/>
                <a:ea typeface="微软雅黑" pitchFamily="34" charset="-122"/>
              </a:endParaRPr>
            </a:p>
          </p:txBody>
        </p:sp>
        <p:sp>
          <p:nvSpPr>
            <p:cNvPr id="87" name="TextBox 46"/>
            <p:cNvSpPr txBox="1"/>
            <p:nvPr/>
          </p:nvSpPr>
          <p:spPr>
            <a:xfrm>
              <a:off x="2841503" y="3474477"/>
              <a:ext cx="456331" cy="701731"/>
            </a:xfrm>
            <a:prstGeom prst="rect">
              <a:avLst/>
            </a:prstGeom>
            <a:noFill/>
          </p:spPr>
          <p:txBody>
            <a:bodyPr wrap="square" rtlCol="0">
              <a:spAutoFit/>
            </a:bodyPr>
            <a:lstStyle/>
            <a:p>
              <a:pPr defTabSz="685800" fontAlgn="base">
                <a:spcBef>
                  <a:spcPct val="0"/>
                </a:spcBef>
                <a:spcAft>
                  <a:spcPct val="0"/>
                </a:spcAft>
                <a:defRPr/>
              </a:pPr>
              <a:r>
                <a:rPr lang="en-US" altLang="zh-CN" sz="3960" b="1" kern="0" dirty="0">
                  <a:solidFill>
                    <a:srgbClr val="002060"/>
                  </a:solidFill>
                  <a:latin typeface="Arial Black" pitchFamily="34" charset="0"/>
                  <a:ea typeface="微软雅黑" pitchFamily="34" charset="-122"/>
                </a:rPr>
                <a:t>B</a:t>
              </a:r>
              <a:endParaRPr lang="zh-CN" altLang="en-US" sz="3960" b="1" kern="0" dirty="0">
                <a:solidFill>
                  <a:srgbClr val="002060"/>
                </a:solidFill>
                <a:latin typeface="Arial Black" pitchFamily="34" charset="0"/>
                <a:ea typeface="微软雅黑" pitchFamily="34" charset="-122"/>
              </a:endParaRPr>
            </a:p>
          </p:txBody>
        </p:sp>
      </p:grpSp>
      <p:sp>
        <p:nvSpPr>
          <p:cNvPr id="13" name="圆角矩形 14">
            <a:extLst>
              <a:ext uri="{FF2B5EF4-FFF2-40B4-BE49-F238E27FC236}">
                <a16:creationId xmlns:a16="http://schemas.microsoft.com/office/drawing/2014/main" id="{B592C714-3837-4B8C-BC8D-76206A41A230}"/>
              </a:ext>
            </a:extLst>
          </p:cNvPr>
          <p:cNvSpPr/>
          <p:nvPr/>
        </p:nvSpPr>
        <p:spPr>
          <a:xfrm>
            <a:off x="1427285" y="140601"/>
            <a:ext cx="7359608" cy="772979"/>
          </a:xfrm>
          <a:custGeom>
            <a:avLst/>
            <a:gdLst/>
            <a:ahLst/>
            <a:cxnLst/>
            <a:rect l="l" t="t" r="r" b="b"/>
            <a:pathLst>
              <a:path w="3960440" h="648072">
                <a:moveTo>
                  <a:pt x="0" y="0"/>
                </a:moveTo>
                <a:lnTo>
                  <a:pt x="3636404" y="0"/>
                </a:lnTo>
                <a:cubicBezTo>
                  <a:pt x="3815364" y="0"/>
                  <a:pt x="3960440" y="145076"/>
                  <a:pt x="3960440" y="324036"/>
                </a:cubicBezTo>
                <a:cubicBezTo>
                  <a:pt x="3960440" y="502996"/>
                  <a:pt x="3815364" y="648072"/>
                  <a:pt x="3636404" y="648072"/>
                </a:cubicBezTo>
                <a:lnTo>
                  <a:pt x="0" y="648072"/>
                </a:lnTo>
                <a:close/>
              </a:path>
            </a:pathLst>
          </a:custGeom>
          <a:solidFill>
            <a:schemeClr val="accent4">
              <a:lumMod val="20000"/>
              <a:lumOff val="80000"/>
            </a:schemeClr>
          </a:solidFill>
          <a:ln w="25400" cap="flat" cmpd="sng" algn="ctr">
            <a:solidFill>
              <a:schemeClr val="tx1"/>
            </a:solidFill>
            <a:prstDash val="sysDot"/>
          </a:ln>
          <a:effectLst/>
        </p:spPr>
        <p:txBody>
          <a:bodyPr rtlCol="0" anchor="ctr"/>
          <a:lstStyle/>
          <a:p>
            <a:pPr algn="ctr" defTabSz="685800" fontAlgn="base">
              <a:spcBef>
                <a:spcPct val="0"/>
              </a:spcBef>
              <a:spcAft>
                <a:spcPct val="0"/>
              </a:spcAft>
              <a:defRPr/>
            </a:pPr>
            <a:endParaRPr lang="zh-CN" altLang="en-US" sz="2400" b="1" kern="0" dirty="0">
              <a:solidFill>
                <a:prstClr val="white"/>
              </a:solidFill>
              <a:latin typeface="微软雅黑" pitchFamily="34" charset="-122"/>
              <a:ea typeface="微软雅黑" pitchFamily="34" charset="-122"/>
            </a:endParaRPr>
          </a:p>
        </p:txBody>
      </p:sp>
      <p:sp>
        <p:nvSpPr>
          <p:cNvPr id="12" name="文本框 2">
            <a:extLst>
              <a:ext uri="{FF2B5EF4-FFF2-40B4-BE49-F238E27FC236}">
                <a16:creationId xmlns:a16="http://schemas.microsoft.com/office/drawing/2014/main" id="{B1773AA6-A383-40E6-9915-876938BA350C}"/>
              </a:ext>
            </a:extLst>
          </p:cNvPr>
          <p:cNvSpPr txBox="1"/>
          <p:nvPr/>
        </p:nvSpPr>
        <p:spPr>
          <a:xfrm>
            <a:off x="862532" y="303770"/>
            <a:ext cx="7632218" cy="493752"/>
          </a:xfrm>
          <a:prstGeom prst="roundRect">
            <a:avLst/>
          </a:prstGeom>
          <a:solidFill>
            <a:schemeClr val="bg1"/>
          </a:solidFill>
          <a:ln w="19050">
            <a:noFill/>
            <a:prstDash val="dashDot"/>
          </a:ln>
        </p:spPr>
        <p:style>
          <a:lnRef idx="2">
            <a:schemeClr val="accent1"/>
          </a:lnRef>
          <a:fillRef idx="1">
            <a:schemeClr val="lt1"/>
          </a:fillRef>
          <a:effectRef idx="0">
            <a:schemeClr val="accent1"/>
          </a:effectRef>
          <a:fontRef idx="minor">
            <a:schemeClr val="dk1"/>
          </a:fontRef>
        </p:style>
        <p:txBody>
          <a:bodyPr wrap="none" rtlCol="0">
            <a:spAutoFit/>
          </a:bodyPr>
          <a:lstStyle/>
          <a:p>
            <a:pPr algn="ct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Câu</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tục</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ngữ</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khẳng</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định</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rằng</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có</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ý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chí</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thì</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nhất</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định</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thành</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công</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a:t>
            </a:r>
            <a:endParaRPr lang="zh-CN" altLang="en-US" sz="2300" spc="-150" dirty="0">
              <a:solidFill>
                <a:srgbClr val="002060"/>
              </a:solidFill>
              <a:effectLst>
                <a:glow rad="63500">
                  <a:schemeClr val="accent1">
                    <a:satMod val="175000"/>
                    <a:alpha val="40000"/>
                  </a:schemeClr>
                </a:glow>
              </a:effectLst>
              <a:latin typeface="UVN Bach Dang Nang" panose="02070803090706020303" pitchFamily="18" charset="0"/>
              <a:ea typeface="+mj-ea"/>
            </a:endParaRPr>
          </a:p>
        </p:txBody>
      </p:sp>
      <p:sp>
        <p:nvSpPr>
          <p:cNvPr id="30" name="圆角矩形 14">
            <a:extLst>
              <a:ext uri="{FF2B5EF4-FFF2-40B4-BE49-F238E27FC236}">
                <a16:creationId xmlns:a16="http://schemas.microsoft.com/office/drawing/2014/main" id="{A99691EF-012B-4417-AE52-67A8B890F593}"/>
              </a:ext>
            </a:extLst>
          </p:cNvPr>
          <p:cNvSpPr/>
          <p:nvPr/>
        </p:nvSpPr>
        <p:spPr>
          <a:xfrm>
            <a:off x="5804463" y="1434298"/>
            <a:ext cx="2982430" cy="485395"/>
          </a:xfrm>
          <a:custGeom>
            <a:avLst/>
            <a:gdLst/>
            <a:ahLst/>
            <a:cxnLst/>
            <a:rect l="l" t="t" r="r" b="b"/>
            <a:pathLst>
              <a:path w="3960440" h="648072">
                <a:moveTo>
                  <a:pt x="0" y="0"/>
                </a:moveTo>
                <a:lnTo>
                  <a:pt x="3636404" y="0"/>
                </a:lnTo>
                <a:cubicBezTo>
                  <a:pt x="3815364" y="0"/>
                  <a:pt x="3960440" y="145076"/>
                  <a:pt x="3960440" y="324036"/>
                </a:cubicBezTo>
                <a:cubicBezTo>
                  <a:pt x="3960440" y="502996"/>
                  <a:pt x="3815364" y="648072"/>
                  <a:pt x="3636404" y="648072"/>
                </a:cubicBezTo>
                <a:lnTo>
                  <a:pt x="0" y="648072"/>
                </a:lnTo>
                <a:close/>
              </a:path>
            </a:pathLst>
          </a:custGeom>
          <a:solidFill>
            <a:schemeClr val="accent1"/>
          </a:solidFill>
          <a:ln w="25400" cap="flat" cmpd="sng" algn="ctr">
            <a:noFill/>
            <a:prstDash val="solid"/>
          </a:ln>
          <a:effectLst/>
        </p:spPr>
        <p:txBody>
          <a:bodyPr rtlCol="0" anchor="ctr"/>
          <a:lstStyle/>
          <a:p>
            <a:pPr algn="ctr" defTabSz="685800" fontAlgn="base">
              <a:spcBef>
                <a:spcPct val="0"/>
              </a:spcBef>
              <a:spcAft>
                <a:spcPct val="0"/>
              </a:spcAft>
              <a:defRPr/>
            </a:pPr>
            <a:r>
              <a:rPr lang="en-US" altLang="zh-CN" sz="2400" b="1" kern="0" dirty="0" err="1">
                <a:solidFill>
                  <a:srgbClr val="002060"/>
                </a:solidFill>
                <a:latin typeface="微软雅黑" pitchFamily="34" charset="-122"/>
                <a:ea typeface="微软雅黑" pitchFamily="34" charset="-122"/>
              </a:rPr>
              <a:t>Câu</a:t>
            </a:r>
            <a:r>
              <a:rPr lang="en-US" altLang="zh-CN" sz="2400" b="1" kern="0" dirty="0">
                <a:solidFill>
                  <a:srgbClr val="002060"/>
                </a:solidFill>
                <a:latin typeface="微软雅黑" pitchFamily="34" charset="-122"/>
                <a:ea typeface="微软雅黑" pitchFamily="34" charset="-122"/>
              </a:rPr>
              <a:t> 2 </a:t>
            </a:r>
            <a:r>
              <a:rPr lang="en-US" altLang="zh-CN" sz="2400" b="1" kern="0" dirty="0" err="1">
                <a:solidFill>
                  <a:srgbClr val="002060"/>
                </a:solidFill>
                <a:latin typeface="微软雅黑" pitchFamily="34" charset="-122"/>
                <a:ea typeface="微软雅黑" pitchFamily="34" charset="-122"/>
              </a:rPr>
              <a:t>và</a:t>
            </a:r>
            <a:r>
              <a:rPr lang="en-US" altLang="zh-CN" sz="2400" b="1" kern="0" dirty="0">
                <a:solidFill>
                  <a:srgbClr val="002060"/>
                </a:solidFill>
                <a:latin typeface="微软雅黑" pitchFamily="34" charset="-122"/>
                <a:ea typeface="微软雅黑" pitchFamily="34" charset="-122"/>
              </a:rPr>
              <a:t> </a:t>
            </a:r>
            <a:r>
              <a:rPr lang="en-US" altLang="zh-CN" sz="2400" b="1" kern="0" dirty="0" err="1">
                <a:solidFill>
                  <a:srgbClr val="002060"/>
                </a:solidFill>
                <a:latin typeface="微软雅黑" pitchFamily="34" charset="-122"/>
                <a:ea typeface="微软雅黑" pitchFamily="34" charset="-122"/>
              </a:rPr>
              <a:t>câu</a:t>
            </a:r>
            <a:r>
              <a:rPr lang="en-US" altLang="zh-CN" sz="2400" b="1" kern="0" dirty="0">
                <a:solidFill>
                  <a:srgbClr val="002060"/>
                </a:solidFill>
                <a:latin typeface="微软雅黑" pitchFamily="34" charset="-122"/>
                <a:ea typeface="微软雅黑" pitchFamily="34" charset="-122"/>
              </a:rPr>
              <a:t> 4</a:t>
            </a:r>
            <a:endParaRPr lang="zh-CN" altLang="en-US" sz="2400" b="1" kern="0" dirty="0">
              <a:solidFill>
                <a:srgbClr val="002060"/>
              </a:solidFill>
              <a:latin typeface="微软雅黑" pitchFamily="34" charset="-122"/>
              <a:ea typeface="微软雅黑" pitchFamily="34" charset="-122"/>
            </a:endParaRPr>
          </a:p>
        </p:txBody>
      </p:sp>
      <p:sp>
        <p:nvSpPr>
          <p:cNvPr id="31" name="圆角矩形 14">
            <a:extLst>
              <a:ext uri="{FF2B5EF4-FFF2-40B4-BE49-F238E27FC236}">
                <a16:creationId xmlns:a16="http://schemas.microsoft.com/office/drawing/2014/main" id="{9FA16EA9-62A3-414A-8FC8-0CF5E4F98091}"/>
              </a:ext>
            </a:extLst>
          </p:cNvPr>
          <p:cNvSpPr/>
          <p:nvPr/>
        </p:nvSpPr>
        <p:spPr>
          <a:xfrm>
            <a:off x="5804463" y="3193245"/>
            <a:ext cx="3037294" cy="485395"/>
          </a:xfrm>
          <a:custGeom>
            <a:avLst/>
            <a:gdLst>
              <a:gd name="connsiteX0" fmla="*/ 0 w 4033295"/>
              <a:gd name="connsiteY0" fmla="*/ 0 h 648072"/>
              <a:gd name="connsiteX1" fmla="*/ 3709259 w 4033295"/>
              <a:gd name="connsiteY1" fmla="*/ 0 h 648072"/>
              <a:gd name="connsiteX2" fmla="*/ 4033295 w 4033295"/>
              <a:gd name="connsiteY2" fmla="*/ 324036 h 648072"/>
              <a:gd name="connsiteX3" fmla="*/ 3709259 w 4033295"/>
              <a:gd name="connsiteY3" fmla="*/ 648072 h 648072"/>
              <a:gd name="connsiteX4" fmla="*/ 72855 w 4033295"/>
              <a:gd name="connsiteY4" fmla="*/ 648072 h 648072"/>
              <a:gd name="connsiteX5" fmla="*/ 0 w 4033295"/>
              <a:gd name="connsiteY5" fmla="*/ 0 h 648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295" h="648072">
                <a:moveTo>
                  <a:pt x="0" y="0"/>
                </a:moveTo>
                <a:lnTo>
                  <a:pt x="3709259" y="0"/>
                </a:lnTo>
                <a:cubicBezTo>
                  <a:pt x="3888219" y="0"/>
                  <a:pt x="4033295" y="145076"/>
                  <a:pt x="4033295" y="324036"/>
                </a:cubicBezTo>
                <a:cubicBezTo>
                  <a:pt x="4033295" y="502996"/>
                  <a:pt x="3888219" y="648072"/>
                  <a:pt x="3709259" y="648072"/>
                </a:cubicBezTo>
                <a:lnTo>
                  <a:pt x="72855" y="648072"/>
                </a:lnTo>
                <a:cubicBezTo>
                  <a:pt x="72855" y="432048"/>
                  <a:pt x="0" y="216024"/>
                  <a:pt x="0" y="0"/>
                </a:cubicBezTo>
                <a:close/>
              </a:path>
            </a:pathLst>
          </a:custGeom>
          <a:solidFill>
            <a:schemeClr val="accent2"/>
          </a:solidFill>
          <a:ln w="25400" cap="flat" cmpd="sng" algn="ctr">
            <a:noFill/>
            <a:prstDash val="solid"/>
          </a:ln>
          <a:effectLst/>
        </p:spPr>
        <p:txBody>
          <a:bodyPr rtlCol="0" anchor="ctr"/>
          <a:lstStyle/>
          <a:p>
            <a:pPr algn="ctr" defTabSz="685800" fontAlgn="base">
              <a:spcBef>
                <a:spcPct val="0"/>
              </a:spcBef>
              <a:spcAft>
                <a:spcPct val="0"/>
              </a:spcAft>
            </a:pPr>
            <a:r>
              <a:rPr lang="en-US" altLang="zh-CN" sz="2400" b="1" kern="0" dirty="0" err="1">
                <a:solidFill>
                  <a:srgbClr val="002060"/>
                </a:solidFill>
                <a:latin typeface="微软雅黑" pitchFamily="34" charset="-122"/>
                <a:ea typeface="微软雅黑" pitchFamily="34" charset="-122"/>
              </a:rPr>
              <a:t>Câu</a:t>
            </a:r>
            <a:r>
              <a:rPr lang="en-US" altLang="zh-CN" sz="2400" b="1" kern="0" dirty="0">
                <a:solidFill>
                  <a:srgbClr val="002060"/>
                </a:solidFill>
                <a:latin typeface="微软雅黑" pitchFamily="34" charset="-122"/>
                <a:ea typeface="微软雅黑" pitchFamily="34" charset="-122"/>
              </a:rPr>
              <a:t> 4 </a:t>
            </a:r>
            <a:r>
              <a:rPr lang="en-US" altLang="zh-CN" sz="2400" b="1" kern="0" dirty="0" err="1">
                <a:solidFill>
                  <a:srgbClr val="002060"/>
                </a:solidFill>
                <a:latin typeface="微软雅黑" pitchFamily="34" charset="-122"/>
                <a:ea typeface="微软雅黑" pitchFamily="34" charset="-122"/>
              </a:rPr>
              <a:t>và</a:t>
            </a:r>
            <a:r>
              <a:rPr lang="en-US" altLang="zh-CN" sz="2400" b="1" kern="0" dirty="0">
                <a:solidFill>
                  <a:srgbClr val="002060"/>
                </a:solidFill>
                <a:latin typeface="微软雅黑" pitchFamily="34" charset="-122"/>
                <a:ea typeface="微软雅黑" pitchFamily="34" charset="-122"/>
              </a:rPr>
              <a:t> </a:t>
            </a:r>
            <a:r>
              <a:rPr lang="en-US" altLang="zh-CN" sz="2400" b="1" kern="0" dirty="0" err="1">
                <a:solidFill>
                  <a:srgbClr val="002060"/>
                </a:solidFill>
                <a:latin typeface="微软雅黑" pitchFamily="34" charset="-122"/>
                <a:ea typeface="微软雅黑" pitchFamily="34" charset="-122"/>
              </a:rPr>
              <a:t>câu</a:t>
            </a:r>
            <a:r>
              <a:rPr lang="en-US" altLang="zh-CN" sz="2400" b="1" kern="0" dirty="0">
                <a:solidFill>
                  <a:srgbClr val="002060"/>
                </a:solidFill>
                <a:latin typeface="微软雅黑" pitchFamily="34" charset="-122"/>
                <a:ea typeface="微软雅黑" pitchFamily="34" charset="-122"/>
              </a:rPr>
              <a:t> 5</a:t>
            </a:r>
            <a:endParaRPr lang="zh-CN" altLang="en-US" sz="2400" b="1" kern="0" dirty="0">
              <a:solidFill>
                <a:srgbClr val="002060"/>
              </a:solidFill>
              <a:latin typeface="微软雅黑" pitchFamily="34" charset="-122"/>
              <a:ea typeface="微软雅黑" pitchFamily="34" charset="-122"/>
            </a:endParaRPr>
          </a:p>
        </p:txBody>
      </p:sp>
      <p:grpSp>
        <p:nvGrpSpPr>
          <p:cNvPr id="32" name="组合 1">
            <a:extLst>
              <a:ext uri="{FF2B5EF4-FFF2-40B4-BE49-F238E27FC236}">
                <a16:creationId xmlns:a16="http://schemas.microsoft.com/office/drawing/2014/main" id="{E957B8BA-2BCA-421D-8BFB-156F9DA05F38}"/>
              </a:ext>
            </a:extLst>
          </p:cNvPr>
          <p:cNvGrpSpPr/>
          <p:nvPr/>
        </p:nvGrpSpPr>
        <p:grpSpPr>
          <a:xfrm>
            <a:off x="4678641" y="1134254"/>
            <a:ext cx="1241295" cy="1240455"/>
            <a:chOff x="2733945" y="1014488"/>
            <a:chExt cx="1241295" cy="1240455"/>
          </a:xfrm>
        </p:grpSpPr>
        <p:sp>
          <p:nvSpPr>
            <p:cNvPr id="33" name="椭圆 1">
              <a:extLst>
                <a:ext uri="{FF2B5EF4-FFF2-40B4-BE49-F238E27FC236}">
                  <a16:creationId xmlns:a16="http://schemas.microsoft.com/office/drawing/2014/main" id="{B61676C4-6085-4E18-A32E-A48602119749}"/>
                </a:ext>
              </a:extLst>
            </p:cNvPr>
            <p:cNvSpPr/>
            <p:nvPr/>
          </p:nvSpPr>
          <p:spPr>
            <a:xfrm>
              <a:off x="2733945" y="1014488"/>
              <a:ext cx="1241295" cy="1240455"/>
            </a:xfrm>
            <a:custGeom>
              <a:avLst/>
              <a:gdLst/>
              <a:ahLst/>
              <a:cxnLst/>
              <a:rect l="l" t="t" r="r" b="b"/>
              <a:pathLst>
                <a:path w="1648346" h="1656184">
                  <a:moveTo>
                    <a:pt x="820254" y="0"/>
                  </a:moveTo>
                  <a:cubicBezTo>
                    <a:pt x="1277597" y="0"/>
                    <a:pt x="1648346" y="370749"/>
                    <a:pt x="1648346" y="828092"/>
                  </a:cubicBezTo>
                  <a:cubicBezTo>
                    <a:pt x="1648346" y="1285435"/>
                    <a:pt x="1277597" y="1656184"/>
                    <a:pt x="820254" y="1656184"/>
                  </a:cubicBezTo>
                  <a:cubicBezTo>
                    <a:pt x="771082" y="1656184"/>
                    <a:pt x="722910" y="1651898"/>
                    <a:pt x="676238" y="1642851"/>
                  </a:cubicBezTo>
                  <a:lnTo>
                    <a:pt x="676238" y="1458836"/>
                  </a:lnTo>
                  <a:cubicBezTo>
                    <a:pt x="722365" y="1470593"/>
                    <a:pt x="770659" y="1476164"/>
                    <a:pt x="820254" y="1476164"/>
                  </a:cubicBezTo>
                  <a:cubicBezTo>
                    <a:pt x="1178174" y="1476164"/>
                    <a:pt x="1468326" y="1186012"/>
                    <a:pt x="1468326" y="828092"/>
                  </a:cubicBezTo>
                  <a:cubicBezTo>
                    <a:pt x="1468326" y="470172"/>
                    <a:pt x="1178174" y="180020"/>
                    <a:pt x="820254" y="180020"/>
                  </a:cubicBezTo>
                  <a:cubicBezTo>
                    <a:pt x="499245" y="180020"/>
                    <a:pt x="232748" y="413413"/>
                    <a:pt x="183071" y="720080"/>
                  </a:cubicBezTo>
                  <a:lnTo>
                    <a:pt x="0" y="720080"/>
                  </a:lnTo>
                  <a:cubicBezTo>
                    <a:pt x="52132" y="313716"/>
                    <a:pt x="399556" y="0"/>
                    <a:pt x="820254" y="0"/>
                  </a:cubicBezTo>
                  <a:close/>
                </a:path>
              </a:pathLst>
            </a:custGeom>
            <a:solidFill>
              <a:schemeClr val="accent1"/>
            </a:solidFill>
            <a:ln w="25400" cap="flat" cmpd="sng" algn="ctr">
              <a:noFill/>
              <a:prstDash val="solid"/>
            </a:ln>
            <a:effectLst/>
          </p:spPr>
          <p:txBody>
            <a:bodyPr rtlCol="0" anchor="ctr"/>
            <a:lstStyle/>
            <a:p>
              <a:pPr algn="ctr" defTabSz="685800" fontAlgn="base">
                <a:spcBef>
                  <a:spcPct val="0"/>
                </a:spcBef>
                <a:spcAft>
                  <a:spcPct val="0"/>
                </a:spcAft>
              </a:pPr>
              <a:endParaRPr lang="zh-CN" altLang="en-US" sz="1350" b="1" kern="0">
                <a:solidFill>
                  <a:srgbClr val="002060"/>
                </a:solidFill>
                <a:latin typeface="微软雅黑" pitchFamily="34" charset="-122"/>
                <a:ea typeface="微软雅黑" pitchFamily="34" charset="-122"/>
              </a:endParaRPr>
            </a:p>
          </p:txBody>
        </p:sp>
        <p:sp>
          <p:nvSpPr>
            <p:cNvPr id="34" name="TextBox 45">
              <a:extLst>
                <a:ext uri="{FF2B5EF4-FFF2-40B4-BE49-F238E27FC236}">
                  <a16:creationId xmlns:a16="http://schemas.microsoft.com/office/drawing/2014/main" id="{F8F8EE7C-F598-401A-9E08-0551D853549C}"/>
                </a:ext>
              </a:extLst>
            </p:cNvPr>
            <p:cNvSpPr txBox="1"/>
            <p:nvPr/>
          </p:nvSpPr>
          <p:spPr>
            <a:xfrm>
              <a:off x="2993032" y="1314532"/>
              <a:ext cx="456331" cy="701731"/>
            </a:xfrm>
            <a:prstGeom prst="rect">
              <a:avLst/>
            </a:prstGeom>
            <a:noFill/>
          </p:spPr>
          <p:txBody>
            <a:bodyPr wrap="square" rtlCol="0">
              <a:spAutoFit/>
            </a:bodyPr>
            <a:lstStyle/>
            <a:p>
              <a:pPr defTabSz="685800" fontAlgn="base">
                <a:spcBef>
                  <a:spcPct val="0"/>
                </a:spcBef>
                <a:spcAft>
                  <a:spcPct val="0"/>
                </a:spcAft>
                <a:defRPr/>
              </a:pPr>
              <a:r>
                <a:rPr lang="en-US" altLang="zh-CN" sz="3960" b="1" kern="0" dirty="0">
                  <a:solidFill>
                    <a:srgbClr val="002060"/>
                  </a:solidFill>
                  <a:latin typeface="Arial Black" pitchFamily="34" charset="0"/>
                  <a:ea typeface="微软雅黑" pitchFamily="34" charset="-122"/>
                </a:rPr>
                <a:t>C</a:t>
              </a:r>
              <a:endParaRPr lang="zh-CN" altLang="en-US" sz="3960" b="1" kern="0" dirty="0">
                <a:solidFill>
                  <a:srgbClr val="002060"/>
                </a:solidFill>
                <a:latin typeface="Arial Black" pitchFamily="34" charset="0"/>
                <a:ea typeface="微软雅黑" pitchFamily="34" charset="-122"/>
              </a:endParaRPr>
            </a:p>
          </p:txBody>
        </p:sp>
      </p:grpSp>
      <p:grpSp>
        <p:nvGrpSpPr>
          <p:cNvPr id="35" name="组合 2">
            <a:extLst>
              <a:ext uri="{FF2B5EF4-FFF2-40B4-BE49-F238E27FC236}">
                <a16:creationId xmlns:a16="http://schemas.microsoft.com/office/drawing/2014/main" id="{B340612A-1F7F-43C9-94F7-04D46475F5A7}"/>
              </a:ext>
            </a:extLst>
          </p:cNvPr>
          <p:cNvGrpSpPr/>
          <p:nvPr/>
        </p:nvGrpSpPr>
        <p:grpSpPr>
          <a:xfrm>
            <a:off x="4770460" y="2981588"/>
            <a:ext cx="1247198" cy="1234584"/>
            <a:chOff x="2529501" y="3208051"/>
            <a:chExt cx="1247198" cy="1234584"/>
          </a:xfrm>
        </p:grpSpPr>
        <p:sp>
          <p:nvSpPr>
            <p:cNvPr id="36" name="椭圆 1">
              <a:extLst>
                <a:ext uri="{FF2B5EF4-FFF2-40B4-BE49-F238E27FC236}">
                  <a16:creationId xmlns:a16="http://schemas.microsoft.com/office/drawing/2014/main" id="{5923E5F6-CC2C-47F5-AC47-6B3259F1C7D9}"/>
                </a:ext>
              </a:extLst>
            </p:cNvPr>
            <p:cNvSpPr/>
            <p:nvPr/>
          </p:nvSpPr>
          <p:spPr>
            <a:xfrm rot="5400000">
              <a:off x="2535808" y="3201744"/>
              <a:ext cx="1234584" cy="1247198"/>
            </a:xfrm>
            <a:custGeom>
              <a:avLst/>
              <a:gdLst/>
              <a:ahLst/>
              <a:cxnLst/>
              <a:rect l="l" t="t" r="r" b="b"/>
              <a:pathLst>
                <a:path w="1648346" h="1656184">
                  <a:moveTo>
                    <a:pt x="820254" y="0"/>
                  </a:moveTo>
                  <a:cubicBezTo>
                    <a:pt x="1277597" y="0"/>
                    <a:pt x="1648346" y="370749"/>
                    <a:pt x="1648346" y="828092"/>
                  </a:cubicBezTo>
                  <a:cubicBezTo>
                    <a:pt x="1648346" y="1285435"/>
                    <a:pt x="1277597" y="1656184"/>
                    <a:pt x="820254" y="1656184"/>
                  </a:cubicBezTo>
                  <a:cubicBezTo>
                    <a:pt x="771082" y="1656184"/>
                    <a:pt x="722910" y="1651898"/>
                    <a:pt x="676238" y="1642851"/>
                  </a:cubicBezTo>
                  <a:lnTo>
                    <a:pt x="676238" y="1458836"/>
                  </a:lnTo>
                  <a:cubicBezTo>
                    <a:pt x="722365" y="1470593"/>
                    <a:pt x="770659" y="1476164"/>
                    <a:pt x="820254" y="1476164"/>
                  </a:cubicBezTo>
                  <a:cubicBezTo>
                    <a:pt x="1178174" y="1476164"/>
                    <a:pt x="1468326" y="1186012"/>
                    <a:pt x="1468326" y="828092"/>
                  </a:cubicBezTo>
                  <a:cubicBezTo>
                    <a:pt x="1468326" y="470172"/>
                    <a:pt x="1178174" y="180020"/>
                    <a:pt x="820254" y="180020"/>
                  </a:cubicBezTo>
                  <a:cubicBezTo>
                    <a:pt x="499245" y="180020"/>
                    <a:pt x="232748" y="413413"/>
                    <a:pt x="183071" y="720080"/>
                  </a:cubicBezTo>
                  <a:lnTo>
                    <a:pt x="0" y="720080"/>
                  </a:lnTo>
                  <a:cubicBezTo>
                    <a:pt x="52132" y="313716"/>
                    <a:pt x="399556" y="0"/>
                    <a:pt x="820254" y="0"/>
                  </a:cubicBezTo>
                  <a:close/>
                </a:path>
              </a:pathLst>
            </a:custGeom>
            <a:solidFill>
              <a:schemeClr val="accent2"/>
            </a:solidFill>
            <a:ln w="25400" cap="flat" cmpd="sng" algn="ctr">
              <a:noFill/>
              <a:prstDash val="solid"/>
            </a:ln>
            <a:effectLst/>
          </p:spPr>
          <p:txBody>
            <a:bodyPr rtlCol="0" anchor="ctr"/>
            <a:lstStyle/>
            <a:p>
              <a:pPr algn="ctr" defTabSz="685800" fontAlgn="base">
                <a:spcBef>
                  <a:spcPct val="0"/>
                </a:spcBef>
                <a:spcAft>
                  <a:spcPct val="0"/>
                </a:spcAft>
              </a:pPr>
              <a:endParaRPr lang="zh-CN" altLang="en-US" sz="1350" b="1" kern="0">
                <a:solidFill>
                  <a:srgbClr val="002060"/>
                </a:solidFill>
                <a:latin typeface="微软雅黑" pitchFamily="34" charset="-122"/>
                <a:ea typeface="微软雅黑" pitchFamily="34" charset="-122"/>
              </a:endParaRPr>
            </a:p>
          </p:txBody>
        </p:sp>
        <p:sp>
          <p:nvSpPr>
            <p:cNvPr id="37" name="TextBox 46">
              <a:extLst>
                <a:ext uri="{FF2B5EF4-FFF2-40B4-BE49-F238E27FC236}">
                  <a16:creationId xmlns:a16="http://schemas.microsoft.com/office/drawing/2014/main" id="{CDA17A48-39EF-4424-B866-FC334F81A3F1}"/>
                </a:ext>
              </a:extLst>
            </p:cNvPr>
            <p:cNvSpPr txBox="1"/>
            <p:nvPr/>
          </p:nvSpPr>
          <p:spPr>
            <a:xfrm>
              <a:off x="2884579" y="3520231"/>
              <a:ext cx="456331" cy="701731"/>
            </a:xfrm>
            <a:prstGeom prst="rect">
              <a:avLst/>
            </a:prstGeom>
            <a:noFill/>
          </p:spPr>
          <p:txBody>
            <a:bodyPr wrap="square" rtlCol="0">
              <a:spAutoFit/>
            </a:bodyPr>
            <a:lstStyle/>
            <a:p>
              <a:pPr defTabSz="685800" fontAlgn="base">
                <a:spcBef>
                  <a:spcPct val="0"/>
                </a:spcBef>
                <a:spcAft>
                  <a:spcPct val="0"/>
                </a:spcAft>
                <a:defRPr/>
              </a:pPr>
              <a:r>
                <a:rPr lang="en-US" altLang="zh-CN" sz="3960" b="1" kern="0" dirty="0">
                  <a:solidFill>
                    <a:srgbClr val="002060"/>
                  </a:solidFill>
                  <a:latin typeface="Arial Black" pitchFamily="34" charset="0"/>
                  <a:ea typeface="微软雅黑" pitchFamily="34" charset="-122"/>
                </a:rPr>
                <a:t>D</a:t>
              </a:r>
              <a:endParaRPr lang="zh-CN" altLang="en-US" sz="3960" b="1" kern="0" dirty="0">
                <a:solidFill>
                  <a:srgbClr val="002060"/>
                </a:solidFill>
                <a:latin typeface="Arial Black" pitchFamily="34" charset="0"/>
                <a:ea typeface="微软雅黑" pitchFamily="34" charset="-122"/>
              </a:endParaRPr>
            </a:p>
          </p:txBody>
        </p:sp>
      </p:grpSp>
      <p:pic>
        <p:nvPicPr>
          <p:cNvPr id="20" name="Picture 19">
            <a:hlinkClick r:id="rId3" action="ppaction://hlinksldjump"/>
            <a:extLst>
              <a:ext uri="{FF2B5EF4-FFF2-40B4-BE49-F238E27FC236}">
                <a16:creationId xmlns:a16="http://schemas.microsoft.com/office/drawing/2014/main" id="{F70D4DB6-158F-4353-994C-F4997BCB9EDD}"/>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934604" y="1920848"/>
            <a:ext cx="1290946" cy="1254266"/>
          </a:xfrm>
          <a:prstGeom prst="rect">
            <a:avLst/>
          </a:prstGeom>
        </p:spPr>
      </p:pic>
      <p:sp>
        <p:nvSpPr>
          <p:cNvPr id="22" name="TextBox 21">
            <a:extLst>
              <a:ext uri="{FF2B5EF4-FFF2-40B4-BE49-F238E27FC236}">
                <a16:creationId xmlns:a16="http://schemas.microsoft.com/office/drawing/2014/main" id="{966E1C8A-B0F1-4C2E-805E-E8452424C9E5}"/>
              </a:ext>
            </a:extLst>
          </p:cNvPr>
          <p:cNvSpPr txBox="1"/>
          <p:nvPr/>
        </p:nvSpPr>
        <p:spPr>
          <a:xfrm>
            <a:off x="8075596" y="22600"/>
            <a:ext cx="1838425" cy="300082"/>
          </a:xfrm>
          <a:prstGeom prst="rect">
            <a:avLst/>
          </a:prstGeom>
          <a:noFill/>
        </p:spPr>
        <p:txBody>
          <a:bodyPr wrap="square" rtlCol="0">
            <a:spAutoFit/>
          </a:bodyPr>
          <a:lstStyle/>
          <a:p>
            <a:r>
              <a:rPr lang="en-US" dirty="0">
                <a:solidFill>
                  <a:srgbClr val="AAE4E8"/>
                </a:solidFill>
                <a:latin typeface="UTM Loko" panose="02040603050506020204" pitchFamily="18" charset="0"/>
              </a:rPr>
              <a:t>MĂNGNON</a:t>
            </a:r>
          </a:p>
        </p:txBody>
      </p:sp>
    </p:spTree>
    <p:extLst>
      <p:ext uri="{BB962C8B-B14F-4D97-AF65-F5344CB8AC3E}">
        <p14:creationId xmlns:p14="http://schemas.microsoft.com/office/powerpoint/2010/main" val="24254755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iterate type="lt">
                                    <p:tmPct val="0"/>
                                  </p:iterate>
                                  <p:childTnLst>
                                    <p:animRot by="120000">
                                      <p:cBhvr>
                                        <p:cTn id="6" dur="100" fill="hold">
                                          <p:stCondLst>
                                            <p:cond delay="0"/>
                                          </p:stCondLst>
                                        </p:cTn>
                                        <p:tgtEl>
                                          <p:spTgt spid="12"/>
                                        </p:tgtEl>
                                        <p:attrNameLst>
                                          <p:attrName>r</p:attrName>
                                        </p:attrNameLst>
                                      </p:cBhvr>
                                    </p:animRot>
                                    <p:animRot by="-240000">
                                      <p:cBhvr>
                                        <p:cTn id="7" dur="200" fill="hold">
                                          <p:stCondLst>
                                            <p:cond delay="200"/>
                                          </p:stCondLst>
                                        </p:cTn>
                                        <p:tgtEl>
                                          <p:spTgt spid="12"/>
                                        </p:tgtEl>
                                        <p:attrNameLst>
                                          <p:attrName>r</p:attrName>
                                        </p:attrNameLst>
                                      </p:cBhvr>
                                    </p:animRot>
                                    <p:animRot by="240000">
                                      <p:cBhvr>
                                        <p:cTn id="8" dur="200" fill="hold">
                                          <p:stCondLst>
                                            <p:cond delay="400"/>
                                          </p:stCondLst>
                                        </p:cTn>
                                        <p:tgtEl>
                                          <p:spTgt spid="12"/>
                                        </p:tgtEl>
                                        <p:attrNameLst>
                                          <p:attrName>r</p:attrName>
                                        </p:attrNameLst>
                                      </p:cBhvr>
                                    </p:animRot>
                                    <p:animRot by="-240000">
                                      <p:cBhvr>
                                        <p:cTn id="9" dur="200" fill="hold">
                                          <p:stCondLst>
                                            <p:cond delay="600"/>
                                          </p:stCondLst>
                                        </p:cTn>
                                        <p:tgtEl>
                                          <p:spTgt spid="12"/>
                                        </p:tgtEl>
                                        <p:attrNameLst>
                                          <p:attrName>r</p:attrName>
                                        </p:attrNameLst>
                                      </p:cBhvr>
                                    </p:animRot>
                                    <p:animRot by="120000">
                                      <p:cBhvr>
                                        <p:cTn id="10" dur="200" fill="hold">
                                          <p:stCondLst>
                                            <p:cond delay="800"/>
                                          </p:stCondLst>
                                        </p:cTn>
                                        <p:tgtEl>
                                          <p:spTgt spid="1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22" presetClass="entr" presetSubtype="4" fill="hold" grpId="0" nodeType="afterEffect">
                                  <p:stCondLst>
                                    <p:cond delay="0"/>
                                  </p:stCondLst>
                                  <p:childTnLst>
                                    <p:set>
                                      <p:cBhvr>
                                        <p:cTn id="20" dur="1" fill="hold">
                                          <p:stCondLst>
                                            <p:cond delay="0"/>
                                          </p:stCondLst>
                                        </p:cTn>
                                        <p:tgtEl>
                                          <p:spTgt spid="84"/>
                                        </p:tgtEl>
                                        <p:attrNameLst>
                                          <p:attrName>style.visibility</p:attrName>
                                        </p:attrNameLst>
                                      </p:cBhvr>
                                      <p:to>
                                        <p:strVal val="visible"/>
                                      </p:to>
                                    </p:set>
                                    <p:animEffect transition="in" filter="wipe(down)">
                                      <p:cBhvr>
                                        <p:cTn id="21" dur="500"/>
                                        <p:tgtEl>
                                          <p:spTgt spid="84"/>
                                        </p:tgtEl>
                                      </p:cBhvr>
                                    </p:animEffect>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par>
                          <p:cTn id="29" fill="hold">
                            <p:stCondLst>
                              <p:cond delay="1000"/>
                            </p:stCondLst>
                            <p:childTnLst>
                              <p:par>
                                <p:cTn id="30" presetID="22" presetClass="entr" presetSubtype="4" fill="hold" grpId="0" nodeType="afterEffect">
                                  <p:stCondLst>
                                    <p:cond delay="0"/>
                                  </p:stCondLst>
                                  <p:childTnLst>
                                    <p:set>
                                      <p:cBhvr>
                                        <p:cTn id="31" dur="1" fill="hold">
                                          <p:stCondLst>
                                            <p:cond delay="0"/>
                                          </p:stCondLst>
                                        </p:cTn>
                                        <p:tgtEl>
                                          <p:spTgt spid="85"/>
                                        </p:tgtEl>
                                        <p:attrNameLst>
                                          <p:attrName>style.visibility</p:attrName>
                                        </p:attrNameLst>
                                      </p:cBhvr>
                                      <p:to>
                                        <p:strVal val="visible"/>
                                      </p:to>
                                    </p:set>
                                    <p:animEffect transition="in" filter="wipe(down)">
                                      <p:cBhvr>
                                        <p:cTn id="32" dur="500"/>
                                        <p:tgtEl>
                                          <p:spTgt spid="85"/>
                                        </p:tgtEl>
                                      </p:cBhvr>
                                    </p:animEffect>
                                  </p:childTnLst>
                                </p:cTn>
                              </p:par>
                            </p:childTnLst>
                          </p:cTn>
                        </p:par>
                      </p:childTnLst>
                    </p:cTn>
                  </p:par>
                  <p:par>
                    <p:cTn id="33" fill="hold">
                      <p:stCondLst>
                        <p:cond delay="indefinite"/>
                      </p:stCondLst>
                      <p:childTnLst>
                        <p:par>
                          <p:cTn id="34" fill="hold">
                            <p:stCondLst>
                              <p:cond delay="0"/>
                            </p:stCondLst>
                            <p:childTnLst>
                              <p:par>
                                <p:cTn id="35" presetID="47" presetClass="entr" presetSubtype="0" fill="hold" nodeType="click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fade">
                                      <p:cBhvr>
                                        <p:cTn id="37" dur="1000"/>
                                        <p:tgtEl>
                                          <p:spTgt spid="32"/>
                                        </p:tgtEl>
                                      </p:cBhvr>
                                    </p:animEffect>
                                    <p:anim calcmode="lin" valueType="num">
                                      <p:cBhvr>
                                        <p:cTn id="38" dur="1000" fill="hold"/>
                                        <p:tgtEl>
                                          <p:spTgt spid="32"/>
                                        </p:tgtEl>
                                        <p:attrNameLst>
                                          <p:attrName>ppt_x</p:attrName>
                                        </p:attrNameLst>
                                      </p:cBhvr>
                                      <p:tavLst>
                                        <p:tav tm="0">
                                          <p:val>
                                            <p:strVal val="#ppt_x"/>
                                          </p:val>
                                        </p:tav>
                                        <p:tav tm="100000">
                                          <p:val>
                                            <p:strVal val="#ppt_x"/>
                                          </p:val>
                                        </p:tav>
                                      </p:tavLst>
                                    </p:anim>
                                    <p:anim calcmode="lin" valueType="num">
                                      <p:cBhvr>
                                        <p:cTn id="39" dur="1000" fill="hold"/>
                                        <p:tgtEl>
                                          <p:spTgt spid="32"/>
                                        </p:tgtEl>
                                        <p:attrNameLst>
                                          <p:attrName>ppt_y</p:attrName>
                                        </p:attrNameLst>
                                      </p:cBhvr>
                                      <p:tavLst>
                                        <p:tav tm="0">
                                          <p:val>
                                            <p:strVal val="#ppt_y-.1"/>
                                          </p:val>
                                        </p:tav>
                                        <p:tav tm="100000">
                                          <p:val>
                                            <p:strVal val="#ppt_y"/>
                                          </p:val>
                                        </p:tav>
                                      </p:tavLst>
                                    </p:anim>
                                  </p:childTnLst>
                                </p:cTn>
                              </p:par>
                            </p:childTnLst>
                          </p:cTn>
                        </p:par>
                        <p:par>
                          <p:cTn id="40" fill="hold">
                            <p:stCondLst>
                              <p:cond delay="1000"/>
                            </p:stCondLst>
                            <p:childTnLst>
                              <p:par>
                                <p:cTn id="41" presetID="22" presetClass="entr" presetSubtype="4" fill="hold" grpId="0" nodeType="after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wipe(down)">
                                      <p:cBhvr>
                                        <p:cTn id="43" dur="500"/>
                                        <p:tgtEl>
                                          <p:spTgt spid="30"/>
                                        </p:tgtEl>
                                      </p:cBhvr>
                                    </p:animEffect>
                                  </p:childTnLst>
                                </p:cTn>
                              </p:par>
                            </p:childTnLst>
                          </p:cTn>
                        </p:par>
                      </p:childTnLst>
                    </p:cTn>
                  </p:par>
                  <p:par>
                    <p:cTn id="44" fill="hold">
                      <p:stCondLst>
                        <p:cond delay="indefinite"/>
                      </p:stCondLst>
                      <p:childTnLst>
                        <p:par>
                          <p:cTn id="45" fill="hold">
                            <p:stCondLst>
                              <p:cond delay="0"/>
                            </p:stCondLst>
                            <p:childTnLst>
                              <p:par>
                                <p:cTn id="46" presetID="47" presetClass="entr" presetSubtype="0" fill="hold" nodeType="clickEffect">
                                  <p:stCondLst>
                                    <p:cond delay="0"/>
                                  </p:stCondLst>
                                  <p:childTnLst>
                                    <p:set>
                                      <p:cBhvr>
                                        <p:cTn id="47" dur="1" fill="hold">
                                          <p:stCondLst>
                                            <p:cond delay="0"/>
                                          </p:stCondLst>
                                        </p:cTn>
                                        <p:tgtEl>
                                          <p:spTgt spid="35"/>
                                        </p:tgtEl>
                                        <p:attrNameLst>
                                          <p:attrName>style.visibility</p:attrName>
                                        </p:attrNameLst>
                                      </p:cBhvr>
                                      <p:to>
                                        <p:strVal val="visible"/>
                                      </p:to>
                                    </p:set>
                                    <p:animEffect transition="in" filter="fade">
                                      <p:cBhvr>
                                        <p:cTn id="48" dur="1000"/>
                                        <p:tgtEl>
                                          <p:spTgt spid="35"/>
                                        </p:tgtEl>
                                      </p:cBhvr>
                                    </p:animEffect>
                                    <p:anim calcmode="lin" valueType="num">
                                      <p:cBhvr>
                                        <p:cTn id="49" dur="1000" fill="hold"/>
                                        <p:tgtEl>
                                          <p:spTgt spid="35"/>
                                        </p:tgtEl>
                                        <p:attrNameLst>
                                          <p:attrName>ppt_x</p:attrName>
                                        </p:attrNameLst>
                                      </p:cBhvr>
                                      <p:tavLst>
                                        <p:tav tm="0">
                                          <p:val>
                                            <p:strVal val="#ppt_x"/>
                                          </p:val>
                                        </p:tav>
                                        <p:tav tm="100000">
                                          <p:val>
                                            <p:strVal val="#ppt_x"/>
                                          </p:val>
                                        </p:tav>
                                      </p:tavLst>
                                    </p:anim>
                                    <p:anim calcmode="lin" valueType="num">
                                      <p:cBhvr>
                                        <p:cTn id="50" dur="1000" fill="hold"/>
                                        <p:tgtEl>
                                          <p:spTgt spid="35"/>
                                        </p:tgtEl>
                                        <p:attrNameLst>
                                          <p:attrName>ppt_y</p:attrName>
                                        </p:attrNameLst>
                                      </p:cBhvr>
                                      <p:tavLst>
                                        <p:tav tm="0">
                                          <p:val>
                                            <p:strVal val="#ppt_y-.1"/>
                                          </p:val>
                                        </p:tav>
                                        <p:tav tm="100000">
                                          <p:val>
                                            <p:strVal val="#ppt_y"/>
                                          </p:val>
                                        </p:tav>
                                      </p:tavLst>
                                    </p:anim>
                                  </p:childTnLst>
                                </p:cTn>
                              </p:par>
                            </p:childTnLst>
                          </p:cTn>
                        </p:par>
                        <p:par>
                          <p:cTn id="51" fill="hold">
                            <p:stCondLst>
                              <p:cond delay="1000"/>
                            </p:stCondLst>
                            <p:childTnLst>
                              <p:par>
                                <p:cTn id="52" presetID="22" presetClass="entr" presetSubtype="4" fill="hold" grpId="0" nodeType="after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wipe(down)">
                                      <p:cBhvr>
                                        <p:cTn id="54" dur="500"/>
                                        <p:tgtEl>
                                          <p:spTgt spid="31"/>
                                        </p:tgtEl>
                                      </p:cBhvr>
                                    </p:animEffect>
                                  </p:childTnLst>
                                </p:cTn>
                              </p:par>
                            </p:childTnLst>
                          </p:cTn>
                        </p:par>
                      </p:childTnLst>
                    </p:cTn>
                  </p:par>
                  <p:par>
                    <p:cTn id="55" fill="hold">
                      <p:stCondLst>
                        <p:cond delay="indefinite"/>
                      </p:stCondLst>
                      <p:childTnLst>
                        <p:par>
                          <p:cTn id="56" fill="hold">
                            <p:stCondLst>
                              <p:cond delay="0"/>
                            </p:stCondLst>
                            <p:childTnLst>
                              <p:par>
                                <p:cTn id="57" presetID="35" presetClass="emph" presetSubtype="0" fill="hold" nodeType="clickEffect">
                                  <p:stCondLst>
                                    <p:cond delay="0"/>
                                  </p:stCondLst>
                                  <p:childTnLst>
                                    <p:anim calcmode="discrete" valueType="str">
                                      <p:cBhvr>
                                        <p:cTn id="58" dur="1000" fill="hold"/>
                                        <p:tgtEl>
                                          <p:spTgt spid="3"/>
                                        </p:tgtEl>
                                        <p:attrNameLst>
                                          <p:attrName>style.visibility</p:attrName>
                                        </p:attrNameLst>
                                      </p:cBhvr>
                                      <p:tavLst>
                                        <p:tav tm="0">
                                          <p:val>
                                            <p:strVal val="hidden"/>
                                          </p:val>
                                        </p:tav>
                                        <p:tav tm="50000">
                                          <p:val>
                                            <p:strVal val="visible"/>
                                          </p:val>
                                        </p:tav>
                                      </p:tavLst>
                                    </p:anim>
                                  </p:childTnLst>
                                </p:cTn>
                              </p:par>
                            </p:childTnLst>
                          </p:cTn>
                        </p:par>
                        <p:par>
                          <p:cTn id="59" fill="hold">
                            <p:stCondLst>
                              <p:cond delay="1000"/>
                            </p:stCondLst>
                            <p:childTnLst>
                              <p:par>
                                <p:cTn id="60" presetID="8" presetClass="emph" presetSubtype="0" fill="hold" nodeType="afterEffect">
                                  <p:stCondLst>
                                    <p:cond delay="0"/>
                                  </p:stCondLst>
                                  <p:childTnLst>
                                    <p:animRot by="21600000">
                                      <p:cBhvr>
                                        <p:cTn id="61" dur="2000" fill="hold"/>
                                        <p:tgtEl>
                                          <p:spTgt spid="3"/>
                                        </p:tgtEl>
                                        <p:attrNameLst>
                                          <p:attrName>r</p:attrName>
                                        </p:attrNameLst>
                                      </p:cBhvr>
                                    </p:animRot>
                                  </p:childTnLst>
                                </p:cTn>
                              </p:par>
                              <p:par>
                                <p:cTn id="62" presetID="32" presetClass="emph" presetSubtype="0" fill="hold" grpId="1" nodeType="withEffect">
                                  <p:stCondLst>
                                    <p:cond delay="0"/>
                                  </p:stCondLst>
                                  <p:childTnLst>
                                    <p:animRot by="120000">
                                      <p:cBhvr>
                                        <p:cTn id="63" dur="100" fill="hold">
                                          <p:stCondLst>
                                            <p:cond delay="0"/>
                                          </p:stCondLst>
                                        </p:cTn>
                                        <p:tgtEl>
                                          <p:spTgt spid="85"/>
                                        </p:tgtEl>
                                        <p:attrNameLst>
                                          <p:attrName>r</p:attrName>
                                        </p:attrNameLst>
                                      </p:cBhvr>
                                    </p:animRot>
                                    <p:animRot by="-240000">
                                      <p:cBhvr>
                                        <p:cTn id="64" dur="200" fill="hold">
                                          <p:stCondLst>
                                            <p:cond delay="200"/>
                                          </p:stCondLst>
                                        </p:cTn>
                                        <p:tgtEl>
                                          <p:spTgt spid="85"/>
                                        </p:tgtEl>
                                        <p:attrNameLst>
                                          <p:attrName>r</p:attrName>
                                        </p:attrNameLst>
                                      </p:cBhvr>
                                    </p:animRot>
                                    <p:animRot by="240000">
                                      <p:cBhvr>
                                        <p:cTn id="65" dur="200" fill="hold">
                                          <p:stCondLst>
                                            <p:cond delay="400"/>
                                          </p:stCondLst>
                                        </p:cTn>
                                        <p:tgtEl>
                                          <p:spTgt spid="85"/>
                                        </p:tgtEl>
                                        <p:attrNameLst>
                                          <p:attrName>r</p:attrName>
                                        </p:attrNameLst>
                                      </p:cBhvr>
                                    </p:animRot>
                                    <p:animRot by="-240000">
                                      <p:cBhvr>
                                        <p:cTn id="66" dur="200" fill="hold">
                                          <p:stCondLst>
                                            <p:cond delay="600"/>
                                          </p:stCondLst>
                                        </p:cTn>
                                        <p:tgtEl>
                                          <p:spTgt spid="85"/>
                                        </p:tgtEl>
                                        <p:attrNameLst>
                                          <p:attrName>r</p:attrName>
                                        </p:attrNameLst>
                                      </p:cBhvr>
                                    </p:animRot>
                                    <p:animRot by="120000">
                                      <p:cBhvr>
                                        <p:cTn id="67" dur="200" fill="hold">
                                          <p:stCondLst>
                                            <p:cond delay="800"/>
                                          </p:stCondLst>
                                        </p:cTn>
                                        <p:tgtEl>
                                          <p:spTgt spid="8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animBg="1"/>
      <p:bldP spid="85" grpId="0" animBg="1"/>
      <p:bldP spid="85" grpId="1" animBg="1"/>
      <p:bldP spid="12" grpId="0" animBg="1"/>
      <p:bldP spid="30" grpId="0" animBg="1"/>
      <p:bldP spid="3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框 2">
            <a:extLst>
              <a:ext uri="{FF2B5EF4-FFF2-40B4-BE49-F238E27FC236}">
                <a16:creationId xmlns:a16="http://schemas.microsoft.com/office/drawing/2014/main" id="{1DC90B89-D46E-4299-BB66-AF651F9D4D90}"/>
              </a:ext>
            </a:extLst>
          </p:cNvPr>
          <p:cNvSpPr txBox="1"/>
          <p:nvPr/>
        </p:nvSpPr>
        <p:spPr>
          <a:xfrm>
            <a:off x="2476836" y="122454"/>
            <a:ext cx="4233694" cy="698063"/>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altLang="zh-CN" sz="3500" spc="-150" dirty="0" err="1">
                <a:solidFill>
                  <a:srgbClr val="E45580"/>
                </a:solidFill>
                <a:effectLst>
                  <a:glow rad="139700">
                    <a:srgbClr val="FF537C">
                      <a:satMod val="175000"/>
                      <a:alpha val="40000"/>
                    </a:srgbClr>
                  </a:glow>
                </a:effectLst>
                <a:latin typeface="UTM Gradoo" panose="02040603050506020204" pitchFamily="18" charset="0"/>
                <a:ea typeface="等线 Light" panose="02010600030101010101" pitchFamily="2" charset="-122"/>
              </a:rPr>
              <a:t>Bông</a:t>
            </a:r>
            <a:r>
              <a:rPr lang="en-US" altLang="zh-CN" sz="3500" spc="-150" dirty="0">
                <a:solidFill>
                  <a:srgbClr val="E45580"/>
                </a:solidFill>
                <a:effectLst>
                  <a:glow rad="139700">
                    <a:srgbClr val="FF537C">
                      <a:satMod val="175000"/>
                      <a:alpha val="40000"/>
                    </a:srgbClr>
                  </a:glow>
                </a:effectLst>
                <a:latin typeface="UTM Gradoo" panose="02040603050506020204" pitchFamily="18" charset="0"/>
                <a:ea typeface="等线 Light" panose="02010600030101010101" pitchFamily="2" charset="-122"/>
              </a:rPr>
              <a:t> </a:t>
            </a:r>
            <a:r>
              <a:rPr lang="en-US" altLang="zh-CN" sz="3500" spc="-150" dirty="0" err="1">
                <a:solidFill>
                  <a:srgbClr val="E45580"/>
                </a:solidFill>
                <a:effectLst>
                  <a:glow rad="139700">
                    <a:srgbClr val="FF537C">
                      <a:satMod val="175000"/>
                      <a:alpha val="40000"/>
                    </a:srgbClr>
                  </a:glow>
                </a:effectLst>
                <a:latin typeface="UTM Gradoo" panose="02040603050506020204" pitchFamily="18" charset="0"/>
                <a:ea typeface="等线 Light" panose="02010600030101010101" pitchFamily="2" charset="-122"/>
              </a:rPr>
              <a:t>hoa</a:t>
            </a:r>
            <a:r>
              <a:rPr lang="en-US" altLang="zh-CN" sz="3500" spc="-150" dirty="0">
                <a:solidFill>
                  <a:srgbClr val="E45580"/>
                </a:solidFill>
                <a:effectLst>
                  <a:glow rad="139700">
                    <a:srgbClr val="FF537C">
                      <a:satMod val="175000"/>
                      <a:alpha val="40000"/>
                    </a:srgbClr>
                  </a:glow>
                </a:effectLst>
                <a:latin typeface="UTM Gradoo" panose="02040603050506020204" pitchFamily="18" charset="0"/>
                <a:ea typeface="等线 Light" panose="02010600030101010101" pitchFamily="2" charset="-122"/>
              </a:rPr>
              <a:t> </a:t>
            </a:r>
            <a:r>
              <a:rPr lang="en-US" altLang="zh-CN" sz="3500" spc="-150" dirty="0" err="1">
                <a:solidFill>
                  <a:srgbClr val="E45580"/>
                </a:solidFill>
                <a:effectLst>
                  <a:glow rad="139700">
                    <a:srgbClr val="FF537C">
                      <a:satMod val="175000"/>
                      <a:alpha val="40000"/>
                    </a:srgbClr>
                  </a:glow>
                </a:effectLst>
                <a:latin typeface="UTM Gradoo" panose="02040603050506020204" pitchFamily="18" charset="0"/>
                <a:ea typeface="等线 Light" panose="02010600030101010101" pitchFamily="2" charset="-122"/>
              </a:rPr>
              <a:t>hạnh</a:t>
            </a:r>
            <a:r>
              <a:rPr lang="en-US" altLang="zh-CN" sz="3500" spc="-150" dirty="0">
                <a:solidFill>
                  <a:srgbClr val="E45580"/>
                </a:solidFill>
                <a:effectLst>
                  <a:glow rad="139700">
                    <a:srgbClr val="FF537C">
                      <a:satMod val="175000"/>
                      <a:alpha val="40000"/>
                    </a:srgbClr>
                  </a:glow>
                </a:effectLst>
                <a:latin typeface="UTM Gradoo" panose="02040603050506020204" pitchFamily="18" charset="0"/>
                <a:ea typeface="等线 Light" panose="02010600030101010101" pitchFamily="2" charset="-122"/>
              </a:rPr>
              <a:t> </a:t>
            </a:r>
            <a:r>
              <a:rPr lang="en-US" altLang="zh-CN" sz="3500" spc="-150" dirty="0" err="1">
                <a:solidFill>
                  <a:srgbClr val="E45580"/>
                </a:solidFill>
                <a:effectLst>
                  <a:glow rad="139700">
                    <a:srgbClr val="FF537C">
                      <a:satMod val="175000"/>
                      <a:alpha val="40000"/>
                    </a:srgbClr>
                  </a:glow>
                </a:effectLst>
                <a:latin typeface="UTM Gradoo" panose="02040603050506020204" pitchFamily="18" charset="0"/>
                <a:ea typeface="等线 Light" panose="02010600030101010101" pitchFamily="2" charset="-122"/>
              </a:rPr>
              <a:t>phúc</a:t>
            </a:r>
            <a:endParaRPr kumimoji="0" lang="zh-CN" altLang="en-US" sz="3500" b="0" i="0" u="none" strike="noStrike" kern="1200" cap="none" spc="-150" normalizeH="0" baseline="0" noProof="0" dirty="0">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endParaRPr>
          </a:p>
        </p:txBody>
      </p:sp>
      <p:grpSp>
        <p:nvGrpSpPr>
          <p:cNvPr id="19" name="Group 18">
            <a:extLst>
              <a:ext uri="{FF2B5EF4-FFF2-40B4-BE49-F238E27FC236}">
                <a16:creationId xmlns:a16="http://schemas.microsoft.com/office/drawing/2014/main" id="{BC38EC94-88A4-4722-B2D6-065BFA631FA5}"/>
              </a:ext>
            </a:extLst>
          </p:cNvPr>
          <p:cNvGrpSpPr/>
          <p:nvPr/>
        </p:nvGrpSpPr>
        <p:grpSpPr>
          <a:xfrm>
            <a:off x="138521" y="1222532"/>
            <a:ext cx="5711863" cy="810978"/>
            <a:chOff x="2080045" y="869687"/>
            <a:chExt cx="5711863" cy="646083"/>
          </a:xfrm>
        </p:grpSpPr>
        <p:sp>
          <p:nvSpPr>
            <p:cNvPr id="20" name="文本框 44">
              <a:extLst>
                <a:ext uri="{FF2B5EF4-FFF2-40B4-BE49-F238E27FC236}">
                  <a16:creationId xmlns:a16="http://schemas.microsoft.com/office/drawing/2014/main" id="{AAD3A3BE-13FA-4C76-BB6E-E9EF86517174}"/>
                </a:ext>
              </a:extLst>
            </p:cNvPr>
            <p:cNvSpPr txBox="1">
              <a:spLocks noChangeArrowheads="1"/>
            </p:cNvSpPr>
            <p:nvPr>
              <p:custDataLst>
                <p:tags r:id="rId4"/>
              </p:custDataLst>
            </p:nvPr>
          </p:nvSpPr>
          <p:spPr bwMode="auto">
            <a:xfrm>
              <a:off x="2522979" y="993086"/>
              <a:ext cx="5268929" cy="522684"/>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Có</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công</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mài</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sắt</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có</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ngày</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nên</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kim</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a:t>
              </a:r>
            </a:p>
          </p:txBody>
        </p:sp>
        <p:grpSp>
          <p:nvGrpSpPr>
            <p:cNvPr id="21" name="组合 17">
              <a:extLst>
                <a:ext uri="{FF2B5EF4-FFF2-40B4-BE49-F238E27FC236}">
                  <a16:creationId xmlns:a16="http://schemas.microsoft.com/office/drawing/2014/main" id="{07CD3526-E39D-478C-879C-E28AA37EFA84}"/>
                </a:ext>
              </a:extLst>
            </p:cNvPr>
            <p:cNvGrpSpPr/>
            <p:nvPr/>
          </p:nvGrpSpPr>
          <p:grpSpPr>
            <a:xfrm>
              <a:off x="2080045" y="869687"/>
              <a:ext cx="644275" cy="378619"/>
              <a:chOff x="2907904" y="1569244"/>
              <a:chExt cx="644275" cy="378619"/>
            </a:xfrm>
          </p:grpSpPr>
          <p:sp>
            <p:nvSpPr>
              <p:cNvPr id="22" name="KSO_Shape">
                <a:extLst>
                  <a:ext uri="{FF2B5EF4-FFF2-40B4-BE49-F238E27FC236}">
                    <a16:creationId xmlns:a16="http://schemas.microsoft.com/office/drawing/2014/main" id="{25B997A3-469B-4FB1-B083-5BCCAC1670FE}"/>
                  </a:ext>
                </a:extLst>
              </p:cNvPr>
              <p:cNvSpPr/>
              <p:nvPr>
                <p:custDataLst>
                  <p:tags r:id="rId5"/>
                </p:custDataLst>
              </p:nvPr>
            </p:nvSpPr>
            <p:spPr>
              <a:xfrm>
                <a:off x="2907904" y="15692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013"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3" name="KSO_Shape">
                <a:extLst>
                  <a:ext uri="{FF2B5EF4-FFF2-40B4-BE49-F238E27FC236}">
                    <a16:creationId xmlns:a16="http://schemas.microsoft.com/office/drawing/2014/main" id="{F4A66A7A-3C81-43FA-8C87-DC1B37789C81}"/>
                  </a:ext>
                </a:extLst>
              </p:cNvPr>
              <p:cNvSpPr/>
              <p:nvPr>
                <p:custDataLst>
                  <p:tags r:id="rId6"/>
                </p:custDataLst>
              </p:nvPr>
            </p:nvSpPr>
            <p:spPr>
              <a:xfrm rot="922652">
                <a:off x="3137175" y="1569434"/>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srgbClr val="FFFFFF"/>
                    </a:solidFill>
                    <a:effectLst/>
                    <a:uLnTx/>
                    <a:uFillTx/>
                    <a:latin typeface="华文中宋" panose="02010600040101010101" pitchFamily="2" charset="-122"/>
                    <a:ea typeface="华文中宋" panose="02010600040101010101" pitchFamily="2" charset="-122"/>
                    <a:cs typeface="+mn-cs"/>
                  </a:rPr>
                  <a:t>01</a:t>
                </a:r>
                <a:endParaRPr kumimoji="0" lang="zh-CN" altLang="en-US" sz="1200" b="1" i="0" u="none" strike="noStrike" kern="1200" cap="none" spc="0" normalizeH="0" baseline="0" noProof="0" dirty="0">
                  <a:ln>
                    <a:noFill/>
                  </a:ln>
                  <a:solidFill>
                    <a:srgbClr val="FFFFFF"/>
                  </a:solidFill>
                  <a:effectLst/>
                  <a:uLnTx/>
                  <a:uFillTx/>
                  <a:latin typeface="华文中宋" panose="02010600040101010101" pitchFamily="2" charset="-122"/>
                  <a:ea typeface="华文中宋" panose="02010600040101010101" pitchFamily="2" charset="-122"/>
                  <a:cs typeface="+mn-cs"/>
                </a:endParaRPr>
              </a:p>
            </p:txBody>
          </p:sp>
        </p:grpSp>
      </p:grpSp>
      <p:grpSp>
        <p:nvGrpSpPr>
          <p:cNvPr id="34" name="Group 33">
            <a:extLst>
              <a:ext uri="{FF2B5EF4-FFF2-40B4-BE49-F238E27FC236}">
                <a16:creationId xmlns:a16="http://schemas.microsoft.com/office/drawing/2014/main" id="{DE032B43-C54D-433F-AEC9-543268258002}"/>
              </a:ext>
            </a:extLst>
          </p:cNvPr>
          <p:cNvGrpSpPr/>
          <p:nvPr/>
        </p:nvGrpSpPr>
        <p:grpSpPr>
          <a:xfrm>
            <a:off x="3861786" y="3487990"/>
            <a:ext cx="4998129" cy="810977"/>
            <a:chOff x="3927725" y="2835929"/>
            <a:chExt cx="4717271" cy="558171"/>
          </a:xfrm>
        </p:grpSpPr>
        <p:sp>
          <p:nvSpPr>
            <p:cNvPr id="35" name="文本框 45">
              <a:extLst>
                <a:ext uri="{FF2B5EF4-FFF2-40B4-BE49-F238E27FC236}">
                  <a16:creationId xmlns:a16="http://schemas.microsoft.com/office/drawing/2014/main" id="{1ABC9C80-3F8C-46AD-97F4-98D85A8F9A07}"/>
                </a:ext>
              </a:extLst>
            </p:cNvPr>
            <p:cNvSpPr txBox="1">
              <a:spLocks noChangeArrowheads="1"/>
            </p:cNvSpPr>
            <p:nvPr>
              <p:custDataLst>
                <p:tags r:id="rId1"/>
              </p:custDataLst>
            </p:nvPr>
          </p:nvSpPr>
          <p:spPr bwMode="auto">
            <a:xfrm>
              <a:off x="4156822" y="2870225"/>
              <a:ext cx="4488174" cy="523875"/>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Người</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có</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chí</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thì</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nên</a:t>
              </a:r>
              <a:endPar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Nhà</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có</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nền</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thì</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vững</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a:t>
              </a:r>
            </a:p>
          </p:txBody>
        </p:sp>
        <p:grpSp>
          <p:nvGrpSpPr>
            <p:cNvPr id="36" name="组合 17">
              <a:extLst>
                <a:ext uri="{FF2B5EF4-FFF2-40B4-BE49-F238E27FC236}">
                  <a16:creationId xmlns:a16="http://schemas.microsoft.com/office/drawing/2014/main" id="{1A51CF07-CFFD-4F20-BC6A-C6F0D97F3B28}"/>
                </a:ext>
              </a:extLst>
            </p:cNvPr>
            <p:cNvGrpSpPr/>
            <p:nvPr/>
          </p:nvGrpSpPr>
          <p:grpSpPr>
            <a:xfrm>
              <a:off x="3927725" y="2835929"/>
              <a:ext cx="644275" cy="378619"/>
              <a:chOff x="2907904" y="1569244"/>
              <a:chExt cx="644275" cy="378619"/>
            </a:xfrm>
          </p:grpSpPr>
          <p:sp>
            <p:nvSpPr>
              <p:cNvPr id="37" name="KSO_Shape">
                <a:extLst>
                  <a:ext uri="{FF2B5EF4-FFF2-40B4-BE49-F238E27FC236}">
                    <a16:creationId xmlns:a16="http://schemas.microsoft.com/office/drawing/2014/main" id="{E4DC38C9-BCCB-4753-8355-BFAE8F53DEC7}"/>
                  </a:ext>
                </a:extLst>
              </p:cNvPr>
              <p:cNvSpPr/>
              <p:nvPr>
                <p:custDataLst>
                  <p:tags r:id="rId2"/>
                </p:custDataLst>
              </p:nvPr>
            </p:nvSpPr>
            <p:spPr>
              <a:xfrm>
                <a:off x="2907904" y="15692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013"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38" name="KSO_Shape">
                <a:extLst>
                  <a:ext uri="{FF2B5EF4-FFF2-40B4-BE49-F238E27FC236}">
                    <a16:creationId xmlns:a16="http://schemas.microsoft.com/office/drawing/2014/main" id="{689C2007-174F-4322-BB99-D39D6D8F8D8C}"/>
                  </a:ext>
                </a:extLst>
              </p:cNvPr>
              <p:cNvSpPr/>
              <p:nvPr>
                <p:custDataLst>
                  <p:tags r:id="rId3"/>
                </p:custDataLst>
              </p:nvPr>
            </p:nvSpPr>
            <p:spPr>
              <a:xfrm rot="922652">
                <a:off x="3137175" y="1569434"/>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srgbClr val="FFFFFF"/>
                    </a:solidFill>
                    <a:effectLst/>
                    <a:uLnTx/>
                    <a:uFillTx/>
                    <a:latin typeface="华文中宋" panose="02010600040101010101" pitchFamily="2" charset="-122"/>
                    <a:ea typeface="华文中宋" panose="02010600040101010101" pitchFamily="2" charset="-122"/>
                    <a:cs typeface="+mn-cs"/>
                  </a:rPr>
                  <a:t>04</a:t>
                </a:r>
                <a:endParaRPr kumimoji="0" lang="zh-CN" altLang="en-US" sz="1200" b="1" i="0" u="none" strike="noStrike" kern="1200" cap="none" spc="0" normalizeH="0" baseline="0" noProof="0" dirty="0">
                  <a:ln>
                    <a:noFill/>
                  </a:ln>
                  <a:solidFill>
                    <a:srgbClr val="FFFFFF"/>
                  </a:solidFill>
                  <a:effectLst/>
                  <a:uLnTx/>
                  <a:uFillTx/>
                  <a:latin typeface="华文中宋" panose="02010600040101010101" pitchFamily="2" charset="-122"/>
                  <a:ea typeface="华文中宋" panose="02010600040101010101" pitchFamily="2" charset="-122"/>
                  <a:cs typeface="+mn-cs"/>
                </a:endParaRPr>
              </a:p>
            </p:txBody>
          </p:sp>
        </p:grpSp>
      </p:grpSp>
      <p:pic>
        <p:nvPicPr>
          <p:cNvPr id="57" name="Picture 56">
            <a:hlinkClick r:id="rId9" action="ppaction://hlinksldjump"/>
            <a:extLst>
              <a:ext uri="{FF2B5EF4-FFF2-40B4-BE49-F238E27FC236}">
                <a16:creationId xmlns:a16="http://schemas.microsoft.com/office/drawing/2014/main" id="{B5BE4228-B56B-4967-AAE5-B96D7203ED11}"/>
              </a:ext>
            </a:extLst>
          </p:cNvPr>
          <p:cNvPicPr>
            <a:picLocks noChangeAspect="1"/>
          </p:cNvPicPr>
          <p:nvPr/>
        </p:nvPicPr>
        <p:blipFill>
          <a:blip r:embed="rId10" cstate="print">
            <a:extLst>
              <a:ext uri="{BEBA8EAE-BF5A-486C-A8C5-ECC9F3942E4B}">
                <a14:imgProps xmlns:a14="http://schemas.microsoft.com/office/drawing/2010/main">
                  <a14:imgLayer r:embed="rId11">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5877790" y="1249689"/>
            <a:ext cx="2254156" cy="2190107"/>
          </a:xfrm>
          <a:prstGeom prst="rect">
            <a:avLst/>
          </a:prstGeom>
        </p:spPr>
      </p:pic>
      <p:pic>
        <p:nvPicPr>
          <p:cNvPr id="3" name="Picture 2" descr="A picture containing text, clipart&#10;&#10;Description automatically generated">
            <a:extLst>
              <a:ext uri="{FF2B5EF4-FFF2-40B4-BE49-F238E27FC236}">
                <a16:creationId xmlns:a16="http://schemas.microsoft.com/office/drawing/2014/main" id="{B540EBAD-E344-4937-95D3-562478699AB7}"/>
              </a:ext>
            </a:extLst>
          </p:cNvPr>
          <p:cNvPicPr>
            <a:picLocks noChangeAspect="1"/>
          </p:cNvPicPr>
          <p:nvPr/>
        </p:nvPicPr>
        <p:blipFill rotWithShape="1">
          <a:blip r:embed="rId12">
            <a:extLst>
              <a:ext uri="{28A0092B-C50C-407E-A947-70E740481C1C}">
                <a14:useLocalDpi xmlns:a14="http://schemas.microsoft.com/office/drawing/2010/main" val="0"/>
              </a:ext>
            </a:extLst>
          </a:blip>
          <a:srcRect b="13193"/>
          <a:stretch/>
        </p:blipFill>
        <p:spPr>
          <a:xfrm rot="898597">
            <a:off x="992885" y="2539041"/>
            <a:ext cx="2635066" cy="174416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951414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1" nodeType="afterEffect">
                                  <p:stCondLst>
                                    <p:cond delay="0"/>
                                  </p:stCondLst>
                                  <p:iterate type="lt">
                                    <p:tmPct val="0"/>
                                  </p:iterate>
                                  <p:childTnLst>
                                    <p:animRot by="120000">
                                      <p:cBhvr>
                                        <p:cTn id="6" dur="100" fill="hold">
                                          <p:stCondLst>
                                            <p:cond delay="0"/>
                                          </p:stCondLst>
                                        </p:cTn>
                                        <p:tgtEl>
                                          <p:spTgt spid="18"/>
                                        </p:tgtEl>
                                        <p:attrNameLst>
                                          <p:attrName>r</p:attrName>
                                        </p:attrNameLst>
                                      </p:cBhvr>
                                    </p:animRot>
                                    <p:animRot by="-240000">
                                      <p:cBhvr>
                                        <p:cTn id="7" dur="200" fill="hold">
                                          <p:stCondLst>
                                            <p:cond delay="200"/>
                                          </p:stCondLst>
                                        </p:cTn>
                                        <p:tgtEl>
                                          <p:spTgt spid="18"/>
                                        </p:tgtEl>
                                        <p:attrNameLst>
                                          <p:attrName>r</p:attrName>
                                        </p:attrNameLst>
                                      </p:cBhvr>
                                    </p:animRot>
                                    <p:animRot by="240000">
                                      <p:cBhvr>
                                        <p:cTn id="8" dur="200" fill="hold">
                                          <p:stCondLst>
                                            <p:cond delay="400"/>
                                          </p:stCondLst>
                                        </p:cTn>
                                        <p:tgtEl>
                                          <p:spTgt spid="18"/>
                                        </p:tgtEl>
                                        <p:attrNameLst>
                                          <p:attrName>r</p:attrName>
                                        </p:attrNameLst>
                                      </p:cBhvr>
                                    </p:animRot>
                                    <p:animRot by="-240000">
                                      <p:cBhvr>
                                        <p:cTn id="9" dur="200" fill="hold">
                                          <p:stCondLst>
                                            <p:cond delay="600"/>
                                          </p:stCondLst>
                                        </p:cTn>
                                        <p:tgtEl>
                                          <p:spTgt spid="18"/>
                                        </p:tgtEl>
                                        <p:attrNameLst>
                                          <p:attrName>r</p:attrName>
                                        </p:attrNameLst>
                                      </p:cBhvr>
                                    </p:animRot>
                                    <p:animRot by="120000">
                                      <p:cBhvr>
                                        <p:cTn id="10" dur="200" fill="hold">
                                          <p:stCondLst>
                                            <p:cond delay="80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randombar(horizontal)">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randombar(horizontal)">
                                      <p:cBhvr>
                                        <p:cTn id="25" dur="500"/>
                                        <p:tgtEl>
                                          <p:spTgt spid="34"/>
                                        </p:tgtEl>
                                      </p:cBhvr>
                                    </p:animEffect>
                                  </p:childTnLst>
                                </p:cTn>
                              </p:par>
                            </p:childTnLst>
                          </p:cTn>
                        </p:par>
                      </p:childTnLst>
                    </p:cTn>
                  </p:par>
                  <p:par>
                    <p:cTn id="26" fill="hold">
                      <p:stCondLst>
                        <p:cond delay="indefinite"/>
                      </p:stCondLst>
                      <p:childTnLst>
                        <p:par>
                          <p:cTn id="27" fill="hold">
                            <p:stCondLst>
                              <p:cond delay="0"/>
                            </p:stCondLst>
                            <p:childTnLst>
                              <p:par>
                                <p:cTn id="28" presetID="27" presetClass="emph" presetSubtype="0" fill="remove" nodeType="clickEffect">
                                  <p:stCondLst>
                                    <p:cond delay="0"/>
                                  </p:stCondLst>
                                  <p:childTnLst>
                                    <p:animClr clrSpc="rgb" dir="cw">
                                      <p:cBhvr override="childStyle">
                                        <p:cTn id="29" dur="250" autoRev="1" fill="remove"/>
                                        <p:tgtEl>
                                          <p:spTgt spid="57"/>
                                        </p:tgtEl>
                                        <p:attrNameLst>
                                          <p:attrName>style.color</p:attrName>
                                        </p:attrNameLst>
                                      </p:cBhvr>
                                      <p:to>
                                        <a:schemeClr val="bg1"/>
                                      </p:to>
                                    </p:animClr>
                                    <p:animClr clrSpc="rgb" dir="cw">
                                      <p:cBhvr>
                                        <p:cTn id="30" dur="250" autoRev="1" fill="remove"/>
                                        <p:tgtEl>
                                          <p:spTgt spid="57"/>
                                        </p:tgtEl>
                                        <p:attrNameLst>
                                          <p:attrName>fillcolor</p:attrName>
                                        </p:attrNameLst>
                                      </p:cBhvr>
                                      <p:to>
                                        <a:schemeClr val="bg1"/>
                                      </p:to>
                                    </p:animClr>
                                    <p:set>
                                      <p:cBhvr>
                                        <p:cTn id="31" dur="250" autoRev="1" fill="remove"/>
                                        <p:tgtEl>
                                          <p:spTgt spid="57"/>
                                        </p:tgtEl>
                                        <p:attrNameLst>
                                          <p:attrName>fill.type</p:attrName>
                                        </p:attrNameLst>
                                      </p:cBhvr>
                                      <p:to>
                                        <p:strVal val="solid"/>
                                      </p:to>
                                    </p:set>
                                    <p:set>
                                      <p:cBhvr>
                                        <p:cTn id="32" dur="250" autoRev="1" fill="remove"/>
                                        <p:tgtEl>
                                          <p:spTgt spid="57"/>
                                        </p:tgtEl>
                                        <p:attrNameLst>
                                          <p:attrName>fill.on</p:attrName>
                                        </p:attrNameLst>
                                      </p:cBhvr>
                                      <p:to>
                                        <p:strVal val="true"/>
                                      </p:to>
                                    </p:set>
                                  </p:childTnLst>
                                </p:cTn>
                              </p:par>
                              <p:par>
                                <p:cTn id="33" presetID="14" presetClass="entr" presetSubtype="10" fill="hold" nodeType="withEffect">
                                  <p:stCondLst>
                                    <p:cond delay="0"/>
                                  </p:stCondLst>
                                  <p:childTnLst>
                                    <p:set>
                                      <p:cBhvr>
                                        <p:cTn id="34" dur="1" fill="hold">
                                          <p:stCondLst>
                                            <p:cond delay="0"/>
                                          </p:stCondLst>
                                        </p:cTn>
                                        <p:tgtEl>
                                          <p:spTgt spid="57"/>
                                        </p:tgtEl>
                                        <p:attrNameLst>
                                          <p:attrName>style.visibility</p:attrName>
                                        </p:attrNameLst>
                                      </p:cBhvr>
                                      <p:to>
                                        <p:strVal val="visible"/>
                                      </p:to>
                                    </p:set>
                                    <p:animEffect transition="in" filter="randombar(horizontal)">
                                      <p:cBhvr>
                                        <p:cTn id="35"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圆角矩形 14"/>
          <p:cNvSpPr/>
          <p:nvPr/>
        </p:nvSpPr>
        <p:spPr>
          <a:xfrm>
            <a:off x="1427285" y="1434298"/>
            <a:ext cx="2982430" cy="485395"/>
          </a:xfrm>
          <a:custGeom>
            <a:avLst/>
            <a:gdLst/>
            <a:ahLst/>
            <a:cxnLst/>
            <a:rect l="l" t="t" r="r" b="b"/>
            <a:pathLst>
              <a:path w="3960440" h="648072">
                <a:moveTo>
                  <a:pt x="0" y="0"/>
                </a:moveTo>
                <a:lnTo>
                  <a:pt x="3636404" y="0"/>
                </a:lnTo>
                <a:cubicBezTo>
                  <a:pt x="3815364" y="0"/>
                  <a:pt x="3960440" y="145076"/>
                  <a:pt x="3960440" y="324036"/>
                </a:cubicBezTo>
                <a:cubicBezTo>
                  <a:pt x="3960440" y="502996"/>
                  <a:pt x="3815364" y="648072"/>
                  <a:pt x="3636404" y="648072"/>
                </a:cubicBezTo>
                <a:lnTo>
                  <a:pt x="0" y="648072"/>
                </a:lnTo>
                <a:close/>
              </a:path>
            </a:pathLst>
          </a:custGeom>
          <a:solidFill>
            <a:schemeClr val="accent1"/>
          </a:solidFill>
          <a:ln w="25400" cap="flat" cmpd="sng" algn="ctr">
            <a:noFill/>
            <a:prstDash val="solid"/>
          </a:ln>
          <a:effectLst/>
        </p:spPr>
        <p:txBody>
          <a:bodyPr rtlCol="0" anchor="ctr"/>
          <a:lstStyle/>
          <a:p>
            <a:pPr algn="ctr" defTabSz="685800" fontAlgn="base">
              <a:spcBef>
                <a:spcPct val="0"/>
              </a:spcBef>
              <a:spcAft>
                <a:spcPct val="0"/>
              </a:spcAft>
              <a:defRPr/>
            </a:pPr>
            <a:r>
              <a:rPr lang="en-US" altLang="zh-CN" sz="2400" b="1" kern="0" dirty="0" err="1">
                <a:solidFill>
                  <a:srgbClr val="002060"/>
                </a:solidFill>
                <a:latin typeface="微软雅黑" pitchFamily="34" charset="-122"/>
                <a:ea typeface="微软雅黑" pitchFamily="34" charset="-122"/>
              </a:rPr>
              <a:t>Câu</a:t>
            </a:r>
            <a:r>
              <a:rPr lang="en-US" altLang="zh-CN" sz="2400" b="1" kern="0" dirty="0">
                <a:solidFill>
                  <a:srgbClr val="002060"/>
                </a:solidFill>
                <a:latin typeface="微软雅黑" pitchFamily="34" charset="-122"/>
                <a:ea typeface="微软雅黑" pitchFamily="34" charset="-122"/>
              </a:rPr>
              <a:t> 4 </a:t>
            </a:r>
            <a:r>
              <a:rPr lang="en-US" altLang="zh-CN" sz="2400" b="1" kern="0" dirty="0" err="1">
                <a:solidFill>
                  <a:srgbClr val="002060"/>
                </a:solidFill>
                <a:latin typeface="微软雅黑" pitchFamily="34" charset="-122"/>
                <a:ea typeface="微软雅黑" pitchFamily="34" charset="-122"/>
              </a:rPr>
              <a:t>và</a:t>
            </a:r>
            <a:r>
              <a:rPr lang="en-US" altLang="zh-CN" sz="2400" b="1" kern="0" dirty="0">
                <a:solidFill>
                  <a:srgbClr val="002060"/>
                </a:solidFill>
                <a:latin typeface="微软雅黑" pitchFamily="34" charset="-122"/>
                <a:ea typeface="微软雅黑" pitchFamily="34" charset="-122"/>
              </a:rPr>
              <a:t> </a:t>
            </a:r>
            <a:r>
              <a:rPr lang="en-US" altLang="zh-CN" sz="2400" b="1" kern="0" dirty="0" err="1">
                <a:solidFill>
                  <a:srgbClr val="002060"/>
                </a:solidFill>
                <a:latin typeface="微软雅黑" pitchFamily="34" charset="-122"/>
                <a:ea typeface="微软雅黑" pitchFamily="34" charset="-122"/>
              </a:rPr>
              <a:t>câu</a:t>
            </a:r>
            <a:r>
              <a:rPr lang="en-US" altLang="zh-CN" sz="2400" b="1" kern="0" dirty="0">
                <a:solidFill>
                  <a:srgbClr val="002060"/>
                </a:solidFill>
                <a:latin typeface="微软雅黑" pitchFamily="34" charset="-122"/>
                <a:ea typeface="微软雅黑" pitchFamily="34" charset="-122"/>
              </a:rPr>
              <a:t> 6</a:t>
            </a:r>
            <a:endParaRPr lang="zh-CN" altLang="en-US" sz="2400" b="1" kern="0" dirty="0">
              <a:solidFill>
                <a:srgbClr val="002060"/>
              </a:solidFill>
              <a:latin typeface="微软雅黑" pitchFamily="34" charset="-122"/>
              <a:ea typeface="微软雅黑" pitchFamily="34" charset="-122"/>
            </a:endParaRPr>
          </a:p>
        </p:txBody>
      </p:sp>
      <p:sp>
        <p:nvSpPr>
          <p:cNvPr id="85" name="圆角矩形 14"/>
          <p:cNvSpPr/>
          <p:nvPr/>
        </p:nvSpPr>
        <p:spPr>
          <a:xfrm>
            <a:off x="1473617" y="3193245"/>
            <a:ext cx="3037294" cy="485395"/>
          </a:xfrm>
          <a:custGeom>
            <a:avLst/>
            <a:gdLst>
              <a:gd name="connsiteX0" fmla="*/ 0 w 4033295"/>
              <a:gd name="connsiteY0" fmla="*/ 0 h 648072"/>
              <a:gd name="connsiteX1" fmla="*/ 3709259 w 4033295"/>
              <a:gd name="connsiteY1" fmla="*/ 0 h 648072"/>
              <a:gd name="connsiteX2" fmla="*/ 4033295 w 4033295"/>
              <a:gd name="connsiteY2" fmla="*/ 324036 h 648072"/>
              <a:gd name="connsiteX3" fmla="*/ 3709259 w 4033295"/>
              <a:gd name="connsiteY3" fmla="*/ 648072 h 648072"/>
              <a:gd name="connsiteX4" fmla="*/ 72855 w 4033295"/>
              <a:gd name="connsiteY4" fmla="*/ 648072 h 648072"/>
              <a:gd name="connsiteX5" fmla="*/ 0 w 4033295"/>
              <a:gd name="connsiteY5" fmla="*/ 0 h 648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295" h="648072">
                <a:moveTo>
                  <a:pt x="0" y="0"/>
                </a:moveTo>
                <a:lnTo>
                  <a:pt x="3709259" y="0"/>
                </a:lnTo>
                <a:cubicBezTo>
                  <a:pt x="3888219" y="0"/>
                  <a:pt x="4033295" y="145076"/>
                  <a:pt x="4033295" y="324036"/>
                </a:cubicBezTo>
                <a:cubicBezTo>
                  <a:pt x="4033295" y="502996"/>
                  <a:pt x="3888219" y="648072"/>
                  <a:pt x="3709259" y="648072"/>
                </a:cubicBezTo>
                <a:lnTo>
                  <a:pt x="72855" y="648072"/>
                </a:lnTo>
                <a:cubicBezTo>
                  <a:pt x="72855" y="432048"/>
                  <a:pt x="0" y="216024"/>
                  <a:pt x="0" y="0"/>
                </a:cubicBezTo>
                <a:close/>
              </a:path>
            </a:pathLst>
          </a:custGeom>
          <a:solidFill>
            <a:schemeClr val="accent2"/>
          </a:solidFill>
          <a:ln w="25400" cap="flat" cmpd="sng" algn="ctr">
            <a:noFill/>
            <a:prstDash val="solid"/>
          </a:ln>
          <a:effectLst/>
        </p:spPr>
        <p:txBody>
          <a:bodyPr rtlCol="0" anchor="ctr"/>
          <a:lstStyle/>
          <a:p>
            <a:pPr algn="ctr" defTabSz="685800" fontAlgn="base">
              <a:spcBef>
                <a:spcPct val="0"/>
              </a:spcBef>
              <a:spcAft>
                <a:spcPct val="0"/>
              </a:spcAft>
            </a:pPr>
            <a:r>
              <a:rPr lang="en-US" altLang="zh-CN" sz="2400" b="1" kern="0" dirty="0" err="1">
                <a:solidFill>
                  <a:srgbClr val="002060"/>
                </a:solidFill>
                <a:latin typeface="微软雅黑" pitchFamily="34" charset="-122"/>
                <a:ea typeface="微软雅黑" pitchFamily="34" charset="-122"/>
              </a:rPr>
              <a:t>Câu</a:t>
            </a:r>
            <a:r>
              <a:rPr lang="en-US" altLang="zh-CN" sz="2400" b="1" kern="0" dirty="0">
                <a:solidFill>
                  <a:srgbClr val="002060"/>
                </a:solidFill>
                <a:latin typeface="微软雅黑" pitchFamily="34" charset="-122"/>
                <a:ea typeface="微软雅黑" pitchFamily="34" charset="-122"/>
              </a:rPr>
              <a:t> 2 </a:t>
            </a:r>
            <a:r>
              <a:rPr lang="en-US" altLang="zh-CN" sz="2400" b="1" kern="0" dirty="0" err="1">
                <a:solidFill>
                  <a:srgbClr val="002060"/>
                </a:solidFill>
                <a:latin typeface="微软雅黑" pitchFamily="34" charset="-122"/>
                <a:ea typeface="微软雅黑" pitchFamily="34" charset="-122"/>
              </a:rPr>
              <a:t>và</a:t>
            </a:r>
            <a:r>
              <a:rPr lang="en-US" altLang="zh-CN" sz="2400" b="1" kern="0" dirty="0">
                <a:solidFill>
                  <a:srgbClr val="002060"/>
                </a:solidFill>
                <a:latin typeface="微软雅黑" pitchFamily="34" charset="-122"/>
                <a:ea typeface="微软雅黑" pitchFamily="34" charset="-122"/>
              </a:rPr>
              <a:t> </a:t>
            </a:r>
            <a:r>
              <a:rPr lang="en-US" altLang="zh-CN" sz="2400" b="1" kern="0" dirty="0" err="1">
                <a:solidFill>
                  <a:srgbClr val="002060"/>
                </a:solidFill>
                <a:latin typeface="微软雅黑" pitchFamily="34" charset="-122"/>
                <a:ea typeface="微软雅黑" pitchFamily="34" charset="-122"/>
              </a:rPr>
              <a:t>câu</a:t>
            </a:r>
            <a:r>
              <a:rPr lang="en-US" altLang="zh-CN" sz="2400" b="1" kern="0" dirty="0">
                <a:solidFill>
                  <a:srgbClr val="002060"/>
                </a:solidFill>
                <a:latin typeface="微软雅黑" pitchFamily="34" charset="-122"/>
                <a:ea typeface="微软雅黑" pitchFamily="34" charset="-122"/>
              </a:rPr>
              <a:t> 7</a:t>
            </a:r>
            <a:endParaRPr lang="zh-CN" altLang="en-US" sz="2400" b="1" kern="0" dirty="0">
              <a:solidFill>
                <a:srgbClr val="002060"/>
              </a:solidFill>
              <a:latin typeface="微软雅黑" pitchFamily="34" charset="-122"/>
              <a:ea typeface="微软雅黑" pitchFamily="34" charset="-122"/>
            </a:endParaRPr>
          </a:p>
        </p:txBody>
      </p:sp>
      <p:grpSp>
        <p:nvGrpSpPr>
          <p:cNvPr id="2" name="组合 1"/>
          <p:cNvGrpSpPr/>
          <p:nvPr/>
        </p:nvGrpSpPr>
        <p:grpSpPr>
          <a:xfrm>
            <a:off x="301463" y="1134254"/>
            <a:ext cx="1241295" cy="1240455"/>
            <a:chOff x="2733945" y="1014488"/>
            <a:chExt cx="1241295" cy="1240455"/>
          </a:xfrm>
        </p:grpSpPr>
        <p:sp>
          <p:nvSpPr>
            <p:cNvPr id="79" name="椭圆 1"/>
            <p:cNvSpPr/>
            <p:nvPr/>
          </p:nvSpPr>
          <p:spPr>
            <a:xfrm>
              <a:off x="2733945" y="1014488"/>
              <a:ext cx="1241295" cy="1240455"/>
            </a:xfrm>
            <a:custGeom>
              <a:avLst/>
              <a:gdLst/>
              <a:ahLst/>
              <a:cxnLst/>
              <a:rect l="l" t="t" r="r" b="b"/>
              <a:pathLst>
                <a:path w="1648346" h="1656184">
                  <a:moveTo>
                    <a:pt x="820254" y="0"/>
                  </a:moveTo>
                  <a:cubicBezTo>
                    <a:pt x="1277597" y="0"/>
                    <a:pt x="1648346" y="370749"/>
                    <a:pt x="1648346" y="828092"/>
                  </a:cubicBezTo>
                  <a:cubicBezTo>
                    <a:pt x="1648346" y="1285435"/>
                    <a:pt x="1277597" y="1656184"/>
                    <a:pt x="820254" y="1656184"/>
                  </a:cubicBezTo>
                  <a:cubicBezTo>
                    <a:pt x="771082" y="1656184"/>
                    <a:pt x="722910" y="1651898"/>
                    <a:pt x="676238" y="1642851"/>
                  </a:cubicBezTo>
                  <a:lnTo>
                    <a:pt x="676238" y="1458836"/>
                  </a:lnTo>
                  <a:cubicBezTo>
                    <a:pt x="722365" y="1470593"/>
                    <a:pt x="770659" y="1476164"/>
                    <a:pt x="820254" y="1476164"/>
                  </a:cubicBezTo>
                  <a:cubicBezTo>
                    <a:pt x="1178174" y="1476164"/>
                    <a:pt x="1468326" y="1186012"/>
                    <a:pt x="1468326" y="828092"/>
                  </a:cubicBezTo>
                  <a:cubicBezTo>
                    <a:pt x="1468326" y="470172"/>
                    <a:pt x="1178174" y="180020"/>
                    <a:pt x="820254" y="180020"/>
                  </a:cubicBezTo>
                  <a:cubicBezTo>
                    <a:pt x="499245" y="180020"/>
                    <a:pt x="232748" y="413413"/>
                    <a:pt x="183071" y="720080"/>
                  </a:cubicBezTo>
                  <a:lnTo>
                    <a:pt x="0" y="720080"/>
                  </a:lnTo>
                  <a:cubicBezTo>
                    <a:pt x="52132" y="313716"/>
                    <a:pt x="399556" y="0"/>
                    <a:pt x="820254" y="0"/>
                  </a:cubicBezTo>
                  <a:close/>
                </a:path>
              </a:pathLst>
            </a:custGeom>
            <a:solidFill>
              <a:schemeClr val="accent1"/>
            </a:solidFill>
            <a:ln w="25400" cap="flat" cmpd="sng" algn="ctr">
              <a:noFill/>
              <a:prstDash val="solid"/>
            </a:ln>
            <a:effectLst/>
          </p:spPr>
          <p:txBody>
            <a:bodyPr rtlCol="0" anchor="ctr"/>
            <a:lstStyle/>
            <a:p>
              <a:pPr algn="ctr" defTabSz="685800" fontAlgn="base">
                <a:spcBef>
                  <a:spcPct val="0"/>
                </a:spcBef>
                <a:spcAft>
                  <a:spcPct val="0"/>
                </a:spcAft>
              </a:pPr>
              <a:endParaRPr lang="zh-CN" altLang="en-US" sz="1350" b="1" kern="0">
                <a:solidFill>
                  <a:srgbClr val="002060"/>
                </a:solidFill>
                <a:latin typeface="微软雅黑" pitchFamily="34" charset="-122"/>
                <a:ea typeface="微软雅黑" pitchFamily="34" charset="-122"/>
              </a:endParaRPr>
            </a:p>
          </p:txBody>
        </p:sp>
        <p:sp>
          <p:nvSpPr>
            <p:cNvPr id="86" name="TextBox 45"/>
            <p:cNvSpPr txBox="1"/>
            <p:nvPr/>
          </p:nvSpPr>
          <p:spPr>
            <a:xfrm>
              <a:off x="2993032" y="1314532"/>
              <a:ext cx="456331" cy="701731"/>
            </a:xfrm>
            <a:prstGeom prst="rect">
              <a:avLst/>
            </a:prstGeom>
            <a:noFill/>
          </p:spPr>
          <p:txBody>
            <a:bodyPr wrap="square" rtlCol="0">
              <a:spAutoFit/>
            </a:bodyPr>
            <a:lstStyle/>
            <a:p>
              <a:pPr defTabSz="685800" fontAlgn="base">
                <a:spcBef>
                  <a:spcPct val="0"/>
                </a:spcBef>
                <a:spcAft>
                  <a:spcPct val="0"/>
                </a:spcAft>
                <a:defRPr/>
              </a:pPr>
              <a:r>
                <a:rPr lang="en-US" altLang="zh-CN" sz="3960" b="1" kern="0" dirty="0">
                  <a:solidFill>
                    <a:srgbClr val="002060"/>
                  </a:solidFill>
                  <a:latin typeface="Arial Black" pitchFamily="34" charset="0"/>
                  <a:ea typeface="微软雅黑" pitchFamily="34" charset="-122"/>
                </a:rPr>
                <a:t>A</a:t>
              </a:r>
              <a:endParaRPr lang="zh-CN" altLang="en-US" sz="3960" b="1" kern="0" dirty="0">
                <a:solidFill>
                  <a:srgbClr val="002060"/>
                </a:solidFill>
                <a:latin typeface="Arial Black" pitchFamily="34" charset="0"/>
                <a:ea typeface="微软雅黑" pitchFamily="34" charset="-122"/>
              </a:endParaRPr>
            </a:p>
          </p:txBody>
        </p:sp>
      </p:grpSp>
      <p:grpSp>
        <p:nvGrpSpPr>
          <p:cNvPr id="3" name="组合 2"/>
          <p:cNvGrpSpPr/>
          <p:nvPr/>
        </p:nvGrpSpPr>
        <p:grpSpPr>
          <a:xfrm>
            <a:off x="393282" y="2981588"/>
            <a:ext cx="1247198" cy="1234584"/>
            <a:chOff x="2529501" y="3208051"/>
            <a:chExt cx="1247198" cy="1234584"/>
          </a:xfrm>
        </p:grpSpPr>
        <p:sp>
          <p:nvSpPr>
            <p:cNvPr id="81" name="椭圆 1"/>
            <p:cNvSpPr/>
            <p:nvPr/>
          </p:nvSpPr>
          <p:spPr>
            <a:xfrm rot="5400000">
              <a:off x="2535808" y="3201744"/>
              <a:ext cx="1234584" cy="1247198"/>
            </a:xfrm>
            <a:custGeom>
              <a:avLst/>
              <a:gdLst/>
              <a:ahLst/>
              <a:cxnLst/>
              <a:rect l="l" t="t" r="r" b="b"/>
              <a:pathLst>
                <a:path w="1648346" h="1656184">
                  <a:moveTo>
                    <a:pt x="820254" y="0"/>
                  </a:moveTo>
                  <a:cubicBezTo>
                    <a:pt x="1277597" y="0"/>
                    <a:pt x="1648346" y="370749"/>
                    <a:pt x="1648346" y="828092"/>
                  </a:cubicBezTo>
                  <a:cubicBezTo>
                    <a:pt x="1648346" y="1285435"/>
                    <a:pt x="1277597" y="1656184"/>
                    <a:pt x="820254" y="1656184"/>
                  </a:cubicBezTo>
                  <a:cubicBezTo>
                    <a:pt x="771082" y="1656184"/>
                    <a:pt x="722910" y="1651898"/>
                    <a:pt x="676238" y="1642851"/>
                  </a:cubicBezTo>
                  <a:lnTo>
                    <a:pt x="676238" y="1458836"/>
                  </a:lnTo>
                  <a:cubicBezTo>
                    <a:pt x="722365" y="1470593"/>
                    <a:pt x="770659" y="1476164"/>
                    <a:pt x="820254" y="1476164"/>
                  </a:cubicBezTo>
                  <a:cubicBezTo>
                    <a:pt x="1178174" y="1476164"/>
                    <a:pt x="1468326" y="1186012"/>
                    <a:pt x="1468326" y="828092"/>
                  </a:cubicBezTo>
                  <a:cubicBezTo>
                    <a:pt x="1468326" y="470172"/>
                    <a:pt x="1178174" y="180020"/>
                    <a:pt x="820254" y="180020"/>
                  </a:cubicBezTo>
                  <a:cubicBezTo>
                    <a:pt x="499245" y="180020"/>
                    <a:pt x="232748" y="413413"/>
                    <a:pt x="183071" y="720080"/>
                  </a:cubicBezTo>
                  <a:lnTo>
                    <a:pt x="0" y="720080"/>
                  </a:lnTo>
                  <a:cubicBezTo>
                    <a:pt x="52132" y="313716"/>
                    <a:pt x="399556" y="0"/>
                    <a:pt x="820254" y="0"/>
                  </a:cubicBezTo>
                  <a:close/>
                </a:path>
              </a:pathLst>
            </a:custGeom>
            <a:solidFill>
              <a:schemeClr val="accent2"/>
            </a:solidFill>
            <a:ln w="25400" cap="flat" cmpd="sng" algn="ctr">
              <a:noFill/>
              <a:prstDash val="solid"/>
            </a:ln>
            <a:effectLst/>
          </p:spPr>
          <p:txBody>
            <a:bodyPr rtlCol="0" anchor="ctr"/>
            <a:lstStyle/>
            <a:p>
              <a:pPr algn="ctr" defTabSz="685800" fontAlgn="base">
                <a:spcBef>
                  <a:spcPct val="0"/>
                </a:spcBef>
                <a:spcAft>
                  <a:spcPct val="0"/>
                </a:spcAft>
              </a:pPr>
              <a:endParaRPr lang="zh-CN" altLang="en-US" sz="1350" b="1" kern="0">
                <a:solidFill>
                  <a:srgbClr val="002060"/>
                </a:solidFill>
                <a:latin typeface="微软雅黑" pitchFamily="34" charset="-122"/>
                <a:ea typeface="微软雅黑" pitchFamily="34" charset="-122"/>
              </a:endParaRPr>
            </a:p>
          </p:txBody>
        </p:sp>
        <p:sp>
          <p:nvSpPr>
            <p:cNvPr id="87" name="TextBox 46"/>
            <p:cNvSpPr txBox="1"/>
            <p:nvPr/>
          </p:nvSpPr>
          <p:spPr>
            <a:xfrm>
              <a:off x="2884579" y="3520231"/>
              <a:ext cx="456331" cy="701731"/>
            </a:xfrm>
            <a:prstGeom prst="rect">
              <a:avLst/>
            </a:prstGeom>
            <a:noFill/>
          </p:spPr>
          <p:txBody>
            <a:bodyPr wrap="square" rtlCol="0">
              <a:spAutoFit/>
            </a:bodyPr>
            <a:lstStyle/>
            <a:p>
              <a:pPr defTabSz="685800" fontAlgn="base">
                <a:spcBef>
                  <a:spcPct val="0"/>
                </a:spcBef>
                <a:spcAft>
                  <a:spcPct val="0"/>
                </a:spcAft>
                <a:defRPr/>
              </a:pPr>
              <a:r>
                <a:rPr lang="en-US" altLang="zh-CN" sz="3960" b="1" kern="0" dirty="0">
                  <a:solidFill>
                    <a:srgbClr val="002060"/>
                  </a:solidFill>
                  <a:latin typeface="Arial Black" pitchFamily="34" charset="0"/>
                  <a:ea typeface="微软雅黑" pitchFamily="34" charset="-122"/>
                </a:rPr>
                <a:t>B</a:t>
              </a:r>
              <a:endParaRPr lang="zh-CN" altLang="en-US" sz="3960" b="1" kern="0" dirty="0">
                <a:solidFill>
                  <a:srgbClr val="002060"/>
                </a:solidFill>
                <a:latin typeface="Arial Black" pitchFamily="34" charset="0"/>
                <a:ea typeface="微软雅黑" pitchFamily="34" charset="-122"/>
              </a:endParaRPr>
            </a:p>
          </p:txBody>
        </p:sp>
      </p:grpSp>
      <p:sp>
        <p:nvSpPr>
          <p:cNvPr id="13" name="圆角矩形 14">
            <a:extLst>
              <a:ext uri="{FF2B5EF4-FFF2-40B4-BE49-F238E27FC236}">
                <a16:creationId xmlns:a16="http://schemas.microsoft.com/office/drawing/2014/main" id="{B592C714-3837-4B8C-BC8D-76206A41A230}"/>
              </a:ext>
            </a:extLst>
          </p:cNvPr>
          <p:cNvSpPr/>
          <p:nvPr/>
        </p:nvSpPr>
        <p:spPr>
          <a:xfrm>
            <a:off x="1427285" y="140601"/>
            <a:ext cx="6862776" cy="772979"/>
          </a:xfrm>
          <a:custGeom>
            <a:avLst/>
            <a:gdLst/>
            <a:ahLst/>
            <a:cxnLst/>
            <a:rect l="l" t="t" r="r" b="b"/>
            <a:pathLst>
              <a:path w="3960440" h="648072">
                <a:moveTo>
                  <a:pt x="0" y="0"/>
                </a:moveTo>
                <a:lnTo>
                  <a:pt x="3636404" y="0"/>
                </a:lnTo>
                <a:cubicBezTo>
                  <a:pt x="3815364" y="0"/>
                  <a:pt x="3960440" y="145076"/>
                  <a:pt x="3960440" y="324036"/>
                </a:cubicBezTo>
                <a:cubicBezTo>
                  <a:pt x="3960440" y="502996"/>
                  <a:pt x="3815364" y="648072"/>
                  <a:pt x="3636404" y="648072"/>
                </a:cubicBezTo>
                <a:lnTo>
                  <a:pt x="0" y="648072"/>
                </a:lnTo>
                <a:close/>
              </a:path>
            </a:pathLst>
          </a:custGeom>
          <a:solidFill>
            <a:schemeClr val="accent4">
              <a:lumMod val="20000"/>
              <a:lumOff val="80000"/>
            </a:schemeClr>
          </a:solidFill>
          <a:ln w="25400" cap="flat" cmpd="sng" algn="ctr">
            <a:solidFill>
              <a:schemeClr val="tx1"/>
            </a:solidFill>
            <a:prstDash val="sysDot"/>
          </a:ln>
          <a:effectLst/>
        </p:spPr>
        <p:txBody>
          <a:bodyPr rtlCol="0" anchor="ctr"/>
          <a:lstStyle/>
          <a:p>
            <a:pPr algn="ctr" defTabSz="685800" fontAlgn="base">
              <a:spcBef>
                <a:spcPct val="0"/>
              </a:spcBef>
              <a:spcAft>
                <a:spcPct val="0"/>
              </a:spcAft>
              <a:defRPr/>
            </a:pPr>
            <a:endParaRPr lang="zh-CN" altLang="en-US" sz="2400" b="1" kern="0" dirty="0">
              <a:solidFill>
                <a:prstClr val="white"/>
              </a:solidFill>
              <a:latin typeface="微软雅黑" pitchFamily="34" charset="-122"/>
              <a:ea typeface="微软雅黑" pitchFamily="34" charset="-122"/>
            </a:endParaRPr>
          </a:p>
        </p:txBody>
      </p:sp>
      <p:sp>
        <p:nvSpPr>
          <p:cNvPr id="12" name="文本框 2">
            <a:extLst>
              <a:ext uri="{FF2B5EF4-FFF2-40B4-BE49-F238E27FC236}">
                <a16:creationId xmlns:a16="http://schemas.microsoft.com/office/drawing/2014/main" id="{B1773AA6-A383-40E6-9915-876938BA350C}"/>
              </a:ext>
            </a:extLst>
          </p:cNvPr>
          <p:cNvSpPr txBox="1"/>
          <p:nvPr/>
        </p:nvSpPr>
        <p:spPr>
          <a:xfrm>
            <a:off x="1079523" y="286015"/>
            <a:ext cx="6862776" cy="493752"/>
          </a:xfrm>
          <a:prstGeom prst="roundRect">
            <a:avLst/>
          </a:prstGeom>
          <a:solidFill>
            <a:schemeClr val="bg1"/>
          </a:solidFill>
          <a:ln w="19050">
            <a:noFill/>
            <a:prstDash val="dashDot"/>
          </a:ln>
        </p:spPr>
        <p:style>
          <a:lnRef idx="2">
            <a:schemeClr val="accent1"/>
          </a:lnRef>
          <a:fillRef idx="1">
            <a:schemeClr val="lt1"/>
          </a:fillRef>
          <a:effectRef idx="0">
            <a:schemeClr val="accent1"/>
          </a:effectRef>
          <a:fontRef idx="minor">
            <a:schemeClr val="dk1"/>
          </a:fontRef>
        </p:style>
        <p:txBody>
          <a:bodyPr wrap="none" rtlCol="0">
            <a:spAutoFit/>
          </a:bodyPr>
          <a:lstStyle/>
          <a:p>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Câu</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tục</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ngữ</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khuyên</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người</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ta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giữ</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vững</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mục</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tiêu</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đã</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chọn</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a:t>
            </a:r>
            <a:endParaRPr lang="zh-CN" altLang="en-US" sz="2300" spc="-150" dirty="0">
              <a:solidFill>
                <a:srgbClr val="002060"/>
              </a:solidFill>
              <a:effectLst>
                <a:glow rad="63500">
                  <a:schemeClr val="accent1">
                    <a:satMod val="175000"/>
                    <a:alpha val="40000"/>
                  </a:schemeClr>
                </a:glow>
              </a:effectLst>
              <a:latin typeface="UVN Bach Dang Nang" panose="02070803090706020303" pitchFamily="18" charset="0"/>
              <a:ea typeface="+mj-ea"/>
            </a:endParaRPr>
          </a:p>
        </p:txBody>
      </p:sp>
      <p:sp>
        <p:nvSpPr>
          <p:cNvPr id="30" name="圆角矩形 14">
            <a:extLst>
              <a:ext uri="{FF2B5EF4-FFF2-40B4-BE49-F238E27FC236}">
                <a16:creationId xmlns:a16="http://schemas.microsoft.com/office/drawing/2014/main" id="{A99691EF-012B-4417-AE52-67A8B890F593}"/>
              </a:ext>
            </a:extLst>
          </p:cNvPr>
          <p:cNvSpPr/>
          <p:nvPr/>
        </p:nvSpPr>
        <p:spPr>
          <a:xfrm>
            <a:off x="5804463" y="1434298"/>
            <a:ext cx="2982430" cy="485395"/>
          </a:xfrm>
          <a:custGeom>
            <a:avLst/>
            <a:gdLst/>
            <a:ahLst/>
            <a:cxnLst/>
            <a:rect l="l" t="t" r="r" b="b"/>
            <a:pathLst>
              <a:path w="3960440" h="648072">
                <a:moveTo>
                  <a:pt x="0" y="0"/>
                </a:moveTo>
                <a:lnTo>
                  <a:pt x="3636404" y="0"/>
                </a:lnTo>
                <a:cubicBezTo>
                  <a:pt x="3815364" y="0"/>
                  <a:pt x="3960440" y="145076"/>
                  <a:pt x="3960440" y="324036"/>
                </a:cubicBezTo>
                <a:cubicBezTo>
                  <a:pt x="3960440" y="502996"/>
                  <a:pt x="3815364" y="648072"/>
                  <a:pt x="3636404" y="648072"/>
                </a:cubicBezTo>
                <a:lnTo>
                  <a:pt x="0" y="648072"/>
                </a:lnTo>
                <a:close/>
              </a:path>
            </a:pathLst>
          </a:custGeom>
          <a:solidFill>
            <a:schemeClr val="accent1"/>
          </a:solidFill>
          <a:ln w="25400" cap="flat" cmpd="sng" algn="ctr">
            <a:noFill/>
            <a:prstDash val="solid"/>
          </a:ln>
          <a:effectLst/>
        </p:spPr>
        <p:txBody>
          <a:bodyPr rtlCol="0" anchor="ctr"/>
          <a:lstStyle/>
          <a:p>
            <a:pPr algn="ctr" defTabSz="685800" fontAlgn="base">
              <a:spcBef>
                <a:spcPct val="0"/>
              </a:spcBef>
              <a:spcAft>
                <a:spcPct val="0"/>
              </a:spcAft>
              <a:defRPr/>
            </a:pPr>
            <a:r>
              <a:rPr lang="en-US" altLang="zh-CN" sz="2400" b="1" kern="0" dirty="0" err="1">
                <a:solidFill>
                  <a:srgbClr val="002060"/>
                </a:solidFill>
                <a:latin typeface="微软雅黑" pitchFamily="34" charset="-122"/>
                <a:ea typeface="微软雅黑" pitchFamily="34" charset="-122"/>
              </a:rPr>
              <a:t>Câu</a:t>
            </a:r>
            <a:r>
              <a:rPr lang="en-US" altLang="zh-CN" sz="2400" b="1" kern="0" dirty="0">
                <a:solidFill>
                  <a:srgbClr val="002060"/>
                </a:solidFill>
                <a:latin typeface="微软雅黑" pitchFamily="34" charset="-122"/>
                <a:ea typeface="微软雅黑" pitchFamily="34" charset="-122"/>
              </a:rPr>
              <a:t> 2 </a:t>
            </a:r>
            <a:r>
              <a:rPr lang="en-US" altLang="zh-CN" sz="2400" b="1" kern="0" dirty="0" err="1">
                <a:solidFill>
                  <a:srgbClr val="002060"/>
                </a:solidFill>
                <a:latin typeface="微软雅黑" pitchFamily="34" charset="-122"/>
                <a:ea typeface="微软雅黑" pitchFamily="34" charset="-122"/>
              </a:rPr>
              <a:t>và</a:t>
            </a:r>
            <a:r>
              <a:rPr lang="en-US" altLang="zh-CN" sz="2400" b="1" kern="0" dirty="0">
                <a:solidFill>
                  <a:srgbClr val="002060"/>
                </a:solidFill>
                <a:latin typeface="微软雅黑" pitchFamily="34" charset="-122"/>
                <a:ea typeface="微软雅黑" pitchFamily="34" charset="-122"/>
              </a:rPr>
              <a:t> </a:t>
            </a:r>
            <a:r>
              <a:rPr lang="en-US" altLang="zh-CN" sz="2400" b="1" kern="0" dirty="0" err="1">
                <a:solidFill>
                  <a:srgbClr val="002060"/>
                </a:solidFill>
                <a:latin typeface="微软雅黑" pitchFamily="34" charset="-122"/>
                <a:ea typeface="微软雅黑" pitchFamily="34" charset="-122"/>
              </a:rPr>
              <a:t>câu</a:t>
            </a:r>
            <a:r>
              <a:rPr lang="en-US" altLang="zh-CN" sz="2400" b="1" kern="0" dirty="0">
                <a:solidFill>
                  <a:srgbClr val="002060"/>
                </a:solidFill>
                <a:latin typeface="微软雅黑" pitchFamily="34" charset="-122"/>
                <a:ea typeface="微软雅黑" pitchFamily="34" charset="-122"/>
              </a:rPr>
              <a:t> 5</a:t>
            </a:r>
            <a:endParaRPr lang="zh-CN" altLang="en-US" sz="2400" b="1" kern="0" dirty="0">
              <a:solidFill>
                <a:srgbClr val="002060"/>
              </a:solidFill>
              <a:latin typeface="微软雅黑" pitchFamily="34" charset="-122"/>
              <a:ea typeface="微软雅黑" pitchFamily="34" charset="-122"/>
            </a:endParaRPr>
          </a:p>
        </p:txBody>
      </p:sp>
      <p:sp>
        <p:nvSpPr>
          <p:cNvPr id="31" name="圆角矩形 14">
            <a:extLst>
              <a:ext uri="{FF2B5EF4-FFF2-40B4-BE49-F238E27FC236}">
                <a16:creationId xmlns:a16="http://schemas.microsoft.com/office/drawing/2014/main" id="{9FA16EA9-62A3-414A-8FC8-0CF5E4F98091}"/>
              </a:ext>
            </a:extLst>
          </p:cNvPr>
          <p:cNvSpPr/>
          <p:nvPr/>
        </p:nvSpPr>
        <p:spPr>
          <a:xfrm>
            <a:off x="5850795" y="3193245"/>
            <a:ext cx="3037294" cy="485395"/>
          </a:xfrm>
          <a:custGeom>
            <a:avLst/>
            <a:gdLst>
              <a:gd name="connsiteX0" fmla="*/ 0 w 4033295"/>
              <a:gd name="connsiteY0" fmla="*/ 0 h 648072"/>
              <a:gd name="connsiteX1" fmla="*/ 3709259 w 4033295"/>
              <a:gd name="connsiteY1" fmla="*/ 0 h 648072"/>
              <a:gd name="connsiteX2" fmla="*/ 4033295 w 4033295"/>
              <a:gd name="connsiteY2" fmla="*/ 324036 h 648072"/>
              <a:gd name="connsiteX3" fmla="*/ 3709259 w 4033295"/>
              <a:gd name="connsiteY3" fmla="*/ 648072 h 648072"/>
              <a:gd name="connsiteX4" fmla="*/ 72855 w 4033295"/>
              <a:gd name="connsiteY4" fmla="*/ 648072 h 648072"/>
              <a:gd name="connsiteX5" fmla="*/ 0 w 4033295"/>
              <a:gd name="connsiteY5" fmla="*/ 0 h 648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295" h="648072">
                <a:moveTo>
                  <a:pt x="0" y="0"/>
                </a:moveTo>
                <a:lnTo>
                  <a:pt x="3709259" y="0"/>
                </a:lnTo>
                <a:cubicBezTo>
                  <a:pt x="3888219" y="0"/>
                  <a:pt x="4033295" y="145076"/>
                  <a:pt x="4033295" y="324036"/>
                </a:cubicBezTo>
                <a:cubicBezTo>
                  <a:pt x="4033295" y="502996"/>
                  <a:pt x="3888219" y="648072"/>
                  <a:pt x="3709259" y="648072"/>
                </a:cubicBezTo>
                <a:lnTo>
                  <a:pt x="72855" y="648072"/>
                </a:lnTo>
                <a:cubicBezTo>
                  <a:pt x="72855" y="432048"/>
                  <a:pt x="0" y="216024"/>
                  <a:pt x="0" y="0"/>
                </a:cubicBezTo>
                <a:close/>
              </a:path>
            </a:pathLst>
          </a:custGeom>
          <a:solidFill>
            <a:schemeClr val="accent2"/>
          </a:solidFill>
          <a:ln w="25400" cap="flat" cmpd="sng" algn="ctr">
            <a:noFill/>
            <a:prstDash val="solid"/>
          </a:ln>
          <a:effectLst/>
        </p:spPr>
        <p:txBody>
          <a:bodyPr rtlCol="0" anchor="ctr"/>
          <a:lstStyle/>
          <a:p>
            <a:pPr algn="ctr" defTabSz="685800" fontAlgn="base">
              <a:spcBef>
                <a:spcPct val="0"/>
              </a:spcBef>
              <a:spcAft>
                <a:spcPct val="0"/>
              </a:spcAft>
            </a:pPr>
            <a:r>
              <a:rPr lang="en-US" altLang="zh-CN" sz="2400" b="1" kern="0" dirty="0" err="1">
                <a:solidFill>
                  <a:srgbClr val="002060"/>
                </a:solidFill>
                <a:latin typeface="微软雅黑" pitchFamily="34" charset="-122"/>
                <a:ea typeface="微软雅黑" pitchFamily="34" charset="-122"/>
              </a:rPr>
              <a:t>Câu</a:t>
            </a:r>
            <a:r>
              <a:rPr lang="en-US" altLang="zh-CN" sz="2400" b="1" kern="0" dirty="0">
                <a:solidFill>
                  <a:srgbClr val="002060"/>
                </a:solidFill>
                <a:latin typeface="微软雅黑" pitchFamily="34" charset="-122"/>
                <a:ea typeface="微软雅黑" pitchFamily="34" charset="-122"/>
              </a:rPr>
              <a:t> 1 </a:t>
            </a:r>
            <a:r>
              <a:rPr lang="en-US" altLang="zh-CN" sz="2400" b="1" kern="0" dirty="0" err="1">
                <a:solidFill>
                  <a:srgbClr val="002060"/>
                </a:solidFill>
                <a:latin typeface="微软雅黑" pitchFamily="34" charset="-122"/>
                <a:ea typeface="微软雅黑" pitchFamily="34" charset="-122"/>
              </a:rPr>
              <a:t>và</a:t>
            </a:r>
            <a:r>
              <a:rPr lang="en-US" altLang="zh-CN" sz="2400" b="1" kern="0" dirty="0">
                <a:solidFill>
                  <a:srgbClr val="002060"/>
                </a:solidFill>
                <a:latin typeface="微软雅黑" pitchFamily="34" charset="-122"/>
                <a:ea typeface="微软雅黑" pitchFamily="34" charset="-122"/>
              </a:rPr>
              <a:t> </a:t>
            </a:r>
            <a:r>
              <a:rPr lang="en-US" altLang="zh-CN" sz="2400" b="1" kern="0" dirty="0" err="1">
                <a:solidFill>
                  <a:srgbClr val="002060"/>
                </a:solidFill>
                <a:latin typeface="微软雅黑" pitchFamily="34" charset="-122"/>
                <a:ea typeface="微软雅黑" pitchFamily="34" charset="-122"/>
              </a:rPr>
              <a:t>câu</a:t>
            </a:r>
            <a:r>
              <a:rPr lang="en-US" altLang="zh-CN" sz="2400" b="1" kern="0" dirty="0">
                <a:solidFill>
                  <a:srgbClr val="002060"/>
                </a:solidFill>
                <a:latin typeface="微软雅黑" pitchFamily="34" charset="-122"/>
                <a:ea typeface="微软雅黑" pitchFamily="34" charset="-122"/>
              </a:rPr>
              <a:t> 3</a:t>
            </a:r>
            <a:endParaRPr lang="zh-CN" altLang="en-US" sz="2400" b="1" kern="0" dirty="0">
              <a:solidFill>
                <a:srgbClr val="002060"/>
              </a:solidFill>
              <a:latin typeface="微软雅黑" pitchFamily="34" charset="-122"/>
              <a:ea typeface="微软雅黑" pitchFamily="34" charset="-122"/>
            </a:endParaRPr>
          </a:p>
        </p:txBody>
      </p:sp>
      <p:grpSp>
        <p:nvGrpSpPr>
          <p:cNvPr id="32" name="组合 1">
            <a:extLst>
              <a:ext uri="{FF2B5EF4-FFF2-40B4-BE49-F238E27FC236}">
                <a16:creationId xmlns:a16="http://schemas.microsoft.com/office/drawing/2014/main" id="{E957B8BA-2BCA-421D-8BFB-156F9DA05F38}"/>
              </a:ext>
            </a:extLst>
          </p:cNvPr>
          <p:cNvGrpSpPr/>
          <p:nvPr/>
        </p:nvGrpSpPr>
        <p:grpSpPr>
          <a:xfrm>
            <a:off x="4678641" y="1134254"/>
            <a:ext cx="1241295" cy="1240455"/>
            <a:chOff x="2733945" y="1014488"/>
            <a:chExt cx="1241295" cy="1240455"/>
          </a:xfrm>
        </p:grpSpPr>
        <p:sp>
          <p:nvSpPr>
            <p:cNvPr id="33" name="椭圆 1">
              <a:extLst>
                <a:ext uri="{FF2B5EF4-FFF2-40B4-BE49-F238E27FC236}">
                  <a16:creationId xmlns:a16="http://schemas.microsoft.com/office/drawing/2014/main" id="{B61676C4-6085-4E18-A32E-A48602119749}"/>
                </a:ext>
              </a:extLst>
            </p:cNvPr>
            <p:cNvSpPr/>
            <p:nvPr/>
          </p:nvSpPr>
          <p:spPr>
            <a:xfrm>
              <a:off x="2733945" y="1014488"/>
              <a:ext cx="1241295" cy="1240455"/>
            </a:xfrm>
            <a:custGeom>
              <a:avLst/>
              <a:gdLst/>
              <a:ahLst/>
              <a:cxnLst/>
              <a:rect l="l" t="t" r="r" b="b"/>
              <a:pathLst>
                <a:path w="1648346" h="1656184">
                  <a:moveTo>
                    <a:pt x="820254" y="0"/>
                  </a:moveTo>
                  <a:cubicBezTo>
                    <a:pt x="1277597" y="0"/>
                    <a:pt x="1648346" y="370749"/>
                    <a:pt x="1648346" y="828092"/>
                  </a:cubicBezTo>
                  <a:cubicBezTo>
                    <a:pt x="1648346" y="1285435"/>
                    <a:pt x="1277597" y="1656184"/>
                    <a:pt x="820254" y="1656184"/>
                  </a:cubicBezTo>
                  <a:cubicBezTo>
                    <a:pt x="771082" y="1656184"/>
                    <a:pt x="722910" y="1651898"/>
                    <a:pt x="676238" y="1642851"/>
                  </a:cubicBezTo>
                  <a:lnTo>
                    <a:pt x="676238" y="1458836"/>
                  </a:lnTo>
                  <a:cubicBezTo>
                    <a:pt x="722365" y="1470593"/>
                    <a:pt x="770659" y="1476164"/>
                    <a:pt x="820254" y="1476164"/>
                  </a:cubicBezTo>
                  <a:cubicBezTo>
                    <a:pt x="1178174" y="1476164"/>
                    <a:pt x="1468326" y="1186012"/>
                    <a:pt x="1468326" y="828092"/>
                  </a:cubicBezTo>
                  <a:cubicBezTo>
                    <a:pt x="1468326" y="470172"/>
                    <a:pt x="1178174" y="180020"/>
                    <a:pt x="820254" y="180020"/>
                  </a:cubicBezTo>
                  <a:cubicBezTo>
                    <a:pt x="499245" y="180020"/>
                    <a:pt x="232748" y="413413"/>
                    <a:pt x="183071" y="720080"/>
                  </a:cubicBezTo>
                  <a:lnTo>
                    <a:pt x="0" y="720080"/>
                  </a:lnTo>
                  <a:cubicBezTo>
                    <a:pt x="52132" y="313716"/>
                    <a:pt x="399556" y="0"/>
                    <a:pt x="820254" y="0"/>
                  </a:cubicBezTo>
                  <a:close/>
                </a:path>
              </a:pathLst>
            </a:custGeom>
            <a:solidFill>
              <a:schemeClr val="accent1"/>
            </a:solidFill>
            <a:ln w="25400" cap="flat" cmpd="sng" algn="ctr">
              <a:noFill/>
              <a:prstDash val="solid"/>
            </a:ln>
            <a:effectLst/>
          </p:spPr>
          <p:txBody>
            <a:bodyPr rtlCol="0" anchor="ctr"/>
            <a:lstStyle/>
            <a:p>
              <a:pPr algn="ctr" defTabSz="685800" fontAlgn="base">
                <a:spcBef>
                  <a:spcPct val="0"/>
                </a:spcBef>
                <a:spcAft>
                  <a:spcPct val="0"/>
                </a:spcAft>
              </a:pPr>
              <a:endParaRPr lang="zh-CN" altLang="en-US" sz="1350" b="1" kern="0">
                <a:solidFill>
                  <a:srgbClr val="002060"/>
                </a:solidFill>
                <a:latin typeface="微软雅黑" pitchFamily="34" charset="-122"/>
                <a:ea typeface="微软雅黑" pitchFamily="34" charset="-122"/>
              </a:endParaRPr>
            </a:p>
          </p:txBody>
        </p:sp>
        <p:sp>
          <p:nvSpPr>
            <p:cNvPr id="34" name="TextBox 45">
              <a:extLst>
                <a:ext uri="{FF2B5EF4-FFF2-40B4-BE49-F238E27FC236}">
                  <a16:creationId xmlns:a16="http://schemas.microsoft.com/office/drawing/2014/main" id="{F8F8EE7C-F598-401A-9E08-0551D853549C}"/>
                </a:ext>
              </a:extLst>
            </p:cNvPr>
            <p:cNvSpPr txBox="1"/>
            <p:nvPr/>
          </p:nvSpPr>
          <p:spPr>
            <a:xfrm>
              <a:off x="2993032" y="1314532"/>
              <a:ext cx="456331" cy="701731"/>
            </a:xfrm>
            <a:prstGeom prst="rect">
              <a:avLst/>
            </a:prstGeom>
            <a:noFill/>
          </p:spPr>
          <p:txBody>
            <a:bodyPr wrap="square" rtlCol="0">
              <a:spAutoFit/>
            </a:bodyPr>
            <a:lstStyle/>
            <a:p>
              <a:pPr defTabSz="685800" fontAlgn="base">
                <a:spcBef>
                  <a:spcPct val="0"/>
                </a:spcBef>
                <a:spcAft>
                  <a:spcPct val="0"/>
                </a:spcAft>
                <a:defRPr/>
              </a:pPr>
              <a:r>
                <a:rPr lang="en-US" altLang="zh-CN" sz="3960" b="1" kern="0" dirty="0">
                  <a:solidFill>
                    <a:srgbClr val="002060"/>
                  </a:solidFill>
                  <a:latin typeface="Arial Black" pitchFamily="34" charset="0"/>
                  <a:ea typeface="微软雅黑" pitchFamily="34" charset="-122"/>
                </a:rPr>
                <a:t>C</a:t>
              </a:r>
              <a:endParaRPr lang="zh-CN" altLang="en-US" sz="3960" b="1" kern="0" dirty="0">
                <a:solidFill>
                  <a:srgbClr val="002060"/>
                </a:solidFill>
                <a:latin typeface="Arial Black" pitchFamily="34" charset="0"/>
                <a:ea typeface="微软雅黑" pitchFamily="34" charset="-122"/>
              </a:endParaRPr>
            </a:p>
          </p:txBody>
        </p:sp>
      </p:grpSp>
      <p:grpSp>
        <p:nvGrpSpPr>
          <p:cNvPr id="35" name="组合 2">
            <a:extLst>
              <a:ext uri="{FF2B5EF4-FFF2-40B4-BE49-F238E27FC236}">
                <a16:creationId xmlns:a16="http://schemas.microsoft.com/office/drawing/2014/main" id="{B340612A-1F7F-43C9-94F7-04D46475F5A7}"/>
              </a:ext>
            </a:extLst>
          </p:cNvPr>
          <p:cNvGrpSpPr/>
          <p:nvPr/>
        </p:nvGrpSpPr>
        <p:grpSpPr>
          <a:xfrm>
            <a:off x="4770460" y="2981588"/>
            <a:ext cx="1247198" cy="1234584"/>
            <a:chOff x="2529501" y="3208051"/>
            <a:chExt cx="1247198" cy="1234584"/>
          </a:xfrm>
        </p:grpSpPr>
        <p:sp>
          <p:nvSpPr>
            <p:cNvPr id="36" name="椭圆 1">
              <a:extLst>
                <a:ext uri="{FF2B5EF4-FFF2-40B4-BE49-F238E27FC236}">
                  <a16:creationId xmlns:a16="http://schemas.microsoft.com/office/drawing/2014/main" id="{5923E5F6-CC2C-47F5-AC47-6B3259F1C7D9}"/>
                </a:ext>
              </a:extLst>
            </p:cNvPr>
            <p:cNvSpPr/>
            <p:nvPr/>
          </p:nvSpPr>
          <p:spPr>
            <a:xfrm rot="5400000">
              <a:off x="2535808" y="3201744"/>
              <a:ext cx="1234584" cy="1247198"/>
            </a:xfrm>
            <a:custGeom>
              <a:avLst/>
              <a:gdLst/>
              <a:ahLst/>
              <a:cxnLst/>
              <a:rect l="l" t="t" r="r" b="b"/>
              <a:pathLst>
                <a:path w="1648346" h="1656184">
                  <a:moveTo>
                    <a:pt x="820254" y="0"/>
                  </a:moveTo>
                  <a:cubicBezTo>
                    <a:pt x="1277597" y="0"/>
                    <a:pt x="1648346" y="370749"/>
                    <a:pt x="1648346" y="828092"/>
                  </a:cubicBezTo>
                  <a:cubicBezTo>
                    <a:pt x="1648346" y="1285435"/>
                    <a:pt x="1277597" y="1656184"/>
                    <a:pt x="820254" y="1656184"/>
                  </a:cubicBezTo>
                  <a:cubicBezTo>
                    <a:pt x="771082" y="1656184"/>
                    <a:pt x="722910" y="1651898"/>
                    <a:pt x="676238" y="1642851"/>
                  </a:cubicBezTo>
                  <a:lnTo>
                    <a:pt x="676238" y="1458836"/>
                  </a:lnTo>
                  <a:cubicBezTo>
                    <a:pt x="722365" y="1470593"/>
                    <a:pt x="770659" y="1476164"/>
                    <a:pt x="820254" y="1476164"/>
                  </a:cubicBezTo>
                  <a:cubicBezTo>
                    <a:pt x="1178174" y="1476164"/>
                    <a:pt x="1468326" y="1186012"/>
                    <a:pt x="1468326" y="828092"/>
                  </a:cubicBezTo>
                  <a:cubicBezTo>
                    <a:pt x="1468326" y="470172"/>
                    <a:pt x="1178174" y="180020"/>
                    <a:pt x="820254" y="180020"/>
                  </a:cubicBezTo>
                  <a:cubicBezTo>
                    <a:pt x="499245" y="180020"/>
                    <a:pt x="232748" y="413413"/>
                    <a:pt x="183071" y="720080"/>
                  </a:cubicBezTo>
                  <a:lnTo>
                    <a:pt x="0" y="720080"/>
                  </a:lnTo>
                  <a:cubicBezTo>
                    <a:pt x="52132" y="313716"/>
                    <a:pt x="399556" y="0"/>
                    <a:pt x="820254" y="0"/>
                  </a:cubicBezTo>
                  <a:close/>
                </a:path>
              </a:pathLst>
            </a:custGeom>
            <a:solidFill>
              <a:schemeClr val="accent2"/>
            </a:solidFill>
            <a:ln w="25400" cap="flat" cmpd="sng" algn="ctr">
              <a:noFill/>
              <a:prstDash val="solid"/>
            </a:ln>
            <a:effectLst/>
          </p:spPr>
          <p:txBody>
            <a:bodyPr rtlCol="0" anchor="ctr"/>
            <a:lstStyle/>
            <a:p>
              <a:pPr algn="ctr" defTabSz="685800" fontAlgn="base">
                <a:spcBef>
                  <a:spcPct val="0"/>
                </a:spcBef>
                <a:spcAft>
                  <a:spcPct val="0"/>
                </a:spcAft>
              </a:pPr>
              <a:endParaRPr lang="zh-CN" altLang="en-US" sz="1350" b="1" kern="0">
                <a:solidFill>
                  <a:srgbClr val="002060"/>
                </a:solidFill>
                <a:latin typeface="微软雅黑" pitchFamily="34" charset="-122"/>
                <a:ea typeface="微软雅黑" pitchFamily="34" charset="-122"/>
              </a:endParaRPr>
            </a:p>
          </p:txBody>
        </p:sp>
        <p:sp>
          <p:nvSpPr>
            <p:cNvPr id="37" name="TextBox 46">
              <a:extLst>
                <a:ext uri="{FF2B5EF4-FFF2-40B4-BE49-F238E27FC236}">
                  <a16:creationId xmlns:a16="http://schemas.microsoft.com/office/drawing/2014/main" id="{CDA17A48-39EF-4424-B866-FC334F81A3F1}"/>
                </a:ext>
              </a:extLst>
            </p:cNvPr>
            <p:cNvSpPr txBox="1"/>
            <p:nvPr/>
          </p:nvSpPr>
          <p:spPr>
            <a:xfrm>
              <a:off x="2884579" y="3520231"/>
              <a:ext cx="456331" cy="701731"/>
            </a:xfrm>
            <a:prstGeom prst="rect">
              <a:avLst/>
            </a:prstGeom>
            <a:noFill/>
          </p:spPr>
          <p:txBody>
            <a:bodyPr wrap="square" rtlCol="0">
              <a:spAutoFit/>
            </a:bodyPr>
            <a:lstStyle/>
            <a:p>
              <a:pPr defTabSz="685800" fontAlgn="base">
                <a:spcBef>
                  <a:spcPct val="0"/>
                </a:spcBef>
                <a:spcAft>
                  <a:spcPct val="0"/>
                </a:spcAft>
                <a:defRPr/>
              </a:pPr>
              <a:r>
                <a:rPr lang="en-US" altLang="zh-CN" sz="3960" b="1" kern="0" dirty="0">
                  <a:solidFill>
                    <a:srgbClr val="002060"/>
                  </a:solidFill>
                  <a:latin typeface="Arial Black" pitchFamily="34" charset="0"/>
                  <a:ea typeface="微软雅黑" pitchFamily="34" charset="-122"/>
                </a:rPr>
                <a:t>D</a:t>
              </a:r>
              <a:endParaRPr lang="zh-CN" altLang="en-US" sz="3960" b="1" kern="0" dirty="0">
                <a:solidFill>
                  <a:srgbClr val="002060"/>
                </a:solidFill>
                <a:latin typeface="Arial Black" pitchFamily="34" charset="0"/>
                <a:ea typeface="微软雅黑" pitchFamily="34" charset="-122"/>
              </a:endParaRPr>
            </a:p>
          </p:txBody>
        </p:sp>
      </p:grpSp>
      <p:pic>
        <p:nvPicPr>
          <p:cNvPr id="38" name="Picture 17">
            <a:hlinkClick r:id="rId3" action="ppaction://hlinksldjump"/>
            <a:extLst>
              <a:ext uri="{FF2B5EF4-FFF2-40B4-BE49-F238E27FC236}">
                <a16:creationId xmlns:a16="http://schemas.microsoft.com/office/drawing/2014/main" id="{3D14CE41-3E69-46E5-8E98-15DF87AB1316}"/>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076628" y="1897222"/>
            <a:ext cx="1222660" cy="1240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TextBox 21">
            <a:extLst>
              <a:ext uri="{FF2B5EF4-FFF2-40B4-BE49-F238E27FC236}">
                <a16:creationId xmlns:a16="http://schemas.microsoft.com/office/drawing/2014/main" id="{43693F1D-51D1-4D30-BDB5-0572EBEC7E0F}"/>
              </a:ext>
            </a:extLst>
          </p:cNvPr>
          <p:cNvSpPr txBox="1"/>
          <p:nvPr/>
        </p:nvSpPr>
        <p:spPr>
          <a:xfrm>
            <a:off x="8075596" y="22600"/>
            <a:ext cx="1838425" cy="300082"/>
          </a:xfrm>
          <a:prstGeom prst="rect">
            <a:avLst/>
          </a:prstGeom>
          <a:noFill/>
        </p:spPr>
        <p:txBody>
          <a:bodyPr wrap="square" rtlCol="0">
            <a:spAutoFit/>
          </a:bodyPr>
          <a:lstStyle/>
          <a:p>
            <a:r>
              <a:rPr lang="en-US" dirty="0">
                <a:solidFill>
                  <a:srgbClr val="AAE4E8"/>
                </a:solidFill>
                <a:latin typeface="UTM Loko" panose="02040603050506020204" pitchFamily="18" charset="0"/>
              </a:rPr>
              <a:t>MĂNGNON</a:t>
            </a:r>
          </a:p>
        </p:txBody>
      </p:sp>
    </p:spTree>
    <p:extLst>
      <p:ext uri="{BB962C8B-B14F-4D97-AF65-F5344CB8AC3E}">
        <p14:creationId xmlns:p14="http://schemas.microsoft.com/office/powerpoint/2010/main" val="13020683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iterate type="lt">
                                    <p:tmPct val="0"/>
                                  </p:iterate>
                                  <p:childTnLst>
                                    <p:animRot by="120000">
                                      <p:cBhvr>
                                        <p:cTn id="6" dur="100" fill="hold">
                                          <p:stCondLst>
                                            <p:cond delay="0"/>
                                          </p:stCondLst>
                                        </p:cTn>
                                        <p:tgtEl>
                                          <p:spTgt spid="12"/>
                                        </p:tgtEl>
                                        <p:attrNameLst>
                                          <p:attrName>r</p:attrName>
                                        </p:attrNameLst>
                                      </p:cBhvr>
                                    </p:animRot>
                                    <p:animRot by="-240000">
                                      <p:cBhvr>
                                        <p:cTn id="7" dur="200" fill="hold">
                                          <p:stCondLst>
                                            <p:cond delay="200"/>
                                          </p:stCondLst>
                                        </p:cTn>
                                        <p:tgtEl>
                                          <p:spTgt spid="12"/>
                                        </p:tgtEl>
                                        <p:attrNameLst>
                                          <p:attrName>r</p:attrName>
                                        </p:attrNameLst>
                                      </p:cBhvr>
                                    </p:animRot>
                                    <p:animRot by="240000">
                                      <p:cBhvr>
                                        <p:cTn id="8" dur="200" fill="hold">
                                          <p:stCondLst>
                                            <p:cond delay="400"/>
                                          </p:stCondLst>
                                        </p:cTn>
                                        <p:tgtEl>
                                          <p:spTgt spid="12"/>
                                        </p:tgtEl>
                                        <p:attrNameLst>
                                          <p:attrName>r</p:attrName>
                                        </p:attrNameLst>
                                      </p:cBhvr>
                                    </p:animRot>
                                    <p:animRot by="-240000">
                                      <p:cBhvr>
                                        <p:cTn id="9" dur="200" fill="hold">
                                          <p:stCondLst>
                                            <p:cond delay="600"/>
                                          </p:stCondLst>
                                        </p:cTn>
                                        <p:tgtEl>
                                          <p:spTgt spid="12"/>
                                        </p:tgtEl>
                                        <p:attrNameLst>
                                          <p:attrName>r</p:attrName>
                                        </p:attrNameLst>
                                      </p:cBhvr>
                                    </p:animRot>
                                    <p:animRot by="120000">
                                      <p:cBhvr>
                                        <p:cTn id="10" dur="200" fill="hold">
                                          <p:stCondLst>
                                            <p:cond delay="800"/>
                                          </p:stCondLst>
                                        </p:cTn>
                                        <p:tgtEl>
                                          <p:spTgt spid="1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22" presetClass="entr" presetSubtype="4" fill="hold" grpId="0" nodeType="afterEffect">
                                  <p:stCondLst>
                                    <p:cond delay="0"/>
                                  </p:stCondLst>
                                  <p:childTnLst>
                                    <p:set>
                                      <p:cBhvr>
                                        <p:cTn id="20" dur="1" fill="hold">
                                          <p:stCondLst>
                                            <p:cond delay="0"/>
                                          </p:stCondLst>
                                        </p:cTn>
                                        <p:tgtEl>
                                          <p:spTgt spid="84"/>
                                        </p:tgtEl>
                                        <p:attrNameLst>
                                          <p:attrName>style.visibility</p:attrName>
                                        </p:attrNameLst>
                                      </p:cBhvr>
                                      <p:to>
                                        <p:strVal val="visible"/>
                                      </p:to>
                                    </p:set>
                                    <p:animEffect transition="in" filter="wipe(down)">
                                      <p:cBhvr>
                                        <p:cTn id="21" dur="500"/>
                                        <p:tgtEl>
                                          <p:spTgt spid="84"/>
                                        </p:tgtEl>
                                      </p:cBhvr>
                                    </p:animEffect>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par>
                          <p:cTn id="29" fill="hold">
                            <p:stCondLst>
                              <p:cond delay="1000"/>
                            </p:stCondLst>
                            <p:childTnLst>
                              <p:par>
                                <p:cTn id="30" presetID="22" presetClass="entr" presetSubtype="4" fill="hold" grpId="0" nodeType="afterEffect">
                                  <p:stCondLst>
                                    <p:cond delay="0"/>
                                  </p:stCondLst>
                                  <p:childTnLst>
                                    <p:set>
                                      <p:cBhvr>
                                        <p:cTn id="31" dur="1" fill="hold">
                                          <p:stCondLst>
                                            <p:cond delay="0"/>
                                          </p:stCondLst>
                                        </p:cTn>
                                        <p:tgtEl>
                                          <p:spTgt spid="85"/>
                                        </p:tgtEl>
                                        <p:attrNameLst>
                                          <p:attrName>style.visibility</p:attrName>
                                        </p:attrNameLst>
                                      </p:cBhvr>
                                      <p:to>
                                        <p:strVal val="visible"/>
                                      </p:to>
                                    </p:set>
                                    <p:animEffect transition="in" filter="wipe(down)">
                                      <p:cBhvr>
                                        <p:cTn id="32" dur="500"/>
                                        <p:tgtEl>
                                          <p:spTgt spid="85"/>
                                        </p:tgtEl>
                                      </p:cBhvr>
                                    </p:animEffect>
                                  </p:childTnLst>
                                </p:cTn>
                              </p:par>
                            </p:childTnLst>
                          </p:cTn>
                        </p:par>
                      </p:childTnLst>
                    </p:cTn>
                  </p:par>
                  <p:par>
                    <p:cTn id="33" fill="hold">
                      <p:stCondLst>
                        <p:cond delay="indefinite"/>
                      </p:stCondLst>
                      <p:childTnLst>
                        <p:par>
                          <p:cTn id="34" fill="hold">
                            <p:stCondLst>
                              <p:cond delay="0"/>
                            </p:stCondLst>
                            <p:childTnLst>
                              <p:par>
                                <p:cTn id="35" presetID="47" presetClass="entr" presetSubtype="0" fill="hold" nodeType="click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fade">
                                      <p:cBhvr>
                                        <p:cTn id="37" dur="1000"/>
                                        <p:tgtEl>
                                          <p:spTgt spid="32"/>
                                        </p:tgtEl>
                                      </p:cBhvr>
                                    </p:animEffect>
                                    <p:anim calcmode="lin" valueType="num">
                                      <p:cBhvr>
                                        <p:cTn id="38" dur="1000" fill="hold"/>
                                        <p:tgtEl>
                                          <p:spTgt spid="32"/>
                                        </p:tgtEl>
                                        <p:attrNameLst>
                                          <p:attrName>ppt_x</p:attrName>
                                        </p:attrNameLst>
                                      </p:cBhvr>
                                      <p:tavLst>
                                        <p:tav tm="0">
                                          <p:val>
                                            <p:strVal val="#ppt_x"/>
                                          </p:val>
                                        </p:tav>
                                        <p:tav tm="100000">
                                          <p:val>
                                            <p:strVal val="#ppt_x"/>
                                          </p:val>
                                        </p:tav>
                                      </p:tavLst>
                                    </p:anim>
                                    <p:anim calcmode="lin" valueType="num">
                                      <p:cBhvr>
                                        <p:cTn id="39" dur="1000" fill="hold"/>
                                        <p:tgtEl>
                                          <p:spTgt spid="32"/>
                                        </p:tgtEl>
                                        <p:attrNameLst>
                                          <p:attrName>ppt_y</p:attrName>
                                        </p:attrNameLst>
                                      </p:cBhvr>
                                      <p:tavLst>
                                        <p:tav tm="0">
                                          <p:val>
                                            <p:strVal val="#ppt_y-.1"/>
                                          </p:val>
                                        </p:tav>
                                        <p:tav tm="100000">
                                          <p:val>
                                            <p:strVal val="#ppt_y"/>
                                          </p:val>
                                        </p:tav>
                                      </p:tavLst>
                                    </p:anim>
                                  </p:childTnLst>
                                </p:cTn>
                              </p:par>
                            </p:childTnLst>
                          </p:cTn>
                        </p:par>
                        <p:par>
                          <p:cTn id="40" fill="hold">
                            <p:stCondLst>
                              <p:cond delay="1000"/>
                            </p:stCondLst>
                            <p:childTnLst>
                              <p:par>
                                <p:cTn id="41" presetID="22" presetClass="entr" presetSubtype="4" fill="hold" grpId="0" nodeType="after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wipe(down)">
                                      <p:cBhvr>
                                        <p:cTn id="43" dur="500"/>
                                        <p:tgtEl>
                                          <p:spTgt spid="30"/>
                                        </p:tgtEl>
                                      </p:cBhvr>
                                    </p:animEffect>
                                  </p:childTnLst>
                                </p:cTn>
                              </p:par>
                            </p:childTnLst>
                          </p:cTn>
                        </p:par>
                      </p:childTnLst>
                    </p:cTn>
                  </p:par>
                  <p:par>
                    <p:cTn id="44" fill="hold">
                      <p:stCondLst>
                        <p:cond delay="indefinite"/>
                      </p:stCondLst>
                      <p:childTnLst>
                        <p:par>
                          <p:cTn id="45" fill="hold">
                            <p:stCondLst>
                              <p:cond delay="0"/>
                            </p:stCondLst>
                            <p:childTnLst>
                              <p:par>
                                <p:cTn id="46" presetID="47" presetClass="entr" presetSubtype="0" fill="hold" nodeType="clickEffect">
                                  <p:stCondLst>
                                    <p:cond delay="0"/>
                                  </p:stCondLst>
                                  <p:childTnLst>
                                    <p:set>
                                      <p:cBhvr>
                                        <p:cTn id="47" dur="1" fill="hold">
                                          <p:stCondLst>
                                            <p:cond delay="0"/>
                                          </p:stCondLst>
                                        </p:cTn>
                                        <p:tgtEl>
                                          <p:spTgt spid="35"/>
                                        </p:tgtEl>
                                        <p:attrNameLst>
                                          <p:attrName>style.visibility</p:attrName>
                                        </p:attrNameLst>
                                      </p:cBhvr>
                                      <p:to>
                                        <p:strVal val="visible"/>
                                      </p:to>
                                    </p:set>
                                    <p:animEffect transition="in" filter="fade">
                                      <p:cBhvr>
                                        <p:cTn id="48" dur="1000"/>
                                        <p:tgtEl>
                                          <p:spTgt spid="35"/>
                                        </p:tgtEl>
                                      </p:cBhvr>
                                    </p:animEffect>
                                    <p:anim calcmode="lin" valueType="num">
                                      <p:cBhvr>
                                        <p:cTn id="49" dur="1000" fill="hold"/>
                                        <p:tgtEl>
                                          <p:spTgt spid="35"/>
                                        </p:tgtEl>
                                        <p:attrNameLst>
                                          <p:attrName>ppt_x</p:attrName>
                                        </p:attrNameLst>
                                      </p:cBhvr>
                                      <p:tavLst>
                                        <p:tav tm="0">
                                          <p:val>
                                            <p:strVal val="#ppt_x"/>
                                          </p:val>
                                        </p:tav>
                                        <p:tav tm="100000">
                                          <p:val>
                                            <p:strVal val="#ppt_x"/>
                                          </p:val>
                                        </p:tav>
                                      </p:tavLst>
                                    </p:anim>
                                    <p:anim calcmode="lin" valueType="num">
                                      <p:cBhvr>
                                        <p:cTn id="50" dur="1000" fill="hold"/>
                                        <p:tgtEl>
                                          <p:spTgt spid="35"/>
                                        </p:tgtEl>
                                        <p:attrNameLst>
                                          <p:attrName>ppt_y</p:attrName>
                                        </p:attrNameLst>
                                      </p:cBhvr>
                                      <p:tavLst>
                                        <p:tav tm="0">
                                          <p:val>
                                            <p:strVal val="#ppt_y-.1"/>
                                          </p:val>
                                        </p:tav>
                                        <p:tav tm="100000">
                                          <p:val>
                                            <p:strVal val="#ppt_y"/>
                                          </p:val>
                                        </p:tav>
                                      </p:tavLst>
                                    </p:anim>
                                  </p:childTnLst>
                                </p:cTn>
                              </p:par>
                            </p:childTnLst>
                          </p:cTn>
                        </p:par>
                        <p:par>
                          <p:cTn id="51" fill="hold">
                            <p:stCondLst>
                              <p:cond delay="1000"/>
                            </p:stCondLst>
                            <p:childTnLst>
                              <p:par>
                                <p:cTn id="52" presetID="22" presetClass="entr" presetSubtype="4" fill="hold" grpId="0" nodeType="after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wipe(down)">
                                      <p:cBhvr>
                                        <p:cTn id="54" dur="500"/>
                                        <p:tgtEl>
                                          <p:spTgt spid="31"/>
                                        </p:tgtEl>
                                      </p:cBhvr>
                                    </p:animEffect>
                                  </p:childTnLst>
                                </p:cTn>
                              </p:par>
                            </p:childTnLst>
                          </p:cTn>
                        </p:par>
                      </p:childTnLst>
                    </p:cTn>
                  </p:par>
                  <p:par>
                    <p:cTn id="55" fill="hold">
                      <p:stCondLst>
                        <p:cond delay="indefinite"/>
                      </p:stCondLst>
                      <p:childTnLst>
                        <p:par>
                          <p:cTn id="56" fill="hold">
                            <p:stCondLst>
                              <p:cond delay="0"/>
                            </p:stCondLst>
                            <p:childTnLst>
                              <p:par>
                                <p:cTn id="57" presetID="8" presetClass="emph" presetSubtype="0" fill="hold" nodeType="clickEffect">
                                  <p:stCondLst>
                                    <p:cond delay="0"/>
                                  </p:stCondLst>
                                  <p:childTnLst>
                                    <p:animRot by="21600000">
                                      <p:cBhvr>
                                        <p:cTn id="58" dur="2000" fill="hold"/>
                                        <p:tgtEl>
                                          <p:spTgt spid="32"/>
                                        </p:tgtEl>
                                        <p:attrNameLst>
                                          <p:attrName>r</p:attrName>
                                        </p:attrNameLst>
                                      </p:cBhvr>
                                    </p:animRot>
                                  </p:childTnLst>
                                </p:cTn>
                              </p:par>
                            </p:childTnLst>
                          </p:cTn>
                        </p:par>
                        <p:par>
                          <p:cTn id="59" fill="hold">
                            <p:stCondLst>
                              <p:cond delay="2000"/>
                            </p:stCondLst>
                            <p:childTnLst>
                              <p:par>
                                <p:cTn id="60" presetID="32" presetClass="emph" presetSubtype="0" repeatCount="indefinite" fill="hold" nodeType="afterEffect">
                                  <p:stCondLst>
                                    <p:cond delay="0"/>
                                  </p:stCondLst>
                                  <p:childTnLst>
                                    <p:animRot by="120000">
                                      <p:cBhvr>
                                        <p:cTn id="61" dur="100" fill="hold">
                                          <p:stCondLst>
                                            <p:cond delay="0"/>
                                          </p:stCondLst>
                                        </p:cTn>
                                        <p:tgtEl>
                                          <p:spTgt spid="32"/>
                                        </p:tgtEl>
                                        <p:attrNameLst>
                                          <p:attrName>r</p:attrName>
                                        </p:attrNameLst>
                                      </p:cBhvr>
                                    </p:animRot>
                                    <p:animRot by="-240000">
                                      <p:cBhvr>
                                        <p:cTn id="62" dur="200" fill="hold">
                                          <p:stCondLst>
                                            <p:cond delay="200"/>
                                          </p:stCondLst>
                                        </p:cTn>
                                        <p:tgtEl>
                                          <p:spTgt spid="32"/>
                                        </p:tgtEl>
                                        <p:attrNameLst>
                                          <p:attrName>r</p:attrName>
                                        </p:attrNameLst>
                                      </p:cBhvr>
                                    </p:animRot>
                                    <p:animRot by="240000">
                                      <p:cBhvr>
                                        <p:cTn id="63" dur="200" fill="hold">
                                          <p:stCondLst>
                                            <p:cond delay="400"/>
                                          </p:stCondLst>
                                        </p:cTn>
                                        <p:tgtEl>
                                          <p:spTgt spid="32"/>
                                        </p:tgtEl>
                                        <p:attrNameLst>
                                          <p:attrName>r</p:attrName>
                                        </p:attrNameLst>
                                      </p:cBhvr>
                                    </p:animRot>
                                    <p:animRot by="-240000">
                                      <p:cBhvr>
                                        <p:cTn id="64" dur="200" fill="hold">
                                          <p:stCondLst>
                                            <p:cond delay="600"/>
                                          </p:stCondLst>
                                        </p:cTn>
                                        <p:tgtEl>
                                          <p:spTgt spid="32"/>
                                        </p:tgtEl>
                                        <p:attrNameLst>
                                          <p:attrName>r</p:attrName>
                                        </p:attrNameLst>
                                      </p:cBhvr>
                                    </p:animRot>
                                    <p:animRot by="120000">
                                      <p:cBhvr>
                                        <p:cTn id="65" dur="200" fill="hold">
                                          <p:stCondLst>
                                            <p:cond delay="800"/>
                                          </p:stCondLst>
                                        </p:cTn>
                                        <p:tgtEl>
                                          <p:spTgt spid="32"/>
                                        </p:tgtEl>
                                        <p:attrNameLst>
                                          <p:attrName>r</p:attrName>
                                        </p:attrNameLst>
                                      </p:cBhvr>
                                    </p:animRot>
                                  </p:childTnLst>
                                </p:cTn>
                              </p:par>
                            </p:childTnLst>
                          </p:cTn>
                        </p:par>
                      </p:childTnLst>
                    </p:cTn>
                  </p:par>
                  <p:par>
                    <p:cTn id="66" fill="hold">
                      <p:stCondLst>
                        <p:cond delay="indefinite"/>
                      </p:stCondLst>
                      <p:childTnLst>
                        <p:par>
                          <p:cTn id="67" fill="hold">
                            <p:stCondLst>
                              <p:cond delay="0"/>
                            </p:stCondLst>
                            <p:childTnLst>
                              <p:par>
                                <p:cTn id="68" presetID="32" presetClass="emph" presetSubtype="0" repeatCount="indefinite" fill="hold" grpId="1" nodeType="clickEffect">
                                  <p:stCondLst>
                                    <p:cond delay="0"/>
                                  </p:stCondLst>
                                  <p:childTnLst>
                                    <p:animRot by="120000">
                                      <p:cBhvr>
                                        <p:cTn id="69" dur="100" fill="hold">
                                          <p:stCondLst>
                                            <p:cond delay="0"/>
                                          </p:stCondLst>
                                        </p:cTn>
                                        <p:tgtEl>
                                          <p:spTgt spid="30"/>
                                        </p:tgtEl>
                                        <p:attrNameLst>
                                          <p:attrName>r</p:attrName>
                                        </p:attrNameLst>
                                      </p:cBhvr>
                                    </p:animRot>
                                    <p:animRot by="-240000">
                                      <p:cBhvr>
                                        <p:cTn id="70" dur="200" fill="hold">
                                          <p:stCondLst>
                                            <p:cond delay="200"/>
                                          </p:stCondLst>
                                        </p:cTn>
                                        <p:tgtEl>
                                          <p:spTgt spid="30"/>
                                        </p:tgtEl>
                                        <p:attrNameLst>
                                          <p:attrName>r</p:attrName>
                                        </p:attrNameLst>
                                      </p:cBhvr>
                                    </p:animRot>
                                    <p:animRot by="240000">
                                      <p:cBhvr>
                                        <p:cTn id="71" dur="200" fill="hold">
                                          <p:stCondLst>
                                            <p:cond delay="400"/>
                                          </p:stCondLst>
                                        </p:cTn>
                                        <p:tgtEl>
                                          <p:spTgt spid="30"/>
                                        </p:tgtEl>
                                        <p:attrNameLst>
                                          <p:attrName>r</p:attrName>
                                        </p:attrNameLst>
                                      </p:cBhvr>
                                    </p:animRot>
                                    <p:animRot by="-240000">
                                      <p:cBhvr>
                                        <p:cTn id="72" dur="200" fill="hold">
                                          <p:stCondLst>
                                            <p:cond delay="600"/>
                                          </p:stCondLst>
                                        </p:cTn>
                                        <p:tgtEl>
                                          <p:spTgt spid="30"/>
                                        </p:tgtEl>
                                        <p:attrNameLst>
                                          <p:attrName>r</p:attrName>
                                        </p:attrNameLst>
                                      </p:cBhvr>
                                    </p:animRot>
                                    <p:animRot by="120000">
                                      <p:cBhvr>
                                        <p:cTn id="73" dur="200" fill="hold">
                                          <p:stCondLst>
                                            <p:cond delay="800"/>
                                          </p:stCondLst>
                                        </p:cTn>
                                        <p:tgtEl>
                                          <p:spTgt spid="3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animBg="1"/>
      <p:bldP spid="85" grpId="0" animBg="1"/>
      <p:bldP spid="12" grpId="0" animBg="1"/>
      <p:bldP spid="30" grpId="0" animBg="1"/>
      <p:bldP spid="30" grpId="1" animBg="1"/>
      <p:bldP spid="3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框 2">
            <a:extLst>
              <a:ext uri="{FF2B5EF4-FFF2-40B4-BE49-F238E27FC236}">
                <a16:creationId xmlns:a16="http://schemas.microsoft.com/office/drawing/2014/main" id="{1DC90B89-D46E-4299-BB66-AF651F9D4D90}"/>
              </a:ext>
            </a:extLst>
          </p:cNvPr>
          <p:cNvSpPr txBox="1"/>
          <p:nvPr/>
        </p:nvSpPr>
        <p:spPr>
          <a:xfrm>
            <a:off x="2591151" y="124618"/>
            <a:ext cx="3455319" cy="698063"/>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3500" b="0" i="0" u="none" strike="noStrike" kern="1200" cap="none" spc="-150" normalizeH="0" baseline="0" noProof="0" dirty="0">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rPr>
              <a:t>CÓ CHÍ THÌ NÊN</a:t>
            </a:r>
            <a:endParaRPr kumimoji="0" lang="zh-CN" altLang="en-US" sz="3500" b="0" i="0" u="none" strike="noStrike" kern="1200" cap="none" spc="-150" normalizeH="0" baseline="0" noProof="0" dirty="0">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endParaRPr>
          </a:p>
        </p:txBody>
      </p:sp>
      <p:grpSp>
        <p:nvGrpSpPr>
          <p:cNvPr id="24" name="Group 23">
            <a:extLst>
              <a:ext uri="{FF2B5EF4-FFF2-40B4-BE49-F238E27FC236}">
                <a16:creationId xmlns:a16="http://schemas.microsoft.com/office/drawing/2014/main" id="{678BF6A2-87CC-44E7-ABC5-120A5E36DB72}"/>
              </a:ext>
            </a:extLst>
          </p:cNvPr>
          <p:cNvGrpSpPr/>
          <p:nvPr/>
        </p:nvGrpSpPr>
        <p:grpSpPr>
          <a:xfrm>
            <a:off x="235164" y="945070"/>
            <a:ext cx="6424349" cy="955008"/>
            <a:chOff x="3761300" y="1509755"/>
            <a:chExt cx="4563266" cy="685961"/>
          </a:xfrm>
        </p:grpSpPr>
        <p:sp>
          <p:nvSpPr>
            <p:cNvPr id="25" name="文本框 45">
              <a:extLst>
                <a:ext uri="{FF2B5EF4-FFF2-40B4-BE49-F238E27FC236}">
                  <a16:creationId xmlns:a16="http://schemas.microsoft.com/office/drawing/2014/main" id="{88309DB2-641F-48D5-AA9E-B9424588B3EA}"/>
                </a:ext>
              </a:extLst>
            </p:cNvPr>
            <p:cNvSpPr txBox="1">
              <a:spLocks noChangeArrowheads="1"/>
            </p:cNvSpPr>
            <p:nvPr>
              <p:custDataLst>
                <p:tags r:id="rId4"/>
              </p:custDataLst>
            </p:nvPr>
          </p:nvSpPr>
          <p:spPr bwMode="auto">
            <a:xfrm>
              <a:off x="4083438" y="1577671"/>
              <a:ext cx="4241128" cy="618045"/>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Ai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ơi</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đã</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quyết</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thì</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hành</a:t>
              </a:r>
              <a:endPar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Đã</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đan</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thì</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lận</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tròn</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vành</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mới</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thôi</a:t>
              </a:r>
              <a:endPar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endParaRPr>
            </a:p>
          </p:txBody>
        </p:sp>
        <p:grpSp>
          <p:nvGrpSpPr>
            <p:cNvPr id="26" name="组合 18">
              <a:extLst>
                <a:ext uri="{FF2B5EF4-FFF2-40B4-BE49-F238E27FC236}">
                  <a16:creationId xmlns:a16="http://schemas.microsoft.com/office/drawing/2014/main" id="{49F6F8C0-06FE-4F28-8002-6DABD433C497}"/>
                </a:ext>
              </a:extLst>
            </p:cNvPr>
            <p:cNvGrpSpPr/>
            <p:nvPr/>
          </p:nvGrpSpPr>
          <p:grpSpPr>
            <a:xfrm>
              <a:off x="3761300" y="1509755"/>
              <a:ext cx="644275" cy="378619"/>
              <a:chOff x="2907904" y="2216944"/>
              <a:chExt cx="644275" cy="378619"/>
            </a:xfrm>
          </p:grpSpPr>
          <p:sp>
            <p:nvSpPr>
              <p:cNvPr id="27" name="KSO_Shape">
                <a:extLst>
                  <a:ext uri="{FF2B5EF4-FFF2-40B4-BE49-F238E27FC236}">
                    <a16:creationId xmlns:a16="http://schemas.microsoft.com/office/drawing/2014/main" id="{7FF4E64C-AF55-48BF-B8CB-0468E785248F}"/>
                  </a:ext>
                </a:extLst>
              </p:cNvPr>
              <p:cNvSpPr/>
              <p:nvPr>
                <p:custDataLst>
                  <p:tags r:id="rId5"/>
                </p:custDataLst>
              </p:nvPr>
            </p:nvSpPr>
            <p:spPr>
              <a:xfrm>
                <a:off x="2907904" y="22169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013"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8" name="KSO_Shape">
                <a:extLst>
                  <a:ext uri="{FF2B5EF4-FFF2-40B4-BE49-F238E27FC236}">
                    <a16:creationId xmlns:a16="http://schemas.microsoft.com/office/drawing/2014/main" id="{A32912E0-0EF1-424D-9E25-768CEAC0B1B8}"/>
                  </a:ext>
                </a:extLst>
              </p:cNvPr>
              <p:cNvSpPr/>
              <p:nvPr>
                <p:custDataLst>
                  <p:tags r:id="rId6"/>
                </p:custDataLst>
              </p:nvPr>
            </p:nvSpPr>
            <p:spPr>
              <a:xfrm rot="922652">
                <a:off x="3137175" y="2217508"/>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srgbClr val="FFFFFF"/>
                    </a:solidFill>
                    <a:effectLst/>
                    <a:uLnTx/>
                    <a:uFillTx/>
                    <a:latin typeface="华文中宋" panose="02010600040101010101" pitchFamily="2" charset="-122"/>
                    <a:ea typeface="华文中宋" panose="02010600040101010101" pitchFamily="2" charset="-122"/>
                    <a:cs typeface="+mn-cs"/>
                  </a:rPr>
                  <a:t>02</a:t>
                </a:r>
                <a:endParaRPr kumimoji="0" lang="zh-CN" altLang="en-US" sz="1200" b="1" i="0" u="none" strike="noStrike" kern="1200" cap="none" spc="0" normalizeH="0" baseline="0" noProof="0" dirty="0">
                  <a:ln>
                    <a:noFill/>
                  </a:ln>
                  <a:solidFill>
                    <a:srgbClr val="FFFFFF"/>
                  </a:solidFill>
                  <a:effectLst/>
                  <a:uLnTx/>
                  <a:uFillTx/>
                  <a:latin typeface="华文中宋" panose="02010600040101010101" pitchFamily="2" charset="-122"/>
                  <a:ea typeface="华文中宋" panose="02010600040101010101" pitchFamily="2" charset="-122"/>
                  <a:cs typeface="+mn-cs"/>
                </a:endParaRPr>
              </a:p>
            </p:txBody>
          </p:sp>
        </p:grpSp>
      </p:grpSp>
      <p:grpSp>
        <p:nvGrpSpPr>
          <p:cNvPr id="39" name="Group 38">
            <a:extLst>
              <a:ext uri="{FF2B5EF4-FFF2-40B4-BE49-F238E27FC236}">
                <a16:creationId xmlns:a16="http://schemas.microsoft.com/office/drawing/2014/main" id="{A736E98F-2A27-4F7D-AD9F-E8081C2738B7}"/>
              </a:ext>
            </a:extLst>
          </p:cNvPr>
          <p:cNvGrpSpPr/>
          <p:nvPr/>
        </p:nvGrpSpPr>
        <p:grpSpPr>
          <a:xfrm>
            <a:off x="3105446" y="3482481"/>
            <a:ext cx="5857001" cy="992327"/>
            <a:chOff x="845721" y="3231878"/>
            <a:chExt cx="4967680" cy="583664"/>
          </a:xfrm>
        </p:grpSpPr>
        <p:sp>
          <p:nvSpPr>
            <p:cNvPr id="40" name="文本框 45">
              <a:extLst>
                <a:ext uri="{FF2B5EF4-FFF2-40B4-BE49-F238E27FC236}">
                  <a16:creationId xmlns:a16="http://schemas.microsoft.com/office/drawing/2014/main" id="{529926A9-0217-463D-A1D5-4991EC5EAA25}"/>
                </a:ext>
              </a:extLst>
            </p:cNvPr>
            <p:cNvSpPr txBox="1">
              <a:spLocks noChangeArrowheads="1"/>
            </p:cNvSpPr>
            <p:nvPr>
              <p:custDataLst>
                <p:tags r:id="rId1"/>
              </p:custDataLst>
            </p:nvPr>
          </p:nvSpPr>
          <p:spPr bwMode="auto">
            <a:xfrm>
              <a:off x="1261249" y="3269744"/>
              <a:ext cx="4552152" cy="545798"/>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Hãy</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lo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bền</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chí</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câu</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cua</a:t>
              </a:r>
              <a:endPar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Dù</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ai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câu</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chạch</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câu</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rùa</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mặc</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ai !</a:t>
              </a:r>
            </a:p>
          </p:txBody>
        </p:sp>
        <p:grpSp>
          <p:nvGrpSpPr>
            <p:cNvPr id="41" name="组合 18">
              <a:extLst>
                <a:ext uri="{FF2B5EF4-FFF2-40B4-BE49-F238E27FC236}">
                  <a16:creationId xmlns:a16="http://schemas.microsoft.com/office/drawing/2014/main" id="{30B58ACC-8A6F-40B2-83CD-6A52E41F41F3}"/>
                </a:ext>
              </a:extLst>
            </p:cNvPr>
            <p:cNvGrpSpPr/>
            <p:nvPr/>
          </p:nvGrpSpPr>
          <p:grpSpPr>
            <a:xfrm>
              <a:off x="845721" y="3231878"/>
              <a:ext cx="644275" cy="378619"/>
              <a:chOff x="2907904" y="2216944"/>
              <a:chExt cx="644275" cy="378619"/>
            </a:xfrm>
          </p:grpSpPr>
          <p:sp>
            <p:nvSpPr>
              <p:cNvPr id="42" name="KSO_Shape">
                <a:extLst>
                  <a:ext uri="{FF2B5EF4-FFF2-40B4-BE49-F238E27FC236}">
                    <a16:creationId xmlns:a16="http://schemas.microsoft.com/office/drawing/2014/main" id="{93C72CB3-10E4-4F53-84F4-39ABEE9EC089}"/>
                  </a:ext>
                </a:extLst>
              </p:cNvPr>
              <p:cNvSpPr/>
              <p:nvPr>
                <p:custDataLst>
                  <p:tags r:id="rId2"/>
                </p:custDataLst>
              </p:nvPr>
            </p:nvSpPr>
            <p:spPr>
              <a:xfrm>
                <a:off x="2907904" y="22169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013"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43" name="KSO_Shape">
                <a:extLst>
                  <a:ext uri="{FF2B5EF4-FFF2-40B4-BE49-F238E27FC236}">
                    <a16:creationId xmlns:a16="http://schemas.microsoft.com/office/drawing/2014/main" id="{7F5D3DBF-F853-456C-BB3E-123DBABEF0C7}"/>
                  </a:ext>
                </a:extLst>
              </p:cNvPr>
              <p:cNvSpPr/>
              <p:nvPr>
                <p:custDataLst>
                  <p:tags r:id="rId3"/>
                </p:custDataLst>
              </p:nvPr>
            </p:nvSpPr>
            <p:spPr>
              <a:xfrm rot="922652">
                <a:off x="3137175" y="2217508"/>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srgbClr val="FFFFFF"/>
                    </a:solidFill>
                    <a:effectLst/>
                    <a:uLnTx/>
                    <a:uFillTx/>
                    <a:latin typeface="华文中宋" panose="02010600040101010101" pitchFamily="2" charset="-122"/>
                    <a:ea typeface="华文中宋" panose="02010600040101010101" pitchFamily="2" charset="-122"/>
                    <a:cs typeface="+mn-cs"/>
                  </a:rPr>
                  <a:t>05</a:t>
                </a:r>
                <a:endParaRPr kumimoji="0" lang="zh-CN" altLang="en-US" sz="1200" b="1" i="0" u="none" strike="noStrike" kern="1200" cap="none" spc="0" normalizeH="0" baseline="0" noProof="0" dirty="0">
                  <a:ln>
                    <a:noFill/>
                  </a:ln>
                  <a:solidFill>
                    <a:srgbClr val="FFFFFF"/>
                  </a:solidFill>
                  <a:effectLst/>
                  <a:uLnTx/>
                  <a:uFillTx/>
                  <a:latin typeface="华文中宋" panose="02010600040101010101" pitchFamily="2" charset="-122"/>
                  <a:ea typeface="华文中宋" panose="02010600040101010101" pitchFamily="2" charset="-122"/>
                  <a:cs typeface="+mn-cs"/>
                </a:endParaRPr>
              </a:p>
            </p:txBody>
          </p:sp>
        </p:grpSp>
      </p:grpSp>
      <p:pic>
        <p:nvPicPr>
          <p:cNvPr id="3" name="Picture 2" descr="A picture containing kitchenware, strainer, case&#10;&#10;Description automatically generated">
            <a:extLst>
              <a:ext uri="{FF2B5EF4-FFF2-40B4-BE49-F238E27FC236}">
                <a16:creationId xmlns:a16="http://schemas.microsoft.com/office/drawing/2014/main" id="{5D4106B4-DBA6-4009-B9F7-2F29EEF44881}"/>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9551" b="90449" l="9929" r="89716">
                        <a14:foregroundMark x1="57447" y1="90449" x2="57447" y2="90449"/>
                      </a14:backgroundRemoval>
                    </a14:imgEffect>
                  </a14:imgLayer>
                </a14:imgProps>
              </a:ext>
              <a:ext uri="{28A0092B-C50C-407E-A947-70E740481C1C}">
                <a14:useLocalDpi xmlns:a14="http://schemas.microsoft.com/office/drawing/2010/main" val="0"/>
              </a:ext>
            </a:extLst>
          </a:blip>
          <a:stretch>
            <a:fillRect/>
          </a:stretch>
        </p:blipFill>
        <p:spPr>
          <a:xfrm>
            <a:off x="6217110" y="1536002"/>
            <a:ext cx="3076330" cy="1941797"/>
          </a:xfrm>
          <a:prstGeom prst="rect">
            <a:avLst/>
          </a:prstGeom>
        </p:spPr>
      </p:pic>
      <p:sp>
        <p:nvSpPr>
          <p:cNvPr id="4" name="Oval 3">
            <a:extLst>
              <a:ext uri="{FF2B5EF4-FFF2-40B4-BE49-F238E27FC236}">
                <a16:creationId xmlns:a16="http://schemas.microsoft.com/office/drawing/2014/main" id="{1462622C-F6FA-4B26-BED7-DF20637A9C61}"/>
              </a:ext>
            </a:extLst>
          </p:cNvPr>
          <p:cNvSpPr/>
          <p:nvPr/>
        </p:nvSpPr>
        <p:spPr>
          <a:xfrm>
            <a:off x="6587230" y="1713390"/>
            <a:ext cx="2263807" cy="1589103"/>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Diagram&#10;&#10;Description automatically generated with medium confidence">
            <a:extLst>
              <a:ext uri="{FF2B5EF4-FFF2-40B4-BE49-F238E27FC236}">
                <a16:creationId xmlns:a16="http://schemas.microsoft.com/office/drawing/2014/main" id="{739D48AF-2C03-43E5-8E44-19D213A3DC79}"/>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9138" b="90000" l="10000" r="90000">
                        <a14:foregroundMark x1="35349" y1="35862" x2="35349" y2="35862"/>
                        <a14:foregroundMark x1="27907" y1="38621" x2="27907" y2="38621"/>
                        <a14:foregroundMark x1="32326" y1="37931" x2="32326" y2="37931"/>
                        <a14:foregroundMark x1="36279" y1="32759" x2="36279" y2="32759"/>
                        <a14:foregroundMark x1="49651" y1="52586" x2="49651" y2="52586"/>
                        <a14:foregroundMark x1="86977" y1="46552" x2="86977" y2="46552"/>
                        <a14:foregroundMark x1="86395" y1="68621" x2="86395" y2="68621"/>
                        <a14:foregroundMark x1="86977" y1="72759" x2="86977" y2="72759"/>
                        <a14:foregroundMark x1="86512" y1="75517" x2="86512" y2="75517"/>
                        <a14:foregroundMark x1="86744" y1="76724" x2="86744" y2="76724"/>
                        <a14:foregroundMark x1="80116" y1="86724" x2="80116" y2="86724"/>
                        <a14:foregroundMark x1="48837" y1="52586" x2="48837" y2="52586"/>
                        <a14:foregroundMark x1="47442" y1="52069" x2="47442" y2="52069"/>
                        <a14:foregroundMark x1="47791" y1="66552" x2="47791" y2="66552"/>
                        <a14:foregroundMark x1="27326" y1="75172" x2="27326" y2="75172"/>
                        <a14:foregroundMark x1="30581" y1="62414" x2="30581" y2="62414"/>
                        <a14:foregroundMark x1="30233" y1="68103" x2="30233" y2="68103"/>
                        <a14:foregroundMark x1="30814" y1="62241" x2="30814" y2="62241"/>
                        <a14:foregroundMark x1="29767" y1="67931" x2="29767" y2="68621"/>
                        <a14:foregroundMark x1="29186" y1="62759" x2="36163" y2="63966"/>
                        <a14:foregroundMark x1="36163" y1="63966" x2="28140" y2="68793"/>
                        <a14:foregroundMark x1="28140" y1="68793" x2="35814" y2="67414"/>
                        <a14:foregroundMark x1="35814" y1="67414" x2="29186" y2="63103"/>
                        <a14:foregroundMark x1="29186" y1="63103" x2="31512" y2="60000"/>
                        <a14:foregroundMark x1="26628" y1="58621" x2="26395" y2="69655"/>
                        <a14:foregroundMark x1="26395" y1="69655" x2="36163" y2="69828"/>
                        <a14:foregroundMark x1="36163" y1="69828" x2="29767" y2="57414"/>
                        <a14:foregroundMark x1="29767" y1="57414" x2="24186" y2="58448"/>
                        <a14:foregroundMark x1="29651" y1="62414" x2="29651" y2="62414"/>
                        <a14:foregroundMark x1="30349" y1="62414" x2="30349" y2="62414"/>
                        <a14:foregroundMark x1="30349" y1="62414" x2="30349" y2="62414"/>
                        <a14:foregroundMark x1="31977" y1="62414" x2="32326" y2="62414"/>
                        <a14:foregroundMark x1="33605" y1="62414" x2="33605" y2="62414"/>
                        <a14:foregroundMark x1="31395" y1="68966" x2="30814" y2="70172"/>
                        <a14:foregroundMark x1="30000" y1="71897" x2="30000" y2="71897"/>
                        <a14:foregroundMark x1="29884" y1="72069" x2="29884" y2="72069"/>
                        <a14:foregroundMark x1="29651" y1="69828" x2="32791" y2="61552"/>
                        <a14:foregroundMark x1="32791" y1="61552" x2="30814" y2="61724"/>
                        <a14:foregroundMark x1="25930" y1="57759" x2="20000" y2="63103"/>
                        <a14:foregroundMark x1="20000" y1="63103" x2="34535" y2="71207"/>
                        <a14:foregroundMark x1="34535" y1="71207" x2="40233" y2="62414"/>
                        <a14:foregroundMark x1="40233" y1="62414" x2="35233" y2="54655"/>
                        <a14:foregroundMark x1="35233" y1="54655" x2="28256" y2="55862"/>
                        <a14:foregroundMark x1="28256" y1="55862" x2="26628" y2="56724"/>
                        <a14:foregroundMark x1="31977" y1="39828" x2="31977" y2="39828"/>
                        <a14:foregroundMark x1="34419" y1="35862" x2="34419" y2="35862"/>
                        <a14:foregroundMark x1="38488" y1="34310" x2="38488" y2="34310"/>
                        <a14:foregroundMark x1="32209" y1="42241" x2="32093" y2="42759"/>
                        <a14:foregroundMark x1="28256" y1="65345" x2="28256" y2="65345"/>
                        <a14:foregroundMark x1="30349" y1="62586" x2="30349" y2="62586"/>
                        <a14:foregroundMark x1="32093" y1="64138" x2="32093" y2="64138"/>
                        <a14:foregroundMark x1="31977" y1="61724" x2="31512" y2="62414"/>
                        <a14:foregroundMark x1="29535" y1="61724" x2="28721" y2="63793"/>
                        <a14:foregroundMark x1="25349" y1="52241" x2="26512" y2="68966"/>
                        <a14:foregroundMark x1="26512" y1="68966" x2="40116" y2="67069"/>
                        <a14:foregroundMark x1="40116" y1="67069" x2="38605" y2="52586"/>
                        <a14:foregroundMark x1="38605" y1="52586" x2="26977" y2="52241"/>
                        <a14:foregroundMark x1="26977" y1="52241" x2="25000" y2="53966"/>
                        <a14:foregroundMark x1="33256" y1="33793" x2="33256" y2="33793"/>
                        <a14:foregroundMark x1="31744" y1="38621" x2="31628" y2="39138"/>
                        <a14:foregroundMark x1="31163" y1="41724" x2="31163" y2="41724"/>
                        <a14:foregroundMark x1="26395" y1="66724" x2="26395" y2="66724"/>
                        <a14:foregroundMark x1="29070" y1="71207" x2="29070" y2="71724"/>
                        <a14:foregroundMark x1="29651" y1="72931" x2="29651" y2="72931"/>
                        <a14:foregroundMark x1="30000" y1="73276" x2="30465" y2="73276"/>
                        <a14:foregroundMark x1="34302" y1="66379" x2="34535" y2="67241"/>
                        <a14:foregroundMark x1="35349" y1="68276" x2="35349" y2="68276"/>
                        <a14:foregroundMark x1="35349" y1="68966" x2="35349" y2="68966"/>
                        <a14:foregroundMark x1="35000" y1="69483" x2="34419" y2="67759"/>
                        <a14:foregroundMark x1="34302" y1="67414" x2="34302" y2="66552"/>
                        <a14:foregroundMark x1="34651" y1="67586" x2="35116" y2="71207"/>
                        <a14:foregroundMark x1="33023" y1="9138" x2="33023" y2="9138"/>
                        <a14:foregroundMark x1="46860" y1="59310" x2="46860" y2="59310"/>
                        <a14:foregroundMark x1="50000" y1="53966" x2="50000" y2="53966"/>
                        <a14:foregroundMark x1="49302" y1="56897" x2="49419" y2="58103"/>
                        <a14:foregroundMark x1="50465" y1="61379" x2="50465" y2="61379"/>
                      </a14:backgroundRemoval>
                    </a14:imgEffect>
                  </a14:imgLayer>
                </a14:imgProps>
              </a:ext>
              <a:ext uri="{28A0092B-C50C-407E-A947-70E740481C1C}">
                <a14:useLocalDpi xmlns:a14="http://schemas.microsoft.com/office/drawing/2010/main" val="0"/>
              </a:ext>
            </a:extLst>
          </a:blip>
          <a:stretch>
            <a:fillRect/>
          </a:stretch>
        </p:blipFill>
        <p:spPr>
          <a:xfrm>
            <a:off x="-422359" y="1713390"/>
            <a:ext cx="4994359" cy="3882844"/>
          </a:xfrm>
          <a:prstGeom prst="rect">
            <a:avLst/>
          </a:prstGeom>
        </p:spPr>
      </p:pic>
      <p:pic>
        <p:nvPicPr>
          <p:cNvPr id="57" name="Picture 17">
            <a:hlinkClick r:id="rId13" action="ppaction://hlinksldjump"/>
            <a:extLst>
              <a:ext uri="{FF2B5EF4-FFF2-40B4-BE49-F238E27FC236}">
                <a16:creationId xmlns:a16="http://schemas.microsoft.com/office/drawing/2014/main" id="{A54B3ACC-57EB-474F-933E-7BFE1228F1F8}"/>
              </a:ext>
            </a:extLst>
          </p:cNvPr>
          <p:cNvPicPr>
            <a:picLocks noChangeAspect="1" noChangeArrowheads="1"/>
          </p:cNvPicPr>
          <p:nvPr/>
        </p:nvPicPr>
        <p:blipFill>
          <a:blip r:embed="rId14" cstate="print">
            <a:extLst>
              <a:ext uri="{BEBA8EAE-BF5A-486C-A8C5-ECC9F3942E4B}">
                <a14:imgProps xmlns:a14="http://schemas.microsoft.com/office/drawing/2010/main">
                  <a14:imgLayer r:embed="rId15">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6347625" y="-8357"/>
            <a:ext cx="1612591" cy="1636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a:extLst>
              <a:ext uri="{FF2B5EF4-FFF2-40B4-BE49-F238E27FC236}">
                <a16:creationId xmlns:a16="http://schemas.microsoft.com/office/drawing/2014/main" id="{D6F5CE92-CE56-4DB8-B61D-B4C592FEF557}"/>
              </a:ext>
            </a:extLst>
          </p:cNvPr>
          <p:cNvSpPr txBox="1"/>
          <p:nvPr/>
        </p:nvSpPr>
        <p:spPr>
          <a:xfrm>
            <a:off x="8075596" y="22600"/>
            <a:ext cx="1838425" cy="300082"/>
          </a:xfrm>
          <a:prstGeom prst="rect">
            <a:avLst/>
          </a:prstGeom>
          <a:noFill/>
        </p:spPr>
        <p:txBody>
          <a:bodyPr wrap="square" rtlCol="0">
            <a:spAutoFit/>
          </a:bodyPr>
          <a:lstStyle/>
          <a:p>
            <a:r>
              <a:rPr lang="en-US" dirty="0">
                <a:solidFill>
                  <a:srgbClr val="AAE4E8"/>
                </a:solidFill>
                <a:latin typeface="UTM Loko" panose="02040603050506020204" pitchFamily="18" charset="0"/>
              </a:rPr>
              <a:t>MĂNGNON</a:t>
            </a:r>
          </a:p>
        </p:txBody>
      </p:sp>
    </p:spTree>
    <p:extLst>
      <p:ext uri="{BB962C8B-B14F-4D97-AF65-F5344CB8AC3E}">
        <p14:creationId xmlns:p14="http://schemas.microsoft.com/office/powerpoint/2010/main" val="1857393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1" nodeType="afterEffect">
                                  <p:stCondLst>
                                    <p:cond delay="0"/>
                                  </p:stCondLst>
                                  <p:iterate type="lt">
                                    <p:tmPct val="0"/>
                                  </p:iterate>
                                  <p:childTnLst>
                                    <p:animRot by="120000">
                                      <p:cBhvr>
                                        <p:cTn id="6" dur="100" fill="hold">
                                          <p:stCondLst>
                                            <p:cond delay="0"/>
                                          </p:stCondLst>
                                        </p:cTn>
                                        <p:tgtEl>
                                          <p:spTgt spid="18"/>
                                        </p:tgtEl>
                                        <p:attrNameLst>
                                          <p:attrName>r</p:attrName>
                                        </p:attrNameLst>
                                      </p:cBhvr>
                                    </p:animRot>
                                    <p:animRot by="-240000">
                                      <p:cBhvr>
                                        <p:cTn id="7" dur="200" fill="hold">
                                          <p:stCondLst>
                                            <p:cond delay="200"/>
                                          </p:stCondLst>
                                        </p:cTn>
                                        <p:tgtEl>
                                          <p:spTgt spid="18"/>
                                        </p:tgtEl>
                                        <p:attrNameLst>
                                          <p:attrName>r</p:attrName>
                                        </p:attrNameLst>
                                      </p:cBhvr>
                                    </p:animRot>
                                    <p:animRot by="240000">
                                      <p:cBhvr>
                                        <p:cTn id="8" dur="200" fill="hold">
                                          <p:stCondLst>
                                            <p:cond delay="400"/>
                                          </p:stCondLst>
                                        </p:cTn>
                                        <p:tgtEl>
                                          <p:spTgt spid="18"/>
                                        </p:tgtEl>
                                        <p:attrNameLst>
                                          <p:attrName>r</p:attrName>
                                        </p:attrNameLst>
                                      </p:cBhvr>
                                    </p:animRot>
                                    <p:animRot by="-240000">
                                      <p:cBhvr>
                                        <p:cTn id="9" dur="200" fill="hold">
                                          <p:stCondLst>
                                            <p:cond delay="600"/>
                                          </p:stCondLst>
                                        </p:cTn>
                                        <p:tgtEl>
                                          <p:spTgt spid="18"/>
                                        </p:tgtEl>
                                        <p:attrNameLst>
                                          <p:attrName>r</p:attrName>
                                        </p:attrNameLst>
                                      </p:cBhvr>
                                    </p:animRot>
                                    <p:animRot by="120000">
                                      <p:cBhvr>
                                        <p:cTn id="10" dur="200" fill="hold">
                                          <p:stCondLst>
                                            <p:cond delay="80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randombar(horizontal)">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circle(in)">
                                      <p:cBhvr>
                                        <p:cTn id="20" dur="20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1"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500"/>
                                        <p:tgtEl>
                                          <p:spTgt spid="4"/>
                                        </p:tgtEl>
                                      </p:cBhvr>
                                    </p:animEffect>
                                  </p:childTnLst>
                                </p:cTn>
                              </p:par>
                              <p:par>
                                <p:cTn id="26" presetID="26" presetClass="emph" presetSubtype="0" fill="hold" grpId="0" nodeType="withEffect">
                                  <p:stCondLst>
                                    <p:cond delay="0"/>
                                  </p:stCondLst>
                                  <p:childTnLst>
                                    <p:animEffect transition="out" filter="fade">
                                      <p:cBhvr>
                                        <p:cTn id="27" dur="2000" tmFilter="0, 0; .2, .5; .8, .5; 1, 0"/>
                                        <p:tgtEl>
                                          <p:spTgt spid="4"/>
                                        </p:tgtEl>
                                      </p:cBhvr>
                                    </p:animEffect>
                                    <p:animScale>
                                      <p:cBhvr>
                                        <p:cTn id="28" dur="1000" autoRev="1" fill="hold"/>
                                        <p:tgtEl>
                                          <p:spTgt spid="4"/>
                                        </p:tgtEl>
                                      </p:cBhvr>
                                      <p:by x="105000" y="105000"/>
                                    </p:animScale>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39"/>
                                        </p:tgtEl>
                                        <p:attrNameLst>
                                          <p:attrName>style.visibility</p:attrName>
                                        </p:attrNameLst>
                                      </p:cBhvr>
                                      <p:to>
                                        <p:strVal val="visible"/>
                                      </p:to>
                                    </p:set>
                                    <p:animEffect transition="in" filter="randombar(horizontal)">
                                      <p:cBhvr>
                                        <p:cTn id="33" dur="500"/>
                                        <p:tgtEl>
                                          <p:spTgt spid="39"/>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6"/>
                                        </p:tgtEl>
                                        <p:attrNameLst>
                                          <p:attrName>style.visibility</p:attrName>
                                        </p:attrNameLst>
                                      </p:cBhvr>
                                      <p:to>
                                        <p:strVal val="visible"/>
                                      </p:to>
                                    </p:set>
                                    <p:anim calcmode="lin" valueType="num">
                                      <p:cBhvr>
                                        <p:cTn id="38" dur="500" fill="hold"/>
                                        <p:tgtEl>
                                          <p:spTgt spid="6"/>
                                        </p:tgtEl>
                                        <p:attrNameLst>
                                          <p:attrName>ppt_w</p:attrName>
                                        </p:attrNameLst>
                                      </p:cBhvr>
                                      <p:tavLst>
                                        <p:tav tm="0">
                                          <p:val>
                                            <p:fltVal val="0"/>
                                          </p:val>
                                        </p:tav>
                                        <p:tav tm="100000">
                                          <p:val>
                                            <p:strVal val="#ppt_w"/>
                                          </p:val>
                                        </p:tav>
                                      </p:tavLst>
                                    </p:anim>
                                    <p:anim calcmode="lin" valueType="num">
                                      <p:cBhvr>
                                        <p:cTn id="39" dur="500" fill="hold"/>
                                        <p:tgtEl>
                                          <p:spTgt spid="6"/>
                                        </p:tgtEl>
                                        <p:attrNameLst>
                                          <p:attrName>ppt_h</p:attrName>
                                        </p:attrNameLst>
                                      </p:cBhvr>
                                      <p:tavLst>
                                        <p:tav tm="0">
                                          <p:val>
                                            <p:fltVal val="0"/>
                                          </p:val>
                                        </p:tav>
                                        <p:tav tm="100000">
                                          <p:val>
                                            <p:strVal val="#ppt_h"/>
                                          </p:val>
                                        </p:tav>
                                      </p:tavLst>
                                    </p:anim>
                                    <p:animEffect transition="in" filter="fade">
                                      <p:cBhvr>
                                        <p:cTn id="40" dur="500"/>
                                        <p:tgtEl>
                                          <p:spTgt spid="6"/>
                                        </p:tgtEl>
                                      </p:cBhvr>
                                    </p:animEffect>
                                  </p:childTnLst>
                                </p:cTn>
                              </p:par>
                              <p:par>
                                <p:cTn id="41" presetID="27" presetClass="emph" presetSubtype="0" fill="remove" nodeType="withEffect">
                                  <p:stCondLst>
                                    <p:cond delay="0"/>
                                  </p:stCondLst>
                                  <p:childTnLst>
                                    <p:animClr clrSpc="rgb" dir="cw">
                                      <p:cBhvr override="childStyle">
                                        <p:cTn id="42" dur="250" autoRev="1" fill="remove"/>
                                        <p:tgtEl>
                                          <p:spTgt spid="57"/>
                                        </p:tgtEl>
                                        <p:attrNameLst>
                                          <p:attrName>style.color</p:attrName>
                                        </p:attrNameLst>
                                      </p:cBhvr>
                                      <p:to>
                                        <a:schemeClr val="bg1"/>
                                      </p:to>
                                    </p:animClr>
                                    <p:animClr clrSpc="rgb" dir="cw">
                                      <p:cBhvr>
                                        <p:cTn id="43" dur="250" autoRev="1" fill="remove"/>
                                        <p:tgtEl>
                                          <p:spTgt spid="57"/>
                                        </p:tgtEl>
                                        <p:attrNameLst>
                                          <p:attrName>fillcolor</p:attrName>
                                        </p:attrNameLst>
                                      </p:cBhvr>
                                      <p:to>
                                        <a:schemeClr val="bg1"/>
                                      </p:to>
                                    </p:animClr>
                                    <p:set>
                                      <p:cBhvr>
                                        <p:cTn id="44" dur="250" autoRev="1" fill="remove"/>
                                        <p:tgtEl>
                                          <p:spTgt spid="57"/>
                                        </p:tgtEl>
                                        <p:attrNameLst>
                                          <p:attrName>fill.type</p:attrName>
                                        </p:attrNameLst>
                                      </p:cBhvr>
                                      <p:to>
                                        <p:strVal val="solid"/>
                                      </p:to>
                                    </p:set>
                                    <p:set>
                                      <p:cBhvr>
                                        <p:cTn id="45" dur="250" autoRev="1" fill="remove"/>
                                        <p:tgtEl>
                                          <p:spTgt spid="5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1" animBg="1"/>
      <p:bldP spid="4" grpId="0" animBg="1"/>
      <p:bldP spid="4"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圆角矩形 14"/>
          <p:cNvSpPr/>
          <p:nvPr/>
        </p:nvSpPr>
        <p:spPr>
          <a:xfrm>
            <a:off x="1451552" y="1464860"/>
            <a:ext cx="2982430" cy="485395"/>
          </a:xfrm>
          <a:custGeom>
            <a:avLst/>
            <a:gdLst/>
            <a:ahLst/>
            <a:cxnLst/>
            <a:rect l="l" t="t" r="r" b="b"/>
            <a:pathLst>
              <a:path w="3960440" h="648072">
                <a:moveTo>
                  <a:pt x="0" y="0"/>
                </a:moveTo>
                <a:lnTo>
                  <a:pt x="3636404" y="0"/>
                </a:lnTo>
                <a:cubicBezTo>
                  <a:pt x="3815364" y="0"/>
                  <a:pt x="3960440" y="145076"/>
                  <a:pt x="3960440" y="324036"/>
                </a:cubicBezTo>
                <a:cubicBezTo>
                  <a:pt x="3960440" y="502996"/>
                  <a:pt x="3815364" y="648072"/>
                  <a:pt x="3636404" y="648072"/>
                </a:cubicBezTo>
                <a:lnTo>
                  <a:pt x="0" y="648072"/>
                </a:lnTo>
                <a:close/>
              </a:path>
            </a:pathLst>
          </a:custGeom>
          <a:solidFill>
            <a:schemeClr val="accent1"/>
          </a:solidFill>
          <a:ln w="25400" cap="flat" cmpd="sng" algn="ctr">
            <a:noFill/>
            <a:prstDash val="solid"/>
          </a:ln>
          <a:effectLst/>
        </p:spPr>
        <p:txBody>
          <a:bodyPr rtlCol="0" anchor="ctr"/>
          <a:lstStyle/>
          <a:p>
            <a:pPr algn="ctr" defTabSz="685800" fontAlgn="base">
              <a:spcBef>
                <a:spcPct val="0"/>
              </a:spcBef>
              <a:spcAft>
                <a:spcPct val="0"/>
              </a:spcAft>
              <a:defRPr/>
            </a:pPr>
            <a:r>
              <a:rPr lang="en-US" altLang="zh-CN" sz="2200" b="1" kern="0" dirty="0" err="1">
                <a:solidFill>
                  <a:srgbClr val="002060"/>
                </a:solidFill>
                <a:latin typeface="微软雅黑" pitchFamily="34" charset="-122"/>
                <a:ea typeface="微软雅黑" pitchFamily="34" charset="-122"/>
              </a:rPr>
              <a:t>Câu</a:t>
            </a:r>
            <a:r>
              <a:rPr lang="en-US" altLang="zh-CN" sz="2200" b="1" kern="0" dirty="0">
                <a:solidFill>
                  <a:srgbClr val="002060"/>
                </a:solidFill>
                <a:latin typeface="微软雅黑" pitchFamily="34" charset="-122"/>
                <a:ea typeface="微软雅黑" pitchFamily="34" charset="-122"/>
              </a:rPr>
              <a:t> 3, </a:t>
            </a:r>
            <a:r>
              <a:rPr lang="en-US" altLang="zh-CN" sz="2200" b="1" kern="0" dirty="0" err="1">
                <a:solidFill>
                  <a:srgbClr val="002060"/>
                </a:solidFill>
                <a:latin typeface="微软雅黑" pitchFamily="34" charset="-122"/>
                <a:ea typeface="微软雅黑" pitchFamily="34" charset="-122"/>
              </a:rPr>
              <a:t>câu</a:t>
            </a:r>
            <a:r>
              <a:rPr lang="en-US" altLang="zh-CN" sz="2200" b="1" kern="0" dirty="0">
                <a:solidFill>
                  <a:srgbClr val="002060"/>
                </a:solidFill>
                <a:latin typeface="微软雅黑" pitchFamily="34" charset="-122"/>
                <a:ea typeface="微软雅黑" pitchFamily="34" charset="-122"/>
              </a:rPr>
              <a:t> 6, </a:t>
            </a:r>
            <a:r>
              <a:rPr lang="en-US" altLang="zh-CN" sz="2200" b="1" kern="0" dirty="0" err="1">
                <a:solidFill>
                  <a:srgbClr val="002060"/>
                </a:solidFill>
                <a:latin typeface="微软雅黑" pitchFamily="34" charset="-122"/>
                <a:ea typeface="微软雅黑" pitchFamily="34" charset="-122"/>
              </a:rPr>
              <a:t>câu</a:t>
            </a:r>
            <a:r>
              <a:rPr lang="en-US" altLang="zh-CN" sz="2200" b="1" kern="0" dirty="0">
                <a:solidFill>
                  <a:srgbClr val="002060"/>
                </a:solidFill>
                <a:latin typeface="微软雅黑" pitchFamily="34" charset="-122"/>
                <a:ea typeface="微软雅黑" pitchFamily="34" charset="-122"/>
              </a:rPr>
              <a:t> 7</a:t>
            </a:r>
            <a:endParaRPr lang="zh-CN" altLang="en-US" sz="2200" b="1" kern="0" dirty="0">
              <a:solidFill>
                <a:srgbClr val="002060"/>
              </a:solidFill>
              <a:latin typeface="微软雅黑" pitchFamily="34" charset="-122"/>
              <a:ea typeface="微软雅黑" pitchFamily="34" charset="-122"/>
            </a:endParaRPr>
          </a:p>
        </p:txBody>
      </p:sp>
      <p:sp>
        <p:nvSpPr>
          <p:cNvPr id="85" name="圆角矩形 14"/>
          <p:cNvSpPr/>
          <p:nvPr/>
        </p:nvSpPr>
        <p:spPr>
          <a:xfrm>
            <a:off x="1473617" y="3193245"/>
            <a:ext cx="3037294" cy="485395"/>
          </a:xfrm>
          <a:custGeom>
            <a:avLst/>
            <a:gdLst>
              <a:gd name="connsiteX0" fmla="*/ 0 w 4033295"/>
              <a:gd name="connsiteY0" fmla="*/ 0 h 648072"/>
              <a:gd name="connsiteX1" fmla="*/ 3709259 w 4033295"/>
              <a:gd name="connsiteY1" fmla="*/ 0 h 648072"/>
              <a:gd name="connsiteX2" fmla="*/ 4033295 w 4033295"/>
              <a:gd name="connsiteY2" fmla="*/ 324036 h 648072"/>
              <a:gd name="connsiteX3" fmla="*/ 3709259 w 4033295"/>
              <a:gd name="connsiteY3" fmla="*/ 648072 h 648072"/>
              <a:gd name="connsiteX4" fmla="*/ 72855 w 4033295"/>
              <a:gd name="connsiteY4" fmla="*/ 648072 h 648072"/>
              <a:gd name="connsiteX5" fmla="*/ 0 w 4033295"/>
              <a:gd name="connsiteY5" fmla="*/ 0 h 648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295" h="648072">
                <a:moveTo>
                  <a:pt x="0" y="0"/>
                </a:moveTo>
                <a:lnTo>
                  <a:pt x="3709259" y="0"/>
                </a:lnTo>
                <a:cubicBezTo>
                  <a:pt x="3888219" y="0"/>
                  <a:pt x="4033295" y="145076"/>
                  <a:pt x="4033295" y="324036"/>
                </a:cubicBezTo>
                <a:cubicBezTo>
                  <a:pt x="4033295" y="502996"/>
                  <a:pt x="3888219" y="648072"/>
                  <a:pt x="3709259" y="648072"/>
                </a:cubicBezTo>
                <a:lnTo>
                  <a:pt x="72855" y="648072"/>
                </a:lnTo>
                <a:cubicBezTo>
                  <a:pt x="72855" y="432048"/>
                  <a:pt x="0" y="216024"/>
                  <a:pt x="0" y="0"/>
                </a:cubicBezTo>
                <a:close/>
              </a:path>
            </a:pathLst>
          </a:custGeom>
          <a:solidFill>
            <a:schemeClr val="accent2"/>
          </a:solidFill>
          <a:ln w="25400" cap="flat" cmpd="sng" algn="ctr">
            <a:noFill/>
            <a:prstDash val="solid"/>
          </a:ln>
          <a:effectLst/>
        </p:spPr>
        <p:txBody>
          <a:bodyPr rtlCol="0" anchor="ctr"/>
          <a:lstStyle/>
          <a:p>
            <a:pPr algn="ctr" fontAlgn="base">
              <a:spcBef>
                <a:spcPct val="0"/>
              </a:spcBef>
              <a:spcAft>
                <a:spcPct val="0"/>
              </a:spcAft>
              <a:defRPr/>
            </a:pPr>
            <a:r>
              <a:rPr lang="en-US" altLang="zh-CN" sz="2400" b="1" kern="0" dirty="0" err="1">
                <a:solidFill>
                  <a:srgbClr val="002060"/>
                </a:solidFill>
                <a:latin typeface="微软雅黑" pitchFamily="34" charset="-122"/>
                <a:ea typeface="微软雅黑" pitchFamily="34" charset="-122"/>
              </a:rPr>
              <a:t>Câu</a:t>
            </a:r>
            <a:r>
              <a:rPr lang="en-US" altLang="zh-CN" sz="2400" b="1" kern="0" dirty="0">
                <a:solidFill>
                  <a:srgbClr val="002060"/>
                </a:solidFill>
                <a:latin typeface="微软雅黑" pitchFamily="34" charset="-122"/>
                <a:ea typeface="微软雅黑" pitchFamily="34" charset="-122"/>
              </a:rPr>
              <a:t> 3, </a:t>
            </a:r>
            <a:r>
              <a:rPr lang="en-US" altLang="zh-CN" sz="2400" b="1" kern="0" dirty="0" err="1">
                <a:solidFill>
                  <a:srgbClr val="002060"/>
                </a:solidFill>
                <a:latin typeface="微软雅黑" pitchFamily="34" charset="-122"/>
                <a:ea typeface="微软雅黑" pitchFamily="34" charset="-122"/>
              </a:rPr>
              <a:t>câu</a:t>
            </a:r>
            <a:r>
              <a:rPr lang="en-US" altLang="zh-CN" sz="2400" b="1" kern="0" dirty="0">
                <a:solidFill>
                  <a:srgbClr val="002060"/>
                </a:solidFill>
                <a:latin typeface="微软雅黑" pitchFamily="34" charset="-122"/>
                <a:ea typeface="微软雅黑" pitchFamily="34" charset="-122"/>
              </a:rPr>
              <a:t> 5, </a:t>
            </a:r>
            <a:r>
              <a:rPr lang="en-US" altLang="zh-CN" sz="2400" b="1" kern="0" dirty="0" err="1">
                <a:solidFill>
                  <a:srgbClr val="002060"/>
                </a:solidFill>
                <a:latin typeface="微软雅黑" pitchFamily="34" charset="-122"/>
                <a:ea typeface="微软雅黑" pitchFamily="34" charset="-122"/>
              </a:rPr>
              <a:t>câu</a:t>
            </a:r>
            <a:r>
              <a:rPr lang="en-US" altLang="zh-CN" sz="2400" b="1" kern="0" dirty="0">
                <a:solidFill>
                  <a:srgbClr val="002060"/>
                </a:solidFill>
                <a:latin typeface="微软雅黑" pitchFamily="34" charset="-122"/>
                <a:ea typeface="微软雅黑" pitchFamily="34" charset="-122"/>
              </a:rPr>
              <a:t> 7</a:t>
            </a:r>
            <a:endParaRPr lang="zh-CN" altLang="en-US" sz="2400" b="1" kern="0" dirty="0">
              <a:solidFill>
                <a:srgbClr val="002060"/>
              </a:solidFill>
              <a:latin typeface="微软雅黑" pitchFamily="34" charset="-122"/>
              <a:ea typeface="微软雅黑" pitchFamily="34" charset="-122"/>
            </a:endParaRPr>
          </a:p>
        </p:txBody>
      </p:sp>
      <p:grpSp>
        <p:nvGrpSpPr>
          <p:cNvPr id="2" name="组合 1"/>
          <p:cNvGrpSpPr/>
          <p:nvPr/>
        </p:nvGrpSpPr>
        <p:grpSpPr>
          <a:xfrm>
            <a:off x="301463" y="1134254"/>
            <a:ext cx="1241295" cy="1240455"/>
            <a:chOff x="2733945" y="1014488"/>
            <a:chExt cx="1241295" cy="1240455"/>
          </a:xfrm>
        </p:grpSpPr>
        <p:sp>
          <p:nvSpPr>
            <p:cNvPr id="79" name="椭圆 1"/>
            <p:cNvSpPr/>
            <p:nvPr/>
          </p:nvSpPr>
          <p:spPr>
            <a:xfrm>
              <a:off x="2733945" y="1014488"/>
              <a:ext cx="1241295" cy="1240455"/>
            </a:xfrm>
            <a:custGeom>
              <a:avLst/>
              <a:gdLst/>
              <a:ahLst/>
              <a:cxnLst/>
              <a:rect l="l" t="t" r="r" b="b"/>
              <a:pathLst>
                <a:path w="1648346" h="1656184">
                  <a:moveTo>
                    <a:pt x="820254" y="0"/>
                  </a:moveTo>
                  <a:cubicBezTo>
                    <a:pt x="1277597" y="0"/>
                    <a:pt x="1648346" y="370749"/>
                    <a:pt x="1648346" y="828092"/>
                  </a:cubicBezTo>
                  <a:cubicBezTo>
                    <a:pt x="1648346" y="1285435"/>
                    <a:pt x="1277597" y="1656184"/>
                    <a:pt x="820254" y="1656184"/>
                  </a:cubicBezTo>
                  <a:cubicBezTo>
                    <a:pt x="771082" y="1656184"/>
                    <a:pt x="722910" y="1651898"/>
                    <a:pt x="676238" y="1642851"/>
                  </a:cubicBezTo>
                  <a:lnTo>
                    <a:pt x="676238" y="1458836"/>
                  </a:lnTo>
                  <a:cubicBezTo>
                    <a:pt x="722365" y="1470593"/>
                    <a:pt x="770659" y="1476164"/>
                    <a:pt x="820254" y="1476164"/>
                  </a:cubicBezTo>
                  <a:cubicBezTo>
                    <a:pt x="1178174" y="1476164"/>
                    <a:pt x="1468326" y="1186012"/>
                    <a:pt x="1468326" y="828092"/>
                  </a:cubicBezTo>
                  <a:cubicBezTo>
                    <a:pt x="1468326" y="470172"/>
                    <a:pt x="1178174" y="180020"/>
                    <a:pt x="820254" y="180020"/>
                  </a:cubicBezTo>
                  <a:cubicBezTo>
                    <a:pt x="499245" y="180020"/>
                    <a:pt x="232748" y="413413"/>
                    <a:pt x="183071" y="720080"/>
                  </a:cubicBezTo>
                  <a:lnTo>
                    <a:pt x="0" y="720080"/>
                  </a:lnTo>
                  <a:cubicBezTo>
                    <a:pt x="52132" y="313716"/>
                    <a:pt x="399556" y="0"/>
                    <a:pt x="820254" y="0"/>
                  </a:cubicBezTo>
                  <a:close/>
                </a:path>
              </a:pathLst>
            </a:custGeom>
            <a:solidFill>
              <a:schemeClr val="accent1"/>
            </a:solidFill>
            <a:ln w="25400" cap="flat" cmpd="sng" algn="ctr">
              <a:noFill/>
              <a:prstDash val="solid"/>
            </a:ln>
            <a:effectLst/>
          </p:spPr>
          <p:txBody>
            <a:bodyPr rtlCol="0" anchor="ctr"/>
            <a:lstStyle/>
            <a:p>
              <a:pPr algn="ctr" defTabSz="685800" fontAlgn="base">
                <a:spcBef>
                  <a:spcPct val="0"/>
                </a:spcBef>
                <a:spcAft>
                  <a:spcPct val="0"/>
                </a:spcAft>
              </a:pPr>
              <a:endParaRPr lang="zh-CN" altLang="en-US" sz="1350" b="1" kern="0">
                <a:solidFill>
                  <a:srgbClr val="002060"/>
                </a:solidFill>
                <a:latin typeface="微软雅黑" pitchFamily="34" charset="-122"/>
                <a:ea typeface="微软雅黑" pitchFamily="34" charset="-122"/>
              </a:endParaRPr>
            </a:p>
          </p:txBody>
        </p:sp>
        <p:sp>
          <p:nvSpPr>
            <p:cNvPr id="86" name="TextBox 45"/>
            <p:cNvSpPr txBox="1"/>
            <p:nvPr/>
          </p:nvSpPr>
          <p:spPr>
            <a:xfrm>
              <a:off x="2993032" y="1314532"/>
              <a:ext cx="456331" cy="701731"/>
            </a:xfrm>
            <a:prstGeom prst="rect">
              <a:avLst/>
            </a:prstGeom>
            <a:noFill/>
          </p:spPr>
          <p:txBody>
            <a:bodyPr wrap="square" rtlCol="0">
              <a:spAutoFit/>
            </a:bodyPr>
            <a:lstStyle/>
            <a:p>
              <a:pPr defTabSz="685800" fontAlgn="base">
                <a:spcBef>
                  <a:spcPct val="0"/>
                </a:spcBef>
                <a:spcAft>
                  <a:spcPct val="0"/>
                </a:spcAft>
                <a:defRPr/>
              </a:pPr>
              <a:r>
                <a:rPr lang="en-US" altLang="zh-CN" sz="3960" b="1" kern="0" dirty="0">
                  <a:solidFill>
                    <a:srgbClr val="002060"/>
                  </a:solidFill>
                  <a:latin typeface="Arial Black" pitchFamily="34" charset="0"/>
                  <a:ea typeface="微软雅黑" pitchFamily="34" charset="-122"/>
                </a:rPr>
                <a:t>A</a:t>
              </a:r>
              <a:endParaRPr lang="zh-CN" altLang="en-US" sz="3960" b="1" kern="0" dirty="0">
                <a:solidFill>
                  <a:srgbClr val="002060"/>
                </a:solidFill>
                <a:latin typeface="Arial Black" pitchFamily="34" charset="0"/>
                <a:ea typeface="微软雅黑" pitchFamily="34" charset="-122"/>
              </a:endParaRPr>
            </a:p>
          </p:txBody>
        </p:sp>
      </p:grpSp>
      <p:grpSp>
        <p:nvGrpSpPr>
          <p:cNvPr id="3" name="组合 2"/>
          <p:cNvGrpSpPr/>
          <p:nvPr/>
        </p:nvGrpSpPr>
        <p:grpSpPr>
          <a:xfrm>
            <a:off x="393282" y="2981588"/>
            <a:ext cx="1247198" cy="1234584"/>
            <a:chOff x="2529501" y="3208051"/>
            <a:chExt cx="1247198" cy="1234584"/>
          </a:xfrm>
        </p:grpSpPr>
        <p:sp>
          <p:nvSpPr>
            <p:cNvPr id="81" name="椭圆 1"/>
            <p:cNvSpPr/>
            <p:nvPr/>
          </p:nvSpPr>
          <p:spPr>
            <a:xfrm rot="5400000">
              <a:off x="2535808" y="3201744"/>
              <a:ext cx="1234584" cy="1247198"/>
            </a:xfrm>
            <a:custGeom>
              <a:avLst/>
              <a:gdLst/>
              <a:ahLst/>
              <a:cxnLst/>
              <a:rect l="l" t="t" r="r" b="b"/>
              <a:pathLst>
                <a:path w="1648346" h="1656184">
                  <a:moveTo>
                    <a:pt x="820254" y="0"/>
                  </a:moveTo>
                  <a:cubicBezTo>
                    <a:pt x="1277597" y="0"/>
                    <a:pt x="1648346" y="370749"/>
                    <a:pt x="1648346" y="828092"/>
                  </a:cubicBezTo>
                  <a:cubicBezTo>
                    <a:pt x="1648346" y="1285435"/>
                    <a:pt x="1277597" y="1656184"/>
                    <a:pt x="820254" y="1656184"/>
                  </a:cubicBezTo>
                  <a:cubicBezTo>
                    <a:pt x="771082" y="1656184"/>
                    <a:pt x="722910" y="1651898"/>
                    <a:pt x="676238" y="1642851"/>
                  </a:cubicBezTo>
                  <a:lnTo>
                    <a:pt x="676238" y="1458836"/>
                  </a:lnTo>
                  <a:cubicBezTo>
                    <a:pt x="722365" y="1470593"/>
                    <a:pt x="770659" y="1476164"/>
                    <a:pt x="820254" y="1476164"/>
                  </a:cubicBezTo>
                  <a:cubicBezTo>
                    <a:pt x="1178174" y="1476164"/>
                    <a:pt x="1468326" y="1186012"/>
                    <a:pt x="1468326" y="828092"/>
                  </a:cubicBezTo>
                  <a:cubicBezTo>
                    <a:pt x="1468326" y="470172"/>
                    <a:pt x="1178174" y="180020"/>
                    <a:pt x="820254" y="180020"/>
                  </a:cubicBezTo>
                  <a:cubicBezTo>
                    <a:pt x="499245" y="180020"/>
                    <a:pt x="232748" y="413413"/>
                    <a:pt x="183071" y="720080"/>
                  </a:cubicBezTo>
                  <a:lnTo>
                    <a:pt x="0" y="720080"/>
                  </a:lnTo>
                  <a:cubicBezTo>
                    <a:pt x="52132" y="313716"/>
                    <a:pt x="399556" y="0"/>
                    <a:pt x="820254" y="0"/>
                  </a:cubicBezTo>
                  <a:close/>
                </a:path>
              </a:pathLst>
            </a:custGeom>
            <a:solidFill>
              <a:schemeClr val="accent2"/>
            </a:solidFill>
            <a:ln w="25400" cap="flat" cmpd="sng" algn="ctr">
              <a:noFill/>
              <a:prstDash val="solid"/>
            </a:ln>
            <a:effectLst/>
          </p:spPr>
          <p:txBody>
            <a:bodyPr rtlCol="0" anchor="ctr"/>
            <a:lstStyle/>
            <a:p>
              <a:pPr algn="ctr" defTabSz="685800" fontAlgn="base">
                <a:spcBef>
                  <a:spcPct val="0"/>
                </a:spcBef>
                <a:spcAft>
                  <a:spcPct val="0"/>
                </a:spcAft>
              </a:pPr>
              <a:endParaRPr lang="zh-CN" altLang="en-US" sz="1350" b="1" kern="0">
                <a:solidFill>
                  <a:srgbClr val="002060"/>
                </a:solidFill>
                <a:latin typeface="微软雅黑" pitchFamily="34" charset="-122"/>
                <a:ea typeface="微软雅黑" pitchFamily="34" charset="-122"/>
              </a:endParaRPr>
            </a:p>
          </p:txBody>
        </p:sp>
        <p:sp>
          <p:nvSpPr>
            <p:cNvPr id="87" name="TextBox 46"/>
            <p:cNvSpPr txBox="1"/>
            <p:nvPr/>
          </p:nvSpPr>
          <p:spPr>
            <a:xfrm>
              <a:off x="2884579" y="3520231"/>
              <a:ext cx="456331" cy="701731"/>
            </a:xfrm>
            <a:prstGeom prst="rect">
              <a:avLst/>
            </a:prstGeom>
            <a:noFill/>
          </p:spPr>
          <p:txBody>
            <a:bodyPr wrap="square" rtlCol="0">
              <a:spAutoFit/>
            </a:bodyPr>
            <a:lstStyle/>
            <a:p>
              <a:pPr defTabSz="685800" fontAlgn="base">
                <a:spcBef>
                  <a:spcPct val="0"/>
                </a:spcBef>
                <a:spcAft>
                  <a:spcPct val="0"/>
                </a:spcAft>
                <a:defRPr/>
              </a:pPr>
              <a:r>
                <a:rPr lang="en-US" altLang="zh-CN" sz="3960" b="1" kern="0" dirty="0">
                  <a:solidFill>
                    <a:srgbClr val="002060"/>
                  </a:solidFill>
                  <a:latin typeface="Arial Black" pitchFamily="34" charset="0"/>
                  <a:ea typeface="微软雅黑" pitchFamily="34" charset="-122"/>
                </a:rPr>
                <a:t>B</a:t>
              </a:r>
              <a:endParaRPr lang="zh-CN" altLang="en-US" sz="3960" b="1" kern="0" dirty="0">
                <a:solidFill>
                  <a:srgbClr val="002060"/>
                </a:solidFill>
                <a:latin typeface="Arial Black" pitchFamily="34" charset="0"/>
                <a:ea typeface="微软雅黑" pitchFamily="34" charset="-122"/>
              </a:endParaRPr>
            </a:p>
          </p:txBody>
        </p:sp>
      </p:grpSp>
      <p:sp>
        <p:nvSpPr>
          <p:cNvPr id="13" name="圆角矩形 14">
            <a:extLst>
              <a:ext uri="{FF2B5EF4-FFF2-40B4-BE49-F238E27FC236}">
                <a16:creationId xmlns:a16="http://schemas.microsoft.com/office/drawing/2014/main" id="{B592C714-3837-4B8C-BC8D-76206A41A230}"/>
              </a:ext>
            </a:extLst>
          </p:cNvPr>
          <p:cNvSpPr/>
          <p:nvPr/>
        </p:nvSpPr>
        <p:spPr>
          <a:xfrm>
            <a:off x="1427285" y="140601"/>
            <a:ext cx="6862776" cy="772979"/>
          </a:xfrm>
          <a:custGeom>
            <a:avLst/>
            <a:gdLst/>
            <a:ahLst/>
            <a:cxnLst/>
            <a:rect l="l" t="t" r="r" b="b"/>
            <a:pathLst>
              <a:path w="3960440" h="648072">
                <a:moveTo>
                  <a:pt x="0" y="0"/>
                </a:moveTo>
                <a:lnTo>
                  <a:pt x="3636404" y="0"/>
                </a:lnTo>
                <a:cubicBezTo>
                  <a:pt x="3815364" y="0"/>
                  <a:pt x="3960440" y="145076"/>
                  <a:pt x="3960440" y="324036"/>
                </a:cubicBezTo>
                <a:cubicBezTo>
                  <a:pt x="3960440" y="502996"/>
                  <a:pt x="3815364" y="648072"/>
                  <a:pt x="3636404" y="648072"/>
                </a:cubicBezTo>
                <a:lnTo>
                  <a:pt x="0" y="648072"/>
                </a:lnTo>
                <a:close/>
              </a:path>
            </a:pathLst>
          </a:custGeom>
          <a:solidFill>
            <a:schemeClr val="accent4">
              <a:lumMod val="20000"/>
              <a:lumOff val="80000"/>
            </a:schemeClr>
          </a:solidFill>
          <a:ln w="25400" cap="flat" cmpd="sng" algn="ctr">
            <a:solidFill>
              <a:schemeClr val="tx1"/>
            </a:solidFill>
            <a:prstDash val="sysDot"/>
          </a:ln>
          <a:effectLst/>
        </p:spPr>
        <p:txBody>
          <a:bodyPr rtlCol="0" anchor="ctr"/>
          <a:lstStyle/>
          <a:p>
            <a:pPr algn="ctr" defTabSz="685800" fontAlgn="base">
              <a:spcBef>
                <a:spcPct val="0"/>
              </a:spcBef>
              <a:spcAft>
                <a:spcPct val="0"/>
              </a:spcAft>
              <a:defRPr/>
            </a:pPr>
            <a:endParaRPr lang="zh-CN" altLang="en-US" sz="2400" b="1" kern="0" dirty="0">
              <a:solidFill>
                <a:prstClr val="white"/>
              </a:solidFill>
              <a:latin typeface="微软雅黑" pitchFamily="34" charset="-122"/>
              <a:ea typeface="微软雅黑" pitchFamily="34" charset="-122"/>
            </a:endParaRPr>
          </a:p>
        </p:txBody>
      </p:sp>
      <p:sp>
        <p:nvSpPr>
          <p:cNvPr id="12" name="文本框 2">
            <a:extLst>
              <a:ext uri="{FF2B5EF4-FFF2-40B4-BE49-F238E27FC236}">
                <a16:creationId xmlns:a16="http://schemas.microsoft.com/office/drawing/2014/main" id="{B1773AA6-A383-40E6-9915-876938BA350C}"/>
              </a:ext>
            </a:extLst>
          </p:cNvPr>
          <p:cNvSpPr txBox="1"/>
          <p:nvPr/>
        </p:nvSpPr>
        <p:spPr>
          <a:xfrm>
            <a:off x="393282" y="303770"/>
            <a:ext cx="7721986" cy="493752"/>
          </a:xfrm>
          <a:prstGeom prst="roundRect">
            <a:avLst/>
          </a:prstGeom>
          <a:solidFill>
            <a:schemeClr val="bg1"/>
          </a:solidFill>
          <a:ln w="19050">
            <a:noFill/>
            <a:prstDash val="dashDot"/>
          </a:ln>
        </p:spPr>
        <p:style>
          <a:lnRef idx="2">
            <a:schemeClr val="accent1"/>
          </a:lnRef>
          <a:fillRef idx="1">
            <a:schemeClr val="lt1"/>
          </a:fillRef>
          <a:effectRef idx="0">
            <a:schemeClr val="accent1"/>
          </a:effectRef>
          <a:fontRef idx="minor">
            <a:schemeClr val="dk1"/>
          </a:fontRef>
        </p:style>
        <p:txBody>
          <a:bodyPr wrap="none" rtlCol="0">
            <a:spAutoFit/>
          </a:bodyPr>
          <a:lstStyle/>
          <a:p>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Câu</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tục</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ngữ</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khuyên</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người</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ta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không</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nản</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lòng</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khi</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gặp</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khó</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khăn</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a:t>
            </a:r>
            <a:endParaRPr lang="zh-CN" altLang="en-US" sz="2300" spc="-150" dirty="0">
              <a:solidFill>
                <a:srgbClr val="002060"/>
              </a:solidFill>
              <a:effectLst>
                <a:glow rad="63500">
                  <a:schemeClr val="accent1">
                    <a:satMod val="175000"/>
                    <a:alpha val="40000"/>
                  </a:schemeClr>
                </a:glow>
              </a:effectLst>
              <a:latin typeface="UVN Bach Dang Nang" panose="02070803090706020303" pitchFamily="18" charset="0"/>
              <a:ea typeface="+mj-ea"/>
            </a:endParaRPr>
          </a:p>
        </p:txBody>
      </p:sp>
      <p:sp>
        <p:nvSpPr>
          <p:cNvPr id="30" name="圆角矩形 14">
            <a:extLst>
              <a:ext uri="{FF2B5EF4-FFF2-40B4-BE49-F238E27FC236}">
                <a16:creationId xmlns:a16="http://schemas.microsoft.com/office/drawing/2014/main" id="{A99691EF-012B-4417-AE52-67A8B890F593}"/>
              </a:ext>
            </a:extLst>
          </p:cNvPr>
          <p:cNvSpPr/>
          <p:nvPr/>
        </p:nvSpPr>
        <p:spPr>
          <a:xfrm>
            <a:off x="5804463" y="1434298"/>
            <a:ext cx="3037294" cy="485395"/>
          </a:xfrm>
          <a:custGeom>
            <a:avLst/>
            <a:gdLst/>
            <a:ahLst/>
            <a:cxnLst/>
            <a:rect l="l" t="t" r="r" b="b"/>
            <a:pathLst>
              <a:path w="3960440" h="648072">
                <a:moveTo>
                  <a:pt x="0" y="0"/>
                </a:moveTo>
                <a:lnTo>
                  <a:pt x="3636404" y="0"/>
                </a:lnTo>
                <a:cubicBezTo>
                  <a:pt x="3815364" y="0"/>
                  <a:pt x="3960440" y="145076"/>
                  <a:pt x="3960440" y="324036"/>
                </a:cubicBezTo>
                <a:cubicBezTo>
                  <a:pt x="3960440" y="502996"/>
                  <a:pt x="3815364" y="648072"/>
                  <a:pt x="3636404" y="648072"/>
                </a:cubicBezTo>
                <a:lnTo>
                  <a:pt x="0" y="648072"/>
                </a:lnTo>
                <a:close/>
              </a:path>
            </a:pathLst>
          </a:custGeom>
          <a:solidFill>
            <a:schemeClr val="accent1"/>
          </a:solidFill>
          <a:ln w="25400" cap="flat" cmpd="sng" algn="ctr">
            <a:noFill/>
            <a:prstDash val="solid"/>
          </a:ln>
          <a:effectLst/>
        </p:spPr>
        <p:txBody>
          <a:bodyPr rtlCol="0" anchor="ctr"/>
          <a:lstStyle/>
          <a:p>
            <a:pPr algn="ctr" fontAlgn="base">
              <a:spcBef>
                <a:spcPct val="0"/>
              </a:spcBef>
              <a:spcAft>
                <a:spcPct val="0"/>
              </a:spcAft>
              <a:defRPr/>
            </a:pPr>
            <a:r>
              <a:rPr lang="en-US" altLang="zh-CN" sz="2400" b="1" kern="0" dirty="0" err="1">
                <a:solidFill>
                  <a:srgbClr val="002060"/>
                </a:solidFill>
                <a:latin typeface="微软雅黑" pitchFamily="34" charset="-122"/>
                <a:ea typeface="微软雅黑" pitchFamily="34" charset="-122"/>
              </a:rPr>
              <a:t>Câu</a:t>
            </a:r>
            <a:r>
              <a:rPr lang="en-US" altLang="zh-CN" sz="2400" b="1" kern="0" dirty="0">
                <a:solidFill>
                  <a:srgbClr val="002060"/>
                </a:solidFill>
                <a:latin typeface="微软雅黑" pitchFamily="34" charset="-122"/>
                <a:ea typeface="微软雅黑" pitchFamily="34" charset="-122"/>
              </a:rPr>
              <a:t> 1, </a:t>
            </a:r>
            <a:r>
              <a:rPr lang="en-US" altLang="zh-CN" sz="2400" b="1" kern="0" dirty="0" err="1">
                <a:solidFill>
                  <a:srgbClr val="002060"/>
                </a:solidFill>
                <a:latin typeface="微软雅黑" pitchFamily="34" charset="-122"/>
                <a:ea typeface="微软雅黑" pitchFamily="34" charset="-122"/>
              </a:rPr>
              <a:t>câu</a:t>
            </a:r>
            <a:r>
              <a:rPr lang="en-US" altLang="zh-CN" sz="2400" b="1" kern="0" dirty="0">
                <a:solidFill>
                  <a:srgbClr val="002060"/>
                </a:solidFill>
                <a:latin typeface="微软雅黑" pitchFamily="34" charset="-122"/>
                <a:ea typeface="微软雅黑" pitchFamily="34" charset="-122"/>
              </a:rPr>
              <a:t> 2, </a:t>
            </a:r>
            <a:r>
              <a:rPr lang="en-US" altLang="zh-CN" sz="2400" b="1" kern="0" dirty="0" err="1">
                <a:solidFill>
                  <a:srgbClr val="002060"/>
                </a:solidFill>
                <a:latin typeface="微软雅黑" pitchFamily="34" charset="-122"/>
                <a:ea typeface="微软雅黑" pitchFamily="34" charset="-122"/>
              </a:rPr>
              <a:t>câu</a:t>
            </a:r>
            <a:r>
              <a:rPr lang="en-US" altLang="zh-CN" sz="2400" b="1" kern="0" dirty="0">
                <a:solidFill>
                  <a:srgbClr val="002060"/>
                </a:solidFill>
                <a:latin typeface="微软雅黑" pitchFamily="34" charset="-122"/>
                <a:ea typeface="微软雅黑" pitchFamily="34" charset="-122"/>
              </a:rPr>
              <a:t> 6</a:t>
            </a:r>
            <a:endParaRPr lang="zh-CN" altLang="en-US" sz="2400" b="1" kern="0" dirty="0">
              <a:solidFill>
                <a:srgbClr val="002060"/>
              </a:solidFill>
              <a:latin typeface="微软雅黑" pitchFamily="34" charset="-122"/>
              <a:ea typeface="微软雅黑" pitchFamily="34" charset="-122"/>
            </a:endParaRPr>
          </a:p>
        </p:txBody>
      </p:sp>
      <p:sp>
        <p:nvSpPr>
          <p:cNvPr id="31" name="圆角矩形 14">
            <a:extLst>
              <a:ext uri="{FF2B5EF4-FFF2-40B4-BE49-F238E27FC236}">
                <a16:creationId xmlns:a16="http://schemas.microsoft.com/office/drawing/2014/main" id="{9FA16EA9-62A3-414A-8FC8-0CF5E4F98091}"/>
              </a:ext>
            </a:extLst>
          </p:cNvPr>
          <p:cNvSpPr/>
          <p:nvPr/>
        </p:nvSpPr>
        <p:spPr>
          <a:xfrm>
            <a:off x="5850795" y="3193245"/>
            <a:ext cx="3037294" cy="485395"/>
          </a:xfrm>
          <a:custGeom>
            <a:avLst/>
            <a:gdLst>
              <a:gd name="connsiteX0" fmla="*/ 0 w 4033295"/>
              <a:gd name="connsiteY0" fmla="*/ 0 h 648072"/>
              <a:gd name="connsiteX1" fmla="*/ 3709259 w 4033295"/>
              <a:gd name="connsiteY1" fmla="*/ 0 h 648072"/>
              <a:gd name="connsiteX2" fmla="*/ 4033295 w 4033295"/>
              <a:gd name="connsiteY2" fmla="*/ 324036 h 648072"/>
              <a:gd name="connsiteX3" fmla="*/ 3709259 w 4033295"/>
              <a:gd name="connsiteY3" fmla="*/ 648072 h 648072"/>
              <a:gd name="connsiteX4" fmla="*/ 72855 w 4033295"/>
              <a:gd name="connsiteY4" fmla="*/ 648072 h 648072"/>
              <a:gd name="connsiteX5" fmla="*/ 0 w 4033295"/>
              <a:gd name="connsiteY5" fmla="*/ 0 h 648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295" h="648072">
                <a:moveTo>
                  <a:pt x="0" y="0"/>
                </a:moveTo>
                <a:lnTo>
                  <a:pt x="3709259" y="0"/>
                </a:lnTo>
                <a:cubicBezTo>
                  <a:pt x="3888219" y="0"/>
                  <a:pt x="4033295" y="145076"/>
                  <a:pt x="4033295" y="324036"/>
                </a:cubicBezTo>
                <a:cubicBezTo>
                  <a:pt x="4033295" y="502996"/>
                  <a:pt x="3888219" y="648072"/>
                  <a:pt x="3709259" y="648072"/>
                </a:cubicBezTo>
                <a:lnTo>
                  <a:pt x="72855" y="648072"/>
                </a:lnTo>
                <a:cubicBezTo>
                  <a:pt x="72855" y="432048"/>
                  <a:pt x="0" y="216024"/>
                  <a:pt x="0" y="0"/>
                </a:cubicBezTo>
                <a:close/>
              </a:path>
            </a:pathLst>
          </a:custGeom>
          <a:solidFill>
            <a:schemeClr val="accent2"/>
          </a:solidFill>
          <a:ln w="25400" cap="flat" cmpd="sng" algn="ctr">
            <a:noFill/>
            <a:prstDash val="solid"/>
          </a:ln>
          <a:effectLst/>
        </p:spPr>
        <p:txBody>
          <a:bodyPr rtlCol="0" anchor="ctr"/>
          <a:lstStyle/>
          <a:p>
            <a:pPr algn="ctr" defTabSz="685800" fontAlgn="base">
              <a:spcBef>
                <a:spcPct val="0"/>
              </a:spcBef>
              <a:spcAft>
                <a:spcPct val="0"/>
              </a:spcAft>
            </a:pPr>
            <a:r>
              <a:rPr lang="en-US" altLang="zh-CN" sz="2400" b="1" kern="0" dirty="0" err="1">
                <a:solidFill>
                  <a:srgbClr val="002060"/>
                </a:solidFill>
                <a:latin typeface="微软雅黑" pitchFamily="34" charset="-122"/>
                <a:ea typeface="微软雅黑" pitchFamily="34" charset="-122"/>
              </a:rPr>
              <a:t>Câu</a:t>
            </a:r>
            <a:r>
              <a:rPr lang="en-US" altLang="zh-CN" sz="2400" b="1" kern="0" dirty="0">
                <a:solidFill>
                  <a:srgbClr val="002060"/>
                </a:solidFill>
                <a:latin typeface="微软雅黑" pitchFamily="34" charset="-122"/>
                <a:ea typeface="微软雅黑" pitchFamily="34" charset="-122"/>
              </a:rPr>
              <a:t> 6 </a:t>
            </a:r>
            <a:r>
              <a:rPr lang="en-US" altLang="zh-CN" sz="2400" b="1" kern="0" dirty="0" err="1">
                <a:solidFill>
                  <a:srgbClr val="002060"/>
                </a:solidFill>
                <a:latin typeface="微软雅黑" pitchFamily="34" charset="-122"/>
                <a:ea typeface="微软雅黑" pitchFamily="34" charset="-122"/>
              </a:rPr>
              <a:t>và</a:t>
            </a:r>
            <a:r>
              <a:rPr lang="en-US" altLang="zh-CN" sz="2400" b="1" kern="0" dirty="0">
                <a:solidFill>
                  <a:srgbClr val="002060"/>
                </a:solidFill>
                <a:latin typeface="微软雅黑" pitchFamily="34" charset="-122"/>
                <a:ea typeface="微软雅黑" pitchFamily="34" charset="-122"/>
              </a:rPr>
              <a:t> </a:t>
            </a:r>
            <a:r>
              <a:rPr lang="en-US" altLang="zh-CN" sz="2400" b="1" kern="0" dirty="0" err="1">
                <a:solidFill>
                  <a:srgbClr val="002060"/>
                </a:solidFill>
                <a:latin typeface="微软雅黑" pitchFamily="34" charset="-122"/>
                <a:ea typeface="微软雅黑" pitchFamily="34" charset="-122"/>
              </a:rPr>
              <a:t>câu</a:t>
            </a:r>
            <a:r>
              <a:rPr lang="en-US" altLang="zh-CN" sz="2400" b="1" kern="0" dirty="0">
                <a:solidFill>
                  <a:srgbClr val="002060"/>
                </a:solidFill>
                <a:latin typeface="微软雅黑" pitchFamily="34" charset="-122"/>
                <a:ea typeface="微软雅黑" pitchFamily="34" charset="-122"/>
              </a:rPr>
              <a:t> 7</a:t>
            </a:r>
            <a:endParaRPr lang="zh-CN" altLang="en-US" sz="2400" b="1" kern="0" dirty="0">
              <a:solidFill>
                <a:srgbClr val="002060"/>
              </a:solidFill>
              <a:latin typeface="微软雅黑" pitchFamily="34" charset="-122"/>
              <a:ea typeface="微软雅黑" pitchFamily="34" charset="-122"/>
            </a:endParaRPr>
          </a:p>
        </p:txBody>
      </p:sp>
      <p:grpSp>
        <p:nvGrpSpPr>
          <p:cNvPr id="32" name="组合 1">
            <a:extLst>
              <a:ext uri="{FF2B5EF4-FFF2-40B4-BE49-F238E27FC236}">
                <a16:creationId xmlns:a16="http://schemas.microsoft.com/office/drawing/2014/main" id="{E957B8BA-2BCA-421D-8BFB-156F9DA05F38}"/>
              </a:ext>
            </a:extLst>
          </p:cNvPr>
          <p:cNvGrpSpPr/>
          <p:nvPr/>
        </p:nvGrpSpPr>
        <p:grpSpPr>
          <a:xfrm>
            <a:off x="4678641" y="1134254"/>
            <a:ext cx="1241295" cy="1240455"/>
            <a:chOff x="2733945" y="1014488"/>
            <a:chExt cx="1241295" cy="1240455"/>
          </a:xfrm>
        </p:grpSpPr>
        <p:sp>
          <p:nvSpPr>
            <p:cNvPr id="33" name="椭圆 1">
              <a:extLst>
                <a:ext uri="{FF2B5EF4-FFF2-40B4-BE49-F238E27FC236}">
                  <a16:creationId xmlns:a16="http://schemas.microsoft.com/office/drawing/2014/main" id="{B61676C4-6085-4E18-A32E-A48602119749}"/>
                </a:ext>
              </a:extLst>
            </p:cNvPr>
            <p:cNvSpPr/>
            <p:nvPr/>
          </p:nvSpPr>
          <p:spPr>
            <a:xfrm>
              <a:off x="2733945" y="1014488"/>
              <a:ext cx="1241295" cy="1240455"/>
            </a:xfrm>
            <a:custGeom>
              <a:avLst/>
              <a:gdLst/>
              <a:ahLst/>
              <a:cxnLst/>
              <a:rect l="l" t="t" r="r" b="b"/>
              <a:pathLst>
                <a:path w="1648346" h="1656184">
                  <a:moveTo>
                    <a:pt x="820254" y="0"/>
                  </a:moveTo>
                  <a:cubicBezTo>
                    <a:pt x="1277597" y="0"/>
                    <a:pt x="1648346" y="370749"/>
                    <a:pt x="1648346" y="828092"/>
                  </a:cubicBezTo>
                  <a:cubicBezTo>
                    <a:pt x="1648346" y="1285435"/>
                    <a:pt x="1277597" y="1656184"/>
                    <a:pt x="820254" y="1656184"/>
                  </a:cubicBezTo>
                  <a:cubicBezTo>
                    <a:pt x="771082" y="1656184"/>
                    <a:pt x="722910" y="1651898"/>
                    <a:pt x="676238" y="1642851"/>
                  </a:cubicBezTo>
                  <a:lnTo>
                    <a:pt x="676238" y="1458836"/>
                  </a:lnTo>
                  <a:cubicBezTo>
                    <a:pt x="722365" y="1470593"/>
                    <a:pt x="770659" y="1476164"/>
                    <a:pt x="820254" y="1476164"/>
                  </a:cubicBezTo>
                  <a:cubicBezTo>
                    <a:pt x="1178174" y="1476164"/>
                    <a:pt x="1468326" y="1186012"/>
                    <a:pt x="1468326" y="828092"/>
                  </a:cubicBezTo>
                  <a:cubicBezTo>
                    <a:pt x="1468326" y="470172"/>
                    <a:pt x="1178174" y="180020"/>
                    <a:pt x="820254" y="180020"/>
                  </a:cubicBezTo>
                  <a:cubicBezTo>
                    <a:pt x="499245" y="180020"/>
                    <a:pt x="232748" y="413413"/>
                    <a:pt x="183071" y="720080"/>
                  </a:cubicBezTo>
                  <a:lnTo>
                    <a:pt x="0" y="720080"/>
                  </a:lnTo>
                  <a:cubicBezTo>
                    <a:pt x="52132" y="313716"/>
                    <a:pt x="399556" y="0"/>
                    <a:pt x="820254" y="0"/>
                  </a:cubicBezTo>
                  <a:close/>
                </a:path>
              </a:pathLst>
            </a:custGeom>
            <a:solidFill>
              <a:schemeClr val="accent1"/>
            </a:solidFill>
            <a:ln w="25400" cap="flat" cmpd="sng" algn="ctr">
              <a:noFill/>
              <a:prstDash val="solid"/>
            </a:ln>
            <a:effectLst/>
          </p:spPr>
          <p:txBody>
            <a:bodyPr rtlCol="0" anchor="ctr"/>
            <a:lstStyle/>
            <a:p>
              <a:pPr algn="ctr" defTabSz="685800" fontAlgn="base">
                <a:spcBef>
                  <a:spcPct val="0"/>
                </a:spcBef>
                <a:spcAft>
                  <a:spcPct val="0"/>
                </a:spcAft>
              </a:pPr>
              <a:endParaRPr lang="zh-CN" altLang="en-US" sz="1350" b="1" kern="0">
                <a:solidFill>
                  <a:srgbClr val="002060"/>
                </a:solidFill>
                <a:latin typeface="微软雅黑" pitchFamily="34" charset="-122"/>
                <a:ea typeface="微软雅黑" pitchFamily="34" charset="-122"/>
              </a:endParaRPr>
            </a:p>
          </p:txBody>
        </p:sp>
        <p:sp>
          <p:nvSpPr>
            <p:cNvPr id="34" name="TextBox 45">
              <a:extLst>
                <a:ext uri="{FF2B5EF4-FFF2-40B4-BE49-F238E27FC236}">
                  <a16:creationId xmlns:a16="http://schemas.microsoft.com/office/drawing/2014/main" id="{F8F8EE7C-F598-401A-9E08-0551D853549C}"/>
                </a:ext>
              </a:extLst>
            </p:cNvPr>
            <p:cNvSpPr txBox="1"/>
            <p:nvPr/>
          </p:nvSpPr>
          <p:spPr>
            <a:xfrm>
              <a:off x="2993032" y="1314532"/>
              <a:ext cx="456331" cy="701731"/>
            </a:xfrm>
            <a:prstGeom prst="rect">
              <a:avLst/>
            </a:prstGeom>
            <a:noFill/>
          </p:spPr>
          <p:txBody>
            <a:bodyPr wrap="square" rtlCol="0">
              <a:spAutoFit/>
            </a:bodyPr>
            <a:lstStyle/>
            <a:p>
              <a:pPr defTabSz="685800" fontAlgn="base">
                <a:spcBef>
                  <a:spcPct val="0"/>
                </a:spcBef>
                <a:spcAft>
                  <a:spcPct val="0"/>
                </a:spcAft>
                <a:defRPr/>
              </a:pPr>
              <a:r>
                <a:rPr lang="en-US" altLang="zh-CN" sz="3960" b="1" kern="0" dirty="0">
                  <a:solidFill>
                    <a:srgbClr val="002060"/>
                  </a:solidFill>
                  <a:latin typeface="Arial Black" pitchFamily="34" charset="0"/>
                  <a:ea typeface="微软雅黑" pitchFamily="34" charset="-122"/>
                </a:rPr>
                <a:t>C</a:t>
              </a:r>
              <a:endParaRPr lang="zh-CN" altLang="en-US" sz="3960" b="1" kern="0" dirty="0">
                <a:solidFill>
                  <a:srgbClr val="002060"/>
                </a:solidFill>
                <a:latin typeface="Arial Black" pitchFamily="34" charset="0"/>
                <a:ea typeface="微软雅黑" pitchFamily="34" charset="-122"/>
              </a:endParaRPr>
            </a:p>
          </p:txBody>
        </p:sp>
      </p:grpSp>
      <p:grpSp>
        <p:nvGrpSpPr>
          <p:cNvPr id="35" name="组合 2">
            <a:extLst>
              <a:ext uri="{FF2B5EF4-FFF2-40B4-BE49-F238E27FC236}">
                <a16:creationId xmlns:a16="http://schemas.microsoft.com/office/drawing/2014/main" id="{B340612A-1F7F-43C9-94F7-04D46475F5A7}"/>
              </a:ext>
            </a:extLst>
          </p:cNvPr>
          <p:cNvGrpSpPr/>
          <p:nvPr/>
        </p:nvGrpSpPr>
        <p:grpSpPr>
          <a:xfrm>
            <a:off x="4770460" y="2981588"/>
            <a:ext cx="1247198" cy="1234584"/>
            <a:chOff x="2529501" y="3208051"/>
            <a:chExt cx="1247198" cy="1234584"/>
          </a:xfrm>
        </p:grpSpPr>
        <p:sp>
          <p:nvSpPr>
            <p:cNvPr id="36" name="椭圆 1">
              <a:extLst>
                <a:ext uri="{FF2B5EF4-FFF2-40B4-BE49-F238E27FC236}">
                  <a16:creationId xmlns:a16="http://schemas.microsoft.com/office/drawing/2014/main" id="{5923E5F6-CC2C-47F5-AC47-6B3259F1C7D9}"/>
                </a:ext>
              </a:extLst>
            </p:cNvPr>
            <p:cNvSpPr/>
            <p:nvPr/>
          </p:nvSpPr>
          <p:spPr>
            <a:xfrm rot="5400000">
              <a:off x="2535808" y="3201744"/>
              <a:ext cx="1234584" cy="1247198"/>
            </a:xfrm>
            <a:custGeom>
              <a:avLst/>
              <a:gdLst/>
              <a:ahLst/>
              <a:cxnLst/>
              <a:rect l="l" t="t" r="r" b="b"/>
              <a:pathLst>
                <a:path w="1648346" h="1656184">
                  <a:moveTo>
                    <a:pt x="820254" y="0"/>
                  </a:moveTo>
                  <a:cubicBezTo>
                    <a:pt x="1277597" y="0"/>
                    <a:pt x="1648346" y="370749"/>
                    <a:pt x="1648346" y="828092"/>
                  </a:cubicBezTo>
                  <a:cubicBezTo>
                    <a:pt x="1648346" y="1285435"/>
                    <a:pt x="1277597" y="1656184"/>
                    <a:pt x="820254" y="1656184"/>
                  </a:cubicBezTo>
                  <a:cubicBezTo>
                    <a:pt x="771082" y="1656184"/>
                    <a:pt x="722910" y="1651898"/>
                    <a:pt x="676238" y="1642851"/>
                  </a:cubicBezTo>
                  <a:lnTo>
                    <a:pt x="676238" y="1458836"/>
                  </a:lnTo>
                  <a:cubicBezTo>
                    <a:pt x="722365" y="1470593"/>
                    <a:pt x="770659" y="1476164"/>
                    <a:pt x="820254" y="1476164"/>
                  </a:cubicBezTo>
                  <a:cubicBezTo>
                    <a:pt x="1178174" y="1476164"/>
                    <a:pt x="1468326" y="1186012"/>
                    <a:pt x="1468326" y="828092"/>
                  </a:cubicBezTo>
                  <a:cubicBezTo>
                    <a:pt x="1468326" y="470172"/>
                    <a:pt x="1178174" y="180020"/>
                    <a:pt x="820254" y="180020"/>
                  </a:cubicBezTo>
                  <a:cubicBezTo>
                    <a:pt x="499245" y="180020"/>
                    <a:pt x="232748" y="413413"/>
                    <a:pt x="183071" y="720080"/>
                  </a:cubicBezTo>
                  <a:lnTo>
                    <a:pt x="0" y="720080"/>
                  </a:lnTo>
                  <a:cubicBezTo>
                    <a:pt x="52132" y="313716"/>
                    <a:pt x="399556" y="0"/>
                    <a:pt x="820254" y="0"/>
                  </a:cubicBezTo>
                  <a:close/>
                </a:path>
              </a:pathLst>
            </a:custGeom>
            <a:solidFill>
              <a:schemeClr val="accent2"/>
            </a:solidFill>
            <a:ln w="25400" cap="flat" cmpd="sng" algn="ctr">
              <a:noFill/>
              <a:prstDash val="solid"/>
            </a:ln>
            <a:effectLst/>
          </p:spPr>
          <p:txBody>
            <a:bodyPr rtlCol="0" anchor="ctr"/>
            <a:lstStyle/>
            <a:p>
              <a:pPr algn="ctr" defTabSz="685800" fontAlgn="base">
                <a:spcBef>
                  <a:spcPct val="0"/>
                </a:spcBef>
                <a:spcAft>
                  <a:spcPct val="0"/>
                </a:spcAft>
              </a:pPr>
              <a:endParaRPr lang="zh-CN" altLang="en-US" sz="1350" b="1" kern="0">
                <a:solidFill>
                  <a:srgbClr val="002060"/>
                </a:solidFill>
                <a:latin typeface="微软雅黑" pitchFamily="34" charset="-122"/>
                <a:ea typeface="微软雅黑" pitchFamily="34" charset="-122"/>
              </a:endParaRPr>
            </a:p>
          </p:txBody>
        </p:sp>
        <p:sp>
          <p:nvSpPr>
            <p:cNvPr id="37" name="TextBox 46">
              <a:extLst>
                <a:ext uri="{FF2B5EF4-FFF2-40B4-BE49-F238E27FC236}">
                  <a16:creationId xmlns:a16="http://schemas.microsoft.com/office/drawing/2014/main" id="{CDA17A48-39EF-4424-B866-FC334F81A3F1}"/>
                </a:ext>
              </a:extLst>
            </p:cNvPr>
            <p:cNvSpPr txBox="1"/>
            <p:nvPr/>
          </p:nvSpPr>
          <p:spPr>
            <a:xfrm>
              <a:off x="2884579" y="3520231"/>
              <a:ext cx="456331" cy="701731"/>
            </a:xfrm>
            <a:prstGeom prst="rect">
              <a:avLst/>
            </a:prstGeom>
            <a:noFill/>
          </p:spPr>
          <p:txBody>
            <a:bodyPr wrap="square" rtlCol="0">
              <a:spAutoFit/>
            </a:bodyPr>
            <a:lstStyle/>
            <a:p>
              <a:pPr defTabSz="685800" fontAlgn="base">
                <a:spcBef>
                  <a:spcPct val="0"/>
                </a:spcBef>
                <a:spcAft>
                  <a:spcPct val="0"/>
                </a:spcAft>
                <a:defRPr/>
              </a:pPr>
              <a:r>
                <a:rPr lang="en-US" altLang="zh-CN" sz="3960" b="1" kern="0" dirty="0">
                  <a:solidFill>
                    <a:srgbClr val="002060"/>
                  </a:solidFill>
                  <a:latin typeface="Arial Black" pitchFamily="34" charset="0"/>
                  <a:ea typeface="微软雅黑" pitchFamily="34" charset="-122"/>
                </a:rPr>
                <a:t>D</a:t>
              </a:r>
              <a:endParaRPr lang="zh-CN" altLang="en-US" sz="3960" b="1" kern="0" dirty="0">
                <a:solidFill>
                  <a:srgbClr val="002060"/>
                </a:solidFill>
                <a:latin typeface="Arial Black" pitchFamily="34" charset="0"/>
                <a:ea typeface="微软雅黑" pitchFamily="34" charset="-122"/>
              </a:endParaRPr>
            </a:p>
          </p:txBody>
        </p:sp>
      </p:grpSp>
      <p:pic>
        <p:nvPicPr>
          <p:cNvPr id="20" name="Picture 18">
            <a:hlinkClick r:id="rId3" action="ppaction://hlinksldjump"/>
            <a:extLst>
              <a:ext uri="{FF2B5EF4-FFF2-40B4-BE49-F238E27FC236}">
                <a16:creationId xmlns:a16="http://schemas.microsoft.com/office/drawing/2014/main" id="{8C16E952-A054-42CC-B169-F740776027B5}"/>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903180" y="1644847"/>
            <a:ext cx="1314301" cy="1623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66938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iterate type="lt">
                                    <p:tmPct val="0"/>
                                  </p:iterate>
                                  <p:childTnLst>
                                    <p:animRot by="120000">
                                      <p:cBhvr>
                                        <p:cTn id="6" dur="100" fill="hold">
                                          <p:stCondLst>
                                            <p:cond delay="0"/>
                                          </p:stCondLst>
                                        </p:cTn>
                                        <p:tgtEl>
                                          <p:spTgt spid="12"/>
                                        </p:tgtEl>
                                        <p:attrNameLst>
                                          <p:attrName>r</p:attrName>
                                        </p:attrNameLst>
                                      </p:cBhvr>
                                    </p:animRot>
                                    <p:animRot by="-240000">
                                      <p:cBhvr>
                                        <p:cTn id="7" dur="200" fill="hold">
                                          <p:stCondLst>
                                            <p:cond delay="200"/>
                                          </p:stCondLst>
                                        </p:cTn>
                                        <p:tgtEl>
                                          <p:spTgt spid="12"/>
                                        </p:tgtEl>
                                        <p:attrNameLst>
                                          <p:attrName>r</p:attrName>
                                        </p:attrNameLst>
                                      </p:cBhvr>
                                    </p:animRot>
                                    <p:animRot by="240000">
                                      <p:cBhvr>
                                        <p:cTn id="8" dur="200" fill="hold">
                                          <p:stCondLst>
                                            <p:cond delay="400"/>
                                          </p:stCondLst>
                                        </p:cTn>
                                        <p:tgtEl>
                                          <p:spTgt spid="12"/>
                                        </p:tgtEl>
                                        <p:attrNameLst>
                                          <p:attrName>r</p:attrName>
                                        </p:attrNameLst>
                                      </p:cBhvr>
                                    </p:animRot>
                                    <p:animRot by="-240000">
                                      <p:cBhvr>
                                        <p:cTn id="9" dur="200" fill="hold">
                                          <p:stCondLst>
                                            <p:cond delay="600"/>
                                          </p:stCondLst>
                                        </p:cTn>
                                        <p:tgtEl>
                                          <p:spTgt spid="12"/>
                                        </p:tgtEl>
                                        <p:attrNameLst>
                                          <p:attrName>r</p:attrName>
                                        </p:attrNameLst>
                                      </p:cBhvr>
                                    </p:animRot>
                                    <p:animRot by="120000">
                                      <p:cBhvr>
                                        <p:cTn id="10" dur="200" fill="hold">
                                          <p:stCondLst>
                                            <p:cond delay="800"/>
                                          </p:stCondLst>
                                        </p:cTn>
                                        <p:tgtEl>
                                          <p:spTgt spid="1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22" presetClass="entr" presetSubtype="4" fill="hold" grpId="0" nodeType="afterEffect">
                                  <p:stCondLst>
                                    <p:cond delay="0"/>
                                  </p:stCondLst>
                                  <p:childTnLst>
                                    <p:set>
                                      <p:cBhvr>
                                        <p:cTn id="20" dur="1" fill="hold">
                                          <p:stCondLst>
                                            <p:cond delay="0"/>
                                          </p:stCondLst>
                                        </p:cTn>
                                        <p:tgtEl>
                                          <p:spTgt spid="84"/>
                                        </p:tgtEl>
                                        <p:attrNameLst>
                                          <p:attrName>style.visibility</p:attrName>
                                        </p:attrNameLst>
                                      </p:cBhvr>
                                      <p:to>
                                        <p:strVal val="visible"/>
                                      </p:to>
                                    </p:set>
                                    <p:animEffect transition="in" filter="wipe(down)">
                                      <p:cBhvr>
                                        <p:cTn id="21" dur="500"/>
                                        <p:tgtEl>
                                          <p:spTgt spid="84"/>
                                        </p:tgtEl>
                                      </p:cBhvr>
                                    </p:animEffect>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par>
                          <p:cTn id="29" fill="hold">
                            <p:stCondLst>
                              <p:cond delay="1000"/>
                            </p:stCondLst>
                            <p:childTnLst>
                              <p:par>
                                <p:cTn id="30" presetID="22" presetClass="entr" presetSubtype="4" fill="hold" grpId="0" nodeType="afterEffect">
                                  <p:stCondLst>
                                    <p:cond delay="0"/>
                                  </p:stCondLst>
                                  <p:childTnLst>
                                    <p:set>
                                      <p:cBhvr>
                                        <p:cTn id="31" dur="1" fill="hold">
                                          <p:stCondLst>
                                            <p:cond delay="0"/>
                                          </p:stCondLst>
                                        </p:cTn>
                                        <p:tgtEl>
                                          <p:spTgt spid="85"/>
                                        </p:tgtEl>
                                        <p:attrNameLst>
                                          <p:attrName>style.visibility</p:attrName>
                                        </p:attrNameLst>
                                      </p:cBhvr>
                                      <p:to>
                                        <p:strVal val="visible"/>
                                      </p:to>
                                    </p:set>
                                    <p:animEffect transition="in" filter="wipe(down)">
                                      <p:cBhvr>
                                        <p:cTn id="32" dur="500"/>
                                        <p:tgtEl>
                                          <p:spTgt spid="85"/>
                                        </p:tgtEl>
                                      </p:cBhvr>
                                    </p:animEffect>
                                  </p:childTnLst>
                                </p:cTn>
                              </p:par>
                            </p:childTnLst>
                          </p:cTn>
                        </p:par>
                      </p:childTnLst>
                    </p:cTn>
                  </p:par>
                  <p:par>
                    <p:cTn id="33" fill="hold">
                      <p:stCondLst>
                        <p:cond delay="indefinite"/>
                      </p:stCondLst>
                      <p:childTnLst>
                        <p:par>
                          <p:cTn id="34" fill="hold">
                            <p:stCondLst>
                              <p:cond delay="0"/>
                            </p:stCondLst>
                            <p:childTnLst>
                              <p:par>
                                <p:cTn id="35" presetID="47" presetClass="entr" presetSubtype="0" fill="hold" nodeType="click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fade">
                                      <p:cBhvr>
                                        <p:cTn id="37" dur="1000"/>
                                        <p:tgtEl>
                                          <p:spTgt spid="32"/>
                                        </p:tgtEl>
                                      </p:cBhvr>
                                    </p:animEffect>
                                    <p:anim calcmode="lin" valueType="num">
                                      <p:cBhvr>
                                        <p:cTn id="38" dur="1000" fill="hold"/>
                                        <p:tgtEl>
                                          <p:spTgt spid="32"/>
                                        </p:tgtEl>
                                        <p:attrNameLst>
                                          <p:attrName>ppt_x</p:attrName>
                                        </p:attrNameLst>
                                      </p:cBhvr>
                                      <p:tavLst>
                                        <p:tav tm="0">
                                          <p:val>
                                            <p:strVal val="#ppt_x"/>
                                          </p:val>
                                        </p:tav>
                                        <p:tav tm="100000">
                                          <p:val>
                                            <p:strVal val="#ppt_x"/>
                                          </p:val>
                                        </p:tav>
                                      </p:tavLst>
                                    </p:anim>
                                    <p:anim calcmode="lin" valueType="num">
                                      <p:cBhvr>
                                        <p:cTn id="39" dur="1000" fill="hold"/>
                                        <p:tgtEl>
                                          <p:spTgt spid="32"/>
                                        </p:tgtEl>
                                        <p:attrNameLst>
                                          <p:attrName>ppt_y</p:attrName>
                                        </p:attrNameLst>
                                      </p:cBhvr>
                                      <p:tavLst>
                                        <p:tav tm="0">
                                          <p:val>
                                            <p:strVal val="#ppt_y-.1"/>
                                          </p:val>
                                        </p:tav>
                                        <p:tav tm="100000">
                                          <p:val>
                                            <p:strVal val="#ppt_y"/>
                                          </p:val>
                                        </p:tav>
                                      </p:tavLst>
                                    </p:anim>
                                  </p:childTnLst>
                                </p:cTn>
                              </p:par>
                            </p:childTnLst>
                          </p:cTn>
                        </p:par>
                        <p:par>
                          <p:cTn id="40" fill="hold">
                            <p:stCondLst>
                              <p:cond delay="1000"/>
                            </p:stCondLst>
                            <p:childTnLst>
                              <p:par>
                                <p:cTn id="41" presetID="22" presetClass="entr" presetSubtype="4" fill="hold" grpId="0" nodeType="after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wipe(down)">
                                      <p:cBhvr>
                                        <p:cTn id="43" dur="500"/>
                                        <p:tgtEl>
                                          <p:spTgt spid="30"/>
                                        </p:tgtEl>
                                      </p:cBhvr>
                                    </p:animEffect>
                                  </p:childTnLst>
                                </p:cTn>
                              </p:par>
                            </p:childTnLst>
                          </p:cTn>
                        </p:par>
                      </p:childTnLst>
                    </p:cTn>
                  </p:par>
                  <p:par>
                    <p:cTn id="44" fill="hold">
                      <p:stCondLst>
                        <p:cond delay="indefinite"/>
                      </p:stCondLst>
                      <p:childTnLst>
                        <p:par>
                          <p:cTn id="45" fill="hold">
                            <p:stCondLst>
                              <p:cond delay="0"/>
                            </p:stCondLst>
                            <p:childTnLst>
                              <p:par>
                                <p:cTn id="46" presetID="47" presetClass="entr" presetSubtype="0" fill="hold" nodeType="clickEffect">
                                  <p:stCondLst>
                                    <p:cond delay="0"/>
                                  </p:stCondLst>
                                  <p:childTnLst>
                                    <p:set>
                                      <p:cBhvr>
                                        <p:cTn id="47" dur="1" fill="hold">
                                          <p:stCondLst>
                                            <p:cond delay="0"/>
                                          </p:stCondLst>
                                        </p:cTn>
                                        <p:tgtEl>
                                          <p:spTgt spid="35"/>
                                        </p:tgtEl>
                                        <p:attrNameLst>
                                          <p:attrName>style.visibility</p:attrName>
                                        </p:attrNameLst>
                                      </p:cBhvr>
                                      <p:to>
                                        <p:strVal val="visible"/>
                                      </p:to>
                                    </p:set>
                                    <p:animEffect transition="in" filter="fade">
                                      <p:cBhvr>
                                        <p:cTn id="48" dur="1000"/>
                                        <p:tgtEl>
                                          <p:spTgt spid="35"/>
                                        </p:tgtEl>
                                      </p:cBhvr>
                                    </p:animEffect>
                                    <p:anim calcmode="lin" valueType="num">
                                      <p:cBhvr>
                                        <p:cTn id="49" dur="1000" fill="hold"/>
                                        <p:tgtEl>
                                          <p:spTgt spid="35"/>
                                        </p:tgtEl>
                                        <p:attrNameLst>
                                          <p:attrName>ppt_x</p:attrName>
                                        </p:attrNameLst>
                                      </p:cBhvr>
                                      <p:tavLst>
                                        <p:tav tm="0">
                                          <p:val>
                                            <p:strVal val="#ppt_x"/>
                                          </p:val>
                                        </p:tav>
                                        <p:tav tm="100000">
                                          <p:val>
                                            <p:strVal val="#ppt_x"/>
                                          </p:val>
                                        </p:tav>
                                      </p:tavLst>
                                    </p:anim>
                                    <p:anim calcmode="lin" valueType="num">
                                      <p:cBhvr>
                                        <p:cTn id="50" dur="1000" fill="hold"/>
                                        <p:tgtEl>
                                          <p:spTgt spid="35"/>
                                        </p:tgtEl>
                                        <p:attrNameLst>
                                          <p:attrName>ppt_y</p:attrName>
                                        </p:attrNameLst>
                                      </p:cBhvr>
                                      <p:tavLst>
                                        <p:tav tm="0">
                                          <p:val>
                                            <p:strVal val="#ppt_y-.1"/>
                                          </p:val>
                                        </p:tav>
                                        <p:tav tm="100000">
                                          <p:val>
                                            <p:strVal val="#ppt_y"/>
                                          </p:val>
                                        </p:tav>
                                      </p:tavLst>
                                    </p:anim>
                                  </p:childTnLst>
                                </p:cTn>
                              </p:par>
                            </p:childTnLst>
                          </p:cTn>
                        </p:par>
                        <p:par>
                          <p:cTn id="51" fill="hold">
                            <p:stCondLst>
                              <p:cond delay="1000"/>
                            </p:stCondLst>
                            <p:childTnLst>
                              <p:par>
                                <p:cTn id="52" presetID="22" presetClass="entr" presetSubtype="4" fill="hold" grpId="0" nodeType="after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wipe(down)">
                                      <p:cBhvr>
                                        <p:cTn id="54" dur="500"/>
                                        <p:tgtEl>
                                          <p:spTgt spid="31"/>
                                        </p:tgtEl>
                                      </p:cBhvr>
                                    </p:animEffect>
                                  </p:childTnLst>
                                </p:cTn>
                              </p:par>
                            </p:childTnLst>
                          </p:cTn>
                        </p:par>
                      </p:childTnLst>
                    </p:cTn>
                  </p:par>
                  <p:par>
                    <p:cTn id="55" fill="hold">
                      <p:stCondLst>
                        <p:cond delay="indefinite"/>
                      </p:stCondLst>
                      <p:childTnLst>
                        <p:par>
                          <p:cTn id="56" fill="hold">
                            <p:stCondLst>
                              <p:cond delay="0"/>
                            </p:stCondLst>
                            <p:childTnLst>
                              <p:par>
                                <p:cTn id="57" presetID="32" presetClass="emph" presetSubtype="0" repeatCount="indefinite" fill="hold" nodeType="clickEffect">
                                  <p:stCondLst>
                                    <p:cond delay="0"/>
                                  </p:stCondLst>
                                  <p:childTnLst>
                                    <p:animRot by="120000">
                                      <p:cBhvr>
                                        <p:cTn id="58" dur="100" fill="hold">
                                          <p:stCondLst>
                                            <p:cond delay="0"/>
                                          </p:stCondLst>
                                        </p:cTn>
                                        <p:tgtEl>
                                          <p:spTgt spid="2"/>
                                        </p:tgtEl>
                                        <p:attrNameLst>
                                          <p:attrName>r</p:attrName>
                                        </p:attrNameLst>
                                      </p:cBhvr>
                                    </p:animRot>
                                    <p:animRot by="-240000">
                                      <p:cBhvr>
                                        <p:cTn id="59" dur="200" fill="hold">
                                          <p:stCondLst>
                                            <p:cond delay="200"/>
                                          </p:stCondLst>
                                        </p:cTn>
                                        <p:tgtEl>
                                          <p:spTgt spid="2"/>
                                        </p:tgtEl>
                                        <p:attrNameLst>
                                          <p:attrName>r</p:attrName>
                                        </p:attrNameLst>
                                      </p:cBhvr>
                                    </p:animRot>
                                    <p:animRot by="240000">
                                      <p:cBhvr>
                                        <p:cTn id="60" dur="200" fill="hold">
                                          <p:stCondLst>
                                            <p:cond delay="400"/>
                                          </p:stCondLst>
                                        </p:cTn>
                                        <p:tgtEl>
                                          <p:spTgt spid="2"/>
                                        </p:tgtEl>
                                        <p:attrNameLst>
                                          <p:attrName>r</p:attrName>
                                        </p:attrNameLst>
                                      </p:cBhvr>
                                    </p:animRot>
                                    <p:animRot by="-240000">
                                      <p:cBhvr>
                                        <p:cTn id="61" dur="200" fill="hold">
                                          <p:stCondLst>
                                            <p:cond delay="600"/>
                                          </p:stCondLst>
                                        </p:cTn>
                                        <p:tgtEl>
                                          <p:spTgt spid="2"/>
                                        </p:tgtEl>
                                        <p:attrNameLst>
                                          <p:attrName>r</p:attrName>
                                        </p:attrNameLst>
                                      </p:cBhvr>
                                    </p:animRot>
                                    <p:animRot by="120000">
                                      <p:cBhvr>
                                        <p:cTn id="62" dur="200" fill="hold">
                                          <p:stCondLst>
                                            <p:cond delay="800"/>
                                          </p:stCondLst>
                                        </p:cTn>
                                        <p:tgtEl>
                                          <p:spTgt spid="2"/>
                                        </p:tgtEl>
                                        <p:attrNameLst>
                                          <p:attrName>r</p:attrName>
                                        </p:attrNameLst>
                                      </p:cBhvr>
                                    </p:animRot>
                                  </p:childTnLst>
                                </p:cTn>
                              </p:par>
                              <p:par>
                                <p:cTn id="63" presetID="32" presetClass="emph" presetSubtype="0" fill="hold" grpId="1" nodeType="withEffect">
                                  <p:stCondLst>
                                    <p:cond delay="0"/>
                                  </p:stCondLst>
                                  <p:childTnLst>
                                    <p:animRot by="120000">
                                      <p:cBhvr>
                                        <p:cTn id="64" dur="100" fill="hold">
                                          <p:stCondLst>
                                            <p:cond delay="0"/>
                                          </p:stCondLst>
                                        </p:cTn>
                                        <p:tgtEl>
                                          <p:spTgt spid="84"/>
                                        </p:tgtEl>
                                        <p:attrNameLst>
                                          <p:attrName>r</p:attrName>
                                        </p:attrNameLst>
                                      </p:cBhvr>
                                    </p:animRot>
                                    <p:animRot by="-240000">
                                      <p:cBhvr>
                                        <p:cTn id="65" dur="200" fill="hold">
                                          <p:stCondLst>
                                            <p:cond delay="200"/>
                                          </p:stCondLst>
                                        </p:cTn>
                                        <p:tgtEl>
                                          <p:spTgt spid="84"/>
                                        </p:tgtEl>
                                        <p:attrNameLst>
                                          <p:attrName>r</p:attrName>
                                        </p:attrNameLst>
                                      </p:cBhvr>
                                    </p:animRot>
                                    <p:animRot by="240000">
                                      <p:cBhvr>
                                        <p:cTn id="66" dur="200" fill="hold">
                                          <p:stCondLst>
                                            <p:cond delay="400"/>
                                          </p:stCondLst>
                                        </p:cTn>
                                        <p:tgtEl>
                                          <p:spTgt spid="84"/>
                                        </p:tgtEl>
                                        <p:attrNameLst>
                                          <p:attrName>r</p:attrName>
                                        </p:attrNameLst>
                                      </p:cBhvr>
                                    </p:animRot>
                                    <p:animRot by="-240000">
                                      <p:cBhvr>
                                        <p:cTn id="67" dur="200" fill="hold">
                                          <p:stCondLst>
                                            <p:cond delay="600"/>
                                          </p:stCondLst>
                                        </p:cTn>
                                        <p:tgtEl>
                                          <p:spTgt spid="84"/>
                                        </p:tgtEl>
                                        <p:attrNameLst>
                                          <p:attrName>r</p:attrName>
                                        </p:attrNameLst>
                                      </p:cBhvr>
                                    </p:animRot>
                                    <p:animRot by="120000">
                                      <p:cBhvr>
                                        <p:cTn id="68" dur="200" fill="hold">
                                          <p:stCondLst>
                                            <p:cond delay="800"/>
                                          </p:stCondLst>
                                        </p:cTn>
                                        <p:tgtEl>
                                          <p:spTgt spid="8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animBg="1"/>
      <p:bldP spid="84" grpId="1" animBg="1"/>
      <p:bldP spid="85" grpId="0" animBg="1"/>
      <p:bldP spid="12" grpId="0" animBg="1"/>
      <p:bldP spid="30" grpId="0" animBg="1"/>
      <p:bldP spid="3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框 2">
            <a:extLst>
              <a:ext uri="{FF2B5EF4-FFF2-40B4-BE49-F238E27FC236}">
                <a16:creationId xmlns:a16="http://schemas.microsoft.com/office/drawing/2014/main" id="{1DC90B89-D46E-4299-BB66-AF651F9D4D90}"/>
              </a:ext>
            </a:extLst>
          </p:cNvPr>
          <p:cNvSpPr txBox="1"/>
          <p:nvPr/>
        </p:nvSpPr>
        <p:spPr>
          <a:xfrm>
            <a:off x="2591151" y="124618"/>
            <a:ext cx="3455319" cy="698063"/>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3500" b="0" i="0" u="none" strike="noStrike" kern="1200" cap="none" spc="-150" normalizeH="0" baseline="0" noProof="0" dirty="0">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rPr>
              <a:t>CÓ CHÍ THÌ NÊN</a:t>
            </a:r>
            <a:endParaRPr kumimoji="0" lang="zh-CN" altLang="en-US" sz="3500" b="0" i="0" u="none" strike="noStrike" kern="1200" cap="none" spc="-150" normalizeH="0" baseline="0" noProof="0" dirty="0">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endParaRPr>
          </a:p>
        </p:txBody>
      </p:sp>
      <p:grpSp>
        <p:nvGrpSpPr>
          <p:cNvPr id="29" name="Group 28">
            <a:extLst>
              <a:ext uri="{FF2B5EF4-FFF2-40B4-BE49-F238E27FC236}">
                <a16:creationId xmlns:a16="http://schemas.microsoft.com/office/drawing/2014/main" id="{515911AA-5631-4F78-9F3F-6A40D0A02A3C}"/>
              </a:ext>
            </a:extLst>
          </p:cNvPr>
          <p:cNvGrpSpPr/>
          <p:nvPr/>
        </p:nvGrpSpPr>
        <p:grpSpPr>
          <a:xfrm>
            <a:off x="439332" y="773778"/>
            <a:ext cx="5344357" cy="1005401"/>
            <a:chOff x="2067515" y="2172493"/>
            <a:chExt cx="5055927" cy="728501"/>
          </a:xfrm>
        </p:grpSpPr>
        <p:sp>
          <p:nvSpPr>
            <p:cNvPr id="30" name="文本框 44">
              <a:extLst>
                <a:ext uri="{FF2B5EF4-FFF2-40B4-BE49-F238E27FC236}">
                  <a16:creationId xmlns:a16="http://schemas.microsoft.com/office/drawing/2014/main" id="{9EF6F6C6-E962-4657-99BE-AFC791E40B42}"/>
                </a:ext>
              </a:extLst>
            </p:cNvPr>
            <p:cNvSpPr txBox="1">
              <a:spLocks noChangeArrowheads="1"/>
            </p:cNvSpPr>
            <p:nvPr>
              <p:custDataLst>
                <p:tags r:id="rId7"/>
              </p:custDataLst>
            </p:nvPr>
          </p:nvSpPr>
          <p:spPr bwMode="auto">
            <a:xfrm>
              <a:off x="2516818" y="2378310"/>
              <a:ext cx="4606624" cy="522684"/>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Thua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keo</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này</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bày</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keo</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khác</a:t>
              </a:r>
              <a:endPar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endParaRPr>
            </a:p>
          </p:txBody>
        </p:sp>
        <p:grpSp>
          <p:nvGrpSpPr>
            <p:cNvPr id="31" name="组合 18">
              <a:extLst>
                <a:ext uri="{FF2B5EF4-FFF2-40B4-BE49-F238E27FC236}">
                  <a16:creationId xmlns:a16="http://schemas.microsoft.com/office/drawing/2014/main" id="{53CC223A-8E79-4092-8073-295332971B34}"/>
                </a:ext>
              </a:extLst>
            </p:cNvPr>
            <p:cNvGrpSpPr/>
            <p:nvPr/>
          </p:nvGrpSpPr>
          <p:grpSpPr>
            <a:xfrm>
              <a:off x="2067515" y="2172493"/>
              <a:ext cx="644275" cy="378619"/>
              <a:chOff x="2907904" y="2216944"/>
              <a:chExt cx="644275" cy="378619"/>
            </a:xfrm>
          </p:grpSpPr>
          <p:sp>
            <p:nvSpPr>
              <p:cNvPr id="32" name="KSO_Shape">
                <a:extLst>
                  <a:ext uri="{FF2B5EF4-FFF2-40B4-BE49-F238E27FC236}">
                    <a16:creationId xmlns:a16="http://schemas.microsoft.com/office/drawing/2014/main" id="{D2E00142-24AD-43EC-A3A4-1DFF5A634A0B}"/>
                  </a:ext>
                </a:extLst>
              </p:cNvPr>
              <p:cNvSpPr/>
              <p:nvPr>
                <p:custDataLst>
                  <p:tags r:id="rId8"/>
                </p:custDataLst>
              </p:nvPr>
            </p:nvSpPr>
            <p:spPr>
              <a:xfrm>
                <a:off x="2907904" y="22169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013"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33" name="KSO_Shape">
                <a:extLst>
                  <a:ext uri="{FF2B5EF4-FFF2-40B4-BE49-F238E27FC236}">
                    <a16:creationId xmlns:a16="http://schemas.microsoft.com/office/drawing/2014/main" id="{637FF25D-AC22-43C9-BFFA-C6FD2900547C}"/>
                  </a:ext>
                </a:extLst>
              </p:cNvPr>
              <p:cNvSpPr/>
              <p:nvPr>
                <p:custDataLst>
                  <p:tags r:id="rId9"/>
                </p:custDataLst>
              </p:nvPr>
            </p:nvSpPr>
            <p:spPr>
              <a:xfrm rot="922652">
                <a:off x="3137175" y="2217508"/>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srgbClr val="FFFFFF"/>
                    </a:solidFill>
                    <a:effectLst/>
                    <a:uLnTx/>
                    <a:uFillTx/>
                    <a:latin typeface="华文中宋" panose="02010600040101010101" pitchFamily="2" charset="-122"/>
                    <a:ea typeface="华文中宋" panose="02010600040101010101" pitchFamily="2" charset="-122"/>
                    <a:cs typeface="+mn-cs"/>
                  </a:rPr>
                  <a:t>03</a:t>
                </a:r>
                <a:endParaRPr kumimoji="0" lang="zh-CN" altLang="en-US" sz="1200" b="1" i="0" u="none" strike="noStrike" kern="1200" cap="none" spc="0" normalizeH="0" baseline="0" noProof="0" dirty="0">
                  <a:ln>
                    <a:noFill/>
                  </a:ln>
                  <a:solidFill>
                    <a:srgbClr val="FFFFFF"/>
                  </a:solidFill>
                  <a:effectLst/>
                  <a:uLnTx/>
                  <a:uFillTx/>
                  <a:latin typeface="华文中宋" panose="02010600040101010101" pitchFamily="2" charset="-122"/>
                  <a:ea typeface="华文中宋" panose="02010600040101010101" pitchFamily="2" charset="-122"/>
                  <a:cs typeface="+mn-cs"/>
                </a:endParaRPr>
              </a:p>
            </p:txBody>
          </p:sp>
        </p:grpSp>
      </p:grpSp>
      <p:pic>
        <p:nvPicPr>
          <p:cNvPr id="57" name="Picture 18">
            <a:hlinkClick r:id="rId12" action="ppaction://hlinksldjump"/>
            <a:extLst>
              <a:ext uri="{FF2B5EF4-FFF2-40B4-BE49-F238E27FC236}">
                <a16:creationId xmlns:a16="http://schemas.microsoft.com/office/drawing/2014/main" id="{F02F48BE-FA95-4A58-8F5A-E4BCEA2409FB}"/>
              </a:ext>
            </a:extLst>
          </p:cNvPr>
          <p:cNvPicPr>
            <a:picLocks noChangeAspect="1" noChangeArrowheads="1"/>
          </p:cNvPicPr>
          <p:nvPr/>
        </p:nvPicPr>
        <p:blipFill>
          <a:blip r:embed="rId13" cstate="print">
            <a:extLst>
              <a:ext uri="{BEBA8EAE-BF5A-486C-A8C5-ECC9F3942E4B}">
                <a14:imgProps xmlns:a14="http://schemas.microsoft.com/office/drawing/2010/main">
                  <a14:imgLayer r:embed="rId14">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6261326" y="796311"/>
            <a:ext cx="1314301" cy="1623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4" name="Group 43">
            <a:extLst>
              <a:ext uri="{FF2B5EF4-FFF2-40B4-BE49-F238E27FC236}">
                <a16:creationId xmlns:a16="http://schemas.microsoft.com/office/drawing/2014/main" id="{77C2868C-5497-4E36-B688-9A6C982AFF16}"/>
              </a:ext>
            </a:extLst>
          </p:cNvPr>
          <p:cNvGrpSpPr/>
          <p:nvPr/>
        </p:nvGrpSpPr>
        <p:grpSpPr>
          <a:xfrm>
            <a:off x="3111511" y="2636753"/>
            <a:ext cx="5869918" cy="929497"/>
            <a:chOff x="3820786" y="3919039"/>
            <a:chExt cx="4835448" cy="522684"/>
          </a:xfrm>
        </p:grpSpPr>
        <p:sp>
          <p:nvSpPr>
            <p:cNvPr id="45" name="文本框 44">
              <a:extLst>
                <a:ext uri="{FF2B5EF4-FFF2-40B4-BE49-F238E27FC236}">
                  <a16:creationId xmlns:a16="http://schemas.microsoft.com/office/drawing/2014/main" id="{102C8F9F-CCA1-44E4-ADC8-154BCE839EE0}"/>
                </a:ext>
              </a:extLst>
            </p:cNvPr>
            <p:cNvSpPr txBox="1">
              <a:spLocks noChangeArrowheads="1"/>
            </p:cNvSpPr>
            <p:nvPr>
              <p:custDataLst>
                <p:tags r:id="rId4"/>
              </p:custDataLst>
            </p:nvPr>
          </p:nvSpPr>
          <p:spPr bwMode="auto">
            <a:xfrm>
              <a:off x="4422539" y="3919039"/>
              <a:ext cx="4233695" cy="522684"/>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Chớ</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thấy</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sóng</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cả</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mà</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rã</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tay</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chèo</a:t>
              </a:r>
              <a:endPar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endParaRPr>
            </a:p>
          </p:txBody>
        </p:sp>
        <p:grpSp>
          <p:nvGrpSpPr>
            <p:cNvPr id="46" name="组合 17">
              <a:extLst>
                <a:ext uri="{FF2B5EF4-FFF2-40B4-BE49-F238E27FC236}">
                  <a16:creationId xmlns:a16="http://schemas.microsoft.com/office/drawing/2014/main" id="{77DDE5DF-6964-4FEA-B9F6-B1B118B7CD58}"/>
                </a:ext>
              </a:extLst>
            </p:cNvPr>
            <p:cNvGrpSpPr/>
            <p:nvPr/>
          </p:nvGrpSpPr>
          <p:grpSpPr>
            <a:xfrm>
              <a:off x="3820786" y="3919039"/>
              <a:ext cx="644275" cy="378619"/>
              <a:chOff x="2907904" y="1569244"/>
              <a:chExt cx="644275" cy="378619"/>
            </a:xfrm>
          </p:grpSpPr>
          <p:sp>
            <p:nvSpPr>
              <p:cNvPr id="47" name="KSO_Shape">
                <a:extLst>
                  <a:ext uri="{FF2B5EF4-FFF2-40B4-BE49-F238E27FC236}">
                    <a16:creationId xmlns:a16="http://schemas.microsoft.com/office/drawing/2014/main" id="{EB836818-22D6-4E7A-9EFC-4231BE2B1ABD}"/>
                  </a:ext>
                </a:extLst>
              </p:cNvPr>
              <p:cNvSpPr/>
              <p:nvPr>
                <p:custDataLst>
                  <p:tags r:id="rId5"/>
                </p:custDataLst>
              </p:nvPr>
            </p:nvSpPr>
            <p:spPr>
              <a:xfrm>
                <a:off x="2907904" y="15692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013"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48" name="KSO_Shape">
                <a:extLst>
                  <a:ext uri="{FF2B5EF4-FFF2-40B4-BE49-F238E27FC236}">
                    <a16:creationId xmlns:a16="http://schemas.microsoft.com/office/drawing/2014/main" id="{43783474-1740-4970-9A65-B3847B679DD3}"/>
                  </a:ext>
                </a:extLst>
              </p:cNvPr>
              <p:cNvSpPr/>
              <p:nvPr>
                <p:custDataLst>
                  <p:tags r:id="rId6"/>
                </p:custDataLst>
              </p:nvPr>
            </p:nvSpPr>
            <p:spPr>
              <a:xfrm rot="922652">
                <a:off x="3137175" y="1569434"/>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srgbClr val="FFFFFF"/>
                    </a:solidFill>
                    <a:effectLst/>
                    <a:uLnTx/>
                    <a:uFillTx/>
                    <a:latin typeface="华文中宋" panose="02010600040101010101" pitchFamily="2" charset="-122"/>
                    <a:ea typeface="华文中宋" panose="02010600040101010101" pitchFamily="2" charset="-122"/>
                    <a:cs typeface="+mn-cs"/>
                  </a:rPr>
                  <a:t>06</a:t>
                </a:r>
                <a:endParaRPr kumimoji="0" lang="zh-CN" altLang="en-US" sz="1200" b="1" i="0" u="none" strike="noStrike" kern="1200" cap="none" spc="0" normalizeH="0" baseline="0" noProof="0" dirty="0">
                  <a:ln>
                    <a:noFill/>
                  </a:ln>
                  <a:solidFill>
                    <a:srgbClr val="FFFFFF"/>
                  </a:solidFill>
                  <a:effectLst/>
                  <a:uLnTx/>
                  <a:uFillTx/>
                  <a:latin typeface="华文中宋" panose="02010600040101010101" pitchFamily="2" charset="-122"/>
                  <a:ea typeface="华文中宋" panose="02010600040101010101" pitchFamily="2" charset="-122"/>
                  <a:cs typeface="+mn-cs"/>
                </a:endParaRPr>
              </a:p>
            </p:txBody>
          </p:sp>
        </p:grpSp>
      </p:grpSp>
      <p:grpSp>
        <p:nvGrpSpPr>
          <p:cNvPr id="49" name="Group 48">
            <a:extLst>
              <a:ext uri="{FF2B5EF4-FFF2-40B4-BE49-F238E27FC236}">
                <a16:creationId xmlns:a16="http://schemas.microsoft.com/office/drawing/2014/main" id="{63B9D4AF-0D8A-47BC-BBBC-9FDE3B03B984}"/>
              </a:ext>
            </a:extLst>
          </p:cNvPr>
          <p:cNvGrpSpPr/>
          <p:nvPr/>
        </p:nvGrpSpPr>
        <p:grpSpPr>
          <a:xfrm>
            <a:off x="3309712" y="3769346"/>
            <a:ext cx="5310873" cy="1145626"/>
            <a:chOff x="913687" y="4390572"/>
            <a:chExt cx="4765187" cy="654108"/>
          </a:xfrm>
        </p:grpSpPr>
        <p:sp>
          <p:nvSpPr>
            <p:cNvPr id="50" name="文本框 44">
              <a:extLst>
                <a:ext uri="{FF2B5EF4-FFF2-40B4-BE49-F238E27FC236}">
                  <a16:creationId xmlns:a16="http://schemas.microsoft.com/office/drawing/2014/main" id="{17459B9B-AF85-47EE-9EB8-C241328A775D}"/>
                </a:ext>
              </a:extLst>
            </p:cNvPr>
            <p:cNvSpPr txBox="1">
              <a:spLocks noChangeArrowheads="1"/>
            </p:cNvSpPr>
            <p:nvPr>
              <p:custDataLst>
                <p:tags r:id="rId1"/>
              </p:custDataLst>
            </p:nvPr>
          </p:nvSpPr>
          <p:spPr bwMode="auto">
            <a:xfrm>
              <a:off x="1445179" y="4610142"/>
              <a:ext cx="4233695" cy="434538"/>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Thất</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bại</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là</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mẹ</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thành</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công</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a:t>
              </a:r>
            </a:p>
          </p:txBody>
        </p:sp>
        <p:grpSp>
          <p:nvGrpSpPr>
            <p:cNvPr id="51" name="组合 17">
              <a:extLst>
                <a:ext uri="{FF2B5EF4-FFF2-40B4-BE49-F238E27FC236}">
                  <a16:creationId xmlns:a16="http://schemas.microsoft.com/office/drawing/2014/main" id="{DAB54313-8A59-4C3C-AA7F-AD3F4F978649}"/>
                </a:ext>
              </a:extLst>
            </p:cNvPr>
            <p:cNvGrpSpPr/>
            <p:nvPr/>
          </p:nvGrpSpPr>
          <p:grpSpPr>
            <a:xfrm>
              <a:off x="913687" y="4390572"/>
              <a:ext cx="644275" cy="378619"/>
              <a:chOff x="2907904" y="1569244"/>
              <a:chExt cx="644275" cy="378619"/>
            </a:xfrm>
          </p:grpSpPr>
          <p:sp>
            <p:nvSpPr>
              <p:cNvPr id="52" name="KSO_Shape">
                <a:extLst>
                  <a:ext uri="{FF2B5EF4-FFF2-40B4-BE49-F238E27FC236}">
                    <a16:creationId xmlns:a16="http://schemas.microsoft.com/office/drawing/2014/main" id="{9AF1F623-8848-42ED-93ED-D99E1098B103}"/>
                  </a:ext>
                </a:extLst>
              </p:cNvPr>
              <p:cNvSpPr/>
              <p:nvPr>
                <p:custDataLst>
                  <p:tags r:id="rId2"/>
                </p:custDataLst>
              </p:nvPr>
            </p:nvSpPr>
            <p:spPr>
              <a:xfrm>
                <a:off x="2907904" y="15692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013"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53" name="KSO_Shape">
                <a:extLst>
                  <a:ext uri="{FF2B5EF4-FFF2-40B4-BE49-F238E27FC236}">
                    <a16:creationId xmlns:a16="http://schemas.microsoft.com/office/drawing/2014/main" id="{D9E7EE0B-853B-4720-B10A-04DE18838136}"/>
                  </a:ext>
                </a:extLst>
              </p:cNvPr>
              <p:cNvSpPr/>
              <p:nvPr>
                <p:custDataLst>
                  <p:tags r:id="rId3"/>
                </p:custDataLst>
              </p:nvPr>
            </p:nvSpPr>
            <p:spPr>
              <a:xfrm rot="922652">
                <a:off x="3137175" y="1569434"/>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srgbClr val="FFFFFF"/>
                    </a:solidFill>
                    <a:effectLst/>
                    <a:uLnTx/>
                    <a:uFillTx/>
                    <a:latin typeface="华文中宋" panose="02010600040101010101" pitchFamily="2" charset="-122"/>
                    <a:ea typeface="华文中宋" panose="02010600040101010101" pitchFamily="2" charset="-122"/>
                    <a:cs typeface="+mn-cs"/>
                  </a:rPr>
                  <a:t>07</a:t>
                </a:r>
                <a:endParaRPr kumimoji="0" lang="zh-CN" altLang="en-US" sz="1200" b="1" i="0" u="none" strike="noStrike" kern="1200" cap="none" spc="0" normalizeH="0" baseline="0" noProof="0" dirty="0">
                  <a:ln>
                    <a:noFill/>
                  </a:ln>
                  <a:solidFill>
                    <a:srgbClr val="FFFFFF"/>
                  </a:solidFill>
                  <a:effectLst/>
                  <a:uLnTx/>
                  <a:uFillTx/>
                  <a:latin typeface="华文中宋" panose="02010600040101010101" pitchFamily="2" charset="-122"/>
                  <a:ea typeface="华文中宋" panose="02010600040101010101" pitchFamily="2" charset="-122"/>
                  <a:cs typeface="+mn-cs"/>
                </a:endParaRPr>
              </a:p>
            </p:txBody>
          </p:sp>
        </p:grpSp>
      </p:grpSp>
      <p:pic>
        <p:nvPicPr>
          <p:cNvPr id="13" name="Picture 12" descr="A picture containing outdoor, nature, wave, clouds&#10;&#10;Description automatically generated">
            <a:extLst>
              <a:ext uri="{FF2B5EF4-FFF2-40B4-BE49-F238E27FC236}">
                <a16:creationId xmlns:a16="http://schemas.microsoft.com/office/drawing/2014/main" id="{A8B00FEF-4099-4F49-B01C-7574AB6785C0}"/>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20820332">
            <a:off x="430479" y="2169790"/>
            <a:ext cx="2656855" cy="228053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133844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1" nodeType="withEffect">
                                  <p:stCondLst>
                                    <p:cond delay="0"/>
                                  </p:stCondLst>
                                  <p:iterate type="lt">
                                    <p:tmPct val="0"/>
                                  </p:iterate>
                                  <p:childTnLst>
                                    <p:animRot by="120000">
                                      <p:cBhvr>
                                        <p:cTn id="6" dur="100" fill="hold">
                                          <p:stCondLst>
                                            <p:cond delay="0"/>
                                          </p:stCondLst>
                                        </p:cTn>
                                        <p:tgtEl>
                                          <p:spTgt spid="18"/>
                                        </p:tgtEl>
                                        <p:attrNameLst>
                                          <p:attrName>r</p:attrName>
                                        </p:attrNameLst>
                                      </p:cBhvr>
                                    </p:animRot>
                                    <p:animRot by="-240000">
                                      <p:cBhvr>
                                        <p:cTn id="7" dur="200" fill="hold">
                                          <p:stCondLst>
                                            <p:cond delay="200"/>
                                          </p:stCondLst>
                                        </p:cTn>
                                        <p:tgtEl>
                                          <p:spTgt spid="18"/>
                                        </p:tgtEl>
                                        <p:attrNameLst>
                                          <p:attrName>r</p:attrName>
                                        </p:attrNameLst>
                                      </p:cBhvr>
                                    </p:animRot>
                                    <p:animRot by="240000">
                                      <p:cBhvr>
                                        <p:cTn id="8" dur="200" fill="hold">
                                          <p:stCondLst>
                                            <p:cond delay="400"/>
                                          </p:stCondLst>
                                        </p:cTn>
                                        <p:tgtEl>
                                          <p:spTgt spid="18"/>
                                        </p:tgtEl>
                                        <p:attrNameLst>
                                          <p:attrName>r</p:attrName>
                                        </p:attrNameLst>
                                      </p:cBhvr>
                                    </p:animRot>
                                    <p:animRot by="-240000">
                                      <p:cBhvr>
                                        <p:cTn id="9" dur="200" fill="hold">
                                          <p:stCondLst>
                                            <p:cond delay="600"/>
                                          </p:stCondLst>
                                        </p:cTn>
                                        <p:tgtEl>
                                          <p:spTgt spid="18"/>
                                        </p:tgtEl>
                                        <p:attrNameLst>
                                          <p:attrName>r</p:attrName>
                                        </p:attrNameLst>
                                      </p:cBhvr>
                                    </p:animRot>
                                    <p:animRot by="120000">
                                      <p:cBhvr>
                                        <p:cTn id="10" dur="200" fill="hold">
                                          <p:stCondLst>
                                            <p:cond delay="80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randombar(horizontal)">
                                      <p:cBhvr>
                                        <p:cTn id="15" dur="500"/>
                                        <p:tgtEl>
                                          <p:spTgt spid="29"/>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44"/>
                                        </p:tgtEl>
                                        <p:attrNameLst>
                                          <p:attrName>style.visibility</p:attrName>
                                        </p:attrNameLst>
                                      </p:cBhvr>
                                      <p:to>
                                        <p:strVal val="visible"/>
                                      </p:to>
                                    </p:set>
                                    <p:animEffect transition="in" filter="randombar(horizontal)">
                                      <p:cBhvr>
                                        <p:cTn id="20" dur="500"/>
                                        <p:tgtEl>
                                          <p:spTgt spid="44"/>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49"/>
                                        </p:tgtEl>
                                        <p:attrNameLst>
                                          <p:attrName>style.visibility</p:attrName>
                                        </p:attrNameLst>
                                      </p:cBhvr>
                                      <p:to>
                                        <p:strVal val="visible"/>
                                      </p:to>
                                    </p:set>
                                    <p:animEffect transition="in" filter="randombar(horizontal)">
                                      <p:cBhvr>
                                        <p:cTn id="25" dur="500"/>
                                        <p:tgtEl>
                                          <p:spTgt spid="49"/>
                                        </p:tgtEl>
                                      </p:cBhvr>
                                    </p:animEffect>
                                  </p:childTnLst>
                                </p:cTn>
                              </p:par>
                            </p:childTnLst>
                          </p:cTn>
                        </p:par>
                      </p:childTnLst>
                    </p:cTn>
                  </p:par>
                  <p:par>
                    <p:cTn id="26" fill="hold">
                      <p:stCondLst>
                        <p:cond delay="indefinite"/>
                      </p:stCondLst>
                      <p:childTnLst>
                        <p:par>
                          <p:cTn id="27" fill="hold">
                            <p:stCondLst>
                              <p:cond delay="0"/>
                            </p:stCondLst>
                            <p:childTnLst>
                              <p:par>
                                <p:cTn id="28" presetID="27" presetClass="emph" presetSubtype="0" fill="remove" nodeType="clickEffect">
                                  <p:stCondLst>
                                    <p:cond delay="0"/>
                                  </p:stCondLst>
                                  <p:childTnLst>
                                    <p:animClr clrSpc="rgb" dir="cw">
                                      <p:cBhvr override="childStyle">
                                        <p:cTn id="29" dur="250" autoRev="1" fill="remove"/>
                                        <p:tgtEl>
                                          <p:spTgt spid="57"/>
                                        </p:tgtEl>
                                        <p:attrNameLst>
                                          <p:attrName>style.color</p:attrName>
                                        </p:attrNameLst>
                                      </p:cBhvr>
                                      <p:to>
                                        <a:schemeClr val="bg1"/>
                                      </p:to>
                                    </p:animClr>
                                    <p:animClr clrSpc="rgb" dir="cw">
                                      <p:cBhvr>
                                        <p:cTn id="30" dur="250" autoRev="1" fill="remove"/>
                                        <p:tgtEl>
                                          <p:spTgt spid="57"/>
                                        </p:tgtEl>
                                        <p:attrNameLst>
                                          <p:attrName>fillcolor</p:attrName>
                                        </p:attrNameLst>
                                      </p:cBhvr>
                                      <p:to>
                                        <a:schemeClr val="bg1"/>
                                      </p:to>
                                    </p:animClr>
                                    <p:set>
                                      <p:cBhvr>
                                        <p:cTn id="31" dur="250" autoRev="1" fill="remove"/>
                                        <p:tgtEl>
                                          <p:spTgt spid="57"/>
                                        </p:tgtEl>
                                        <p:attrNameLst>
                                          <p:attrName>fill.type</p:attrName>
                                        </p:attrNameLst>
                                      </p:cBhvr>
                                      <p:to>
                                        <p:strVal val="solid"/>
                                      </p:to>
                                    </p:set>
                                    <p:set>
                                      <p:cBhvr>
                                        <p:cTn id="32" dur="250" autoRev="1" fill="remove"/>
                                        <p:tgtEl>
                                          <p:spTgt spid="5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接连接符 8"/>
          <p:cNvCxnSpPr/>
          <p:nvPr/>
        </p:nvCxnSpPr>
        <p:spPr bwMode="auto">
          <a:xfrm>
            <a:off x="2020335" y="2701674"/>
            <a:ext cx="1307201" cy="762810"/>
          </a:xfrm>
          <a:prstGeom prst="line">
            <a:avLst/>
          </a:prstGeom>
          <a:ln w="28575">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660" y="1178194"/>
            <a:ext cx="2615975" cy="2458274"/>
          </a:xfrm>
          <a:prstGeom prst="rect">
            <a:avLst/>
          </a:prstGeom>
        </p:spPr>
      </p:pic>
      <p:sp>
        <p:nvSpPr>
          <p:cNvPr id="31" name="矩形 30"/>
          <p:cNvSpPr/>
          <p:nvPr/>
        </p:nvSpPr>
        <p:spPr>
          <a:xfrm>
            <a:off x="933103" y="1840883"/>
            <a:ext cx="1207246" cy="830997"/>
          </a:xfrm>
          <a:prstGeom prst="rect">
            <a:avLst/>
          </a:prstGeom>
        </p:spPr>
        <p:txBody>
          <a:bodyPr wrap="square">
            <a:spAutoFit/>
          </a:bodyPr>
          <a:lstStyle/>
          <a:p>
            <a:pPr algn="ctr">
              <a:defRPr/>
            </a:pPr>
            <a:r>
              <a:rPr lang="en-US" altLang="zh-CN" sz="2400" dirty="0" err="1">
                <a:latin typeface="UTM Seagull" panose="02040603050506020204" pitchFamily="18" charset="0"/>
                <a:ea typeface="微软雅黑" panose="020B0503020204020204" pitchFamily="34" charset="-122"/>
              </a:rPr>
              <a:t>Ngắn</a:t>
            </a:r>
            <a:r>
              <a:rPr lang="en-US" altLang="zh-CN" sz="2400" dirty="0">
                <a:latin typeface="UTM Seagull" panose="02040603050506020204" pitchFamily="18" charset="0"/>
                <a:ea typeface="微软雅黑" panose="020B0503020204020204" pitchFamily="34" charset="-122"/>
              </a:rPr>
              <a:t> </a:t>
            </a:r>
            <a:r>
              <a:rPr lang="en-US" altLang="zh-CN" sz="2400" dirty="0" err="1">
                <a:latin typeface="UTM Seagull" panose="02040603050506020204" pitchFamily="18" charset="0"/>
                <a:ea typeface="微软雅黑" panose="020B0503020204020204" pitchFamily="34" charset="-122"/>
              </a:rPr>
              <a:t>gọn</a:t>
            </a:r>
            <a:endParaRPr lang="zh-CN" altLang="en-US" sz="2400" dirty="0">
              <a:latin typeface="UTM Seagull" panose="02040603050506020204" pitchFamily="18" charset="0"/>
              <a:ea typeface="微软雅黑" panose="020B0503020204020204" pitchFamily="34" charset="-122"/>
            </a:endParaRPr>
          </a:p>
        </p:txBody>
      </p:sp>
      <p:cxnSp>
        <p:nvCxnSpPr>
          <p:cNvPr id="37" name="直接连接符 36"/>
          <p:cNvCxnSpPr/>
          <p:nvPr/>
        </p:nvCxnSpPr>
        <p:spPr bwMode="auto">
          <a:xfrm flipV="1">
            <a:off x="4338948" y="2205323"/>
            <a:ext cx="926245" cy="1249869"/>
          </a:xfrm>
          <a:prstGeom prst="line">
            <a:avLst/>
          </a:prstGeom>
          <a:ln w="28575">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30" name="图片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67347" y="2312750"/>
            <a:ext cx="2465490" cy="2316861"/>
          </a:xfrm>
          <a:prstGeom prst="rect">
            <a:avLst/>
          </a:prstGeom>
        </p:spPr>
      </p:pic>
      <p:cxnSp>
        <p:nvCxnSpPr>
          <p:cNvPr id="43" name="直接连接符 42"/>
          <p:cNvCxnSpPr/>
          <p:nvPr/>
        </p:nvCxnSpPr>
        <p:spPr bwMode="auto">
          <a:xfrm>
            <a:off x="5563038" y="2188686"/>
            <a:ext cx="1583687" cy="330198"/>
          </a:xfrm>
          <a:prstGeom prst="line">
            <a:avLst/>
          </a:prstGeom>
          <a:ln w="28575">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41" name="图片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86935" y="765512"/>
            <a:ext cx="2344683" cy="2203337"/>
          </a:xfrm>
          <a:prstGeom prst="rect">
            <a:avLst/>
          </a:prstGeom>
        </p:spPr>
      </p:pic>
      <p:sp>
        <p:nvSpPr>
          <p:cNvPr id="42" name="矩形 41"/>
          <p:cNvSpPr/>
          <p:nvPr/>
        </p:nvSpPr>
        <p:spPr>
          <a:xfrm>
            <a:off x="5023263" y="1112518"/>
            <a:ext cx="1276428" cy="1200329"/>
          </a:xfrm>
          <a:prstGeom prst="rect">
            <a:avLst/>
          </a:prstGeom>
        </p:spPr>
        <p:txBody>
          <a:bodyPr wrap="square">
            <a:spAutoFit/>
          </a:bodyPr>
          <a:lstStyle/>
          <a:p>
            <a:pPr algn="ctr">
              <a:defRPr/>
            </a:pPr>
            <a:r>
              <a:rPr lang="en-US" altLang="zh-CN" sz="2400" dirty="0" err="1">
                <a:latin typeface="UTM Seagull" panose="02040603050506020204" pitchFamily="18" charset="0"/>
                <a:ea typeface="微软雅黑" panose="020B0503020204020204" pitchFamily="34" charset="-122"/>
              </a:rPr>
              <a:t>Có</a:t>
            </a:r>
            <a:r>
              <a:rPr lang="en-US" altLang="zh-CN" sz="2400" dirty="0">
                <a:latin typeface="UTM Seagull" panose="02040603050506020204" pitchFamily="18" charset="0"/>
                <a:ea typeface="微软雅黑" panose="020B0503020204020204" pitchFamily="34" charset="-122"/>
              </a:rPr>
              <a:t> </a:t>
            </a:r>
            <a:r>
              <a:rPr lang="en-US" altLang="zh-CN" sz="2400" dirty="0" err="1">
                <a:latin typeface="UTM Seagull" panose="02040603050506020204" pitchFamily="18" charset="0"/>
                <a:ea typeface="微软雅黑" panose="020B0503020204020204" pitchFamily="34" charset="-122"/>
              </a:rPr>
              <a:t>hình</a:t>
            </a:r>
            <a:r>
              <a:rPr lang="en-US" altLang="zh-CN" sz="2400" dirty="0">
                <a:latin typeface="UTM Seagull" panose="02040603050506020204" pitchFamily="18" charset="0"/>
                <a:ea typeface="微软雅黑" panose="020B0503020204020204" pitchFamily="34" charset="-122"/>
              </a:rPr>
              <a:t> </a:t>
            </a:r>
            <a:r>
              <a:rPr lang="en-US" altLang="zh-CN" sz="2400" dirty="0" err="1">
                <a:latin typeface="UTM Seagull" panose="02040603050506020204" pitchFamily="18" charset="0"/>
                <a:ea typeface="微软雅黑" panose="020B0503020204020204" pitchFamily="34" charset="-122"/>
              </a:rPr>
              <a:t>ảnh</a:t>
            </a:r>
            <a:endParaRPr lang="zh-CN" altLang="en-US" sz="2400" dirty="0">
              <a:latin typeface="UTM Seagull" panose="02040603050506020204" pitchFamily="18" charset="0"/>
              <a:ea typeface="微软雅黑" panose="020B0503020204020204" pitchFamily="34" charset="-122"/>
            </a:endParaRPr>
          </a:p>
        </p:txBody>
      </p:sp>
      <p:pic>
        <p:nvPicPr>
          <p:cNvPr id="44" name="图片 4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54881" y="1178194"/>
            <a:ext cx="2721042" cy="2557008"/>
          </a:xfrm>
          <a:prstGeom prst="rect">
            <a:avLst/>
          </a:prstGeom>
        </p:spPr>
      </p:pic>
      <p:sp>
        <p:nvSpPr>
          <p:cNvPr id="50" name="椭圆 49"/>
          <p:cNvSpPr/>
          <p:nvPr/>
        </p:nvSpPr>
        <p:spPr bwMode="auto">
          <a:xfrm>
            <a:off x="3245323" y="2786925"/>
            <a:ext cx="1480366" cy="1414706"/>
          </a:xfrm>
          <a:prstGeom prst="ellipse">
            <a:avLst/>
          </a:prstGeom>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91412" tIns="45706" rIns="91412" bIns="45706" numCol="1" rtlCol="0" anchor="t" anchorCtr="0" compatLnSpc="1">
            <a:prstTxWarp prst="textNoShape">
              <a:avLst/>
            </a:prstTxWarp>
          </a:bodyPr>
          <a:lstStyle/>
          <a:p>
            <a:pPr defTabSz="914126" fontAlgn="base">
              <a:spcBef>
                <a:spcPct val="0"/>
              </a:spcBef>
              <a:spcAft>
                <a:spcPct val="0"/>
              </a:spcAft>
            </a:pPr>
            <a:endParaRPr lang="zh-CN" altLang="en-US" sz="2400" b="1">
              <a:solidFill>
                <a:schemeClr val="bg1"/>
              </a:solidFill>
              <a:latin typeface="UTM Seagull" panose="02040603050506020204" pitchFamily="18" charset="0"/>
              <a:ea typeface="微软雅黑" pitchFamily="34" charset="-122"/>
            </a:endParaRPr>
          </a:p>
        </p:txBody>
      </p:sp>
      <p:sp>
        <p:nvSpPr>
          <p:cNvPr id="35" name="矩形 34"/>
          <p:cNvSpPr/>
          <p:nvPr/>
        </p:nvSpPr>
        <p:spPr>
          <a:xfrm>
            <a:off x="3327536" y="3124944"/>
            <a:ext cx="1307202" cy="830997"/>
          </a:xfrm>
          <a:prstGeom prst="rect">
            <a:avLst/>
          </a:prstGeom>
        </p:spPr>
        <p:txBody>
          <a:bodyPr wrap="square">
            <a:spAutoFit/>
          </a:bodyPr>
          <a:lstStyle/>
          <a:p>
            <a:pPr algn="ctr">
              <a:defRPr/>
            </a:pPr>
            <a:r>
              <a:rPr lang="en-US" altLang="zh-CN" sz="2400" dirty="0" err="1">
                <a:solidFill>
                  <a:schemeClr val="bg1"/>
                </a:solidFill>
                <a:latin typeface="UTM Seagull" panose="02040603050506020204" pitchFamily="18" charset="0"/>
                <a:ea typeface="微软雅黑" panose="020B0503020204020204" pitchFamily="34" charset="-122"/>
              </a:rPr>
              <a:t>Có</a:t>
            </a:r>
            <a:r>
              <a:rPr lang="en-US" altLang="zh-CN" sz="2400" dirty="0">
                <a:solidFill>
                  <a:schemeClr val="bg1"/>
                </a:solidFill>
                <a:latin typeface="UTM Seagull" panose="02040603050506020204" pitchFamily="18" charset="0"/>
                <a:ea typeface="微软雅黑" panose="020B0503020204020204" pitchFamily="34" charset="-122"/>
              </a:rPr>
              <a:t> </a:t>
            </a:r>
            <a:r>
              <a:rPr lang="en-US" altLang="zh-CN" sz="2400" dirty="0" err="1">
                <a:solidFill>
                  <a:schemeClr val="bg1"/>
                </a:solidFill>
                <a:latin typeface="UTM Seagull" panose="02040603050506020204" pitchFamily="18" charset="0"/>
                <a:ea typeface="微软雅黑" panose="020B0503020204020204" pitchFamily="34" charset="-122"/>
              </a:rPr>
              <a:t>vần</a:t>
            </a:r>
            <a:r>
              <a:rPr lang="en-US" altLang="zh-CN" sz="2400" dirty="0">
                <a:solidFill>
                  <a:schemeClr val="bg1"/>
                </a:solidFill>
                <a:latin typeface="UTM Seagull" panose="02040603050506020204" pitchFamily="18" charset="0"/>
                <a:ea typeface="微软雅黑" panose="020B0503020204020204" pitchFamily="34" charset="-122"/>
              </a:rPr>
              <a:t> </a:t>
            </a:r>
            <a:r>
              <a:rPr lang="en-US" altLang="zh-CN" sz="2400" dirty="0" err="1">
                <a:solidFill>
                  <a:schemeClr val="bg1"/>
                </a:solidFill>
                <a:latin typeface="UTM Seagull" panose="02040603050506020204" pitchFamily="18" charset="0"/>
                <a:ea typeface="微软雅黑" panose="020B0503020204020204" pitchFamily="34" charset="-122"/>
              </a:rPr>
              <a:t>điệu</a:t>
            </a:r>
            <a:endParaRPr lang="zh-CN" altLang="en-US" sz="2400" dirty="0">
              <a:solidFill>
                <a:schemeClr val="bg1"/>
              </a:solidFill>
              <a:latin typeface="UTM Seagull" panose="02040603050506020204" pitchFamily="18" charset="0"/>
              <a:ea typeface="微软雅黑" panose="020B0503020204020204" pitchFamily="34" charset="-122"/>
            </a:endParaRPr>
          </a:p>
        </p:txBody>
      </p:sp>
      <p:sp>
        <p:nvSpPr>
          <p:cNvPr id="51" name="椭圆 50"/>
          <p:cNvSpPr/>
          <p:nvPr/>
        </p:nvSpPr>
        <p:spPr bwMode="auto">
          <a:xfrm>
            <a:off x="7152979" y="1725432"/>
            <a:ext cx="1624586" cy="1586903"/>
          </a:xfrm>
          <a:prstGeom prst="ellipse">
            <a:avLst/>
          </a:prstGeom>
          <a:ln>
            <a:no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12" tIns="45706" rIns="91412" bIns="45706" numCol="1" rtlCol="0" anchor="t" anchorCtr="0" compatLnSpc="1">
            <a:prstTxWarp prst="textNoShape">
              <a:avLst/>
            </a:prstTxWarp>
          </a:bodyPr>
          <a:lstStyle/>
          <a:p>
            <a:pPr defTabSz="914126" fontAlgn="base">
              <a:spcBef>
                <a:spcPct val="0"/>
              </a:spcBef>
              <a:spcAft>
                <a:spcPct val="0"/>
              </a:spcAft>
            </a:pPr>
            <a:endParaRPr lang="zh-CN" altLang="en-US" sz="2400" b="1">
              <a:solidFill>
                <a:schemeClr val="bg1"/>
              </a:solidFill>
              <a:latin typeface="UTM Seagull" panose="02040603050506020204" pitchFamily="18" charset="0"/>
              <a:ea typeface="微软雅黑" pitchFamily="34" charset="-122"/>
            </a:endParaRPr>
          </a:p>
        </p:txBody>
      </p:sp>
      <p:sp>
        <p:nvSpPr>
          <p:cNvPr id="45" name="矩形 44"/>
          <p:cNvSpPr/>
          <p:nvPr/>
        </p:nvSpPr>
        <p:spPr>
          <a:xfrm>
            <a:off x="7152979" y="2209118"/>
            <a:ext cx="1624586" cy="830997"/>
          </a:xfrm>
          <a:prstGeom prst="rect">
            <a:avLst/>
          </a:prstGeom>
        </p:spPr>
        <p:txBody>
          <a:bodyPr wrap="square">
            <a:spAutoFit/>
          </a:bodyPr>
          <a:lstStyle/>
          <a:p>
            <a:pPr algn="ctr">
              <a:defRPr/>
            </a:pPr>
            <a:r>
              <a:rPr lang="en-US" altLang="zh-CN" sz="2400" dirty="0" err="1">
                <a:solidFill>
                  <a:schemeClr val="bg1"/>
                </a:solidFill>
                <a:latin typeface="UTM Seagull" panose="02040603050506020204" pitchFamily="18" charset="0"/>
                <a:ea typeface="微软雅黑" panose="020B0503020204020204" pitchFamily="34" charset="-122"/>
              </a:rPr>
              <a:t>Dễ</a:t>
            </a:r>
            <a:r>
              <a:rPr lang="en-US" altLang="zh-CN" sz="2400" dirty="0">
                <a:solidFill>
                  <a:schemeClr val="bg1"/>
                </a:solidFill>
                <a:latin typeface="UTM Seagull" panose="02040603050506020204" pitchFamily="18" charset="0"/>
                <a:ea typeface="微软雅黑" panose="020B0503020204020204" pitchFamily="34" charset="-122"/>
              </a:rPr>
              <a:t> </a:t>
            </a:r>
            <a:r>
              <a:rPr lang="en-US" altLang="zh-CN" sz="2400" dirty="0" err="1">
                <a:solidFill>
                  <a:schemeClr val="bg1"/>
                </a:solidFill>
                <a:latin typeface="UTM Seagull" panose="02040603050506020204" pitchFamily="18" charset="0"/>
                <a:ea typeface="微软雅黑" panose="020B0503020204020204" pitchFamily="34" charset="-122"/>
              </a:rPr>
              <a:t>nhớ</a:t>
            </a:r>
            <a:r>
              <a:rPr lang="en-US" altLang="zh-CN" sz="2400" dirty="0">
                <a:solidFill>
                  <a:schemeClr val="bg1"/>
                </a:solidFill>
                <a:latin typeface="UTM Seagull" panose="02040603050506020204" pitchFamily="18" charset="0"/>
                <a:ea typeface="微软雅黑" panose="020B0503020204020204" pitchFamily="34" charset="-122"/>
              </a:rPr>
              <a:t>, </a:t>
            </a:r>
            <a:r>
              <a:rPr lang="en-US" altLang="zh-CN" sz="2400" dirty="0" err="1">
                <a:solidFill>
                  <a:schemeClr val="bg1"/>
                </a:solidFill>
                <a:latin typeface="UTM Seagull" panose="02040603050506020204" pitchFamily="18" charset="0"/>
                <a:ea typeface="微软雅黑" panose="020B0503020204020204" pitchFamily="34" charset="-122"/>
              </a:rPr>
              <a:t>dễ</a:t>
            </a:r>
            <a:r>
              <a:rPr lang="en-US" altLang="zh-CN" sz="2400" dirty="0">
                <a:solidFill>
                  <a:schemeClr val="bg1"/>
                </a:solidFill>
                <a:latin typeface="UTM Seagull" panose="02040603050506020204" pitchFamily="18" charset="0"/>
                <a:ea typeface="微软雅黑" panose="020B0503020204020204" pitchFamily="34" charset="-122"/>
              </a:rPr>
              <a:t> </a:t>
            </a:r>
            <a:r>
              <a:rPr lang="en-US" altLang="zh-CN" sz="2400" dirty="0" err="1">
                <a:solidFill>
                  <a:schemeClr val="bg1"/>
                </a:solidFill>
                <a:latin typeface="UTM Seagull" panose="02040603050506020204" pitchFamily="18" charset="0"/>
                <a:ea typeface="微软雅黑" panose="020B0503020204020204" pitchFamily="34" charset="-122"/>
              </a:rPr>
              <a:t>hiểu</a:t>
            </a:r>
            <a:endParaRPr lang="zh-CN" altLang="en-US" sz="2400" dirty="0">
              <a:solidFill>
                <a:schemeClr val="bg1"/>
              </a:solidFill>
              <a:latin typeface="UTM Seagull" panose="02040603050506020204" pitchFamily="18" charset="0"/>
              <a:ea typeface="微软雅黑" panose="020B0503020204020204" pitchFamily="34" charset="-122"/>
            </a:endParaRPr>
          </a:p>
        </p:txBody>
      </p:sp>
      <p:sp>
        <p:nvSpPr>
          <p:cNvPr id="19" name="文本框 2">
            <a:extLst>
              <a:ext uri="{FF2B5EF4-FFF2-40B4-BE49-F238E27FC236}">
                <a16:creationId xmlns:a16="http://schemas.microsoft.com/office/drawing/2014/main" id="{FA710F5C-BB85-4708-874E-4645AC2F2134}"/>
              </a:ext>
            </a:extLst>
          </p:cNvPr>
          <p:cNvSpPr txBox="1"/>
          <p:nvPr/>
        </p:nvSpPr>
        <p:spPr>
          <a:xfrm>
            <a:off x="2190137" y="66464"/>
            <a:ext cx="5071103" cy="885349"/>
          </a:xfrm>
          <a:prstGeom prst="roundRect">
            <a:avLst/>
          </a:prstGeom>
          <a:solidFill>
            <a:schemeClr val="accent4">
              <a:lumMod val="20000"/>
              <a:lumOff val="80000"/>
            </a:schemeClr>
          </a:solidFill>
          <a:ln>
            <a:prstDash val="dash"/>
          </a:ln>
        </p:spPr>
        <p:style>
          <a:lnRef idx="2">
            <a:schemeClr val="accent1"/>
          </a:lnRef>
          <a:fillRef idx="1">
            <a:schemeClr val="lt1"/>
          </a:fillRef>
          <a:effectRef idx="0">
            <a:schemeClr val="accent1"/>
          </a:effectRef>
          <a:fontRef idx="minor">
            <a:schemeClr val="dk1"/>
          </a:fontRef>
        </p:style>
        <p:txBody>
          <a:bodyPr wrap="none" rtlCol="0">
            <a:spAutoFit/>
          </a:bodyPr>
          <a:lstStyle/>
          <a:p>
            <a:pPr algn="ct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Cách</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diễn</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đạt</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của</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tục</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ngữ</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có</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đặc</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điểm</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gì</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p>
          <a:p>
            <a:pPr algn="ct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khiến</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người</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đọc</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dễ</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nhớ</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dễ</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 </a:t>
            </a:r>
            <a:r>
              <a:rPr lang="en-US" altLang="zh-CN" sz="2300" spc="-150" dirty="0" err="1">
                <a:solidFill>
                  <a:srgbClr val="002060"/>
                </a:solidFill>
                <a:effectLst>
                  <a:glow rad="63500">
                    <a:schemeClr val="accent1">
                      <a:satMod val="175000"/>
                      <a:alpha val="40000"/>
                    </a:schemeClr>
                  </a:glow>
                </a:effectLst>
                <a:latin typeface="UVN Bach Dang Nang" panose="02070803090706020303" pitchFamily="18" charset="0"/>
                <a:ea typeface="+mj-ea"/>
              </a:rPr>
              <a:t>hiểu</a:t>
            </a:r>
            <a:r>
              <a:rPr lang="en-US" altLang="zh-CN" sz="2300" spc="-150" dirty="0">
                <a:solidFill>
                  <a:srgbClr val="002060"/>
                </a:solidFill>
                <a:effectLst>
                  <a:glow rad="63500">
                    <a:schemeClr val="accent1">
                      <a:satMod val="175000"/>
                      <a:alpha val="40000"/>
                    </a:schemeClr>
                  </a:glow>
                </a:effectLst>
                <a:latin typeface="UVN Bach Dang Nang" panose="02070803090706020303" pitchFamily="18" charset="0"/>
                <a:ea typeface="+mj-ea"/>
              </a:rPr>
              <a:t>?</a:t>
            </a:r>
            <a:endParaRPr lang="zh-CN" altLang="en-US" sz="2300" spc="-150" dirty="0">
              <a:solidFill>
                <a:srgbClr val="002060"/>
              </a:solidFill>
              <a:effectLst>
                <a:glow rad="63500">
                  <a:schemeClr val="accent1">
                    <a:satMod val="175000"/>
                    <a:alpha val="40000"/>
                  </a:schemeClr>
                </a:glow>
              </a:effectLst>
              <a:latin typeface="UVN Bach Dang Nang" panose="02070803090706020303" pitchFamily="18" charset="0"/>
              <a:ea typeface="+mj-ea"/>
            </a:endParaRPr>
          </a:p>
        </p:txBody>
      </p:sp>
      <p:pic>
        <p:nvPicPr>
          <p:cNvPr id="3" name="Picture 2" descr="A picture containing toy, doll&#10;&#10;Description automatically generated">
            <a:extLst>
              <a:ext uri="{FF2B5EF4-FFF2-40B4-BE49-F238E27FC236}">
                <a16:creationId xmlns:a16="http://schemas.microsoft.com/office/drawing/2014/main" id="{9A8F97DF-3E86-4107-9298-5080B7955F4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07902" y="3285237"/>
            <a:ext cx="4316207" cy="1860644"/>
          </a:xfrm>
          <a:prstGeom prst="rect">
            <a:avLst/>
          </a:prstGeom>
        </p:spPr>
      </p:pic>
      <p:sp>
        <p:nvSpPr>
          <p:cNvPr id="17" name="TextBox 16">
            <a:extLst>
              <a:ext uri="{FF2B5EF4-FFF2-40B4-BE49-F238E27FC236}">
                <a16:creationId xmlns:a16="http://schemas.microsoft.com/office/drawing/2014/main" id="{CD69CBA0-B8F4-496B-A3DE-5542C2C36FF3}"/>
              </a:ext>
            </a:extLst>
          </p:cNvPr>
          <p:cNvSpPr txBox="1"/>
          <p:nvPr/>
        </p:nvSpPr>
        <p:spPr>
          <a:xfrm>
            <a:off x="8075596" y="22600"/>
            <a:ext cx="1838425" cy="300082"/>
          </a:xfrm>
          <a:prstGeom prst="rect">
            <a:avLst/>
          </a:prstGeom>
          <a:noFill/>
        </p:spPr>
        <p:txBody>
          <a:bodyPr wrap="square" rtlCol="0">
            <a:spAutoFit/>
          </a:bodyPr>
          <a:lstStyle/>
          <a:p>
            <a:r>
              <a:rPr lang="en-US" dirty="0">
                <a:solidFill>
                  <a:srgbClr val="AAE4E8"/>
                </a:solidFill>
                <a:latin typeface="UTM Loko" panose="02040603050506020204" pitchFamily="18" charset="0"/>
              </a:rPr>
              <a:t>MĂNGNON</a:t>
            </a:r>
          </a:p>
        </p:txBody>
      </p:sp>
    </p:spTree>
    <p:extLst>
      <p:ext uri="{BB962C8B-B14F-4D97-AF65-F5344CB8AC3E}">
        <p14:creationId xmlns:p14="http://schemas.microsoft.com/office/powerpoint/2010/main" val="37780610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wind"/>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iterate type="lt">
                                    <p:tmPct val="0"/>
                                  </p:iterate>
                                  <p:childTnLst>
                                    <p:animRot by="120000">
                                      <p:cBhvr>
                                        <p:cTn id="6" dur="100" fill="hold">
                                          <p:stCondLst>
                                            <p:cond delay="0"/>
                                          </p:stCondLst>
                                        </p:cTn>
                                        <p:tgtEl>
                                          <p:spTgt spid="19"/>
                                        </p:tgtEl>
                                        <p:attrNameLst>
                                          <p:attrName>r</p:attrName>
                                        </p:attrNameLst>
                                      </p:cBhvr>
                                    </p:animRot>
                                    <p:animRot by="-240000">
                                      <p:cBhvr>
                                        <p:cTn id="7" dur="200" fill="hold">
                                          <p:stCondLst>
                                            <p:cond delay="200"/>
                                          </p:stCondLst>
                                        </p:cTn>
                                        <p:tgtEl>
                                          <p:spTgt spid="19"/>
                                        </p:tgtEl>
                                        <p:attrNameLst>
                                          <p:attrName>r</p:attrName>
                                        </p:attrNameLst>
                                      </p:cBhvr>
                                    </p:animRot>
                                    <p:animRot by="240000">
                                      <p:cBhvr>
                                        <p:cTn id="8" dur="200" fill="hold">
                                          <p:stCondLst>
                                            <p:cond delay="400"/>
                                          </p:stCondLst>
                                        </p:cTn>
                                        <p:tgtEl>
                                          <p:spTgt spid="19"/>
                                        </p:tgtEl>
                                        <p:attrNameLst>
                                          <p:attrName>r</p:attrName>
                                        </p:attrNameLst>
                                      </p:cBhvr>
                                    </p:animRot>
                                    <p:animRot by="-240000">
                                      <p:cBhvr>
                                        <p:cTn id="9" dur="200" fill="hold">
                                          <p:stCondLst>
                                            <p:cond delay="600"/>
                                          </p:stCondLst>
                                        </p:cTn>
                                        <p:tgtEl>
                                          <p:spTgt spid="19"/>
                                        </p:tgtEl>
                                        <p:attrNameLst>
                                          <p:attrName>r</p:attrName>
                                        </p:attrNameLst>
                                      </p:cBhvr>
                                    </p:animRot>
                                    <p:animRot by="120000">
                                      <p:cBhvr>
                                        <p:cTn id="10" dur="200" fill="hold">
                                          <p:stCondLst>
                                            <p:cond delay="800"/>
                                          </p:stCondLst>
                                        </p:cTn>
                                        <p:tgtEl>
                                          <p:spTgt spid="19"/>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anim calcmode="lin" valueType="num">
                                      <p:cBhvr>
                                        <p:cTn id="15" dur="500" fill="hold"/>
                                        <p:tgtEl>
                                          <p:spTgt spid="25"/>
                                        </p:tgtEl>
                                        <p:attrNameLst>
                                          <p:attrName>ppt_w</p:attrName>
                                        </p:attrNameLst>
                                      </p:cBhvr>
                                      <p:tavLst>
                                        <p:tav tm="0">
                                          <p:val>
                                            <p:fltVal val="0"/>
                                          </p:val>
                                        </p:tav>
                                        <p:tav tm="100000">
                                          <p:val>
                                            <p:strVal val="#ppt_w"/>
                                          </p:val>
                                        </p:tav>
                                      </p:tavLst>
                                    </p:anim>
                                    <p:anim calcmode="lin" valueType="num">
                                      <p:cBhvr>
                                        <p:cTn id="16" dur="500" fill="hold"/>
                                        <p:tgtEl>
                                          <p:spTgt spid="25"/>
                                        </p:tgtEl>
                                        <p:attrNameLst>
                                          <p:attrName>ppt_h</p:attrName>
                                        </p:attrNameLst>
                                      </p:cBhvr>
                                      <p:tavLst>
                                        <p:tav tm="0">
                                          <p:val>
                                            <p:fltVal val="0"/>
                                          </p:val>
                                        </p:tav>
                                        <p:tav tm="100000">
                                          <p:val>
                                            <p:strVal val="#ppt_h"/>
                                          </p:val>
                                        </p:tav>
                                      </p:tavLst>
                                    </p:anim>
                                    <p:animEffect transition="in" filter="fade">
                                      <p:cBhvr>
                                        <p:cTn id="17" dur="500"/>
                                        <p:tgtEl>
                                          <p:spTgt spid="25"/>
                                        </p:tgtEl>
                                      </p:cBhvr>
                                    </p:animEffect>
                                  </p:childTnLst>
                                </p:cTn>
                              </p:par>
                            </p:childTnLst>
                          </p:cTn>
                        </p:par>
                        <p:par>
                          <p:cTn id="18" fill="hold">
                            <p:stCondLst>
                              <p:cond delay="500"/>
                            </p:stCondLst>
                            <p:childTnLst>
                              <p:par>
                                <p:cTn id="19" presetID="14" presetClass="entr" presetSubtype="10" fill="hold" grpId="0" nodeType="after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randombar(horizontal)">
                                      <p:cBhvr>
                                        <p:cTn id="21" dur="500"/>
                                        <p:tgtEl>
                                          <p:spTgt spid="31"/>
                                        </p:tgtEl>
                                      </p:cBhvr>
                                    </p:animEffect>
                                  </p:childTnLst>
                                </p:cTn>
                              </p:par>
                              <p:par>
                                <p:cTn id="22" presetID="22" presetClass="entr" presetSubtype="1"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up)">
                                      <p:cBhvr>
                                        <p:cTn id="24" dur="500"/>
                                        <p:tgtEl>
                                          <p:spTgt spid="9"/>
                                        </p:tgtEl>
                                      </p:cBhvr>
                                    </p:animEffect>
                                  </p:childTnLst>
                                </p:cTn>
                              </p:par>
                            </p:childTnLst>
                          </p:cTn>
                        </p:par>
                        <p:par>
                          <p:cTn id="25" fill="hold">
                            <p:stCondLst>
                              <p:cond delay="1000"/>
                            </p:stCondLst>
                            <p:childTnLst>
                              <p:par>
                                <p:cTn id="26" presetID="53" presetClass="entr" presetSubtype="16" fill="hold" nodeType="afterEffect">
                                  <p:stCondLst>
                                    <p:cond delay="0"/>
                                  </p:stCondLst>
                                  <p:childTnLst>
                                    <p:set>
                                      <p:cBhvr>
                                        <p:cTn id="27" dur="1" fill="hold">
                                          <p:stCondLst>
                                            <p:cond delay="0"/>
                                          </p:stCondLst>
                                        </p:cTn>
                                        <p:tgtEl>
                                          <p:spTgt spid="30"/>
                                        </p:tgtEl>
                                        <p:attrNameLst>
                                          <p:attrName>style.visibility</p:attrName>
                                        </p:attrNameLst>
                                      </p:cBhvr>
                                      <p:to>
                                        <p:strVal val="visible"/>
                                      </p:to>
                                    </p:set>
                                    <p:anim calcmode="lin" valueType="num">
                                      <p:cBhvr>
                                        <p:cTn id="28" dur="500" fill="hold"/>
                                        <p:tgtEl>
                                          <p:spTgt spid="30"/>
                                        </p:tgtEl>
                                        <p:attrNameLst>
                                          <p:attrName>ppt_w</p:attrName>
                                        </p:attrNameLst>
                                      </p:cBhvr>
                                      <p:tavLst>
                                        <p:tav tm="0">
                                          <p:val>
                                            <p:fltVal val="0"/>
                                          </p:val>
                                        </p:tav>
                                        <p:tav tm="100000">
                                          <p:val>
                                            <p:strVal val="#ppt_w"/>
                                          </p:val>
                                        </p:tav>
                                      </p:tavLst>
                                    </p:anim>
                                    <p:anim calcmode="lin" valueType="num">
                                      <p:cBhvr>
                                        <p:cTn id="29" dur="500" fill="hold"/>
                                        <p:tgtEl>
                                          <p:spTgt spid="30"/>
                                        </p:tgtEl>
                                        <p:attrNameLst>
                                          <p:attrName>ppt_h</p:attrName>
                                        </p:attrNameLst>
                                      </p:cBhvr>
                                      <p:tavLst>
                                        <p:tav tm="0">
                                          <p:val>
                                            <p:fltVal val="0"/>
                                          </p:val>
                                        </p:tav>
                                        <p:tav tm="100000">
                                          <p:val>
                                            <p:strVal val="#ppt_h"/>
                                          </p:val>
                                        </p:tav>
                                      </p:tavLst>
                                    </p:anim>
                                    <p:animEffect transition="in" filter="fade">
                                      <p:cBhvr>
                                        <p:cTn id="30" dur="500"/>
                                        <p:tgtEl>
                                          <p:spTgt spid="30"/>
                                        </p:tgtEl>
                                      </p:cBhvr>
                                    </p:animEffect>
                                  </p:childTnLst>
                                </p:cTn>
                              </p:par>
                            </p:childTnLst>
                          </p:cTn>
                        </p:par>
                        <p:par>
                          <p:cTn id="31" fill="hold">
                            <p:stCondLst>
                              <p:cond delay="1500"/>
                            </p:stCondLst>
                            <p:childTnLst>
                              <p:par>
                                <p:cTn id="32" presetID="31" presetClass="entr" presetSubtype="0" fill="hold" grpId="0" nodeType="afterEffect">
                                  <p:stCondLst>
                                    <p:cond delay="0"/>
                                  </p:stCondLst>
                                  <p:childTnLst>
                                    <p:set>
                                      <p:cBhvr>
                                        <p:cTn id="33" dur="1" fill="hold">
                                          <p:stCondLst>
                                            <p:cond delay="0"/>
                                          </p:stCondLst>
                                        </p:cTn>
                                        <p:tgtEl>
                                          <p:spTgt spid="50"/>
                                        </p:tgtEl>
                                        <p:attrNameLst>
                                          <p:attrName>style.visibility</p:attrName>
                                        </p:attrNameLst>
                                      </p:cBhvr>
                                      <p:to>
                                        <p:strVal val="visible"/>
                                      </p:to>
                                    </p:set>
                                    <p:anim calcmode="lin" valueType="num">
                                      <p:cBhvr>
                                        <p:cTn id="34" dur="1000" fill="hold"/>
                                        <p:tgtEl>
                                          <p:spTgt spid="50"/>
                                        </p:tgtEl>
                                        <p:attrNameLst>
                                          <p:attrName>ppt_w</p:attrName>
                                        </p:attrNameLst>
                                      </p:cBhvr>
                                      <p:tavLst>
                                        <p:tav tm="0">
                                          <p:val>
                                            <p:fltVal val="0"/>
                                          </p:val>
                                        </p:tav>
                                        <p:tav tm="100000">
                                          <p:val>
                                            <p:strVal val="#ppt_w"/>
                                          </p:val>
                                        </p:tav>
                                      </p:tavLst>
                                    </p:anim>
                                    <p:anim calcmode="lin" valueType="num">
                                      <p:cBhvr>
                                        <p:cTn id="35" dur="1000" fill="hold"/>
                                        <p:tgtEl>
                                          <p:spTgt spid="50"/>
                                        </p:tgtEl>
                                        <p:attrNameLst>
                                          <p:attrName>ppt_h</p:attrName>
                                        </p:attrNameLst>
                                      </p:cBhvr>
                                      <p:tavLst>
                                        <p:tav tm="0">
                                          <p:val>
                                            <p:fltVal val="0"/>
                                          </p:val>
                                        </p:tav>
                                        <p:tav tm="100000">
                                          <p:val>
                                            <p:strVal val="#ppt_h"/>
                                          </p:val>
                                        </p:tav>
                                      </p:tavLst>
                                    </p:anim>
                                    <p:anim calcmode="lin" valueType="num">
                                      <p:cBhvr>
                                        <p:cTn id="36" dur="1000" fill="hold"/>
                                        <p:tgtEl>
                                          <p:spTgt spid="50"/>
                                        </p:tgtEl>
                                        <p:attrNameLst>
                                          <p:attrName>style.rotation</p:attrName>
                                        </p:attrNameLst>
                                      </p:cBhvr>
                                      <p:tavLst>
                                        <p:tav tm="0">
                                          <p:val>
                                            <p:fltVal val="90"/>
                                          </p:val>
                                        </p:tav>
                                        <p:tav tm="100000">
                                          <p:val>
                                            <p:fltVal val="0"/>
                                          </p:val>
                                        </p:tav>
                                      </p:tavLst>
                                    </p:anim>
                                    <p:animEffect transition="in" filter="fade">
                                      <p:cBhvr>
                                        <p:cTn id="37" dur="1000"/>
                                        <p:tgtEl>
                                          <p:spTgt spid="50"/>
                                        </p:tgtEl>
                                      </p:cBhvr>
                                    </p:animEffect>
                                  </p:childTnLst>
                                </p:cTn>
                              </p:par>
                            </p:childTnLst>
                          </p:cTn>
                        </p:par>
                        <p:par>
                          <p:cTn id="38" fill="hold">
                            <p:stCondLst>
                              <p:cond delay="2500"/>
                            </p:stCondLst>
                            <p:childTnLst>
                              <p:par>
                                <p:cTn id="39" presetID="14" presetClass="entr" presetSubtype="10" fill="hold" grpId="0" nodeType="afterEffect">
                                  <p:stCondLst>
                                    <p:cond delay="0"/>
                                  </p:stCondLst>
                                  <p:childTnLst>
                                    <p:set>
                                      <p:cBhvr>
                                        <p:cTn id="40" dur="1" fill="hold">
                                          <p:stCondLst>
                                            <p:cond delay="0"/>
                                          </p:stCondLst>
                                        </p:cTn>
                                        <p:tgtEl>
                                          <p:spTgt spid="35"/>
                                        </p:tgtEl>
                                        <p:attrNameLst>
                                          <p:attrName>style.visibility</p:attrName>
                                        </p:attrNameLst>
                                      </p:cBhvr>
                                      <p:to>
                                        <p:strVal val="visible"/>
                                      </p:to>
                                    </p:set>
                                    <p:animEffect transition="in" filter="randombar(horizontal)">
                                      <p:cBhvr>
                                        <p:cTn id="41" dur="500"/>
                                        <p:tgtEl>
                                          <p:spTgt spid="35"/>
                                        </p:tgtEl>
                                      </p:cBhvr>
                                    </p:animEffect>
                                  </p:childTnLst>
                                </p:cTn>
                              </p:par>
                              <p:par>
                                <p:cTn id="42" presetID="22" presetClass="entr" presetSubtype="4" fill="hold" nodeType="withEffect">
                                  <p:stCondLst>
                                    <p:cond delay="0"/>
                                  </p:stCondLst>
                                  <p:childTnLst>
                                    <p:set>
                                      <p:cBhvr>
                                        <p:cTn id="43" dur="1" fill="hold">
                                          <p:stCondLst>
                                            <p:cond delay="0"/>
                                          </p:stCondLst>
                                        </p:cTn>
                                        <p:tgtEl>
                                          <p:spTgt spid="37"/>
                                        </p:tgtEl>
                                        <p:attrNameLst>
                                          <p:attrName>style.visibility</p:attrName>
                                        </p:attrNameLst>
                                      </p:cBhvr>
                                      <p:to>
                                        <p:strVal val="visible"/>
                                      </p:to>
                                    </p:set>
                                    <p:animEffect transition="in" filter="wipe(down)">
                                      <p:cBhvr>
                                        <p:cTn id="44" dur="500"/>
                                        <p:tgtEl>
                                          <p:spTgt spid="37"/>
                                        </p:tgtEl>
                                      </p:cBhvr>
                                    </p:animEffect>
                                  </p:childTnLst>
                                </p:cTn>
                              </p:par>
                            </p:childTnLst>
                          </p:cTn>
                        </p:par>
                        <p:par>
                          <p:cTn id="45" fill="hold">
                            <p:stCondLst>
                              <p:cond delay="3000"/>
                            </p:stCondLst>
                            <p:childTnLst>
                              <p:par>
                                <p:cTn id="46" presetID="53" presetClass="entr" presetSubtype="16" fill="hold" nodeType="afterEffect">
                                  <p:stCondLst>
                                    <p:cond delay="0"/>
                                  </p:stCondLst>
                                  <p:childTnLst>
                                    <p:set>
                                      <p:cBhvr>
                                        <p:cTn id="47" dur="1" fill="hold">
                                          <p:stCondLst>
                                            <p:cond delay="0"/>
                                          </p:stCondLst>
                                        </p:cTn>
                                        <p:tgtEl>
                                          <p:spTgt spid="41"/>
                                        </p:tgtEl>
                                        <p:attrNameLst>
                                          <p:attrName>style.visibility</p:attrName>
                                        </p:attrNameLst>
                                      </p:cBhvr>
                                      <p:to>
                                        <p:strVal val="visible"/>
                                      </p:to>
                                    </p:set>
                                    <p:anim calcmode="lin" valueType="num">
                                      <p:cBhvr>
                                        <p:cTn id="48" dur="500" fill="hold"/>
                                        <p:tgtEl>
                                          <p:spTgt spid="41"/>
                                        </p:tgtEl>
                                        <p:attrNameLst>
                                          <p:attrName>ppt_w</p:attrName>
                                        </p:attrNameLst>
                                      </p:cBhvr>
                                      <p:tavLst>
                                        <p:tav tm="0">
                                          <p:val>
                                            <p:fltVal val="0"/>
                                          </p:val>
                                        </p:tav>
                                        <p:tav tm="100000">
                                          <p:val>
                                            <p:strVal val="#ppt_w"/>
                                          </p:val>
                                        </p:tav>
                                      </p:tavLst>
                                    </p:anim>
                                    <p:anim calcmode="lin" valueType="num">
                                      <p:cBhvr>
                                        <p:cTn id="49" dur="500" fill="hold"/>
                                        <p:tgtEl>
                                          <p:spTgt spid="41"/>
                                        </p:tgtEl>
                                        <p:attrNameLst>
                                          <p:attrName>ppt_h</p:attrName>
                                        </p:attrNameLst>
                                      </p:cBhvr>
                                      <p:tavLst>
                                        <p:tav tm="0">
                                          <p:val>
                                            <p:fltVal val="0"/>
                                          </p:val>
                                        </p:tav>
                                        <p:tav tm="100000">
                                          <p:val>
                                            <p:strVal val="#ppt_h"/>
                                          </p:val>
                                        </p:tav>
                                      </p:tavLst>
                                    </p:anim>
                                    <p:animEffect transition="in" filter="fade">
                                      <p:cBhvr>
                                        <p:cTn id="50" dur="500"/>
                                        <p:tgtEl>
                                          <p:spTgt spid="41"/>
                                        </p:tgtEl>
                                      </p:cBhvr>
                                    </p:animEffect>
                                  </p:childTnLst>
                                </p:cTn>
                              </p:par>
                            </p:childTnLst>
                          </p:cTn>
                        </p:par>
                        <p:par>
                          <p:cTn id="51" fill="hold">
                            <p:stCondLst>
                              <p:cond delay="3500"/>
                            </p:stCondLst>
                            <p:childTnLst>
                              <p:par>
                                <p:cTn id="52" presetID="14" presetClass="entr" presetSubtype="10" fill="hold" grpId="0" nodeType="afterEffect">
                                  <p:stCondLst>
                                    <p:cond delay="0"/>
                                  </p:stCondLst>
                                  <p:childTnLst>
                                    <p:set>
                                      <p:cBhvr>
                                        <p:cTn id="53" dur="1" fill="hold">
                                          <p:stCondLst>
                                            <p:cond delay="0"/>
                                          </p:stCondLst>
                                        </p:cTn>
                                        <p:tgtEl>
                                          <p:spTgt spid="42"/>
                                        </p:tgtEl>
                                        <p:attrNameLst>
                                          <p:attrName>style.visibility</p:attrName>
                                        </p:attrNameLst>
                                      </p:cBhvr>
                                      <p:to>
                                        <p:strVal val="visible"/>
                                      </p:to>
                                    </p:set>
                                    <p:animEffect transition="in" filter="randombar(horizontal)">
                                      <p:cBhvr>
                                        <p:cTn id="54" dur="500"/>
                                        <p:tgtEl>
                                          <p:spTgt spid="42"/>
                                        </p:tgtEl>
                                      </p:cBhvr>
                                    </p:animEffect>
                                  </p:childTnLst>
                                </p:cTn>
                              </p:par>
                              <p:par>
                                <p:cTn id="55" presetID="22" presetClass="entr" presetSubtype="1" fill="hold" nodeType="withEffect">
                                  <p:stCondLst>
                                    <p:cond delay="0"/>
                                  </p:stCondLst>
                                  <p:childTnLst>
                                    <p:set>
                                      <p:cBhvr>
                                        <p:cTn id="56" dur="1" fill="hold">
                                          <p:stCondLst>
                                            <p:cond delay="0"/>
                                          </p:stCondLst>
                                        </p:cTn>
                                        <p:tgtEl>
                                          <p:spTgt spid="43"/>
                                        </p:tgtEl>
                                        <p:attrNameLst>
                                          <p:attrName>style.visibility</p:attrName>
                                        </p:attrNameLst>
                                      </p:cBhvr>
                                      <p:to>
                                        <p:strVal val="visible"/>
                                      </p:to>
                                    </p:set>
                                    <p:animEffect transition="in" filter="wipe(up)">
                                      <p:cBhvr>
                                        <p:cTn id="57" dur="500"/>
                                        <p:tgtEl>
                                          <p:spTgt spid="43"/>
                                        </p:tgtEl>
                                      </p:cBhvr>
                                    </p:animEffect>
                                  </p:childTnLst>
                                </p:cTn>
                              </p:par>
                            </p:childTnLst>
                          </p:cTn>
                        </p:par>
                        <p:par>
                          <p:cTn id="58" fill="hold">
                            <p:stCondLst>
                              <p:cond delay="4000"/>
                            </p:stCondLst>
                            <p:childTnLst>
                              <p:par>
                                <p:cTn id="59" presetID="53" presetClass="entr" presetSubtype="16" fill="hold" nodeType="afterEffect">
                                  <p:stCondLst>
                                    <p:cond delay="0"/>
                                  </p:stCondLst>
                                  <p:childTnLst>
                                    <p:set>
                                      <p:cBhvr>
                                        <p:cTn id="60" dur="1" fill="hold">
                                          <p:stCondLst>
                                            <p:cond delay="0"/>
                                          </p:stCondLst>
                                        </p:cTn>
                                        <p:tgtEl>
                                          <p:spTgt spid="44"/>
                                        </p:tgtEl>
                                        <p:attrNameLst>
                                          <p:attrName>style.visibility</p:attrName>
                                        </p:attrNameLst>
                                      </p:cBhvr>
                                      <p:to>
                                        <p:strVal val="visible"/>
                                      </p:to>
                                    </p:set>
                                    <p:anim calcmode="lin" valueType="num">
                                      <p:cBhvr>
                                        <p:cTn id="61" dur="500" fill="hold"/>
                                        <p:tgtEl>
                                          <p:spTgt spid="44"/>
                                        </p:tgtEl>
                                        <p:attrNameLst>
                                          <p:attrName>ppt_w</p:attrName>
                                        </p:attrNameLst>
                                      </p:cBhvr>
                                      <p:tavLst>
                                        <p:tav tm="0">
                                          <p:val>
                                            <p:fltVal val="0"/>
                                          </p:val>
                                        </p:tav>
                                        <p:tav tm="100000">
                                          <p:val>
                                            <p:strVal val="#ppt_w"/>
                                          </p:val>
                                        </p:tav>
                                      </p:tavLst>
                                    </p:anim>
                                    <p:anim calcmode="lin" valueType="num">
                                      <p:cBhvr>
                                        <p:cTn id="62" dur="500" fill="hold"/>
                                        <p:tgtEl>
                                          <p:spTgt spid="44"/>
                                        </p:tgtEl>
                                        <p:attrNameLst>
                                          <p:attrName>ppt_h</p:attrName>
                                        </p:attrNameLst>
                                      </p:cBhvr>
                                      <p:tavLst>
                                        <p:tav tm="0">
                                          <p:val>
                                            <p:fltVal val="0"/>
                                          </p:val>
                                        </p:tav>
                                        <p:tav tm="100000">
                                          <p:val>
                                            <p:strVal val="#ppt_h"/>
                                          </p:val>
                                        </p:tav>
                                      </p:tavLst>
                                    </p:anim>
                                    <p:animEffect transition="in" filter="fade">
                                      <p:cBhvr>
                                        <p:cTn id="63" dur="500"/>
                                        <p:tgtEl>
                                          <p:spTgt spid="44"/>
                                        </p:tgtEl>
                                      </p:cBhvr>
                                    </p:animEffect>
                                  </p:childTnLst>
                                </p:cTn>
                              </p:par>
                            </p:childTnLst>
                          </p:cTn>
                        </p:par>
                        <p:par>
                          <p:cTn id="64" fill="hold">
                            <p:stCondLst>
                              <p:cond delay="4500"/>
                            </p:stCondLst>
                            <p:childTnLst>
                              <p:par>
                                <p:cTn id="65" presetID="31" presetClass="entr" presetSubtype="0" fill="hold" grpId="0" nodeType="afterEffect">
                                  <p:stCondLst>
                                    <p:cond delay="0"/>
                                  </p:stCondLst>
                                  <p:childTnLst>
                                    <p:set>
                                      <p:cBhvr>
                                        <p:cTn id="66" dur="1" fill="hold">
                                          <p:stCondLst>
                                            <p:cond delay="0"/>
                                          </p:stCondLst>
                                        </p:cTn>
                                        <p:tgtEl>
                                          <p:spTgt spid="51"/>
                                        </p:tgtEl>
                                        <p:attrNameLst>
                                          <p:attrName>style.visibility</p:attrName>
                                        </p:attrNameLst>
                                      </p:cBhvr>
                                      <p:to>
                                        <p:strVal val="visible"/>
                                      </p:to>
                                    </p:set>
                                    <p:anim calcmode="lin" valueType="num">
                                      <p:cBhvr>
                                        <p:cTn id="67" dur="1000" fill="hold"/>
                                        <p:tgtEl>
                                          <p:spTgt spid="51"/>
                                        </p:tgtEl>
                                        <p:attrNameLst>
                                          <p:attrName>ppt_w</p:attrName>
                                        </p:attrNameLst>
                                      </p:cBhvr>
                                      <p:tavLst>
                                        <p:tav tm="0">
                                          <p:val>
                                            <p:fltVal val="0"/>
                                          </p:val>
                                        </p:tav>
                                        <p:tav tm="100000">
                                          <p:val>
                                            <p:strVal val="#ppt_w"/>
                                          </p:val>
                                        </p:tav>
                                      </p:tavLst>
                                    </p:anim>
                                    <p:anim calcmode="lin" valueType="num">
                                      <p:cBhvr>
                                        <p:cTn id="68" dur="1000" fill="hold"/>
                                        <p:tgtEl>
                                          <p:spTgt spid="51"/>
                                        </p:tgtEl>
                                        <p:attrNameLst>
                                          <p:attrName>ppt_h</p:attrName>
                                        </p:attrNameLst>
                                      </p:cBhvr>
                                      <p:tavLst>
                                        <p:tav tm="0">
                                          <p:val>
                                            <p:fltVal val="0"/>
                                          </p:val>
                                        </p:tav>
                                        <p:tav tm="100000">
                                          <p:val>
                                            <p:strVal val="#ppt_h"/>
                                          </p:val>
                                        </p:tav>
                                      </p:tavLst>
                                    </p:anim>
                                    <p:anim calcmode="lin" valueType="num">
                                      <p:cBhvr>
                                        <p:cTn id="69" dur="1000" fill="hold"/>
                                        <p:tgtEl>
                                          <p:spTgt spid="51"/>
                                        </p:tgtEl>
                                        <p:attrNameLst>
                                          <p:attrName>style.rotation</p:attrName>
                                        </p:attrNameLst>
                                      </p:cBhvr>
                                      <p:tavLst>
                                        <p:tav tm="0">
                                          <p:val>
                                            <p:fltVal val="90"/>
                                          </p:val>
                                        </p:tav>
                                        <p:tav tm="100000">
                                          <p:val>
                                            <p:fltVal val="0"/>
                                          </p:val>
                                        </p:tav>
                                      </p:tavLst>
                                    </p:anim>
                                    <p:animEffect transition="in" filter="fade">
                                      <p:cBhvr>
                                        <p:cTn id="70" dur="1000"/>
                                        <p:tgtEl>
                                          <p:spTgt spid="51"/>
                                        </p:tgtEl>
                                      </p:cBhvr>
                                    </p:animEffect>
                                  </p:childTnLst>
                                </p:cTn>
                              </p:par>
                            </p:childTnLst>
                          </p:cTn>
                        </p:par>
                        <p:par>
                          <p:cTn id="71" fill="hold">
                            <p:stCondLst>
                              <p:cond delay="5500"/>
                            </p:stCondLst>
                            <p:childTnLst>
                              <p:par>
                                <p:cTn id="72" presetID="14" presetClass="entr" presetSubtype="10" fill="hold" grpId="0" nodeType="afterEffect">
                                  <p:stCondLst>
                                    <p:cond delay="0"/>
                                  </p:stCondLst>
                                  <p:childTnLst>
                                    <p:set>
                                      <p:cBhvr>
                                        <p:cTn id="73" dur="1" fill="hold">
                                          <p:stCondLst>
                                            <p:cond delay="0"/>
                                          </p:stCondLst>
                                        </p:cTn>
                                        <p:tgtEl>
                                          <p:spTgt spid="45"/>
                                        </p:tgtEl>
                                        <p:attrNameLst>
                                          <p:attrName>style.visibility</p:attrName>
                                        </p:attrNameLst>
                                      </p:cBhvr>
                                      <p:to>
                                        <p:strVal val="visible"/>
                                      </p:to>
                                    </p:set>
                                    <p:animEffect transition="in" filter="randombar(horizontal)">
                                      <p:cBhvr>
                                        <p:cTn id="74"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42" grpId="0"/>
      <p:bldP spid="50" grpId="0" animBg="1"/>
      <p:bldP spid="35" grpId="0"/>
      <p:bldP spid="51" grpId="0" animBg="1"/>
      <p:bldP spid="45" grpId="0"/>
      <p:bldP spid="1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4" y="0"/>
            <a:ext cx="9141291" cy="5143500"/>
          </a:xfrm>
          <a:prstGeom prst="rect">
            <a:avLst/>
          </a:prstGeom>
        </p:spPr>
      </p:pic>
      <p:sp>
        <p:nvSpPr>
          <p:cNvPr id="22" name="任意多边形 21"/>
          <p:cNvSpPr/>
          <p:nvPr>
            <p:custDataLst>
              <p:tags r:id="rId1"/>
            </p:custDataLst>
          </p:nvPr>
        </p:nvSpPr>
        <p:spPr>
          <a:xfrm>
            <a:off x="1771095" y="790112"/>
            <a:ext cx="5743852" cy="1630717"/>
          </a:xfrm>
          <a:prstGeom prst="wedgeRoundRectCallout">
            <a:avLst>
              <a:gd name="adj1" fmla="val 2042"/>
              <a:gd name="adj2" fmla="val 68488"/>
              <a:gd name="adj3" fmla="val 16667"/>
            </a:avLst>
          </a:prstGeom>
          <a:solidFill>
            <a:schemeClr val="accent5">
              <a:lumMod val="40000"/>
              <a:lumOff val="60000"/>
            </a:schemeClr>
          </a:solidFill>
          <a:ln w="19050" cap="flat" cmpd="sng" algn="ctr">
            <a:solidFill>
              <a:srgbClr val="F3483F"/>
            </a:solidFill>
            <a:prstDash val="solid"/>
            <a:miter lim="800000"/>
          </a:ln>
          <a:effectLst/>
        </p:spPr>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3000" b="0" i="0" u="none" strike="noStrike" kern="0" cap="none" spc="300" normalizeH="0" baseline="0" noProof="0" dirty="0">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L</a:t>
            </a:r>
            <a:r>
              <a:rPr lang="en-US" altLang="zh-CN" sz="3000" kern="0" spc="300" dirty="0">
                <a:solidFill>
                  <a:srgbClr val="002060"/>
                </a:solidFill>
                <a:effectLst>
                  <a:glow rad="63500">
                    <a:schemeClr val="accent1">
                      <a:satMod val="175000"/>
                      <a:alpha val="40000"/>
                    </a:schemeClr>
                  </a:glow>
                  <a:reflection blurRad="6350" stA="55000" endA="300" endPos="45500" dir="5400000" sy="-100000" algn="bl" rotWithShape="0"/>
                </a:effectLst>
                <a:latin typeface="UTM American Sans" panose="02040603050506020204" pitchFamily="18" charset="0"/>
                <a:ea typeface="华文隶书" panose="02010800040101010101" pitchFamily="2" charset="-122"/>
                <a:cs typeface="Microsoft New Tai Lue" panose="020B0502040204020203" pitchFamily="34" charset="0"/>
              </a:rPr>
              <a:t>à </a:t>
            </a:r>
            <a:r>
              <a:rPr lang="en-US" altLang="zh-CN" sz="3000" kern="0" spc="300" dirty="0" err="1">
                <a:solidFill>
                  <a:srgbClr val="002060"/>
                </a:solidFill>
                <a:effectLst>
                  <a:glow rad="63500">
                    <a:schemeClr val="accent1">
                      <a:satMod val="175000"/>
                      <a:alpha val="40000"/>
                    </a:schemeClr>
                  </a:glow>
                  <a:reflection blurRad="6350" stA="55000" endA="300" endPos="45500" dir="5400000" sy="-100000" algn="bl" rotWithShape="0"/>
                </a:effectLst>
                <a:latin typeface="UTM American Sans" panose="02040603050506020204" pitchFamily="18" charset="0"/>
                <a:ea typeface="华文隶书" panose="02010800040101010101" pitchFamily="2" charset="-122"/>
                <a:cs typeface="Microsoft New Tai Lue" panose="020B0502040204020203" pitchFamily="34" charset="0"/>
              </a:rPr>
              <a:t>một</a:t>
            </a:r>
            <a:r>
              <a:rPr lang="en-US" altLang="zh-CN" sz="3000" kern="0" spc="300" dirty="0">
                <a:solidFill>
                  <a:srgbClr val="002060"/>
                </a:solidFill>
                <a:effectLst>
                  <a:glow rad="63500">
                    <a:schemeClr val="accent1">
                      <a:satMod val="175000"/>
                      <a:alpha val="40000"/>
                    </a:schemeClr>
                  </a:glow>
                  <a:reflection blurRad="6350" stA="55000" endA="300" endPos="45500" dir="5400000" sy="-100000" algn="bl" rotWithShape="0"/>
                </a:effectLst>
                <a:latin typeface="UTM American Sans" panose="02040603050506020204" pitchFamily="18" charset="0"/>
                <a:ea typeface="华文隶书" panose="02010800040101010101" pitchFamily="2" charset="-122"/>
                <a:cs typeface="Microsoft New Tai Lue" panose="020B0502040204020203" pitchFamily="34" charset="0"/>
              </a:rPr>
              <a:t> </a:t>
            </a:r>
            <a:r>
              <a:rPr lang="en-US" altLang="zh-CN" sz="3000" kern="0" spc="300" dirty="0" err="1">
                <a:solidFill>
                  <a:srgbClr val="002060"/>
                </a:solidFill>
                <a:effectLst>
                  <a:glow rad="63500">
                    <a:schemeClr val="accent1">
                      <a:satMod val="175000"/>
                      <a:alpha val="40000"/>
                    </a:schemeClr>
                  </a:glow>
                  <a:reflection blurRad="6350" stA="55000" endA="300" endPos="45500" dir="5400000" sy="-100000" algn="bl" rotWithShape="0"/>
                </a:effectLst>
                <a:latin typeface="UTM American Sans" panose="02040603050506020204" pitchFamily="18" charset="0"/>
                <a:ea typeface="华文隶书" panose="02010800040101010101" pitchFamily="2" charset="-122"/>
                <a:cs typeface="Microsoft New Tai Lue" panose="020B0502040204020203" pitchFamily="34" charset="0"/>
              </a:rPr>
              <a:t>học</a:t>
            </a:r>
            <a:r>
              <a:rPr lang="en-US" altLang="zh-CN" sz="3000" kern="0" spc="300" dirty="0">
                <a:solidFill>
                  <a:srgbClr val="002060"/>
                </a:solidFill>
                <a:effectLst>
                  <a:glow rad="63500">
                    <a:schemeClr val="accent1">
                      <a:satMod val="175000"/>
                      <a:alpha val="40000"/>
                    </a:schemeClr>
                  </a:glow>
                  <a:reflection blurRad="6350" stA="55000" endA="300" endPos="45500" dir="5400000" sy="-100000" algn="bl" rotWithShape="0"/>
                </a:effectLst>
                <a:latin typeface="UTM American Sans" panose="02040603050506020204" pitchFamily="18" charset="0"/>
                <a:ea typeface="华文隶书" panose="02010800040101010101" pitchFamily="2" charset="-122"/>
                <a:cs typeface="Microsoft New Tai Lue" panose="020B0502040204020203" pitchFamily="34" charset="0"/>
              </a:rPr>
              <a:t> </a:t>
            </a:r>
            <a:r>
              <a:rPr lang="en-US" altLang="zh-CN" sz="3000" kern="0" spc="300" dirty="0" err="1">
                <a:solidFill>
                  <a:srgbClr val="002060"/>
                </a:solidFill>
                <a:effectLst>
                  <a:glow rad="63500">
                    <a:schemeClr val="accent1">
                      <a:satMod val="175000"/>
                      <a:alpha val="40000"/>
                    </a:schemeClr>
                  </a:glow>
                  <a:reflection blurRad="6350" stA="55000" endA="300" endPos="45500" dir="5400000" sy="-100000" algn="bl" rotWithShape="0"/>
                </a:effectLst>
                <a:latin typeface="UTM American Sans" panose="02040603050506020204" pitchFamily="18" charset="0"/>
                <a:ea typeface="华文隶书" panose="02010800040101010101" pitchFamily="2" charset="-122"/>
                <a:cs typeface="Microsoft New Tai Lue" panose="020B0502040204020203" pitchFamily="34" charset="0"/>
              </a:rPr>
              <a:t>sinh</a:t>
            </a:r>
            <a:r>
              <a:rPr lang="en-US" altLang="zh-CN" sz="3000" kern="0" spc="300" dirty="0">
                <a:solidFill>
                  <a:srgbClr val="002060"/>
                </a:solidFill>
                <a:effectLst>
                  <a:glow rad="63500">
                    <a:schemeClr val="accent1">
                      <a:satMod val="175000"/>
                      <a:alpha val="40000"/>
                    </a:schemeClr>
                  </a:glow>
                  <a:reflection blurRad="6350" stA="55000" endA="300" endPos="45500" dir="5400000" sy="-100000" algn="bl" rotWithShape="0"/>
                </a:effectLst>
                <a:latin typeface="UTM American Sans" panose="02040603050506020204" pitchFamily="18" charset="0"/>
                <a:ea typeface="华文隶书" panose="02010800040101010101" pitchFamily="2" charset="-122"/>
                <a:cs typeface="Microsoft New Tai Lue" panose="020B0502040204020203" pitchFamily="34" charset="0"/>
              </a:rPr>
              <a:t>, </a:t>
            </a:r>
            <a:r>
              <a:rPr lang="en-US" altLang="zh-CN" sz="3000" kern="0" spc="300" dirty="0" err="1">
                <a:solidFill>
                  <a:srgbClr val="002060"/>
                </a:solidFill>
                <a:effectLst>
                  <a:glow rad="63500">
                    <a:schemeClr val="accent1">
                      <a:satMod val="175000"/>
                      <a:alpha val="40000"/>
                    </a:schemeClr>
                  </a:glow>
                  <a:reflection blurRad="6350" stA="55000" endA="300" endPos="45500" dir="5400000" sy="-100000" algn="bl" rotWithShape="0"/>
                </a:effectLst>
                <a:latin typeface="UTM American Sans" panose="02040603050506020204" pitchFamily="18" charset="0"/>
                <a:ea typeface="华文隶书" panose="02010800040101010101" pitchFamily="2" charset="-122"/>
                <a:cs typeface="Microsoft New Tai Lue" panose="020B0502040204020203" pitchFamily="34" charset="0"/>
              </a:rPr>
              <a:t>em</a:t>
            </a:r>
            <a:r>
              <a:rPr lang="en-US" altLang="zh-CN" sz="3000" kern="0" spc="300" dirty="0">
                <a:solidFill>
                  <a:srgbClr val="002060"/>
                </a:solidFill>
                <a:effectLst>
                  <a:glow rad="63500">
                    <a:schemeClr val="accent1">
                      <a:satMod val="175000"/>
                      <a:alpha val="40000"/>
                    </a:schemeClr>
                  </a:glow>
                  <a:reflection blurRad="6350" stA="55000" endA="300" endPos="45500" dir="5400000" sy="-100000" algn="bl" rotWithShape="0"/>
                </a:effectLst>
                <a:latin typeface="UTM American Sans" panose="02040603050506020204" pitchFamily="18" charset="0"/>
                <a:ea typeface="华文隶书" panose="02010800040101010101" pitchFamily="2" charset="-122"/>
                <a:cs typeface="Microsoft New Tai Lue" panose="020B0502040204020203" pitchFamily="34" charset="0"/>
              </a:rPr>
              <a:t> </a:t>
            </a:r>
            <a:r>
              <a:rPr lang="en-US" altLang="zh-CN" sz="3000" kern="0" spc="300" dirty="0" err="1">
                <a:solidFill>
                  <a:srgbClr val="002060"/>
                </a:solidFill>
                <a:effectLst>
                  <a:glow rad="63500">
                    <a:schemeClr val="accent1">
                      <a:satMod val="175000"/>
                      <a:alpha val="40000"/>
                    </a:schemeClr>
                  </a:glow>
                  <a:reflection blurRad="6350" stA="55000" endA="300" endPos="45500" dir="5400000" sy="-100000" algn="bl" rotWithShape="0"/>
                </a:effectLst>
                <a:latin typeface="UTM American Sans" panose="02040603050506020204" pitchFamily="18" charset="0"/>
                <a:ea typeface="华文隶书" panose="02010800040101010101" pitchFamily="2" charset="-122"/>
                <a:cs typeface="Microsoft New Tai Lue" panose="020B0502040204020203" pitchFamily="34" charset="0"/>
              </a:rPr>
              <a:t>cần</a:t>
            </a:r>
            <a:r>
              <a:rPr lang="en-US" altLang="zh-CN" sz="3000" kern="0" spc="300" dirty="0">
                <a:solidFill>
                  <a:srgbClr val="002060"/>
                </a:solidFill>
                <a:effectLst>
                  <a:glow rad="63500">
                    <a:schemeClr val="accent1">
                      <a:satMod val="175000"/>
                      <a:alpha val="40000"/>
                    </a:schemeClr>
                  </a:glow>
                  <a:reflection blurRad="6350" stA="55000" endA="300" endPos="45500" dir="5400000" sy="-100000" algn="bl" rotWithShape="0"/>
                </a:effectLst>
                <a:latin typeface="UTM American Sans" panose="02040603050506020204" pitchFamily="18" charset="0"/>
                <a:ea typeface="华文隶书" panose="02010800040101010101" pitchFamily="2" charset="-122"/>
                <a:cs typeface="Microsoft New Tai Lue" panose="020B0502040204020203" pitchFamily="34" charset="0"/>
              </a:rPr>
              <a:t> </a:t>
            </a:r>
            <a:r>
              <a:rPr lang="en-US" altLang="zh-CN" sz="3000" kern="0" spc="300" dirty="0" err="1">
                <a:solidFill>
                  <a:srgbClr val="002060"/>
                </a:solidFill>
                <a:effectLst>
                  <a:glow rad="63500">
                    <a:schemeClr val="accent1">
                      <a:satMod val="175000"/>
                      <a:alpha val="40000"/>
                    </a:schemeClr>
                  </a:glow>
                  <a:reflection blurRad="6350" stA="55000" endA="300" endPos="45500" dir="5400000" sy="-100000" algn="bl" rotWithShape="0"/>
                </a:effectLst>
                <a:latin typeface="UTM American Sans" panose="02040603050506020204" pitchFamily="18" charset="0"/>
                <a:ea typeface="华文隶书" panose="02010800040101010101" pitchFamily="2" charset="-122"/>
                <a:cs typeface="Microsoft New Tai Lue" panose="020B0502040204020203" pitchFamily="34" charset="0"/>
              </a:rPr>
              <a:t>rèn</a:t>
            </a:r>
            <a:r>
              <a:rPr lang="en-US" altLang="zh-CN" sz="3000" kern="0" spc="300" dirty="0">
                <a:solidFill>
                  <a:srgbClr val="002060"/>
                </a:solidFill>
                <a:effectLst>
                  <a:glow rad="63500">
                    <a:schemeClr val="accent1">
                      <a:satMod val="175000"/>
                      <a:alpha val="40000"/>
                    </a:schemeClr>
                  </a:glow>
                  <a:reflection blurRad="6350" stA="55000" endA="300" endPos="45500" dir="5400000" sy="-100000" algn="bl" rotWithShape="0"/>
                </a:effectLst>
                <a:latin typeface="UTM American Sans" panose="02040603050506020204" pitchFamily="18" charset="0"/>
                <a:ea typeface="华文隶书" panose="02010800040101010101" pitchFamily="2" charset="-122"/>
                <a:cs typeface="Microsoft New Tai Lue" panose="020B0502040204020203" pitchFamily="34" charset="0"/>
              </a:rPr>
              <a:t> </a:t>
            </a:r>
            <a:r>
              <a:rPr lang="en-US" altLang="zh-CN" sz="3000" kern="0" spc="300" dirty="0" err="1">
                <a:solidFill>
                  <a:srgbClr val="002060"/>
                </a:solidFill>
                <a:effectLst>
                  <a:glow rad="63500">
                    <a:schemeClr val="accent1">
                      <a:satMod val="175000"/>
                      <a:alpha val="40000"/>
                    </a:schemeClr>
                  </a:glow>
                  <a:reflection blurRad="6350" stA="55000" endA="300" endPos="45500" dir="5400000" sy="-100000" algn="bl" rotWithShape="0"/>
                </a:effectLst>
                <a:latin typeface="UTM American Sans" panose="02040603050506020204" pitchFamily="18" charset="0"/>
                <a:ea typeface="华文隶书" panose="02010800040101010101" pitchFamily="2" charset="-122"/>
                <a:cs typeface="Microsoft New Tai Lue" panose="020B0502040204020203" pitchFamily="34" charset="0"/>
              </a:rPr>
              <a:t>luyện</a:t>
            </a:r>
            <a:r>
              <a:rPr lang="en-US" altLang="zh-CN" sz="3000" kern="0" spc="300" dirty="0">
                <a:solidFill>
                  <a:srgbClr val="002060"/>
                </a:solidFill>
                <a:effectLst>
                  <a:glow rad="63500">
                    <a:schemeClr val="accent1">
                      <a:satMod val="175000"/>
                      <a:alpha val="40000"/>
                    </a:schemeClr>
                  </a:glow>
                  <a:reflection blurRad="6350" stA="55000" endA="300" endPos="45500" dir="5400000" sy="-100000" algn="bl" rotWithShape="0"/>
                </a:effectLst>
                <a:latin typeface="UTM American Sans" panose="02040603050506020204" pitchFamily="18" charset="0"/>
                <a:ea typeface="华文隶书" panose="02010800040101010101" pitchFamily="2" charset="-122"/>
                <a:cs typeface="Microsoft New Tai Lue" panose="020B0502040204020203" pitchFamily="34" charset="0"/>
              </a:rPr>
              <a:t> ý </a:t>
            </a:r>
            <a:r>
              <a:rPr lang="en-US" altLang="zh-CN" sz="3000" kern="0" spc="300" dirty="0" err="1">
                <a:solidFill>
                  <a:srgbClr val="002060"/>
                </a:solidFill>
                <a:effectLst>
                  <a:glow rad="63500">
                    <a:schemeClr val="accent1">
                      <a:satMod val="175000"/>
                      <a:alpha val="40000"/>
                    </a:schemeClr>
                  </a:glow>
                  <a:reflection blurRad="6350" stA="55000" endA="300" endPos="45500" dir="5400000" sy="-100000" algn="bl" rotWithShape="0"/>
                </a:effectLst>
                <a:latin typeface="UTM American Sans" panose="02040603050506020204" pitchFamily="18" charset="0"/>
                <a:ea typeface="华文隶书" panose="02010800040101010101" pitchFamily="2" charset="-122"/>
                <a:cs typeface="Microsoft New Tai Lue" panose="020B0502040204020203" pitchFamily="34" charset="0"/>
              </a:rPr>
              <a:t>chí</a:t>
            </a:r>
            <a:r>
              <a:rPr lang="en-US" altLang="zh-CN" sz="3000" kern="0" spc="300" dirty="0">
                <a:solidFill>
                  <a:srgbClr val="002060"/>
                </a:solidFill>
                <a:effectLst>
                  <a:glow rad="63500">
                    <a:schemeClr val="accent1">
                      <a:satMod val="175000"/>
                      <a:alpha val="40000"/>
                    </a:schemeClr>
                  </a:glow>
                  <a:reflection blurRad="6350" stA="55000" endA="300" endPos="45500" dir="5400000" sy="-100000" algn="bl" rotWithShape="0"/>
                </a:effectLst>
                <a:latin typeface="UTM American Sans" panose="02040603050506020204" pitchFamily="18" charset="0"/>
                <a:ea typeface="华文隶书" panose="02010800040101010101" pitchFamily="2" charset="-122"/>
                <a:cs typeface="Microsoft New Tai Lue" panose="020B0502040204020203" pitchFamily="34" charset="0"/>
              </a:rPr>
              <a:t> </a:t>
            </a:r>
            <a:r>
              <a:rPr lang="en-US" altLang="zh-CN" sz="3000" kern="0" spc="300" dirty="0" err="1">
                <a:solidFill>
                  <a:srgbClr val="002060"/>
                </a:solidFill>
                <a:effectLst>
                  <a:glow rad="63500">
                    <a:schemeClr val="accent1">
                      <a:satMod val="175000"/>
                      <a:alpha val="40000"/>
                    </a:schemeClr>
                  </a:glow>
                  <a:reflection blurRad="6350" stA="55000" endA="300" endPos="45500" dir="5400000" sy="-100000" algn="bl" rotWithShape="0"/>
                </a:effectLst>
                <a:latin typeface="UTM American Sans" panose="02040603050506020204" pitchFamily="18" charset="0"/>
                <a:ea typeface="华文隶书" panose="02010800040101010101" pitchFamily="2" charset="-122"/>
                <a:cs typeface="Microsoft New Tai Lue" panose="020B0502040204020203" pitchFamily="34" charset="0"/>
              </a:rPr>
              <a:t>gì</a:t>
            </a:r>
            <a:r>
              <a:rPr lang="en-US" altLang="zh-CN" sz="3000" kern="0" spc="300" dirty="0">
                <a:solidFill>
                  <a:srgbClr val="002060"/>
                </a:solidFill>
                <a:effectLst>
                  <a:glow rad="63500">
                    <a:schemeClr val="accent1">
                      <a:satMod val="175000"/>
                      <a:alpha val="40000"/>
                    </a:schemeClr>
                  </a:glow>
                  <a:reflection blurRad="6350" stA="55000" endA="300" endPos="45500" dir="5400000" sy="-100000" algn="bl" rotWithShape="0"/>
                </a:effectLst>
                <a:latin typeface="UTM American Sans" panose="02040603050506020204" pitchFamily="18" charset="0"/>
                <a:ea typeface="华文隶书" panose="02010800040101010101" pitchFamily="2" charset="-122"/>
                <a:cs typeface="Microsoft New Tai Lue" panose="020B0502040204020203" pitchFamily="34" charset="0"/>
              </a:rPr>
              <a:t>?</a:t>
            </a:r>
            <a:endParaRPr kumimoji="0" lang="zh-CN" altLang="en-US" sz="3000" b="0" i="0" u="none" strike="noStrike" kern="0" cap="none" spc="300" normalizeH="0" baseline="0" noProof="0" dirty="0">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endParaRPr>
          </a:p>
        </p:txBody>
      </p:sp>
      <p:pic>
        <p:nvPicPr>
          <p:cNvPr id="4" name="Picture 3" descr="A picture containing text, container&#10;&#10;Description automatically generated">
            <a:extLst>
              <a:ext uri="{FF2B5EF4-FFF2-40B4-BE49-F238E27FC236}">
                <a16:creationId xmlns:a16="http://schemas.microsoft.com/office/drawing/2014/main" id="{93CA752A-D1E9-4637-B527-031D35FB4C31}"/>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3417" r="99750">
                        <a14:foregroundMark x1="43250" y1="64583" x2="43250" y2="64583"/>
                        <a14:foregroundMark x1="55833" y1="68667" x2="55833" y2="68667"/>
                        <a14:foregroundMark x1="50333" y1="68667" x2="50333" y2="68667"/>
                        <a14:foregroundMark x1="79333" y1="49917" x2="79333" y2="49917"/>
                        <a14:foregroundMark x1="66917" y1="78167" x2="66917" y2="78167"/>
                        <a14:foregroundMark x1="1000" y1="70083" x2="74333" y2="71583"/>
                        <a14:foregroundMark x1="74333" y1="71583" x2="96750" y2="70417"/>
                        <a14:foregroundMark x1="82417" y1="47083" x2="82417" y2="47083"/>
                        <a14:foregroundMark x1="82583" y1="49750" x2="82583" y2="49750"/>
                        <a14:foregroundMark x1="72250" y1="47833" x2="85667" y2="48333"/>
                        <a14:foregroundMark x1="85667" y1="48333" x2="93917" y2="55917"/>
                        <a14:foregroundMark x1="93917" y1="55917" x2="92833" y2="69750"/>
                        <a14:foregroundMark x1="75750" y1="48500" x2="73833" y2="61667"/>
                        <a14:foregroundMark x1="73833" y1="61667" x2="78500" y2="70083"/>
                        <a14:foregroundMark x1="93333" y1="64417" x2="94667" y2="68000"/>
                        <a14:foregroundMark x1="82417" y1="59333" x2="82417" y2="59333"/>
                        <a14:foregroundMark x1="82583" y1="61417" x2="82583" y2="61417"/>
                        <a14:foregroundMark x1="15000" y1="71083" x2="15000" y2="71083"/>
                        <a14:foregroundMark x1="500" y1="70083" x2="78250" y2="71417"/>
                        <a14:foregroundMark x1="78250" y1="71417" x2="99750" y2="70583"/>
                        <a14:foregroundMark x1="84000" y1="49750" x2="84000" y2="49750"/>
                        <a14:foregroundMark x1="84000" y1="49750" x2="84000" y2="49750"/>
                        <a14:foregroundMark x1="82250" y1="50917" x2="82250" y2="50917"/>
                        <a14:foregroundMark x1="82083" y1="50917" x2="82083" y2="50917"/>
                        <a14:foregroundMark x1="82583" y1="56917" x2="82083" y2="56917"/>
                        <a14:foregroundMark x1="81417" y1="56750" x2="80000" y2="56583"/>
                        <a14:foregroundMark x1="76417" y1="56417" x2="76417" y2="56417"/>
                        <a14:foregroundMark x1="77083" y1="56250" x2="78500" y2="55750"/>
                        <a14:foregroundMark x1="79500" y1="55417" x2="80000" y2="55250"/>
                        <a14:foregroundMark x1="82250" y1="54750" x2="82250" y2="54750"/>
                        <a14:foregroundMark x1="84667" y1="55750" x2="85417" y2="55750"/>
                        <a14:foregroundMark x1="86250" y1="55750" x2="87833" y2="55750"/>
                        <a14:foregroundMark x1="88333" y1="55750" x2="88333" y2="55750"/>
                        <a14:foregroundMark x1="89167" y1="55750" x2="89167" y2="55750"/>
                        <a14:foregroundMark x1="90250" y1="55750" x2="90750" y2="55750"/>
                        <a14:foregroundMark x1="91250" y1="55750" x2="91250" y2="55750"/>
                        <a14:foregroundMark x1="91417" y1="55750" x2="91417" y2="55750"/>
                        <a14:foregroundMark x1="91417" y1="51417" x2="91417" y2="51417"/>
                        <a14:foregroundMark x1="91583" y1="51250" x2="91583" y2="51250"/>
                        <a14:foregroundMark x1="91917" y1="50917" x2="91417" y2="50583"/>
                        <a14:foregroundMark x1="90583" y1="50417" x2="72417" y2="52500"/>
                        <a14:foregroundMark x1="72417" y1="52500" x2="72417" y2="52500"/>
                        <a14:foregroundMark x1="72917" y1="50250" x2="72917" y2="51917"/>
                        <a14:foregroundMark x1="72917" y1="49500" x2="72917" y2="49500"/>
                        <a14:foregroundMark x1="80583" y1="60250" x2="80583" y2="60250"/>
                        <a14:foregroundMark x1="75750" y1="60917" x2="90917" y2="60917"/>
                        <a14:foregroundMark x1="77750" y1="65750" x2="92083" y2="65417"/>
                        <a14:foregroundMark x1="47250" y1="69750" x2="62917" y2="67333"/>
                        <a14:foregroundMark x1="79333" y1="69750" x2="90250" y2="68500"/>
                        <a14:foregroundMark x1="23750" y1="42250" x2="23750" y2="42250"/>
                        <a14:foregroundMark x1="28750" y1="47083" x2="28750" y2="47083"/>
                        <a14:foregroundMark x1="25500" y1="44167" x2="25500" y2="44167"/>
                        <a14:foregroundMark x1="23750" y1="42250" x2="23750" y2="42250"/>
                        <a14:foregroundMark x1="20167" y1="41250" x2="20167" y2="41250"/>
                        <a14:foregroundMark x1="16667" y1="39833" x2="16667" y2="39833"/>
                        <a14:foregroundMark x1="15500" y1="39167" x2="15500" y2="39167"/>
                        <a14:foregroundMark x1="8750" y1="55583" x2="8750" y2="55583"/>
                        <a14:foregroundMark x1="3417" y1="75333" x2="3417" y2="75333"/>
                        <a14:foregroundMark x1="10417" y1="73083" x2="10417" y2="73083"/>
                        <a14:foregroundMark x1="25583" y1="39167" x2="25583" y2="39167"/>
                        <a14:foregroundMark x1="55750" y1="32167" x2="55750" y2="32167"/>
                        <a14:foregroundMark x1="21833" y1="40750" x2="21833" y2="40750"/>
                        <a14:foregroundMark x1="18333" y1="37917" x2="18333" y2="37917"/>
                        <a14:foregroundMark x1="15000" y1="38583" x2="15000" y2="38583"/>
                        <a14:foregroundMark x1="15917" y1="43167" x2="15917" y2="43167"/>
                        <a14:foregroundMark x1="15917" y1="46167" x2="15917" y2="46167"/>
                        <a14:foregroundMark x1="20083" y1="42750" x2="20083" y2="42750"/>
                        <a14:foregroundMark x1="25333" y1="41750" x2="25333" y2="41750"/>
                        <a14:foregroundMark x1="28583" y1="40333" x2="28583" y2="40333"/>
                        <a14:foregroundMark x1="27083" y1="39333" x2="26417" y2="40333"/>
                        <a14:foregroundMark x1="25083" y1="44167" x2="24917" y2="44750"/>
                        <a14:foregroundMark x1="23833" y1="48333" x2="23833" y2="48333"/>
                        <a14:foregroundMark x1="12417" y1="50583" x2="12417" y2="50583"/>
                        <a14:foregroundMark x1="8667" y1="53917" x2="8667" y2="53917"/>
                        <a14:foregroundMark x1="8917" y1="56333" x2="8917" y2="56917"/>
                        <a14:foregroundMark x1="11750" y1="63500" x2="11750" y2="63500"/>
                        <a14:foregroundMark x1="14833" y1="69917" x2="14833" y2="69917"/>
                        <a14:foregroundMark x1="16583" y1="68500" x2="16583" y2="68500"/>
                        <a14:foregroundMark x1="20917" y1="68500" x2="20917" y2="68500"/>
                        <a14:foregroundMark x1="15917" y1="67750" x2="15250" y2="67750"/>
                        <a14:foregroundMark x1="52500" y1="43167" x2="52500" y2="43167"/>
                        <a14:foregroundMark x1="35417" y1="37583" x2="35417" y2="37583"/>
                        <a14:foregroundMark x1="49833" y1="23750" x2="51167" y2="25583"/>
                        <a14:foregroundMark x1="57083" y1="25000" x2="57083" y2="25000"/>
                        <a14:foregroundMark x1="52083" y1="21000" x2="52083" y2="21000"/>
                        <a14:foregroundMark x1="35417" y1="40167" x2="35417" y2="40167"/>
                        <a14:foregroundMark x1="52250" y1="37333" x2="50833" y2="50417"/>
                        <a14:foregroundMark x1="50833" y1="50417" x2="61083" y2="44333"/>
                        <a14:foregroundMark x1="61083" y1="44333" x2="51417" y2="37917"/>
                        <a14:foregroundMark x1="51417" y1="37917" x2="51417" y2="37917"/>
                        <a14:foregroundMark x1="56833" y1="40167" x2="54333" y2="51833"/>
                        <a14:foregroundMark x1="54333" y1="51833" x2="54333" y2="37000"/>
                        <a14:foregroundMark x1="54333" y1="37000" x2="53333" y2="37917"/>
                        <a14:foregroundMark x1="39167" y1="46917" x2="37417" y2="46333"/>
                        <a14:foregroundMark x1="59750" y1="51750" x2="59750" y2="51750"/>
                        <a14:foregroundMark x1="57333" y1="50917" x2="57333" y2="50917"/>
                        <a14:foregroundMark x1="37167" y1="51917" x2="37167" y2="51917"/>
                        <a14:foregroundMark x1="49167" y1="55750" x2="48750" y2="58500"/>
                        <a14:foregroundMark x1="60833" y1="56750" x2="60833" y2="56750"/>
                        <a14:foregroundMark x1="62333" y1="58750" x2="62583" y2="59333"/>
                      </a14:backgroundRemoval>
                    </a14:imgEffect>
                  </a14:imgLayer>
                </a14:imgProps>
              </a:ext>
              <a:ext uri="{28A0092B-C50C-407E-A947-70E740481C1C}">
                <a14:useLocalDpi xmlns:a14="http://schemas.microsoft.com/office/drawing/2010/main" val="0"/>
              </a:ext>
            </a:extLst>
          </a:blip>
          <a:stretch>
            <a:fillRect/>
          </a:stretch>
        </p:blipFill>
        <p:spPr>
          <a:xfrm>
            <a:off x="2470765" y="1864311"/>
            <a:ext cx="4054323" cy="4443828"/>
          </a:xfrm>
          <a:prstGeom prst="rect">
            <a:avLst/>
          </a:prstGeom>
        </p:spPr>
      </p:pic>
      <p:sp>
        <p:nvSpPr>
          <p:cNvPr id="5" name="TextBox 4">
            <a:extLst>
              <a:ext uri="{FF2B5EF4-FFF2-40B4-BE49-F238E27FC236}">
                <a16:creationId xmlns:a16="http://schemas.microsoft.com/office/drawing/2014/main" id="{79701977-EF8A-4809-B57C-F4443AE4FFB0}"/>
              </a:ext>
            </a:extLst>
          </p:cNvPr>
          <p:cNvSpPr txBox="1"/>
          <p:nvPr/>
        </p:nvSpPr>
        <p:spPr>
          <a:xfrm>
            <a:off x="8075596" y="22600"/>
            <a:ext cx="1838425" cy="300082"/>
          </a:xfrm>
          <a:prstGeom prst="rect">
            <a:avLst/>
          </a:prstGeom>
          <a:noFill/>
        </p:spPr>
        <p:txBody>
          <a:bodyPr wrap="square" rtlCol="0">
            <a:spAutoFit/>
          </a:bodyPr>
          <a:lstStyle/>
          <a:p>
            <a:r>
              <a:rPr lang="en-US" dirty="0">
                <a:solidFill>
                  <a:srgbClr val="AAE4E8"/>
                </a:solidFill>
                <a:latin typeface="UTM Loko" panose="02040603050506020204" pitchFamily="18" charset="0"/>
              </a:rPr>
              <a:t>MĂNGNON</a:t>
            </a:r>
          </a:p>
        </p:txBody>
      </p:sp>
    </p:spTree>
    <p:extLst>
      <p:ext uri="{BB962C8B-B14F-4D97-AF65-F5344CB8AC3E}">
        <p14:creationId xmlns:p14="http://schemas.microsoft.com/office/powerpoint/2010/main" val="201782237"/>
      </p:ext>
    </p:extLst>
  </p:cSld>
  <p:clrMapOvr>
    <a:masterClrMapping/>
  </p:clrMapOvr>
  <mc:AlternateContent xmlns:mc="http://schemas.openxmlformats.org/markup-compatibility/2006" xmlns:p14="http://schemas.microsoft.com/office/powerpoint/2010/main">
    <mc:Choice Requires="p14">
      <p:transition spd="slow" p14:dur="1600" advClick="0">
        <p:blinds dir="vert"/>
      </p:transition>
    </mc:Choice>
    <mc:Fallback xmlns="">
      <p:transition spd="slow" advClick="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nodeType="clickEffect">
                                  <p:stCondLst>
                                    <p:cond delay="0"/>
                                  </p:stCondLst>
                                  <p:iterate type="lt">
                                    <p:tmPct val="10000"/>
                                  </p:iterate>
                                  <p:childTnLst>
                                    <p:set>
                                      <p:cBhvr>
                                        <p:cTn id="6" dur="1" fill="hold">
                                          <p:stCondLst>
                                            <p:cond delay="0"/>
                                          </p:stCondLst>
                                        </p:cTn>
                                        <p:tgtEl>
                                          <p:spTgt spid="22">
                                            <p:txEl>
                                              <p:pRg st="0" end="0"/>
                                            </p:txEl>
                                          </p:spTgt>
                                        </p:tgtEl>
                                        <p:attrNameLst>
                                          <p:attrName>style.visibility</p:attrName>
                                        </p:attrNameLst>
                                      </p:cBhvr>
                                      <p:to>
                                        <p:strVal val="visible"/>
                                      </p:to>
                                    </p:set>
                                    <p:anim by="(-#ppt_w*2)" calcmode="lin" valueType="num">
                                      <p:cBhvr rctx="PPT">
                                        <p:cTn id="7" dur="500" autoRev="1" fill="hold">
                                          <p:stCondLst>
                                            <p:cond delay="0"/>
                                          </p:stCondLst>
                                        </p:cTn>
                                        <p:tgtEl>
                                          <p:spTgt spid="22">
                                            <p:txEl>
                                              <p:pRg st="0" end="0"/>
                                            </p:txEl>
                                          </p:spTgt>
                                        </p:tgtEl>
                                        <p:attrNameLst>
                                          <p:attrName>ppt_w</p:attrName>
                                        </p:attrNameLst>
                                      </p:cBhvr>
                                    </p:anim>
                                    <p:anim by="(#ppt_w*0.50)" calcmode="lin" valueType="num">
                                      <p:cBhvr>
                                        <p:cTn id="8" dur="500" decel="50000" autoRev="1" fill="hold">
                                          <p:stCondLst>
                                            <p:cond delay="0"/>
                                          </p:stCondLst>
                                        </p:cTn>
                                        <p:tgtEl>
                                          <p:spTgt spid="22">
                                            <p:txEl>
                                              <p:pRg st="0" end="0"/>
                                            </p:txEl>
                                          </p:spTgt>
                                        </p:tgtEl>
                                        <p:attrNameLst>
                                          <p:attrName>ppt_x</p:attrName>
                                        </p:attrNameLst>
                                      </p:cBhvr>
                                    </p:anim>
                                    <p:anim from="(-#ppt_h/2)" to="(#ppt_y)" calcmode="lin" valueType="num">
                                      <p:cBhvr>
                                        <p:cTn id="9" dur="1000" fill="hold">
                                          <p:stCondLst>
                                            <p:cond delay="0"/>
                                          </p:stCondLst>
                                        </p:cTn>
                                        <p:tgtEl>
                                          <p:spTgt spid="22">
                                            <p:txEl>
                                              <p:pRg st="0" end="0"/>
                                            </p:txEl>
                                          </p:spTgt>
                                        </p:tgtEl>
                                        <p:attrNameLst>
                                          <p:attrName>ppt_y</p:attrName>
                                        </p:attrNameLst>
                                      </p:cBhvr>
                                    </p:anim>
                                    <p:animRot by="21600000">
                                      <p:cBhvr>
                                        <p:cTn id="10" dur="1000" fill="hold">
                                          <p:stCondLst>
                                            <p:cond delay="0"/>
                                          </p:stCondLst>
                                        </p:cTn>
                                        <p:tgtEl>
                                          <p:spTgt spid="22">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4829175" y="1305184"/>
            <a:ext cx="3347417" cy="465681"/>
            <a:chOff x="4829175" y="1305184"/>
            <a:chExt cx="3347417" cy="465681"/>
          </a:xfrm>
        </p:grpSpPr>
        <p:cxnSp>
          <p:nvCxnSpPr>
            <p:cNvPr id="7" name="直接连接符 6"/>
            <p:cNvCxnSpPr/>
            <p:nvPr/>
          </p:nvCxnSpPr>
          <p:spPr>
            <a:xfrm>
              <a:off x="4829175" y="1770865"/>
              <a:ext cx="3347417"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
          <p:nvSpPr>
            <p:cNvPr id="851" name="TextBox 850"/>
            <p:cNvSpPr txBox="1"/>
            <p:nvPr/>
          </p:nvSpPr>
          <p:spPr bwMode="auto">
            <a:xfrm>
              <a:off x="5045607" y="1305184"/>
              <a:ext cx="3130985" cy="430887"/>
            </a:xfrm>
            <a:prstGeom prst="rect">
              <a:avLst/>
            </a:prstGeom>
            <a:noFill/>
          </p:spPr>
          <p:txBody>
            <a:bodyPr wrap="none">
              <a:spAutoFit/>
            </a:bodyPr>
            <a:lstStyle>
              <a:defPPr>
                <a:defRPr lang="zh-CN"/>
              </a:defPPr>
              <a:lvl1pPr algn="ctr" fontAlgn="auto">
                <a:spcBef>
                  <a:spcPts val="0"/>
                </a:spcBef>
                <a:spcAft>
                  <a:spcPts val="0"/>
                </a:spcAft>
                <a:defRPr sz="1200" spc="300">
                  <a:solidFill>
                    <a:srgbClr val="F83003"/>
                  </a:solidFill>
                  <a:latin typeface="微软雅黑" pitchFamily="34" charset="-122"/>
                  <a:ea typeface="微软雅黑" pitchFamily="34" charset="-122"/>
                  <a:cs typeface="Arial" pitchFamily="34" charset="0"/>
                </a:defRPr>
              </a:lvl1pPr>
            </a:lstStyle>
            <a:p>
              <a:r>
                <a:rPr lang="en-US" altLang="zh-CN" sz="2200" dirty="0" err="1">
                  <a:solidFill>
                    <a:schemeClr val="tx1"/>
                  </a:solidFill>
                  <a:latin typeface="UTM American Sans" panose="02040603050506020204" pitchFamily="18" charset="0"/>
                </a:rPr>
                <a:t>Vượt</a:t>
              </a:r>
              <a:r>
                <a:rPr lang="en-US" altLang="zh-CN" sz="2200" dirty="0">
                  <a:solidFill>
                    <a:schemeClr val="tx1"/>
                  </a:solidFill>
                  <a:latin typeface="UTM American Sans" panose="02040603050506020204" pitchFamily="18" charset="0"/>
                </a:rPr>
                <a:t> qua </a:t>
              </a:r>
              <a:r>
                <a:rPr lang="en-US" altLang="zh-CN" sz="2200" dirty="0" err="1">
                  <a:solidFill>
                    <a:schemeClr val="tx1"/>
                  </a:solidFill>
                  <a:latin typeface="UTM American Sans" panose="02040603050506020204" pitchFamily="18" charset="0"/>
                </a:rPr>
                <a:t>khó</a:t>
              </a:r>
              <a:r>
                <a:rPr lang="en-US" altLang="zh-CN" sz="2200" dirty="0">
                  <a:solidFill>
                    <a:schemeClr val="tx1"/>
                  </a:solidFill>
                  <a:latin typeface="UTM American Sans" panose="02040603050506020204" pitchFamily="18" charset="0"/>
                </a:rPr>
                <a:t> </a:t>
              </a:r>
              <a:r>
                <a:rPr lang="en-US" altLang="zh-CN" sz="2200" dirty="0" err="1">
                  <a:solidFill>
                    <a:schemeClr val="tx1"/>
                  </a:solidFill>
                  <a:latin typeface="UTM American Sans" panose="02040603050506020204" pitchFamily="18" charset="0"/>
                </a:rPr>
                <a:t>khăn</a:t>
              </a:r>
              <a:endParaRPr lang="zh-CN" altLang="en-US" sz="2200" dirty="0">
                <a:solidFill>
                  <a:schemeClr val="tx1"/>
                </a:solidFill>
                <a:latin typeface="UTM American Sans" panose="02040603050506020204" pitchFamily="18" charset="0"/>
              </a:endParaRPr>
            </a:p>
          </p:txBody>
        </p:sp>
      </p:grpSp>
      <p:grpSp>
        <p:nvGrpSpPr>
          <p:cNvPr id="10" name="组合 9"/>
          <p:cNvGrpSpPr/>
          <p:nvPr/>
        </p:nvGrpSpPr>
        <p:grpSpPr>
          <a:xfrm>
            <a:off x="5609436" y="2409784"/>
            <a:ext cx="2927404" cy="456456"/>
            <a:chOff x="5609436" y="2409784"/>
            <a:chExt cx="2927404" cy="456456"/>
          </a:xfrm>
        </p:grpSpPr>
        <p:cxnSp>
          <p:nvCxnSpPr>
            <p:cNvPr id="839" name="直接连接符 838"/>
            <p:cNvCxnSpPr/>
            <p:nvPr/>
          </p:nvCxnSpPr>
          <p:spPr>
            <a:xfrm>
              <a:off x="5784850" y="2866240"/>
              <a:ext cx="2391742"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853" name="TextBox 852"/>
            <p:cNvSpPr txBox="1"/>
            <p:nvPr/>
          </p:nvSpPr>
          <p:spPr bwMode="auto">
            <a:xfrm>
              <a:off x="5609436" y="2409784"/>
              <a:ext cx="2927404" cy="430887"/>
            </a:xfrm>
            <a:prstGeom prst="rect">
              <a:avLst/>
            </a:prstGeom>
            <a:noFill/>
          </p:spPr>
          <p:txBody>
            <a:bodyPr wrap="none">
              <a:spAutoFit/>
            </a:bodyPr>
            <a:lstStyle>
              <a:defPPr>
                <a:defRPr lang="zh-CN"/>
              </a:defPPr>
              <a:lvl1pPr algn="ctr" fontAlgn="auto">
                <a:spcBef>
                  <a:spcPts val="0"/>
                </a:spcBef>
                <a:spcAft>
                  <a:spcPts val="0"/>
                </a:spcAft>
                <a:defRPr sz="1600" spc="300">
                  <a:solidFill>
                    <a:srgbClr val="8BC925"/>
                  </a:solidFill>
                  <a:latin typeface="微软雅黑" pitchFamily="34" charset="-122"/>
                  <a:ea typeface="微软雅黑" pitchFamily="34" charset="-122"/>
                  <a:cs typeface="Arial" pitchFamily="34" charset="0"/>
                </a:defRPr>
              </a:lvl1pPr>
            </a:lstStyle>
            <a:p>
              <a:r>
                <a:rPr lang="en-US" altLang="zh-CN" sz="2200" dirty="0" err="1">
                  <a:solidFill>
                    <a:schemeClr val="tx1"/>
                  </a:solidFill>
                  <a:latin typeface="UTM American Sans" panose="02040603050506020204" pitchFamily="18" charset="0"/>
                </a:rPr>
                <a:t>Chăm</a:t>
              </a:r>
              <a:r>
                <a:rPr lang="en-US" altLang="zh-CN" sz="2200" dirty="0">
                  <a:solidFill>
                    <a:schemeClr val="tx1"/>
                  </a:solidFill>
                  <a:latin typeface="UTM American Sans" panose="02040603050506020204" pitchFamily="18" charset="0"/>
                </a:rPr>
                <a:t> </a:t>
              </a:r>
              <a:r>
                <a:rPr lang="en-US" altLang="zh-CN" sz="2200" dirty="0" err="1">
                  <a:solidFill>
                    <a:schemeClr val="tx1"/>
                  </a:solidFill>
                  <a:latin typeface="UTM American Sans" panose="02040603050506020204" pitchFamily="18" charset="0"/>
                </a:rPr>
                <a:t>chỉ</a:t>
              </a:r>
              <a:r>
                <a:rPr lang="en-US" altLang="zh-CN" sz="2200" dirty="0">
                  <a:solidFill>
                    <a:schemeClr val="tx1"/>
                  </a:solidFill>
                  <a:latin typeface="UTM American Sans" panose="02040603050506020204" pitchFamily="18" charset="0"/>
                </a:rPr>
                <a:t>, </a:t>
              </a:r>
              <a:r>
                <a:rPr lang="en-US" altLang="zh-CN" sz="2200" dirty="0" err="1">
                  <a:solidFill>
                    <a:schemeClr val="tx1"/>
                  </a:solidFill>
                  <a:latin typeface="UTM American Sans" panose="02040603050506020204" pitchFamily="18" charset="0"/>
                </a:rPr>
                <a:t>kiên</a:t>
              </a:r>
              <a:r>
                <a:rPr lang="en-US" altLang="zh-CN" sz="2200" dirty="0">
                  <a:solidFill>
                    <a:schemeClr val="tx1"/>
                  </a:solidFill>
                  <a:latin typeface="UTM American Sans" panose="02040603050506020204" pitchFamily="18" charset="0"/>
                </a:rPr>
                <a:t> </a:t>
              </a:r>
              <a:r>
                <a:rPr lang="en-US" altLang="zh-CN" sz="2200" dirty="0" err="1">
                  <a:solidFill>
                    <a:schemeClr val="tx1"/>
                  </a:solidFill>
                  <a:latin typeface="UTM American Sans" panose="02040603050506020204" pitchFamily="18" charset="0"/>
                </a:rPr>
                <a:t>trì</a:t>
              </a:r>
              <a:endParaRPr lang="zh-CN" altLang="en-US" sz="2200" dirty="0">
                <a:solidFill>
                  <a:schemeClr val="tx1"/>
                </a:solidFill>
                <a:latin typeface="UTM American Sans" panose="02040603050506020204" pitchFamily="18" charset="0"/>
              </a:endParaRPr>
            </a:p>
          </p:txBody>
        </p:sp>
      </p:grpSp>
      <p:grpSp>
        <p:nvGrpSpPr>
          <p:cNvPr id="8" name="组合 7"/>
          <p:cNvGrpSpPr/>
          <p:nvPr/>
        </p:nvGrpSpPr>
        <p:grpSpPr>
          <a:xfrm>
            <a:off x="1070478" y="1814459"/>
            <a:ext cx="2960185" cy="459308"/>
            <a:chOff x="1070478" y="1814459"/>
            <a:chExt cx="2960185" cy="459308"/>
          </a:xfrm>
        </p:grpSpPr>
        <p:sp>
          <p:nvSpPr>
            <p:cNvPr id="829" name="TextBox 828"/>
            <p:cNvSpPr txBox="1"/>
            <p:nvPr/>
          </p:nvSpPr>
          <p:spPr bwMode="auto">
            <a:xfrm>
              <a:off x="1240585" y="1814459"/>
              <a:ext cx="2733441" cy="430887"/>
            </a:xfrm>
            <a:prstGeom prst="rect">
              <a:avLst/>
            </a:prstGeom>
            <a:noFill/>
          </p:spPr>
          <p:txBody>
            <a:bodyPr wrap="none">
              <a:spAutoFit/>
            </a:bodyPr>
            <a:lstStyle>
              <a:defPPr>
                <a:defRPr lang="zh-CN"/>
              </a:defPPr>
              <a:lvl1pPr algn="ctr" fontAlgn="auto">
                <a:spcBef>
                  <a:spcPts val="0"/>
                </a:spcBef>
                <a:spcAft>
                  <a:spcPts val="0"/>
                </a:spcAft>
                <a:defRPr sz="1600" spc="300">
                  <a:solidFill>
                    <a:srgbClr val="EBAC07"/>
                  </a:solidFill>
                  <a:latin typeface="微软雅黑" pitchFamily="34" charset="-122"/>
                  <a:ea typeface="微软雅黑" pitchFamily="34" charset="-122"/>
                  <a:cs typeface="Arial" pitchFamily="34" charset="0"/>
                </a:defRPr>
              </a:lvl1pPr>
            </a:lstStyle>
            <a:p>
              <a:r>
                <a:rPr lang="en-US" altLang="zh-CN" sz="2200" dirty="0" err="1">
                  <a:solidFill>
                    <a:schemeClr val="tx1"/>
                  </a:solidFill>
                  <a:latin typeface="UTM American Sans" panose="02040603050506020204" pitchFamily="18" charset="0"/>
                </a:rPr>
                <a:t>Tích</a:t>
              </a:r>
              <a:r>
                <a:rPr lang="en-US" altLang="zh-CN" sz="2200" dirty="0">
                  <a:solidFill>
                    <a:schemeClr val="tx1"/>
                  </a:solidFill>
                  <a:latin typeface="UTM American Sans" panose="02040603050506020204" pitchFamily="18" charset="0"/>
                </a:rPr>
                <a:t> </a:t>
              </a:r>
              <a:r>
                <a:rPr lang="en-US" altLang="zh-CN" sz="2200" dirty="0" err="1">
                  <a:solidFill>
                    <a:schemeClr val="tx1"/>
                  </a:solidFill>
                  <a:latin typeface="UTM American Sans" panose="02040603050506020204" pitchFamily="18" charset="0"/>
                </a:rPr>
                <a:t>cực</a:t>
              </a:r>
              <a:r>
                <a:rPr lang="en-US" altLang="zh-CN" sz="2200" dirty="0">
                  <a:solidFill>
                    <a:schemeClr val="tx1"/>
                  </a:solidFill>
                  <a:latin typeface="UTM American Sans" panose="02040603050506020204" pitchFamily="18" charset="0"/>
                </a:rPr>
                <a:t>, ý </a:t>
              </a:r>
              <a:r>
                <a:rPr lang="en-US" altLang="zh-CN" sz="2200" dirty="0" err="1">
                  <a:solidFill>
                    <a:schemeClr val="tx1"/>
                  </a:solidFill>
                  <a:latin typeface="UTM American Sans" panose="02040603050506020204" pitchFamily="18" charset="0"/>
                </a:rPr>
                <a:t>thức</a:t>
              </a:r>
              <a:r>
                <a:rPr lang="en-US" altLang="zh-CN" sz="2200" dirty="0">
                  <a:solidFill>
                    <a:schemeClr val="tx1"/>
                  </a:solidFill>
                  <a:latin typeface="UTM American Sans" panose="02040603050506020204" pitchFamily="18" charset="0"/>
                </a:rPr>
                <a:t> </a:t>
              </a:r>
              <a:endParaRPr lang="zh-CN" altLang="en-US" sz="2200" dirty="0">
                <a:solidFill>
                  <a:schemeClr val="tx1"/>
                </a:solidFill>
                <a:latin typeface="UTM American Sans" panose="02040603050506020204" pitchFamily="18" charset="0"/>
              </a:endParaRPr>
            </a:p>
          </p:txBody>
        </p:sp>
        <p:cxnSp>
          <p:nvCxnSpPr>
            <p:cNvPr id="846" name="直接连接符 845"/>
            <p:cNvCxnSpPr/>
            <p:nvPr/>
          </p:nvCxnSpPr>
          <p:spPr>
            <a:xfrm>
              <a:off x="1070478" y="2273767"/>
              <a:ext cx="2960185"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6" name="组合 5"/>
          <p:cNvGrpSpPr/>
          <p:nvPr/>
        </p:nvGrpSpPr>
        <p:grpSpPr>
          <a:xfrm>
            <a:off x="1070478" y="2920989"/>
            <a:ext cx="1980697" cy="457678"/>
            <a:chOff x="1070478" y="2920989"/>
            <a:chExt cx="1980697" cy="457678"/>
          </a:xfrm>
        </p:grpSpPr>
        <p:cxnSp>
          <p:nvCxnSpPr>
            <p:cNvPr id="842" name="直接连接符 841"/>
            <p:cNvCxnSpPr/>
            <p:nvPr/>
          </p:nvCxnSpPr>
          <p:spPr>
            <a:xfrm>
              <a:off x="1070478" y="3378667"/>
              <a:ext cx="1980697" cy="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sp>
          <p:nvSpPr>
            <p:cNvPr id="856" name="TextBox 855"/>
            <p:cNvSpPr txBox="1"/>
            <p:nvPr/>
          </p:nvSpPr>
          <p:spPr bwMode="auto">
            <a:xfrm>
              <a:off x="1119809" y="2920989"/>
              <a:ext cx="1882247" cy="430887"/>
            </a:xfrm>
            <a:prstGeom prst="rect">
              <a:avLst/>
            </a:prstGeom>
            <a:noFill/>
          </p:spPr>
          <p:txBody>
            <a:bodyPr wrap="none">
              <a:spAutoFit/>
            </a:bodyPr>
            <a:lstStyle>
              <a:defPPr>
                <a:defRPr lang="zh-CN"/>
              </a:defPPr>
              <a:lvl1pPr algn="ctr" fontAlgn="auto">
                <a:spcBef>
                  <a:spcPts val="0"/>
                </a:spcBef>
                <a:spcAft>
                  <a:spcPts val="0"/>
                </a:spcAft>
                <a:defRPr sz="1600" spc="300">
                  <a:solidFill>
                    <a:srgbClr val="284848"/>
                  </a:solidFill>
                  <a:latin typeface="微软雅黑" pitchFamily="34" charset="-122"/>
                  <a:ea typeface="微软雅黑" pitchFamily="34" charset="-122"/>
                  <a:cs typeface="Arial" pitchFamily="34" charset="0"/>
                </a:defRPr>
              </a:lvl1pPr>
            </a:lstStyle>
            <a:p>
              <a:r>
                <a:rPr lang="en-US" altLang="zh-CN" sz="2200" dirty="0" err="1">
                  <a:solidFill>
                    <a:schemeClr val="tx1"/>
                  </a:solidFill>
                  <a:latin typeface="UTM American Sans" panose="02040603050506020204" pitchFamily="18" charset="0"/>
                </a:rPr>
                <a:t>Siêng</a:t>
              </a:r>
              <a:r>
                <a:rPr lang="en-US" altLang="zh-CN" sz="2200" dirty="0">
                  <a:solidFill>
                    <a:schemeClr val="tx1"/>
                  </a:solidFill>
                  <a:latin typeface="UTM American Sans" panose="02040603050506020204" pitchFamily="18" charset="0"/>
                </a:rPr>
                <a:t> </a:t>
              </a:r>
              <a:r>
                <a:rPr lang="en-US" altLang="zh-CN" sz="2200" dirty="0" err="1">
                  <a:solidFill>
                    <a:schemeClr val="tx1"/>
                  </a:solidFill>
                  <a:latin typeface="UTM American Sans" panose="02040603050506020204" pitchFamily="18" charset="0"/>
                </a:rPr>
                <a:t>năng</a:t>
              </a:r>
              <a:endParaRPr lang="zh-CN" altLang="en-US" sz="2200" dirty="0">
                <a:solidFill>
                  <a:schemeClr val="tx1"/>
                </a:solidFill>
                <a:latin typeface="UTM American Sans" panose="02040603050506020204" pitchFamily="18" charset="0"/>
              </a:endParaRPr>
            </a:p>
          </p:txBody>
        </p:sp>
      </p:grpSp>
      <p:sp>
        <p:nvSpPr>
          <p:cNvPr id="104616" name="Freeform 779"/>
          <p:cNvSpPr/>
          <p:nvPr/>
        </p:nvSpPr>
        <p:spPr bwMode="auto">
          <a:xfrm>
            <a:off x="4336306" y="1573184"/>
            <a:ext cx="634775" cy="638158"/>
          </a:xfrm>
          <a:custGeom>
            <a:avLst/>
            <a:gdLst>
              <a:gd name="T0" fmla="*/ 145 w 289"/>
              <a:gd name="T1" fmla="*/ 0 h 165"/>
              <a:gd name="T2" fmla="*/ 0 w 289"/>
              <a:gd name="T3" fmla="*/ 165 h 165"/>
              <a:gd name="T4" fmla="*/ 289 w 289"/>
              <a:gd name="T5" fmla="*/ 165 h 165"/>
              <a:gd name="T6" fmla="*/ 145 w 289"/>
              <a:gd name="T7" fmla="*/ 0 h 165"/>
            </a:gdLst>
            <a:ahLst/>
            <a:cxnLst>
              <a:cxn ang="0">
                <a:pos x="T0" y="T1"/>
              </a:cxn>
              <a:cxn ang="0">
                <a:pos x="T2" y="T3"/>
              </a:cxn>
              <a:cxn ang="0">
                <a:pos x="T4" y="T5"/>
              </a:cxn>
              <a:cxn ang="0">
                <a:pos x="T6" y="T7"/>
              </a:cxn>
            </a:cxnLst>
            <a:rect l="0" t="0" r="r" b="b"/>
            <a:pathLst>
              <a:path w="289" h="165">
                <a:moveTo>
                  <a:pt x="145" y="0"/>
                </a:moveTo>
                <a:lnTo>
                  <a:pt x="0" y="165"/>
                </a:lnTo>
                <a:lnTo>
                  <a:pt x="289" y="165"/>
                </a:lnTo>
                <a:lnTo>
                  <a:pt x="145" y="0"/>
                </a:lnTo>
                <a:close/>
              </a:path>
            </a:pathLst>
          </a:custGeom>
          <a:solidFill>
            <a:schemeClr val="accent1"/>
          </a:solidFill>
          <a:ln>
            <a:noFill/>
          </a:ln>
        </p:spPr>
        <p:txBody>
          <a:bodyPr/>
          <a:lstStyle/>
          <a:p>
            <a:pPr fontAlgn="base">
              <a:spcBef>
                <a:spcPct val="0"/>
              </a:spcBef>
              <a:spcAft>
                <a:spcPct val="0"/>
              </a:spcAft>
            </a:pPr>
            <a:endParaRPr lang="zh-CN" altLang="en-US" sz="2200" b="1">
              <a:solidFill>
                <a:prstClr val="black"/>
              </a:solidFill>
              <a:latin typeface="UTM American Sans" panose="02040603050506020204" pitchFamily="18" charset="0"/>
            </a:endParaRPr>
          </a:p>
        </p:txBody>
      </p:sp>
      <p:sp>
        <p:nvSpPr>
          <p:cNvPr id="104617" name="Freeform 780"/>
          <p:cNvSpPr/>
          <p:nvPr/>
        </p:nvSpPr>
        <p:spPr bwMode="auto">
          <a:xfrm>
            <a:off x="3857479" y="2122297"/>
            <a:ext cx="1581445" cy="642025"/>
          </a:xfrm>
          <a:custGeom>
            <a:avLst/>
            <a:gdLst>
              <a:gd name="T0" fmla="*/ 0 w 720"/>
              <a:gd name="T1" fmla="*/ 166 h 166"/>
              <a:gd name="T2" fmla="*/ 720 w 720"/>
              <a:gd name="T3" fmla="*/ 166 h 166"/>
              <a:gd name="T4" fmla="*/ 576 w 720"/>
              <a:gd name="T5" fmla="*/ 0 h 166"/>
              <a:gd name="T6" fmla="*/ 144 w 720"/>
              <a:gd name="T7" fmla="*/ 0 h 166"/>
              <a:gd name="T8" fmla="*/ 0 w 720"/>
              <a:gd name="T9" fmla="*/ 166 h 166"/>
            </a:gdLst>
            <a:ahLst/>
            <a:cxnLst>
              <a:cxn ang="0">
                <a:pos x="T0" y="T1"/>
              </a:cxn>
              <a:cxn ang="0">
                <a:pos x="T2" y="T3"/>
              </a:cxn>
              <a:cxn ang="0">
                <a:pos x="T4" y="T5"/>
              </a:cxn>
              <a:cxn ang="0">
                <a:pos x="T6" y="T7"/>
              </a:cxn>
              <a:cxn ang="0">
                <a:pos x="T8" y="T9"/>
              </a:cxn>
            </a:cxnLst>
            <a:rect l="0" t="0" r="r" b="b"/>
            <a:pathLst>
              <a:path w="720" h="166">
                <a:moveTo>
                  <a:pt x="0" y="166"/>
                </a:moveTo>
                <a:lnTo>
                  <a:pt x="720" y="166"/>
                </a:lnTo>
                <a:lnTo>
                  <a:pt x="576" y="0"/>
                </a:lnTo>
                <a:lnTo>
                  <a:pt x="144" y="0"/>
                </a:lnTo>
                <a:lnTo>
                  <a:pt x="0" y="166"/>
                </a:lnTo>
                <a:close/>
              </a:path>
            </a:pathLst>
          </a:custGeom>
          <a:solidFill>
            <a:schemeClr val="accent2"/>
          </a:solidFill>
          <a:ln>
            <a:noFill/>
          </a:ln>
        </p:spPr>
        <p:txBody>
          <a:bodyPr/>
          <a:lstStyle/>
          <a:p>
            <a:pPr fontAlgn="base">
              <a:spcBef>
                <a:spcPct val="0"/>
              </a:spcBef>
              <a:spcAft>
                <a:spcPct val="0"/>
              </a:spcAft>
            </a:pPr>
            <a:endParaRPr lang="zh-CN" altLang="en-US" sz="2200" b="1">
              <a:solidFill>
                <a:prstClr val="black"/>
              </a:solidFill>
              <a:latin typeface="UTM American Sans" panose="02040603050506020204" pitchFamily="18" charset="0"/>
            </a:endParaRPr>
          </a:p>
        </p:txBody>
      </p:sp>
      <p:sp>
        <p:nvSpPr>
          <p:cNvPr id="104618" name="Freeform 781"/>
          <p:cNvSpPr/>
          <p:nvPr/>
        </p:nvSpPr>
        <p:spPr bwMode="auto">
          <a:xfrm>
            <a:off x="3376455" y="2673606"/>
            <a:ext cx="2543491" cy="618819"/>
          </a:xfrm>
          <a:custGeom>
            <a:avLst/>
            <a:gdLst>
              <a:gd name="T0" fmla="*/ 0 w 1158"/>
              <a:gd name="T1" fmla="*/ 160 h 160"/>
              <a:gd name="T2" fmla="*/ 1158 w 1158"/>
              <a:gd name="T3" fmla="*/ 160 h 160"/>
              <a:gd name="T4" fmla="*/ 1014 w 1158"/>
              <a:gd name="T5" fmla="*/ 0 h 160"/>
              <a:gd name="T6" fmla="*/ 144 w 1158"/>
              <a:gd name="T7" fmla="*/ 0 h 160"/>
              <a:gd name="T8" fmla="*/ 0 w 1158"/>
              <a:gd name="T9" fmla="*/ 160 h 160"/>
            </a:gdLst>
            <a:ahLst/>
            <a:cxnLst>
              <a:cxn ang="0">
                <a:pos x="T0" y="T1"/>
              </a:cxn>
              <a:cxn ang="0">
                <a:pos x="T2" y="T3"/>
              </a:cxn>
              <a:cxn ang="0">
                <a:pos x="T4" y="T5"/>
              </a:cxn>
              <a:cxn ang="0">
                <a:pos x="T6" y="T7"/>
              </a:cxn>
              <a:cxn ang="0">
                <a:pos x="T8" y="T9"/>
              </a:cxn>
            </a:cxnLst>
            <a:rect l="0" t="0" r="r" b="b"/>
            <a:pathLst>
              <a:path w="1158" h="160">
                <a:moveTo>
                  <a:pt x="0" y="160"/>
                </a:moveTo>
                <a:lnTo>
                  <a:pt x="1158" y="160"/>
                </a:lnTo>
                <a:lnTo>
                  <a:pt x="1014" y="0"/>
                </a:lnTo>
                <a:lnTo>
                  <a:pt x="144" y="0"/>
                </a:lnTo>
                <a:lnTo>
                  <a:pt x="0" y="160"/>
                </a:lnTo>
                <a:close/>
              </a:path>
            </a:pathLst>
          </a:custGeom>
          <a:solidFill>
            <a:schemeClr val="accent3"/>
          </a:solidFill>
          <a:ln>
            <a:noFill/>
          </a:ln>
        </p:spPr>
        <p:txBody>
          <a:bodyPr/>
          <a:lstStyle/>
          <a:p>
            <a:pPr fontAlgn="base">
              <a:spcBef>
                <a:spcPct val="0"/>
              </a:spcBef>
              <a:spcAft>
                <a:spcPct val="0"/>
              </a:spcAft>
            </a:pPr>
            <a:endParaRPr lang="zh-CN" altLang="en-US" sz="2200" b="1">
              <a:solidFill>
                <a:prstClr val="black"/>
              </a:solidFill>
              <a:latin typeface="UTM American Sans" panose="02040603050506020204" pitchFamily="18" charset="0"/>
            </a:endParaRPr>
          </a:p>
        </p:txBody>
      </p:sp>
      <p:sp>
        <p:nvSpPr>
          <p:cNvPr id="104619" name="Freeform 782"/>
          <p:cNvSpPr/>
          <p:nvPr/>
        </p:nvSpPr>
        <p:spPr bwMode="auto">
          <a:xfrm>
            <a:off x="2895433" y="3213934"/>
            <a:ext cx="3505537" cy="638158"/>
          </a:xfrm>
          <a:custGeom>
            <a:avLst/>
            <a:gdLst>
              <a:gd name="T0" fmla="*/ 0 w 1596"/>
              <a:gd name="T1" fmla="*/ 165 h 165"/>
              <a:gd name="T2" fmla="*/ 1596 w 1596"/>
              <a:gd name="T3" fmla="*/ 165 h 165"/>
              <a:gd name="T4" fmla="*/ 1452 w 1596"/>
              <a:gd name="T5" fmla="*/ 0 h 165"/>
              <a:gd name="T6" fmla="*/ 144 w 1596"/>
              <a:gd name="T7" fmla="*/ 0 h 165"/>
              <a:gd name="T8" fmla="*/ 0 w 1596"/>
              <a:gd name="T9" fmla="*/ 165 h 165"/>
            </a:gdLst>
            <a:ahLst/>
            <a:cxnLst>
              <a:cxn ang="0">
                <a:pos x="T0" y="T1"/>
              </a:cxn>
              <a:cxn ang="0">
                <a:pos x="T2" y="T3"/>
              </a:cxn>
              <a:cxn ang="0">
                <a:pos x="T4" y="T5"/>
              </a:cxn>
              <a:cxn ang="0">
                <a:pos x="T6" y="T7"/>
              </a:cxn>
              <a:cxn ang="0">
                <a:pos x="T8" y="T9"/>
              </a:cxn>
            </a:cxnLst>
            <a:rect l="0" t="0" r="r" b="b"/>
            <a:pathLst>
              <a:path w="1596" h="165">
                <a:moveTo>
                  <a:pt x="0" y="165"/>
                </a:moveTo>
                <a:lnTo>
                  <a:pt x="1596" y="165"/>
                </a:lnTo>
                <a:lnTo>
                  <a:pt x="1452" y="0"/>
                </a:lnTo>
                <a:lnTo>
                  <a:pt x="144" y="0"/>
                </a:lnTo>
                <a:lnTo>
                  <a:pt x="0" y="165"/>
                </a:lnTo>
                <a:close/>
              </a:path>
            </a:pathLst>
          </a:custGeom>
          <a:solidFill>
            <a:schemeClr val="accent4"/>
          </a:solidFill>
          <a:ln>
            <a:noFill/>
          </a:ln>
        </p:spPr>
        <p:txBody>
          <a:bodyPr/>
          <a:lstStyle/>
          <a:p>
            <a:pPr fontAlgn="base">
              <a:spcBef>
                <a:spcPct val="0"/>
              </a:spcBef>
              <a:spcAft>
                <a:spcPct val="0"/>
              </a:spcAft>
            </a:pPr>
            <a:endParaRPr lang="zh-CN" altLang="en-US" sz="2200" b="1">
              <a:solidFill>
                <a:prstClr val="black"/>
              </a:solidFill>
              <a:latin typeface="UTM American Sans" panose="02040603050506020204" pitchFamily="18" charset="0"/>
            </a:endParaRPr>
          </a:p>
        </p:txBody>
      </p:sp>
      <p:sp>
        <p:nvSpPr>
          <p:cNvPr id="30" name="任意多边形 21">
            <a:extLst>
              <a:ext uri="{FF2B5EF4-FFF2-40B4-BE49-F238E27FC236}">
                <a16:creationId xmlns:a16="http://schemas.microsoft.com/office/drawing/2014/main" id="{EB57A6B4-7F28-4B61-9F2F-EBA9309C7C62}"/>
              </a:ext>
            </a:extLst>
          </p:cNvPr>
          <p:cNvSpPr/>
          <p:nvPr>
            <p:custDataLst>
              <p:tags r:id="rId1"/>
            </p:custDataLst>
          </p:nvPr>
        </p:nvSpPr>
        <p:spPr>
          <a:xfrm>
            <a:off x="1776274" y="339699"/>
            <a:ext cx="5743852" cy="785037"/>
          </a:xfrm>
          <a:prstGeom prst="roundRect">
            <a:avLst/>
          </a:prstGeom>
          <a:solidFill>
            <a:schemeClr val="accent5">
              <a:lumMod val="40000"/>
              <a:lumOff val="60000"/>
            </a:schemeClr>
          </a:solidFill>
          <a:ln w="19050" cap="flat" cmpd="sng" algn="ctr">
            <a:solidFill>
              <a:srgbClr val="F3483F"/>
            </a:solidFill>
            <a:prstDash val="solid"/>
            <a:miter lim="800000"/>
          </a:ln>
          <a:effectLst/>
        </p:spPr>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2500" b="0" i="0" u="none" strike="noStrike" kern="0" cap="none" spc="300" normalizeH="0" baseline="0" noProof="0" dirty="0" err="1">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Những</a:t>
            </a:r>
            <a:r>
              <a:rPr kumimoji="0" lang="en-US" altLang="zh-CN" sz="2500" b="0" i="0" u="none" strike="noStrike" kern="0" cap="none" spc="300" normalizeH="0" baseline="0" noProof="0" dirty="0">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 </a:t>
            </a:r>
            <a:r>
              <a:rPr kumimoji="0" lang="en-US" altLang="zh-CN" sz="2500" b="0" i="0" u="none" strike="noStrike" kern="0" cap="none" spc="300" normalizeH="0" baseline="0" noProof="0" dirty="0" err="1">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yếu</a:t>
            </a:r>
            <a:r>
              <a:rPr kumimoji="0" lang="en-US" altLang="zh-CN" sz="2500" b="0" i="0" u="none" strike="noStrike" kern="0" cap="none" spc="300" normalizeH="0" baseline="0" noProof="0" dirty="0">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 </a:t>
            </a:r>
            <a:r>
              <a:rPr kumimoji="0" lang="en-US" altLang="zh-CN" sz="2500" b="0" i="0" u="none" strike="noStrike" kern="0" cap="none" spc="300" normalizeH="0" baseline="0" noProof="0" dirty="0" err="1">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tố</a:t>
            </a:r>
            <a:r>
              <a:rPr kumimoji="0" lang="en-US" altLang="zh-CN" sz="2500" b="0" i="0" u="none" strike="noStrike" kern="0" cap="none" spc="300" normalizeH="0" baseline="0" noProof="0" dirty="0">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 </a:t>
            </a:r>
            <a:r>
              <a:rPr kumimoji="0" lang="en-US" altLang="zh-CN" sz="2500" b="0" i="0" u="none" strike="noStrike" kern="0" cap="none" spc="300" normalizeH="0" baseline="0" noProof="0" dirty="0" err="1">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cần</a:t>
            </a:r>
            <a:r>
              <a:rPr kumimoji="0" lang="en-US" altLang="zh-CN" sz="2500" b="0" i="0" u="none" strike="noStrike" kern="0" cap="none" spc="300" normalizeH="0" baseline="0" noProof="0" dirty="0">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 </a:t>
            </a:r>
            <a:r>
              <a:rPr kumimoji="0" lang="en-US" altLang="zh-CN" sz="2500" b="0" i="0" u="none" strike="noStrike" kern="0" cap="none" spc="300" normalizeH="0" baseline="0" noProof="0" dirty="0" err="1">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có</a:t>
            </a:r>
            <a:r>
              <a:rPr kumimoji="0" lang="en-US" altLang="zh-CN" sz="2500" b="0" i="0" u="none" strike="noStrike" kern="0" cap="none" spc="300" normalizeH="0" baseline="0" noProof="0" dirty="0">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 </a:t>
            </a:r>
            <a:r>
              <a:rPr kumimoji="0" lang="en-US" altLang="zh-CN" sz="2500" b="0" i="0" u="none" strike="noStrike" kern="0" cap="none" spc="300" normalizeH="0" baseline="0" noProof="0" dirty="0" err="1">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của</a:t>
            </a:r>
            <a:r>
              <a:rPr kumimoji="0" lang="en-US" altLang="zh-CN" sz="2500" b="0" i="0" u="none" strike="noStrike" kern="0" cap="none" spc="300" normalizeH="0" baseline="0" noProof="0" dirty="0">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 </a:t>
            </a:r>
            <a:r>
              <a:rPr kumimoji="0" lang="en-US" altLang="zh-CN" sz="2500" b="0" i="0" u="none" strike="noStrike" kern="0" cap="none" spc="300" normalizeH="0" baseline="0" noProof="0" dirty="0" err="1">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học</a:t>
            </a:r>
            <a:r>
              <a:rPr kumimoji="0" lang="en-US" altLang="zh-CN" sz="2500" b="0" i="0" u="none" strike="noStrike" kern="0" cap="none" spc="300" normalizeH="0" baseline="0" noProof="0" dirty="0">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 </a:t>
            </a:r>
            <a:r>
              <a:rPr kumimoji="0" lang="en-US" altLang="zh-CN" sz="2500" b="0" i="0" u="none" strike="noStrike" kern="0" cap="none" spc="300" normalizeH="0" baseline="0" noProof="0" dirty="0" err="1">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sinh</a:t>
            </a:r>
            <a:r>
              <a:rPr kumimoji="0" lang="en-US" altLang="zh-CN" sz="2500" b="0" i="0" u="none" strike="noStrike" kern="0" cap="none" spc="300" normalizeH="0" baseline="0" noProof="0" dirty="0">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 </a:t>
            </a:r>
            <a:r>
              <a:rPr kumimoji="0" lang="en-US" altLang="zh-CN" sz="2500" b="0" i="0" u="none" strike="noStrike" kern="0" cap="none" spc="300" normalizeH="0" baseline="0" noProof="0" dirty="0" err="1">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có</a:t>
            </a:r>
            <a:r>
              <a:rPr kumimoji="0" lang="en-US" altLang="zh-CN" sz="2500" b="0" i="0" u="none" strike="noStrike" kern="0" cap="none" spc="300" normalizeH="0" baseline="0" noProof="0" dirty="0">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 ý </a:t>
            </a:r>
            <a:r>
              <a:rPr kumimoji="0" lang="en-US" altLang="zh-CN" sz="2500" b="0" i="0" u="none" strike="noStrike" kern="0" cap="none" spc="300" normalizeH="0" baseline="0" noProof="0" dirty="0" err="1">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chí</a:t>
            </a:r>
            <a:endParaRPr kumimoji="0" lang="zh-CN" altLang="en-US" sz="2500" b="0" i="0" u="none" strike="noStrike" kern="0" cap="none" spc="300" normalizeH="0" baseline="0" noProof="0" dirty="0">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endParaRPr>
          </a:p>
        </p:txBody>
      </p:sp>
      <p:pic>
        <p:nvPicPr>
          <p:cNvPr id="12" name="Picture 11" descr="A picture containing text&#10;&#10;Description automatically generated">
            <a:extLst>
              <a:ext uri="{FF2B5EF4-FFF2-40B4-BE49-F238E27FC236}">
                <a16:creationId xmlns:a16="http://schemas.microsoft.com/office/drawing/2014/main" id="{28909520-7BE9-41DA-AF29-A7ABE8F2DC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94345" y="3136432"/>
            <a:ext cx="2757356" cy="2056175"/>
          </a:xfrm>
          <a:prstGeom prst="rect">
            <a:avLst/>
          </a:prstGeom>
        </p:spPr>
      </p:pic>
    </p:spTree>
    <p:extLst>
      <p:ext uri="{BB962C8B-B14F-4D97-AF65-F5344CB8AC3E}">
        <p14:creationId xmlns:p14="http://schemas.microsoft.com/office/powerpoint/2010/main" val="18478279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advClick="0">
        <p15:prstTrans prst="origami"/>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30"/>
                                        </p:tgtEl>
                                        <p:attrNameLst>
                                          <p:attrName>r</p:attrName>
                                        </p:attrNameLst>
                                      </p:cBhvr>
                                    </p:animRot>
                                    <p:animRot by="-240000">
                                      <p:cBhvr>
                                        <p:cTn id="7" dur="200" fill="hold">
                                          <p:stCondLst>
                                            <p:cond delay="200"/>
                                          </p:stCondLst>
                                        </p:cTn>
                                        <p:tgtEl>
                                          <p:spTgt spid="30"/>
                                        </p:tgtEl>
                                        <p:attrNameLst>
                                          <p:attrName>r</p:attrName>
                                        </p:attrNameLst>
                                      </p:cBhvr>
                                    </p:animRot>
                                    <p:animRot by="240000">
                                      <p:cBhvr>
                                        <p:cTn id="8" dur="200" fill="hold">
                                          <p:stCondLst>
                                            <p:cond delay="400"/>
                                          </p:stCondLst>
                                        </p:cTn>
                                        <p:tgtEl>
                                          <p:spTgt spid="30"/>
                                        </p:tgtEl>
                                        <p:attrNameLst>
                                          <p:attrName>r</p:attrName>
                                        </p:attrNameLst>
                                      </p:cBhvr>
                                    </p:animRot>
                                    <p:animRot by="-240000">
                                      <p:cBhvr>
                                        <p:cTn id="9" dur="200" fill="hold">
                                          <p:stCondLst>
                                            <p:cond delay="600"/>
                                          </p:stCondLst>
                                        </p:cTn>
                                        <p:tgtEl>
                                          <p:spTgt spid="30"/>
                                        </p:tgtEl>
                                        <p:attrNameLst>
                                          <p:attrName>r</p:attrName>
                                        </p:attrNameLst>
                                      </p:cBhvr>
                                    </p:animRot>
                                    <p:animRot by="120000">
                                      <p:cBhvr>
                                        <p:cTn id="10" dur="200" fill="hold">
                                          <p:stCondLst>
                                            <p:cond delay="800"/>
                                          </p:stCondLst>
                                        </p:cTn>
                                        <p:tgtEl>
                                          <p:spTgt spid="30"/>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04619"/>
                                        </p:tgtEl>
                                        <p:attrNameLst>
                                          <p:attrName>style.visibility</p:attrName>
                                        </p:attrNameLst>
                                      </p:cBhvr>
                                      <p:to>
                                        <p:strVal val="visible"/>
                                      </p:to>
                                    </p:set>
                                    <p:animEffect transition="in" filter="wipe(down)">
                                      <p:cBhvr>
                                        <p:cTn id="15" dur="500"/>
                                        <p:tgtEl>
                                          <p:spTgt spid="104619"/>
                                        </p:tgtEl>
                                      </p:cBhvr>
                                    </p:animEffect>
                                  </p:childTnLst>
                                </p:cTn>
                              </p:par>
                            </p:childTnLst>
                          </p:cTn>
                        </p:par>
                        <p:par>
                          <p:cTn id="16" fill="hold">
                            <p:stCondLst>
                              <p:cond delay="500"/>
                            </p:stCondLst>
                            <p:childTnLst>
                              <p:par>
                                <p:cTn id="17" presetID="22" presetClass="entr" presetSubtype="8"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left)">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04618"/>
                                        </p:tgtEl>
                                        <p:attrNameLst>
                                          <p:attrName>style.visibility</p:attrName>
                                        </p:attrNameLst>
                                      </p:cBhvr>
                                      <p:to>
                                        <p:strVal val="visible"/>
                                      </p:to>
                                    </p:set>
                                    <p:animEffect transition="in" filter="wipe(down)">
                                      <p:cBhvr>
                                        <p:cTn id="24" dur="500"/>
                                        <p:tgtEl>
                                          <p:spTgt spid="104618"/>
                                        </p:tgtEl>
                                      </p:cBhvr>
                                    </p:animEffect>
                                  </p:childTnLst>
                                </p:cTn>
                              </p:par>
                            </p:childTnLst>
                          </p:cTn>
                        </p:par>
                        <p:par>
                          <p:cTn id="25" fill="hold">
                            <p:stCondLst>
                              <p:cond delay="500"/>
                            </p:stCondLst>
                            <p:childTnLst>
                              <p:par>
                                <p:cTn id="26" presetID="22" presetClass="entr" presetSubtype="2" fill="hold"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right)">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04617"/>
                                        </p:tgtEl>
                                        <p:attrNameLst>
                                          <p:attrName>style.visibility</p:attrName>
                                        </p:attrNameLst>
                                      </p:cBhvr>
                                      <p:to>
                                        <p:strVal val="visible"/>
                                      </p:to>
                                    </p:set>
                                    <p:animEffect transition="in" filter="wipe(down)">
                                      <p:cBhvr>
                                        <p:cTn id="33" dur="500"/>
                                        <p:tgtEl>
                                          <p:spTgt spid="104617"/>
                                        </p:tgtEl>
                                      </p:cBhvr>
                                    </p:animEffect>
                                  </p:childTnLst>
                                </p:cTn>
                              </p:par>
                            </p:childTnLst>
                          </p:cTn>
                        </p:par>
                        <p:par>
                          <p:cTn id="34" fill="hold">
                            <p:stCondLst>
                              <p:cond delay="500"/>
                            </p:stCondLst>
                            <p:childTnLst>
                              <p:par>
                                <p:cTn id="35" presetID="22" presetClass="entr" presetSubtype="8" fill="hold" nodeType="after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left)">
                                      <p:cBhvr>
                                        <p:cTn id="37" dur="500"/>
                                        <p:tgtEl>
                                          <p:spTgt spid="8"/>
                                        </p:tgtEl>
                                      </p:cBhvr>
                                    </p:animEffect>
                                  </p:childTnLst>
                                </p:cTn>
                              </p:par>
                            </p:childTnLst>
                          </p:cTn>
                        </p:par>
                        <p:par>
                          <p:cTn id="38" fill="hold">
                            <p:stCondLst>
                              <p:cond delay="1000"/>
                            </p:stCondLst>
                            <p:childTnLst>
                              <p:par>
                                <p:cTn id="39" presetID="22" presetClass="entr" presetSubtype="2" fill="hold" nodeType="after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ipe(right)">
                                      <p:cBhvr>
                                        <p:cTn id="41" dur="5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104616"/>
                                        </p:tgtEl>
                                        <p:attrNameLst>
                                          <p:attrName>style.visibility</p:attrName>
                                        </p:attrNameLst>
                                      </p:cBhvr>
                                      <p:to>
                                        <p:strVal val="visible"/>
                                      </p:to>
                                    </p:set>
                                    <p:animEffect transition="in" filter="wipe(down)">
                                      <p:cBhvr>
                                        <p:cTn id="46" dur="500"/>
                                        <p:tgtEl>
                                          <p:spTgt spid="1046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616" grpId="0" animBg="1"/>
      <p:bldP spid="104617" grpId="0" animBg="1"/>
      <p:bldP spid="104618" grpId="0" animBg="1"/>
      <p:bldP spid="104619" grpId="0" animBg="1"/>
      <p:bldP spid="3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54" y="0"/>
            <a:ext cx="9141291" cy="5143500"/>
          </a:xfrm>
          <a:prstGeom prst="rect">
            <a:avLst/>
          </a:prstGeom>
        </p:spPr>
      </p:pic>
      <p:sp>
        <p:nvSpPr>
          <p:cNvPr id="3" name="文本框 2"/>
          <p:cNvSpPr txBox="1"/>
          <p:nvPr/>
        </p:nvSpPr>
        <p:spPr>
          <a:xfrm>
            <a:off x="3002801" y="2655418"/>
            <a:ext cx="3879588" cy="861774"/>
          </a:xfrm>
          <a:prstGeom prst="rect">
            <a:avLst/>
          </a:prstGeom>
          <a:noFill/>
        </p:spPr>
        <p:txBody>
          <a:bodyPr wrap="none" rtlCol="0">
            <a:prstTxWarp prst="textArchUp">
              <a:avLst/>
            </a:prstTxWarp>
            <a:spAutoFit/>
          </a:bodyPr>
          <a:lstStyle/>
          <a:p>
            <a:r>
              <a:rPr lang="en-US" altLang="zh-CN" sz="5000" spc="-150" dirty="0">
                <a:solidFill>
                  <a:srgbClr val="E45580"/>
                </a:solidFill>
                <a:effectLst>
                  <a:glow rad="139700">
                    <a:schemeClr val="accent3">
                      <a:satMod val="175000"/>
                      <a:alpha val="40000"/>
                    </a:schemeClr>
                  </a:glow>
                </a:effectLst>
                <a:latin typeface="UTM Gradoo" panose="02040603050506020204" pitchFamily="18" charset="0"/>
                <a:ea typeface="+mj-ea"/>
              </a:rPr>
              <a:t>CÓ  CHÍ  THÌ  NÊN</a:t>
            </a:r>
            <a:endParaRPr lang="zh-CN" altLang="en-US" sz="5000" spc="-150" dirty="0">
              <a:solidFill>
                <a:srgbClr val="E45580"/>
              </a:solidFill>
              <a:effectLst>
                <a:glow rad="139700">
                  <a:schemeClr val="accent3">
                    <a:satMod val="175000"/>
                    <a:alpha val="40000"/>
                  </a:schemeClr>
                </a:glow>
              </a:effectLst>
              <a:latin typeface="UTM Gradoo" panose="02040603050506020204" pitchFamily="18" charset="0"/>
              <a:ea typeface="+mj-ea"/>
            </a:endParaRPr>
          </a:p>
        </p:txBody>
      </p:sp>
      <p:sp>
        <p:nvSpPr>
          <p:cNvPr id="4" name="文本框 3"/>
          <p:cNvSpPr txBox="1"/>
          <p:nvPr/>
        </p:nvSpPr>
        <p:spPr>
          <a:xfrm>
            <a:off x="3502624" y="1029110"/>
            <a:ext cx="2411238" cy="861774"/>
          </a:xfrm>
          <a:prstGeom prst="rect">
            <a:avLst/>
          </a:prstGeom>
          <a:noFill/>
        </p:spPr>
        <p:txBody>
          <a:bodyPr wrap="none" rtlCol="0">
            <a:spAutoFit/>
          </a:bodyPr>
          <a:lstStyle/>
          <a:p>
            <a:r>
              <a:rPr lang="en-US" altLang="zh-CN" sz="5000" dirty="0" err="1">
                <a:solidFill>
                  <a:srgbClr val="002060"/>
                </a:solidFill>
                <a:latin typeface="UTM Gradoo" panose="02040603050506020204" pitchFamily="18" charset="0"/>
                <a:ea typeface="微软雅黑" panose="020B0503020204020204" pitchFamily="34" charset="-122"/>
              </a:rPr>
              <a:t>Tập</a:t>
            </a:r>
            <a:r>
              <a:rPr lang="en-US" altLang="zh-CN" sz="5000" dirty="0">
                <a:solidFill>
                  <a:srgbClr val="002060"/>
                </a:solidFill>
                <a:latin typeface="UTM Gradoo" panose="02040603050506020204" pitchFamily="18" charset="0"/>
                <a:ea typeface="微软雅黑" panose="020B0503020204020204" pitchFamily="34" charset="-122"/>
              </a:rPr>
              <a:t> </a:t>
            </a:r>
            <a:r>
              <a:rPr lang="en-US" altLang="zh-CN" sz="5000" dirty="0" err="1">
                <a:solidFill>
                  <a:srgbClr val="002060"/>
                </a:solidFill>
                <a:latin typeface="UTM Gradoo" panose="02040603050506020204" pitchFamily="18" charset="0"/>
                <a:ea typeface="微软雅黑" panose="020B0503020204020204" pitchFamily="34" charset="-122"/>
              </a:rPr>
              <a:t>đọc</a:t>
            </a:r>
            <a:endParaRPr lang="zh-CN" altLang="en-US" sz="5000" dirty="0">
              <a:solidFill>
                <a:srgbClr val="002060"/>
              </a:solidFill>
              <a:latin typeface="UTM Gradoo" panose="02040603050506020204" pitchFamily="18" charset="0"/>
              <a:ea typeface="微软雅黑" panose="020B0503020204020204" pitchFamily="34" charset="-122"/>
            </a:endParaRPr>
          </a:p>
        </p:txBody>
      </p:sp>
      <p:pic>
        <p:nvPicPr>
          <p:cNvPr id="7" name="Picture 6" descr="Graphical user interface, application&#10;&#10;Description automatically generated">
            <a:extLst>
              <a:ext uri="{FF2B5EF4-FFF2-40B4-BE49-F238E27FC236}">
                <a16:creationId xmlns:a16="http://schemas.microsoft.com/office/drawing/2014/main" id="{9A18548E-ECE9-4427-9EBA-1B8CAE8ED664}"/>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4063" l="10000" r="90000">
                        <a14:foregroundMark x1="29688" y1="91250" x2="29688" y2="91250"/>
                        <a14:foregroundMark x1="35938" y1="94063" x2="35938" y2="94063"/>
                        <a14:foregroundMark x1="44219" y1="92031" x2="44219" y2="92031"/>
                      </a14:backgroundRemoval>
                    </a14:imgEffect>
                  </a14:imgLayer>
                </a14:imgProps>
              </a:ext>
              <a:ext uri="{28A0092B-C50C-407E-A947-70E740481C1C}">
                <a14:useLocalDpi xmlns:a14="http://schemas.microsoft.com/office/drawing/2010/main" val="0"/>
              </a:ext>
            </a:extLst>
          </a:blip>
          <a:stretch>
            <a:fillRect/>
          </a:stretch>
        </p:blipFill>
        <p:spPr>
          <a:xfrm>
            <a:off x="-28264" y="1082679"/>
            <a:ext cx="3779211" cy="4389177"/>
          </a:xfrm>
          <a:prstGeom prst="rect">
            <a:avLst/>
          </a:prstGeom>
        </p:spPr>
      </p:pic>
      <p:pic>
        <p:nvPicPr>
          <p:cNvPr id="9" name="Picture 8">
            <a:extLst>
              <a:ext uri="{FF2B5EF4-FFF2-40B4-BE49-F238E27FC236}">
                <a16:creationId xmlns:a16="http://schemas.microsoft.com/office/drawing/2014/main" id="{5A0E7641-E9A5-4C16-8F96-D34F5742247C}"/>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39007"/>
          <a:stretch/>
        </p:blipFill>
        <p:spPr>
          <a:xfrm>
            <a:off x="-95154" y="0"/>
            <a:ext cx="1433566" cy="1486877"/>
          </a:xfrm>
          <a:prstGeom prst="rect">
            <a:avLst/>
          </a:prstGeom>
        </p:spPr>
      </p:pic>
      <p:grpSp>
        <p:nvGrpSpPr>
          <p:cNvPr id="10" name="组合 1">
            <a:extLst>
              <a:ext uri="{FF2B5EF4-FFF2-40B4-BE49-F238E27FC236}">
                <a16:creationId xmlns:a16="http://schemas.microsoft.com/office/drawing/2014/main" id="{72CCA3FC-72AE-48B9-B3F8-9C62663D01F9}"/>
              </a:ext>
            </a:extLst>
          </p:cNvPr>
          <p:cNvGrpSpPr/>
          <p:nvPr/>
        </p:nvGrpSpPr>
        <p:grpSpPr>
          <a:xfrm>
            <a:off x="5671967" y="3364350"/>
            <a:ext cx="1009299" cy="965996"/>
            <a:chOff x="3248072" y="1086246"/>
            <a:chExt cx="1595438" cy="1594247"/>
          </a:xfrm>
        </p:grpSpPr>
        <p:sp>
          <p:nvSpPr>
            <p:cNvPr id="11" name="任意多边形 18">
              <a:extLst>
                <a:ext uri="{FF2B5EF4-FFF2-40B4-BE49-F238E27FC236}">
                  <a16:creationId xmlns:a16="http://schemas.microsoft.com/office/drawing/2014/main" id="{8E51A5AE-0FD7-4A80-923E-3ABE81769909}"/>
                </a:ext>
              </a:extLst>
            </p:cNvPr>
            <p:cNvSpPr>
              <a:spLocks noChangeArrowheads="1"/>
            </p:cNvSpPr>
            <p:nvPr/>
          </p:nvSpPr>
          <p:spPr bwMode="auto">
            <a:xfrm rot="1877475">
              <a:off x="3248072" y="1086246"/>
              <a:ext cx="1595438" cy="1594247"/>
            </a:xfrm>
            <a:custGeom>
              <a:avLst/>
              <a:gdLst>
                <a:gd name="T0" fmla="*/ 0 w 3340100"/>
                <a:gd name="T1" fmla="*/ 0 h 3340100"/>
                <a:gd name="T2" fmla="*/ 3340100 w 3340100"/>
                <a:gd name="T3" fmla="*/ 3340100 h 3340100"/>
              </a:gdLst>
              <a:ahLst/>
              <a:cxnLst/>
              <a:rect l="T0" t="T1" r="T2" b="T3"/>
              <a:pathLst>
                <a:path w="3340100" h="3340100">
                  <a:moveTo>
                    <a:pt x="1670050" y="498475"/>
                  </a:moveTo>
                  <a:cubicBezTo>
                    <a:pt x="1023007" y="498475"/>
                    <a:pt x="498475" y="1023007"/>
                    <a:pt x="498475" y="1670050"/>
                  </a:cubicBezTo>
                  <a:cubicBezTo>
                    <a:pt x="498475" y="2317093"/>
                    <a:pt x="1023007" y="2841625"/>
                    <a:pt x="1670050" y="2841625"/>
                  </a:cubicBezTo>
                  <a:cubicBezTo>
                    <a:pt x="2317093" y="2841625"/>
                    <a:pt x="2841625" y="2317093"/>
                    <a:pt x="2841625" y="1670050"/>
                  </a:cubicBezTo>
                  <a:cubicBezTo>
                    <a:pt x="2841625" y="1023007"/>
                    <a:pt x="2317093" y="498475"/>
                    <a:pt x="1670050" y="498475"/>
                  </a:cubicBezTo>
                  <a:close/>
                  <a:moveTo>
                    <a:pt x="1670050" y="0"/>
                  </a:moveTo>
                  <a:lnTo>
                    <a:pt x="1753194" y="4199"/>
                  </a:lnTo>
                  <a:lnTo>
                    <a:pt x="1859784" y="196816"/>
                  </a:lnTo>
                  <a:lnTo>
                    <a:pt x="1975233" y="214435"/>
                  </a:lnTo>
                  <a:lnTo>
                    <a:pt x="2059006" y="235975"/>
                  </a:lnTo>
                  <a:lnTo>
                    <a:pt x="2231291" y="98733"/>
                  </a:lnTo>
                  <a:lnTo>
                    <a:pt x="2320109" y="131241"/>
                  </a:lnTo>
                  <a:lnTo>
                    <a:pt x="2384278" y="162153"/>
                  </a:lnTo>
                  <a:lnTo>
                    <a:pt x="2408748" y="378280"/>
                  </a:lnTo>
                  <a:lnTo>
                    <a:pt x="2508255" y="438732"/>
                  </a:lnTo>
                  <a:lnTo>
                    <a:pt x="2581052" y="493168"/>
                  </a:lnTo>
                  <a:lnTo>
                    <a:pt x="2789449" y="433248"/>
                  </a:lnTo>
                  <a:lnTo>
                    <a:pt x="2850954" y="489147"/>
                  </a:lnTo>
                  <a:lnTo>
                    <a:pt x="2906853" y="550651"/>
                  </a:lnTo>
                  <a:lnTo>
                    <a:pt x="2847600" y="756729"/>
                  </a:lnTo>
                  <a:lnTo>
                    <a:pt x="2910892" y="841369"/>
                  </a:lnTo>
                  <a:lnTo>
                    <a:pt x="2965835" y="931807"/>
                  </a:lnTo>
                  <a:lnTo>
                    <a:pt x="3177947" y="955822"/>
                  </a:lnTo>
                  <a:lnTo>
                    <a:pt x="3208859" y="1019991"/>
                  </a:lnTo>
                  <a:lnTo>
                    <a:pt x="3241367" y="1108809"/>
                  </a:lnTo>
                  <a:lnTo>
                    <a:pt x="3109474" y="1274380"/>
                  </a:lnTo>
                  <a:lnTo>
                    <a:pt x="3135189" y="1374392"/>
                  </a:lnTo>
                  <a:lnTo>
                    <a:pt x="3152100" y="1485194"/>
                  </a:lnTo>
                  <a:lnTo>
                    <a:pt x="3335902" y="1586906"/>
                  </a:lnTo>
                  <a:lnTo>
                    <a:pt x="3340100" y="1670050"/>
                  </a:lnTo>
                  <a:lnTo>
                    <a:pt x="3335902" y="1753194"/>
                  </a:lnTo>
                  <a:lnTo>
                    <a:pt x="3153687" y="1854028"/>
                  </a:lnTo>
                  <a:lnTo>
                    <a:pt x="3135189" y="1975233"/>
                  </a:lnTo>
                  <a:lnTo>
                    <a:pt x="3111325" y="2068045"/>
                  </a:lnTo>
                  <a:lnTo>
                    <a:pt x="3241367" y="2231291"/>
                  </a:lnTo>
                  <a:lnTo>
                    <a:pt x="3208859" y="2320109"/>
                  </a:lnTo>
                  <a:lnTo>
                    <a:pt x="3177947" y="2384278"/>
                  </a:lnTo>
                  <a:lnTo>
                    <a:pt x="2972048" y="2407590"/>
                  </a:lnTo>
                  <a:lnTo>
                    <a:pt x="2910892" y="2508255"/>
                  </a:lnTo>
                  <a:lnTo>
                    <a:pt x="2849578" y="2590250"/>
                  </a:lnTo>
                  <a:lnTo>
                    <a:pt x="2906853" y="2789449"/>
                  </a:lnTo>
                  <a:lnTo>
                    <a:pt x="2850954" y="2850954"/>
                  </a:lnTo>
                  <a:lnTo>
                    <a:pt x="2789449" y="2906853"/>
                  </a:lnTo>
                  <a:lnTo>
                    <a:pt x="2590250" y="2849578"/>
                  </a:lnTo>
                  <a:lnTo>
                    <a:pt x="2508255" y="2910892"/>
                  </a:lnTo>
                  <a:lnTo>
                    <a:pt x="2407590" y="2972048"/>
                  </a:lnTo>
                  <a:lnTo>
                    <a:pt x="2384278" y="3177947"/>
                  </a:lnTo>
                  <a:lnTo>
                    <a:pt x="2320109" y="3208859"/>
                  </a:lnTo>
                  <a:lnTo>
                    <a:pt x="2231291" y="3241367"/>
                  </a:lnTo>
                  <a:lnTo>
                    <a:pt x="2068045" y="3111325"/>
                  </a:lnTo>
                  <a:lnTo>
                    <a:pt x="1975233" y="3135189"/>
                  </a:lnTo>
                  <a:lnTo>
                    <a:pt x="1854028" y="3153687"/>
                  </a:lnTo>
                  <a:lnTo>
                    <a:pt x="1753194" y="3335902"/>
                  </a:lnTo>
                  <a:lnTo>
                    <a:pt x="1670050" y="3340100"/>
                  </a:lnTo>
                  <a:lnTo>
                    <a:pt x="1586906" y="3335902"/>
                  </a:lnTo>
                  <a:lnTo>
                    <a:pt x="1485194" y="3152100"/>
                  </a:lnTo>
                  <a:lnTo>
                    <a:pt x="1374392" y="3135189"/>
                  </a:lnTo>
                  <a:lnTo>
                    <a:pt x="1274380" y="3109474"/>
                  </a:lnTo>
                  <a:lnTo>
                    <a:pt x="1108809" y="3241367"/>
                  </a:lnTo>
                  <a:lnTo>
                    <a:pt x="1019991" y="3208859"/>
                  </a:lnTo>
                  <a:lnTo>
                    <a:pt x="955822" y="3177947"/>
                  </a:lnTo>
                  <a:lnTo>
                    <a:pt x="931807" y="2965835"/>
                  </a:lnTo>
                  <a:lnTo>
                    <a:pt x="841369" y="2910892"/>
                  </a:lnTo>
                  <a:lnTo>
                    <a:pt x="756729" y="2847600"/>
                  </a:lnTo>
                  <a:lnTo>
                    <a:pt x="550651" y="2906853"/>
                  </a:lnTo>
                  <a:lnTo>
                    <a:pt x="489147" y="2850954"/>
                  </a:lnTo>
                  <a:lnTo>
                    <a:pt x="433248" y="2789449"/>
                  </a:lnTo>
                  <a:lnTo>
                    <a:pt x="493168" y="2581052"/>
                  </a:lnTo>
                  <a:lnTo>
                    <a:pt x="438732" y="2508255"/>
                  </a:lnTo>
                  <a:lnTo>
                    <a:pt x="378280" y="2408748"/>
                  </a:lnTo>
                  <a:lnTo>
                    <a:pt x="162153" y="2384278"/>
                  </a:lnTo>
                  <a:lnTo>
                    <a:pt x="131241" y="2320109"/>
                  </a:lnTo>
                  <a:lnTo>
                    <a:pt x="98733" y="2231291"/>
                  </a:lnTo>
                  <a:lnTo>
                    <a:pt x="235976" y="2059006"/>
                  </a:lnTo>
                  <a:lnTo>
                    <a:pt x="214435" y="1975233"/>
                  </a:lnTo>
                  <a:lnTo>
                    <a:pt x="196816" y="1859784"/>
                  </a:lnTo>
                  <a:lnTo>
                    <a:pt x="4199" y="1753194"/>
                  </a:lnTo>
                  <a:lnTo>
                    <a:pt x="0" y="1670050"/>
                  </a:lnTo>
                  <a:lnTo>
                    <a:pt x="4199" y="1586906"/>
                  </a:lnTo>
                  <a:lnTo>
                    <a:pt x="198403" y="1479437"/>
                  </a:lnTo>
                  <a:lnTo>
                    <a:pt x="214435" y="1374392"/>
                  </a:lnTo>
                  <a:lnTo>
                    <a:pt x="237827" y="1283418"/>
                  </a:lnTo>
                  <a:lnTo>
                    <a:pt x="98733" y="1108809"/>
                  </a:lnTo>
                  <a:lnTo>
                    <a:pt x="131241" y="1019991"/>
                  </a:lnTo>
                  <a:lnTo>
                    <a:pt x="162153" y="955822"/>
                  </a:lnTo>
                  <a:lnTo>
                    <a:pt x="384493" y="930649"/>
                  </a:lnTo>
                  <a:lnTo>
                    <a:pt x="438732" y="841369"/>
                  </a:lnTo>
                  <a:lnTo>
                    <a:pt x="495146" y="765928"/>
                  </a:lnTo>
                  <a:lnTo>
                    <a:pt x="433248" y="550651"/>
                  </a:lnTo>
                  <a:lnTo>
                    <a:pt x="489147" y="489147"/>
                  </a:lnTo>
                  <a:lnTo>
                    <a:pt x="550651" y="433248"/>
                  </a:lnTo>
                  <a:lnTo>
                    <a:pt x="765928" y="495146"/>
                  </a:lnTo>
                  <a:lnTo>
                    <a:pt x="841369" y="438732"/>
                  </a:lnTo>
                  <a:lnTo>
                    <a:pt x="930649" y="384493"/>
                  </a:lnTo>
                  <a:lnTo>
                    <a:pt x="955822" y="162153"/>
                  </a:lnTo>
                  <a:lnTo>
                    <a:pt x="1019991" y="131241"/>
                  </a:lnTo>
                  <a:lnTo>
                    <a:pt x="1108809" y="98733"/>
                  </a:lnTo>
                  <a:lnTo>
                    <a:pt x="1283418" y="237827"/>
                  </a:lnTo>
                  <a:lnTo>
                    <a:pt x="1374392" y="214435"/>
                  </a:lnTo>
                  <a:lnTo>
                    <a:pt x="1479437" y="198403"/>
                  </a:lnTo>
                  <a:lnTo>
                    <a:pt x="1586906" y="4199"/>
                  </a:lnTo>
                  <a:close/>
                </a:path>
              </a:pathLst>
            </a:custGeom>
            <a:solidFill>
              <a:schemeClr val="accent1"/>
            </a:solidFill>
            <a:ln>
              <a:noFill/>
            </a:ln>
          </p:spPr>
          <p:txBody>
            <a:bodyPr lIns="68308" tIns="34284" rIns="68308" bIns="34284" anchor="ctr"/>
            <a:lstStyle/>
            <a:p>
              <a:pPr algn="ctr" defTabSz="682625" fontAlgn="base">
                <a:spcBef>
                  <a:spcPct val="0"/>
                </a:spcBef>
                <a:spcAft>
                  <a:spcPct val="0"/>
                </a:spcAft>
              </a:pPr>
              <a:endParaRPr lang="zh-CN" altLang="zh-CN" sz="1400" dirty="0">
                <a:solidFill>
                  <a:srgbClr val="FFFFFF"/>
                </a:solidFill>
                <a:cs typeface="+mn-ea"/>
                <a:sym typeface="+mn-lt"/>
              </a:endParaRPr>
            </a:p>
          </p:txBody>
        </p:sp>
        <p:sp>
          <p:nvSpPr>
            <p:cNvPr id="12" name="文本框 19">
              <a:extLst>
                <a:ext uri="{FF2B5EF4-FFF2-40B4-BE49-F238E27FC236}">
                  <a16:creationId xmlns:a16="http://schemas.microsoft.com/office/drawing/2014/main" id="{2FDE550D-743F-4CF3-996A-F9EFEC4C6711}"/>
                </a:ext>
              </a:extLst>
            </p:cNvPr>
            <p:cNvSpPr>
              <a:spLocks noChangeArrowheads="1"/>
            </p:cNvSpPr>
            <p:nvPr/>
          </p:nvSpPr>
          <p:spPr bwMode="auto">
            <a:xfrm>
              <a:off x="3460311" y="1329267"/>
              <a:ext cx="1170961" cy="1089227"/>
            </a:xfrm>
            <a:prstGeom prst="ellipse">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68308" tIns="34284" rIns="68308" bIns="34284">
              <a:spAutoFit/>
            </a:bodyPr>
            <a:lstStyle/>
            <a:p>
              <a:pPr algn="ctr" defTabSz="682625" fontAlgn="base">
                <a:spcBef>
                  <a:spcPct val="0"/>
                </a:spcBef>
                <a:spcAft>
                  <a:spcPct val="0"/>
                </a:spcAft>
              </a:pPr>
              <a:r>
                <a:rPr lang="en-US" altLang="zh-CN" sz="1300" b="1" dirty="0" err="1">
                  <a:latin typeface="UVN Binh Duong" pitchFamily="2" charset="0"/>
                  <a:cs typeface="+mn-ea"/>
                  <a:sym typeface="+mn-lt"/>
                </a:rPr>
                <a:t>Tục</a:t>
              </a:r>
              <a:r>
                <a:rPr lang="en-US" altLang="zh-CN" sz="1300" b="1" dirty="0">
                  <a:latin typeface="UVN Binh Duong" pitchFamily="2" charset="0"/>
                  <a:cs typeface="+mn-ea"/>
                  <a:sym typeface="+mn-lt"/>
                </a:rPr>
                <a:t> </a:t>
              </a:r>
              <a:r>
                <a:rPr lang="en-US" altLang="zh-CN" sz="1300" b="1" dirty="0" err="1">
                  <a:latin typeface="UVN Binh Duong" pitchFamily="2" charset="0"/>
                  <a:cs typeface="+mn-ea"/>
                  <a:sym typeface="+mn-lt"/>
                </a:rPr>
                <a:t>ngữ</a:t>
              </a:r>
              <a:endParaRPr lang="zh-CN" altLang="en-US" sz="1300" b="1" dirty="0">
                <a:latin typeface="UVN Binh Duong" pitchFamily="2" charset="0"/>
                <a:cs typeface="+mn-ea"/>
                <a:sym typeface="+mn-lt"/>
              </a:endParaRPr>
            </a:p>
          </p:txBody>
        </p:sp>
      </p:grpSp>
      <p:sp>
        <p:nvSpPr>
          <p:cNvPr id="14" name="TextBox 13">
            <a:extLst>
              <a:ext uri="{FF2B5EF4-FFF2-40B4-BE49-F238E27FC236}">
                <a16:creationId xmlns:a16="http://schemas.microsoft.com/office/drawing/2014/main" id="{C82DBA9C-9F0C-4EAE-807B-1DDE89FB5FFA}"/>
              </a:ext>
            </a:extLst>
          </p:cNvPr>
          <p:cNvSpPr txBox="1"/>
          <p:nvPr/>
        </p:nvSpPr>
        <p:spPr>
          <a:xfrm>
            <a:off x="8075596" y="22600"/>
            <a:ext cx="1838425" cy="300082"/>
          </a:xfrm>
          <a:prstGeom prst="rect">
            <a:avLst/>
          </a:prstGeom>
          <a:noFill/>
        </p:spPr>
        <p:txBody>
          <a:bodyPr wrap="square" rtlCol="0">
            <a:spAutoFit/>
          </a:bodyPr>
          <a:lstStyle/>
          <a:p>
            <a:r>
              <a:rPr lang="en-US" dirty="0">
                <a:solidFill>
                  <a:srgbClr val="AAE4E8"/>
                </a:solidFill>
                <a:latin typeface="UTM Loko" panose="02040603050506020204" pitchFamily="18" charset="0"/>
              </a:rPr>
              <a:t>MĂNGNON</a:t>
            </a:r>
          </a:p>
        </p:txBody>
      </p:sp>
      <p:pic>
        <p:nvPicPr>
          <p:cNvPr id="5" name="HocMeoKeu-TieuPhongPhongXiaoFengFengTieuPhanPhanXiaoPanPan-5468692">
            <a:hlinkClick r:id="" action="ppaction://media"/>
            <a:extLst>
              <a:ext uri="{FF2B5EF4-FFF2-40B4-BE49-F238E27FC236}">
                <a16:creationId xmlns:a16="http://schemas.microsoft.com/office/drawing/2014/main" id="{87BD7E49-B39D-4182-88C6-C55BBAE3311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306446" y="3638397"/>
            <a:ext cx="888659" cy="888659"/>
          </a:xfrm>
          <a:prstGeom prst="rect">
            <a:avLst/>
          </a:prstGeom>
        </p:spPr>
      </p:pic>
    </p:spTree>
    <p:extLst>
      <p:ext uri="{BB962C8B-B14F-4D97-AF65-F5344CB8AC3E}">
        <p14:creationId xmlns:p14="http://schemas.microsoft.com/office/powerpoint/2010/main" val="28523968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5"/>
                                        </p:tgtEl>
                                      </p:cBhvr>
                                    </p:cmd>
                                  </p:childTnLst>
                                </p:cTn>
                              </p:par>
                              <p:par>
                                <p:cTn id="7" presetID="14" presetClass="entr" presetSubtype="1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randombar(horizontal)">
                                      <p:cBhvr>
                                        <p:cTn id="9" dur="500"/>
                                        <p:tgtEl>
                                          <p:spTgt spid="4"/>
                                        </p:tgtEl>
                                      </p:cBhvr>
                                    </p:animEffect>
                                  </p:childTnLst>
                                </p:cTn>
                              </p:par>
                              <p:par>
                                <p:cTn id="10" presetID="56" presetClass="entr" presetSubtype="0" fill="hold" grpId="0" nodeType="withEffect">
                                  <p:stCondLst>
                                    <p:cond delay="0"/>
                                  </p:stCondLst>
                                  <p:iterate type="lt">
                                    <p:tmPct val="10000"/>
                                  </p:iterate>
                                  <p:childTnLst>
                                    <p:set>
                                      <p:cBhvr>
                                        <p:cTn id="11" dur="1" fill="hold">
                                          <p:stCondLst>
                                            <p:cond delay="0"/>
                                          </p:stCondLst>
                                        </p:cTn>
                                        <p:tgtEl>
                                          <p:spTgt spid="3"/>
                                        </p:tgtEl>
                                        <p:attrNameLst>
                                          <p:attrName>style.visibility</p:attrName>
                                        </p:attrNameLst>
                                      </p:cBhvr>
                                      <p:to>
                                        <p:strVal val="visible"/>
                                      </p:to>
                                    </p:set>
                                    <p:anim by="(-#ppt_w*2)" calcmode="lin" valueType="num">
                                      <p:cBhvr rctx="PPT">
                                        <p:cTn id="12" dur="500" autoRev="1" fill="hold">
                                          <p:stCondLst>
                                            <p:cond delay="0"/>
                                          </p:stCondLst>
                                        </p:cTn>
                                        <p:tgtEl>
                                          <p:spTgt spid="3"/>
                                        </p:tgtEl>
                                        <p:attrNameLst>
                                          <p:attrName>ppt_w</p:attrName>
                                        </p:attrNameLst>
                                      </p:cBhvr>
                                    </p:anim>
                                    <p:anim by="(#ppt_w*0.50)" calcmode="lin" valueType="num">
                                      <p:cBhvr>
                                        <p:cTn id="13" dur="500" decel="50000" autoRev="1" fill="hold">
                                          <p:stCondLst>
                                            <p:cond delay="0"/>
                                          </p:stCondLst>
                                        </p:cTn>
                                        <p:tgtEl>
                                          <p:spTgt spid="3"/>
                                        </p:tgtEl>
                                        <p:attrNameLst>
                                          <p:attrName>ppt_x</p:attrName>
                                        </p:attrNameLst>
                                      </p:cBhvr>
                                    </p:anim>
                                    <p:anim from="(-#ppt_h/2)" to="(#ppt_y)" calcmode="lin" valueType="num">
                                      <p:cBhvr>
                                        <p:cTn id="14" dur="1000" fill="hold">
                                          <p:stCondLst>
                                            <p:cond delay="0"/>
                                          </p:stCondLst>
                                        </p:cTn>
                                        <p:tgtEl>
                                          <p:spTgt spid="3"/>
                                        </p:tgtEl>
                                        <p:attrNameLst>
                                          <p:attrName>ppt_y</p:attrName>
                                        </p:attrNameLst>
                                      </p:cBhvr>
                                    </p:anim>
                                    <p:animRot by="21600000">
                                      <p:cBhvr>
                                        <p:cTn id="15" dur="1000" fill="hold">
                                          <p:stCondLst>
                                            <p:cond delay="0"/>
                                          </p:stCondLst>
                                        </p:cTn>
                                        <p:tgtEl>
                                          <p:spTgt spid="3"/>
                                        </p:tgtEl>
                                        <p:attrNameLst>
                                          <p:attrName>r</p:attrName>
                                        </p:attrNameLst>
                                      </p:cBhvr>
                                    </p:animRot>
                                  </p:childTnLst>
                                </p:cTn>
                              </p:par>
                            </p:childTnLst>
                          </p:cTn>
                        </p:par>
                        <p:par>
                          <p:cTn id="16" fill="hold">
                            <p:stCondLst>
                              <p:cond delay="2000"/>
                            </p:stCondLst>
                            <p:childTnLst>
                              <p:par>
                                <p:cTn id="17" presetID="32" presetClass="emph" presetSubtype="0" fill="hold" grpId="1" nodeType="afterEffect">
                                  <p:stCondLst>
                                    <p:cond delay="0"/>
                                  </p:stCondLst>
                                  <p:iterate type="lt">
                                    <p:tmPct val="0"/>
                                  </p:iterate>
                                  <p:childTnLst>
                                    <p:animRot by="120000">
                                      <p:cBhvr>
                                        <p:cTn id="18" dur="100" fill="hold">
                                          <p:stCondLst>
                                            <p:cond delay="0"/>
                                          </p:stCondLst>
                                        </p:cTn>
                                        <p:tgtEl>
                                          <p:spTgt spid="3"/>
                                        </p:tgtEl>
                                        <p:attrNameLst>
                                          <p:attrName>r</p:attrName>
                                        </p:attrNameLst>
                                      </p:cBhvr>
                                    </p:animRot>
                                    <p:animRot by="-240000">
                                      <p:cBhvr>
                                        <p:cTn id="19" dur="200" fill="hold">
                                          <p:stCondLst>
                                            <p:cond delay="200"/>
                                          </p:stCondLst>
                                        </p:cTn>
                                        <p:tgtEl>
                                          <p:spTgt spid="3"/>
                                        </p:tgtEl>
                                        <p:attrNameLst>
                                          <p:attrName>r</p:attrName>
                                        </p:attrNameLst>
                                      </p:cBhvr>
                                    </p:animRot>
                                    <p:animRot by="240000">
                                      <p:cBhvr>
                                        <p:cTn id="20" dur="200" fill="hold">
                                          <p:stCondLst>
                                            <p:cond delay="400"/>
                                          </p:stCondLst>
                                        </p:cTn>
                                        <p:tgtEl>
                                          <p:spTgt spid="3"/>
                                        </p:tgtEl>
                                        <p:attrNameLst>
                                          <p:attrName>r</p:attrName>
                                        </p:attrNameLst>
                                      </p:cBhvr>
                                    </p:animRot>
                                    <p:animRot by="-240000">
                                      <p:cBhvr>
                                        <p:cTn id="21" dur="200" fill="hold">
                                          <p:stCondLst>
                                            <p:cond delay="600"/>
                                          </p:stCondLst>
                                        </p:cTn>
                                        <p:tgtEl>
                                          <p:spTgt spid="3"/>
                                        </p:tgtEl>
                                        <p:attrNameLst>
                                          <p:attrName>r</p:attrName>
                                        </p:attrNameLst>
                                      </p:cBhvr>
                                    </p:animRot>
                                    <p:animRot by="120000">
                                      <p:cBhvr>
                                        <p:cTn id="22" dur="200" fill="hold">
                                          <p:stCondLst>
                                            <p:cond delay="800"/>
                                          </p:stCondLst>
                                        </p:cTn>
                                        <p:tgtEl>
                                          <p:spTgt spid="3"/>
                                        </p:tgtEl>
                                        <p:attrNameLst>
                                          <p:attrName>r</p:attrName>
                                        </p:attrNameLst>
                                      </p:cBhvr>
                                    </p:animRot>
                                  </p:childTnLst>
                                </p:cTn>
                              </p:par>
                            </p:childTnLst>
                          </p:cTn>
                        </p:par>
                        <p:par>
                          <p:cTn id="23" fill="hold">
                            <p:stCondLst>
                              <p:cond delay="3000"/>
                            </p:stCondLst>
                            <p:childTnLst>
                              <p:par>
                                <p:cTn id="24" presetID="2" presetClass="entr" presetSubtype="1" fill="hold" nodeType="after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500" fill="hold"/>
                                        <p:tgtEl>
                                          <p:spTgt spid="10"/>
                                        </p:tgtEl>
                                        <p:attrNameLst>
                                          <p:attrName>ppt_x</p:attrName>
                                        </p:attrNameLst>
                                      </p:cBhvr>
                                      <p:tavLst>
                                        <p:tav tm="0">
                                          <p:val>
                                            <p:strVal val="#ppt_x"/>
                                          </p:val>
                                        </p:tav>
                                        <p:tav tm="100000">
                                          <p:val>
                                            <p:strVal val="#ppt_x"/>
                                          </p:val>
                                        </p:tav>
                                      </p:tavLst>
                                    </p:anim>
                                    <p:anim calcmode="lin" valueType="num">
                                      <p:cBhvr additive="base">
                                        <p:cTn id="27"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
                <p:cTn id="28" repeatCount="indefinite" fill="hold" display="0">
                  <p:stCondLst>
                    <p:cond delay="indefinite"/>
                  </p:stCondLst>
                  <p:endCondLst>
                    <p:cond evt="onStopAudio" delay="0">
                      <p:tgtEl>
                        <p:sldTgt/>
                      </p:tgtEl>
                    </p:cond>
                  </p:endCondLst>
                </p:cTn>
                <p:tgtEl>
                  <p:spTgt spid="5"/>
                </p:tgtEl>
              </p:cMediaNode>
            </p:audio>
          </p:childTnLst>
        </p:cTn>
      </p:par>
    </p:tnLst>
    <p:bldLst>
      <p:bldP spid="3" grpId="0"/>
      <p:bldP spid="3" grpId="1"/>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4" y="0"/>
            <a:ext cx="9141291" cy="5143500"/>
          </a:xfrm>
          <a:prstGeom prst="rect">
            <a:avLst/>
          </a:prstGeom>
        </p:spPr>
      </p:pic>
      <p:sp>
        <p:nvSpPr>
          <p:cNvPr id="22" name="任意多边形 21"/>
          <p:cNvSpPr/>
          <p:nvPr>
            <p:custDataLst>
              <p:tags r:id="rId1"/>
            </p:custDataLst>
          </p:nvPr>
        </p:nvSpPr>
        <p:spPr>
          <a:xfrm>
            <a:off x="1771095" y="790112"/>
            <a:ext cx="5743852" cy="1630717"/>
          </a:xfrm>
          <a:prstGeom prst="wedgeRoundRectCallout">
            <a:avLst>
              <a:gd name="adj1" fmla="val 2042"/>
              <a:gd name="adj2" fmla="val 68488"/>
              <a:gd name="adj3" fmla="val 16667"/>
            </a:avLst>
          </a:prstGeom>
          <a:solidFill>
            <a:srgbClr val="AAE4E8"/>
          </a:solidFill>
          <a:ln w="38100" cap="flat" cmpd="sng" algn="ctr">
            <a:solidFill>
              <a:srgbClr val="93D4DD"/>
            </a:solidFill>
            <a:prstDash val="dashDot"/>
            <a:miter lim="800000"/>
          </a:ln>
          <a:effectLst/>
        </p:spPr>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3000" b="0" i="0" u="none" strike="noStrike" kern="0" cap="none" spc="300" normalizeH="0" baseline="0" noProof="0" dirty="0" err="1">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Lấy</a:t>
            </a:r>
            <a:r>
              <a:rPr kumimoji="0" lang="en-US" altLang="zh-CN" sz="3000" b="0" i="0" u="none" strike="noStrike" kern="0" cap="none" spc="300" normalizeH="0" baseline="0" noProof="0" dirty="0">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 </a:t>
            </a:r>
            <a:r>
              <a:rPr kumimoji="0" lang="en-US" altLang="zh-CN" sz="3000" b="0" i="0" u="none" strike="noStrike" kern="0" cap="none" spc="300" normalizeH="0" baseline="0" noProof="0" dirty="0" err="1">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ví</a:t>
            </a:r>
            <a:r>
              <a:rPr kumimoji="0" lang="en-US" altLang="zh-CN" sz="3000" b="0" i="0" u="none" strike="noStrike" kern="0" cap="none" spc="300" normalizeH="0" baseline="0" noProof="0" dirty="0">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 </a:t>
            </a:r>
            <a:r>
              <a:rPr kumimoji="0" lang="en-US" altLang="zh-CN" sz="3000" b="0" i="0" u="none" strike="noStrike" kern="0" cap="none" spc="300" normalizeH="0" baseline="0" noProof="0" dirty="0" err="1">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dụ</a:t>
            </a:r>
            <a:r>
              <a:rPr kumimoji="0" lang="en-US" altLang="zh-CN" sz="3000" b="0" i="0" u="none" strike="noStrike" kern="0" cap="none" spc="300" normalizeH="0" baseline="0" noProof="0" dirty="0">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 </a:t>
            </a:r>
            <a:r>
              <a:rPr kumimoji="0" lang="en-US" altLang="zh-CN" sz="3000" b="0" i="0" u="none" strike="noStrike" kern="0" cap="none" spc="300" normalizeH="0" baseline="0" noProof="0" dirty="0" err="1">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về</a:t>
            </a:r>
            <a:r>
              <a:rPr kumimoji="0" lang="en-US" altLang="zh-CN" sz="3000" b="0" i="0" u="none" strike="noStrike" kern="0" cap="none" spc="300" normalizeH="0" baseline="0" noProof="0" dirty="0">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 </a:t>
            </a:r>
            <a:r>
              <a:rPr kumimoji="0" lang="en-US" altLang="zh-CN" sz="3000" b="0" i="0" u="none" strike="noStrike" kern="0" cap="none" spc="300" normalizeH="0" baseline="0" noProof="0" dirty="0" err="1">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những</a:t>
            </a:r>
            <a:r>
              <a:rPr kumimoji="0" lang="en-US" altLang="zh-CN" sz="3000" b="0" i="0" u="none" strike="noStrike" kern="0" cap="none" spc="300" normalizeH="0" baseline="0" noProof="0" dirty="0">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 </a:t>
            </a:r>
            <a:r>
              <a:rPr kumimoji="0" lang="en-US" altLang="zh-CN" sz="3000" b="0" i="0" u="none" strike="noStrike" kern="0" cap="none" spc="300" normalizeH="0" baseline="0" noProof="0" dirty="0" err="1">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biểu</a:t>
            </a:r>
            <a:r>
              <a:rPr kumimoji="0" lang="en-US" altLang="zh-CN" sz="3000" b="0" i="0" u="none" strike="noStrike" kern="0" cap="none" spc="300" normalizeH="0" baseline="0" noProof="0" dirty="0">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 </a:t>
            </a:r>
            <a:r>
              <a:rPr kumimoji="0" lang="en-US" altLang="zh-CN" sz="3000" b="0" i="0" u="none" strike="noStrike" kern="0" cap="none" spc="300" normalizeH="0" baseline="0" noProof="0" dirty="0" err="1">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hiện</a:t>
            </a:r>
            <a:r>
              <a:rPr kumimoji="0" lang="en-US" altLang="zh-CN" sz="3000" b="0" i="0" u="none" strike="noStrike" kern="0" cap="none" spc="300" normalizeH="0" baseline="0" noProof="0" dirty="0">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 </a:t>
            </a:r>
            <a:r>
              <a:rPr kumimoji="0" lang="en-US" altLang="zh-CN" sz="3000" b="0" i="0" u="none" strike="noStrike" kern="0" cap="none" spc="300" normalizeH="0" baseline="0" noProof="0" dirty="0" err="1">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của</a:t>
            </a:r>
            <a:r>
              <a:rPr kumimoji="0" lang="en-US" altLang="zh-CN" sz="3000" b="0" i="0" u="none" strike="noStrike" kern="0" cap="none" spc="300" normalizeH="0" baseline="0" noProof="0" dirty="0">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 </a:t>
            </a:r>
            <a:r>
              <a:rPr kumimoji="0" lang="en-US" altLang="zh-CN" sz="3000" b="0" i="0" u="none" strike="noStrike" kern="0" cap="none" spc="300" normalizeH="0" baseline="0" noProof="0" dirty="0" err="1">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một</a:t>
            </a:r>
            <a:r>
              <a:rPr kumimoji="0" lang="en-US" altLang="zh-CN" sz="3000" b="0" i="0" u="none" strike="noStrike" kern="0" cap="none" spc="300" normalizeH="0" baseline="0" noProof="0" dirty="0">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 </a:t>
            </a:r>
            <a:r>
              <a:rPr kumimoji="0" lang="en-US" altLang="zh-CN" sz="3000" b="0" i="0" u="none" strike="noStrike" kern="0" cap="none" spc="300" normalizeH="0" baseline="0" noProof="0" dirty="0" err="1">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học</a:t>
            </a:r>
            <a:r>
              <a:rPr kumimoji="0" lang="en-US" altLang="zh-CN" sz="3000" b="0" i="0" u="none" strike="noStrike" kern="0" cap="none" spc="300" normalizeH="0" baseline="0" noProof="0" dirty="0">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 </a:t>
            </a:r>
            <a:r>
              <a:rPr kumimoji="0" lang="en-US" altLang="zh-CN" sz="3000" b="0" i="0" u="none" strike="noStrike" kern="0" cap="none" spc="300" normalizeH="0" baseline="0" noProof="0" dirty="0" err="1">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sinh</a:t>
            </a:r>
            <a:r>
              <a:rPr kumimoji="0" lang="en-US" altLang="zh-CN" sz="3000" b="0" i="0" u="none" strike="noStrike" kern="0" cap="none" spc="300" normalizeH="0" baseline="0" noProof="0" dirty="0">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 </a:t>
            </a:r>
            <a:r>
              <a:rPr kumimoji="0" lang="en-US" altLang="zh-CN" sz="3000" b="0" i="0" u="none" strike="noStrike" kern="0" cap="none" spc="300" normalizeH="0" baseline="0" noProof="0" dirty="0" err="1">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không</a:t>
            </a:r>
            <a:r>
              <a:rPr kumimoji="0" lang="en-US" altLang="zh-CN" sz="3000" b="0" i="0" u="none" strike="noStrike" kern="0" cap="none" spc="300" normalizeH="0" baseline="0" noProof="0" dirty="0">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 </a:t>
            </a:r>
            <a:r>
              <a:rPr kumimoji="0" lang="en-US" altLang="zh-CN" sz="3000" b="0" i="0" u="none" strike="noStrike" kern="0" cap="none" spc="300" normalizeH="0" baseline="0" noProof="0" dirty="0" err="1">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có</a:t>
            </a:r>
            <a:r>
              <a:rPr kumimoji="0" lang="en-US" altLang="zh-CN" sz="3000" b="0" i="0" u="none" strike="noStrike" kern="0" cap="none" spc="300" normalizeH="0" baseline="0" noProof="0" dirty="0">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 ý </a:t>
            </a:r>
            <a:r>
              <a:rPr kumimoji="0" lang="en-US" altLang="zh-CN" sz="3000" b="0" i="0" u="none" strike="noStrike" kern="0" cap="none" spc="300" normalizeH="0" baseline="0" noProof="0" dirty="0" err="1">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chí</a:t>
            </a:r>
            <a:endParaRPr kumimoji="0" lang="zh-CN" altLang="en-US" sz="3000" b="0" i="0" u="none" strike="noStrike" kern="0" cap="none" spc="300" normalizeH="0" baseline="0" noProof="0" dirty="0">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endParaRPr>
          </a:p>
        </p:txBody>
      </p:sp>
      <p:pic>
        <p:nvPicPr>
          <p:cNvPr id="5" name="Picture 4" descr="A picture containing text&#10;&#10;Description automatically generated">
            <a:extLst>
              <a:ext uri="{FF2B5EF4-FFF2-40B4-BE49-F238E27FC236}">
                <a16:creationId xmlns:a16="http://schemas.microsoft.com/office/drawing/2014/main" id="{E0AB4AA7-E1DA-4C55-87F8-8E1C077695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93069" y="2571750"/>
            <a:ext cx="3357860" cy="2364619"/>
          </a:xfrm>
          <a:prstGeom prst="rect">
            <a:avLst/>
          </a:prstGeom>
        </p:spPr>
      </p:pic>
      <p:sp>
        <p:nvSpPr>
          <p:cNvPr id="6" name="TextBox 5">
            <a:extLst>
              <a:ext uri="{FF2B5EF4-FFF2-40B4-BE49-F238E27FC236}">
                <a16:creationId xmlns:a16="http://schemas.microsoft.com/office/drawing/2014/main" id="{ED199D14-D9CB-4ED2-9D3C-48461A4D7238}"/>
              </a:ext>
            </a:extLst>
          </p:cNvPr>
          <p:cNvSpPr txBox="1"/>
          <p:nvPr/>
        </p:nvSpPr>
        <p:spPr>
          <a:xfrm>
            <a:off x="8075596" y="22600"/>
            <a:ext cx="1838425" cy="300082"/>
          </a:xfrm>
          <a:prstGeom prst="rect">
            <a:avLst/>
          </a:prstGeom>
          <a:noFill/>
        </p:spPr>
        <p:txBody>
          <a:bodyPr wrap="square" rtlCol="0">
            <a:spAutoFit/>
          </a:bodyPr>
          <a:lstStyle/>
          <a:p>
            <a:r>
              <a:rPr lang="en-US" dirty="0">
                <a:solidFill>
                  <a:srgbClr val="AAE4E8"/>
                </a:solidFill>
                <a:latin typeface="UTM Loko" panose="02040603050506020204" pitchFamily="18" charset="0"/>
              </a:rPr>
              <a:t>MĂNGNON</a:t>
            </a:r>
          </a:p>
        </p:txBody>
      </p:sp>
    </p:spTree>
    <p:extLst>
      <p:ext uri="{BB962C8B-B14F-4D97-AF65-F5344CB8AC3E}">
        <p14:creationId xmlns:p14="http://schemas.microsoft.com/office/powerpoint/2010/main" val="10113169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prestig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par>
                                <p:cTn id="11" presetID="52"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Scale>
                                      <p:cBhvr>
                                        <p:cTn id="13" dur="1000" decel="50000" fill="hold">
                                          <p:stCondLst>
                                            <p:cond delay="0"/>
                                          </p:stCondLst>
                                        </p:cTn>
                                        <p:tgtEl>
                                          <p:spTgt spid="2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22"/>
                                        </p:tgtEl>
                                        <p:attrNameLst>
                                          <p:attrName>ppt_x</p:attrName>
                                          <p:attrName>ppt_y</p:attrName>
                                        </p:attrNameLst>
                                      </p:cBhvr>
                                    </p:animMotion>
                                    <p:animEffect transition="in" filter="fade">
                                      <p:cBhvr>
                                        <p:cTn id="15"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任意多边形 21">
            <a:extLst>
              <a:ext uri="{FF2B5EF4-FFF2-40B4-BE49-F238E27FC236}">
                <a16:creationId xmlns:a16="http://schemas.microsoft.com/office/drawing/2014/main" id="{1134AE64-5AB9-435E-A5BB-0C13674412BF}"/>
              </a:ext>
            </a:extLst>
          </p:cNvPr>
          <p:cNvSpPr/>
          <p:nvPr>
            <p:custDataLst>
              <p:tags r:id="rId1"/>
            </p:custDataLst>
          </p:nvPr>
        </p:nvSpPr>
        <p:spPr>
          <a:xfrm>
            <a:off x="2641615" y="213966"/>
            <a:ext cx="3851163" cy="785037"/>
          </a:xfrm>
          <a:prstGeom prst="roundRect">
            <a:avLst/>
          </a:prstGeom>
          <a:solidFill>
            <a:srgbClr val="AAE4E8"/>
          </a:solidFill>
          <a:ln w="19050" cap="flat" cmpd="sng" algn="ctr">
            <a:solidFill>
              <a:srgbClr val="F3483F"/>
            </a:solidFill>
            <a:prstDash val="solid"/>
            <a:miter lim="800000"/>
          </a:ln>
          <a:effectLst/>
        </p:spPr>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2500" b="1" i="0" u="none" strike="noStrike" kern="0" normalizeH="0" baseline="0" noProof="0" dirty="0" err="1">
                <a:ln w="22225">
                  <a:solidFill>
                    <a:schemeClr val="accent2"/>
                  </a:solidFill>
                  <a:prstDash val="solid"/>
                </a:ln>
                <a:solidFill>
                  <a:schemeClr val="accent2">
                    <a:lumMod val="40000"/>
                    <a:lumOff val="60000"/>
                  </a:schemeClr>
                </a:solidFill>
                <a:uLnTx/>
                <a:uFillTx/>
                <a:latin typeface="UTM American Sans" panose="02040603050506020204" pitchFamily="18" charset="0"/>
                <a:ea typeface="华文隶书" panose="02010800040101010101" pitchFamily="2" charset="-122"/>
                <a:cs typeface="Microsoft New Tai Lue" panose="020B0502040204020203" pitchFamily="34" charset="0"/>
              </a:rPr>
              <a:t>Biểu</a:t>
            </a:r>
            <a:r>
              <a:rPr kumimoji="0" lang="en-US" altLang="zh-CN" sz="2500" b="1" i="0" u="none" strike="noStrike" kern="0" normalizeH="0" baseline="0" noProof="0" dirty="0">
                <a:ln w="22225">
                  <a:solidFill>
                    <a:schemeClr val="accent2"/>
                  </a:solidFill>
                  <a:prstDash val="solid"/>
                </a:ln>
                <a:solidFill>
                  <a:schemeClr val="accent2">
                    <a:lumMod val="40000"/>
                    <a:lumOff val="60000"/>
                  </a:schemeClr>
                </a:solidFill>
                <a:uLnTx/>
                <a:uFillTx/>
                <a:latin typeface="UTM American Sans" panose="02040603050506020204" pitchFamily="18" charset="0"/>
                <a:ea typeface="华文隶书" panose="02010800040101010101" pitchFamily="2" charset="-122"/>
                <a:cs typeface="Microsoft New Tai Lue" panose="020B0502040204020203" pitchFamily="34" charset="0"/>
              </a:rPr>
              <a:t> </a:t>
            </a:r>
            <a:r>
              <a:rPr kumimoji="0" lang="en-US" altLang="zh-CN" sz="2500" b="1" i="0" u="none" strike="noStrike" kern="0" normalizeH="0" baseline="0" noProof="0" dirty="0" err="1">
                <a:ln w="22225">
                  <a:solidFill>
                    <a:schemeClr val="accent2"/>
                  </a:solidFill>
                  <a:prstDash val="solid"/>
                </a:ln>
                <a:solidFill>
                  <a:schemeClr val="accent2">
                    <a:lumMod val="40000"/>
                    <a:lumOff val="60000"/>
                  </a:schemeClr>
                </a:solidFill>
                <a:uLnTx/>
                <a:uFillTx/>
                <a:latin typeface="UTM American Sans" panose="02040603050506020204" pitchFamily="18" charset="0"/>
                <a:ea typeface="华文隶书" panose="02010800040101010101" pitchFamily="2" charset="-122"/>
                <a:cs typeface="Microsoft New Tai Lue" panose="020B0502040204020203" pitchFamily="34" charset="0"/>
              </a:rPr>
              <a:t>hiện</a:t>
            </a:r>
            <a:r>
              <a:rPr kumimoji="0" lang="en-US" altLang="zh-CN" sz="2500" b="1" i="0" u="none" strike="noStrike" kern="0" normalizeH="0" baseline="0" noProof="0" dirty="0">
                <a:ln w="22225">
                  <a:solidFill>
                    <a:schemeClr val="accent2"/>
                  </a:solidFill>
                  <a:prstDash val="solid"/>
                </a:ln>
                <a:solidFill>
                  <a:schemeClr val="accent2">
                    <a:lumMod val="40000"/>
                    <a:lumOff val="60000"/>
                  </a:schemeClr>
                </a:solidFill>
                <a:uLnTx/>
                <a:uFillTx/>
                <a:latin typeface="UTM American Sans" panose="02040603050506020204" pitchFamily="18" charset="0"/>
                <a:ea typeface="华文隶书" panose="02010800040101010101" pitchFamily="2" charset="-122"/>
                <a:cs typeface="Microsoft New Tai Lue" panose="020B0502040204020203" pitchFamily="34" charset="0"/>
              </a:rPr>
              <a:t> </a:t>
            </a:r>
            <a:r>
              <a:rPr kumimoji="0" lang="en-US" altLang="zh-CN" sz="2500" b="1" i="0" u="none" strike="noStrike" kern="0" normalizeH="0" baseline="0" noProof="0" dirty="0" err="1">
                <a:ln w="22225">
                  <a:solidFill>
                    <a:schemeClr val="accent2"/>
                  </a:solidFill>
                  <a:prstDash val="solid"/>
                </a:ln>
                <a:solidFill>
                  <a:schemeClr val="accent2">
                    <a:lumMod val="40000"/>
                    <a:lumOff val="60000"/>
                  </a:schemeClr>
                </a:solidFill>
                <a:uLnTx/>
                <a:uFillTx/>
                <a:latin typeface="UTM American Sans" panose="02040603050506020204" pitchFamily="18" charset="0"/>
                <a:ea typeface="华文隶书" panose="02010800040101010101" pitchFamily="2" charset="-122"/>
                <a:cs typeface="Microsoft New Tai Lue" panose="020B0502040204020203" pitchFamily="34" charset="0"/>
              </a:rPr>
              <a:t>của</a:t>
            </a:r>
            <a:r>
              <a:rPr kumimoji="0" lang="en-US" altLang="zh-CN" sz="2500" b="1" i="0" u="none" strike="noStrike" kern="0" normalizeH="0" baseline="0" noProof="0" dirty="0">
                <a:ln w="22225">
                  <a:solidFill>
                    <a:schemeClr val="accent2"/>
                  </a:solidFill>
                  <a:prstDash val="solid"/>
                </a:ln>
                <a:solidFill>
                  <a:schemeClr val="accent2">
                    <a:lumMod val="40000"/>
                    <a:lumOff val="60000"/>
                  </a:schemeClr>
                </a:solidFill>
                <a:uLnTx/>
                <a:uFillTx/>
                <a:latin typeface="UTM American Sans" panose="02040603050506020204" pitchFamily="18" charset="0"/>
                <a:ea typeface="华文隶书" panose="02010800040101010101" pitchFamily="2" charset="-122"/>
                <a:cs typeface="Microsoft New Tai Lue" panose="020B0502040204020203" pitchFamily="34" charset="0"/>
              </a:rPr>
              <a:t> </a:t>
            </a:r>
            <a:r>
              <a:rPr kumimoji="0" lang="en-US" altLang="zh-CN" sz="2500" b="1" i="0" u="none" strike="noStrike" kern="0" normalizeH="0" baseline="0" noProof="0" dirty="0" err="1">
                <a:ln w="22225">
                  <a:solidFill>
                    <a:schemeClr val="accent2"/>
                  </a:solidFill>
                  <a:prstDash val="solid"/>
                </a:ln>
                <a:solidFill>
                  <a:schemeClr val="accent2">
                    <a:lumMod val="40000"/>
                    <a:lumOff val="60000"/>
                  </a:schemeClr>
                </a:solidFill>
                <a:uLnTx/>
                <a:uFillTx/>
                <a:latin typeface="UTM American Sans" panose="02040603050506020204" pitchFamily="18" charset="0"/>
                <a:ea typeface="华文隶书" panose="02010800040101010101" pitchFamily="2" charset="-122"/>
                <a:cs typeface="Microsoft New Tai Lue" panose="020B0502040204020203" pitchFamily="34" charset="0"/>
              </a:rPr>
              <a:t>học</a:t>
            </a:r>
            <a:r>
              <a:rPr kumimoji="0" lang="en-US" altLang="zh-CN" sz="2500" b="1" i="0" u="none" strike="noStrike" kern="0" normalizeH="0" baseline="0" noProof="0" dirty="0">
                <a:ln w="22225">
                  <a:solidFill>
                    <a:schemeClr val="accent2"/>
                  </a:solidFill>
                  <a:prstDash val="solid"/>
                </a:ln>
                <a:solidFill>
                  <a:schemeClr val="accent2">
                    <a:lumMod val="40000"/>
                    <a:lumOff val="60000"/>
                  </a:schemeClr>
                </a:solidFill>
                <a:uLnTx/>
                <a:uFillTx/>
                <a:latin typeface="UTM American Sans" panose="02040603050506020204" pitchFamily="18" charset="0"/>
                <a:ea typeface="华文隶书" panose="02010800040101010101" pitchFamily="2" charset="-122"/>
                <a:cs typeface="Microsoft New Tai Lue" panose="020B0502040204020203" pitchFamily="34" charset="0"/>
              </a:rPr>
              <a:t> </a:t>
            </a:r>
            <a:r>
              <a:rPr kumimoji="0" lang="en-US" altLang="zh-CN" sz="2500" b="1" i="0" u="none" strike="noStrike" kern="0" normalizeH="0" baseline="0" noProof="0" dirty="0" err="1">
                <a:ln w="22225">
                  <a:solidFill>
                    <a:schemeClr val="accent2"/>
                  </a:solidFill>
                  <a:prstDash val="solid"/>
                </a:ln>
                <a:solidFill>
                  <a:schemeClr val="accent2">
                    <a:lumMod val="40000"/>
                    <a:lumOff val="60000"/>
                  </a:schemeClr>
                </a:solidFill>
                <a:uLnTx/>
                <a:uFillTx/>
                <a:latin typeface="UTM American Sans" panose="02040603050506020204" pitchFamily="18" charset="0"/>
                <a:ea typeface="华文隶书" panose="02010800040101010101" pitchFamily="2" charset="-122"/>
                <a:cs typeface="Microsoft New Tai Lue" panose="020B0502040204020203" pitchFamily="34" charset="0"/>
              </a:rPr>
              <a:t>sinh</a:t>
            </a:r>
            <a:r>
              <a:rPr kumimoji="0" lang="en-US" altLang="zh-CN" sz="2500" b="1" i="0" u="none" strike="noStrike" kern="0" normalizeH="0" baseline="0" noProof="0" dirty="0">
                <a:ln w="22225">
                  <a:solidFill>
                    <a:schemeClr val="accent2"/>
                  </a:solidFill>
                  <a:prstDash val="solid"/>
                </a:ln>
                <a:solidFill>
                  <a:schemeClr val="accent2">
                    <a:lumMod val="40000"/>
                    <a:lumOff val="60000"/>
                  </a:schemeClr>
                </a:solidFill>
                <a:uLnTx/>
                <a:uFillTx/>
                <a:latin typeface="UTM American Sans" panose="02040603050506020204" pitchFamily="18" charset="0"/>
                <a:ea typeface="华文隶书" panose="02010800040101010101" pitchFamily="2" charset="-122"/>
                <a:cs typeface="Microsoft New Tai Lue" panose="020B0502040204020203" pitchFamily="34" charset="0"/>
              </a:rPr>
              <a:t> </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2500" b="1" i="0" u="none" strike="noStrike" kern="0" normalizeH="0" baseline="0" noProof="0" dirty="0" err="1">
                <a:ln w="22225">
                  <a:solidFill>
                    <a:schemeClr val="accent2"/>
                  </a:solidFill>
                  <a:prstDash val="solid"/>
                </a:ln>
                <a:solidFill>
                  <a:schemeClr val="accent2">
                    <a:lumMod val="40000"/>
                    <a:lumOff val="60000"/>
                  </a:schemeClr>
                </a:solidFill>
                <a:uLnTx/>
                <a:uFillTx/>
                <a:latin typeface="UTM American Sans" panose="02040603050506020204" pitchFamily="18" charset="0"/>
                <a:ea typeface="华文隶书" panose="02010800040101010101" pitchFamily="2" charset="-122"/>
                <a:cs typeface="Microsoft New Tai Lue" panose="020B0502040204020203" pitchFamily="34" charset="0"/>
              </a:rPr>
              <a:t>không</a:t>
            </a:r>
            <a:r>
              <a:rPr kumimoji="0" lang="en-US" altLang="zh-CN" sz="2500" b="1" i="0" u="none" strike="noStrike" kern="0" normalizeH="0" baseline="0" noProof="0" dirty="0">
                <a:ln w="22225">
                  <a:solidFill>
                    <a:schemeClr val="accent2"/>
                  </a:solidFill>
                  <a:prstDash val="solid"/>
                </a:ln>
                <a:solidFill>
                  <a:schemeClr val="accent2">
                    <a:lumMod val="40000"/>
                    <a:lumOff val="60000"/>
                  </a:schemeClr>
                </a:solidFill>
                <a:uLnTx/>
                <a:uFillTx/>
                <a:latin typeface="UTM American Sans" panose="02040603050506020204" pitchFamily="18" charset="0"/>
                <a:ea typeface="华文隶书" panose="02010800040101010101" pitchFamily="2" charset="-122"/>
                <a:cs typeface="Microsoft New Tai Lue" panose="020B0502040204020203" pitchFamily="34" charset="0"/>
              </a:rPr>
              <a:t> </a:t>
            </a:r>
            <a:r>
              <a:rPr kumimoji="0" lang="en-US" altLang="zh-CN" sz="2500" b="1" i="0" u="none" strike="noStrike" kern="0" normalizeH="0" baseline="0" noProof="0" dirty="0" err="1">
                <a:ln w="22225">
                  <a:solidFill>
                    <a:schemeClr val="accent2"/>
                  </a:solidFill>
                  <a:prstDash val="solid"/>
                </a:ln>
                <a:solidFill>
                  <a:schemeClr val="accent2">
                    <a:lumMod val="40000"/>
                    <a:lumOff val="60000"/>
                  </a:schemeClr>
                </a:solidFill>
                <a:uLnTx/>
                <a:uFillTx/>
                <a:latin typeface="UTM American Sans" panose="02040603050506020204" pitchFamily="18" charset="0"/>
                <a:ea typeface="华文隶书" panose="02010800040101010101" pitchFamily="2" charset="-122"/>
                <a:cs typeface="Microsoft New Tai Lue" panose="020B0502040204020203" pitchFamily="34" charset="0"/>
              </a:rPr>
              <a:t>có</a:t>
            </a:r>
            <a:r>
              <a:rPr kumimoji="0" lang="en-US" altLang="zh-CN" sz="2500" b="1" i="0" u="none" strike="noStrike" kern="0" normalizeH="0" baseline="0" noProof="0" dirty="0">
                <a:ln w="22225">
                  <a:solidFill>
                    <a:schemeClr val="accent2"/>
                  </a:solidFill>
                  <a:prstDash val="solid"/>
                </a:ln>
                <a:solidFill>
                  <a:schemeClr val="accent2">
                    <a:lumMod val="40000"/>
                    <a:lumOff val="60000"/>
                  </a:schemeClr>
                </a:solidFill>
                <a:uLnTx/>
                <a:uFillTx/>
                <a:latin typeface="UTM American Sans" panose="02040603050506020204" pitchFamily="18" charset="0"/>
                <a:ea typeface="华文隶书" panose="02010800040101010101" pitchFamily="2" charset="-122"/>
                <a:cs typeface="Microsoft New Tai Lue" panose="020B0502040204020203" pitchFamily="34" charset="0"/>
              </a:rPr>
              <a:t> ý </a:t>
            </a:r>
            <a:r>
              <a:rPr kumimoji="0" lang="en-US" altLang="zh-CN" sz="2500" b="1" i="0" u="none" strike="noStrike" kern="0" normalizeH="0" baseline="0" noProof="0" dirty="0" err="1">
                <a:ln w="22225">
                  <a:solidFill>
                    <a:schemeClr val="accent2"/>
                  </a:solidFill>
                  <a:prstDash val="solid"/>
                </a:ln>
                <a:solidFill>
                  <a:schemeClr val="accent2">
                    <a:lumMod val="40000"/>
                    <a:lumOff val="60000"/>
                  </a:schemeClr>
                </a:solidFill>
                <a:uLnTx/>
                <a:uFillTx/>
                <a:latin typeface="UTM American Sans" panose="02040603050506020204" pitchFamily="18" charset="0"/>
                <a:ea typeface="华文隶书" panose="02010800040101010101" pitchFamily="2" charset="-122"/>
                <a:cs typeface="Microsoft New Tai Lue" panose="020B0502040204020203" pitchFamily="34" charset="0"/>
              </a:rPr>
              <a:t>chí</a:t>
            </a:r>
            <a:endParaRPr kumimoji="0" lang="zh-CN" altLang="en-US" sz="2500" b="1" i="0" u="none" strike="noStrike" kern="0" normalizeH="0" baseline="0" noProof="0" dirty="0">
              <a:ln w="22225">
                <a:solidFill>
                  <a:schemeClr val="accent2"/>
                </a:solidFill>
                <a:prstDash val="solid"/>
              </a:ln>
              <a:solidFill>
                <a:schemeClr val="accent2">
                  <a:lumMod val="40000"/>
                  <a:lumOff val="60000"/>
                </a:schemeClr>
              </a:solidFill>
              <a:uLnTx/>
              <a:uFillTx/>
              <a:latin typeface="UTM American Sans" panose="02040603050506020204" pitchFamily="18" charset="0"/>
              <a:ea typeface="华文隶书" panose="02010800040101010101" pitchFamily="2" charset="-122"/>
              <a:cs typeface="Microsoft New Tai Lue" panose="020B0502040204020203" pitchFamily="34" charset="0"/>
            </a:endParaRPr>
          </a:p>
        </p:txBody>
      </p:sp>
      <p:grpSp>
        <p:nvGrpSpPr>
          <p:cNvPr id="12" name="Group 11">
            <a:extLst>
              <a:ext uri="{FF2B5EF4-FFF2-40B4-BE49-F238E27FC236}">
                <a16:creationId xmlns:a16="http://schemas.microsoft.com/office/drawing/2014/main" id="{F2823813-C60E-483F-85BA-E4C17A6282B5}"/>
              </a:ext>
            </a:extLst>
          </p:cNvPr>
          <p:cNvGrpSpPr/>
          <p:nvPr/>
        </p:nvGrpSpPr>
        <p:grpSpPr>
          <a:xfrm>
            <a:off x="252836" y="1315143"/>
            <a:ext cx="2688087" cy="2833090"/>
            <a:chOff x="252836" y="1315143"/>
            <a:chExt cx="2688087" cy="2833090"/>
          </a:xfrm>
        </p:grpSpPr>
        <p:sp>
          <p:nvSpPr>
            <p:cNvPr id="2393" name="TextBox 2392"/>
            <p:cNvSpPr txBox="1"/>
            <p:nvPr/>
          </p:nvSpPr>
          <p:spPr bwMode="auto">
            <a:xfrm>
              <a:off x="252836" y="3440347"/>
              <a:ext cx="2688087" cy="707886"/>
            </a:xfrm>
            <a:prstGeom prst="rect">
              <a:avLst/>
            </a:prstGeom>
            <a:solidFill>
              <a:srgbClr val="00CC99"/>
            </a:solidFill>
            <a:ln w="28575"/>
          </p:spPr>
          <p:style>
            <a:lnRef idx="2">
              <a:schemeClr val="accent2"/>
            </a:lnRef>
            <a:fillRef idx="1">
              <a:schemeClr val="lt1"/>
            </a:fillRef>
            <a:effectRef idx="0">
              <a:schemeClr val="accent2"/>
            </a:effectRef>
            <a:fontRef idx="minor">
              <a:schemeClr val="dk1"/>
            </a:fontRef>
          </p:style>
          <p:txBody>
            <a:bodyPr wrap="square">
              <a:spAutoFit/>
            </a:bodyPr>
            <a:lstStyle>
              <a:defPPr>
                <a:defRPr lang="zh-CN"/>
              </a:defPPr>
              <a:lvl1pPr algn="ctr" fontAlgn="auto">
                <a:spcBef>
                  <a:spcPts val="0"/>
                </a:spcBef>
                <a:spcAft>
                  <a:spcPts val="0"/>
                </a:spcAft>
                <a:defRPr sz="1200" spc="300">
                  <a:solidFill>
                    <a:srgbClr val="F83003"/>
                  </a:solidFill>
                  <a:latin typeface="微软雅黑" pitchFamily="34" charset="-122"/>
                  <a:ea typeface="微软雅黑" pitchFamily="34" charset="-122"/>
                  <a:cs typeface="Arial" pitchFamily="34" charset="0"/>
                </a:defRPr>
              </a:lvl1pPr>
            </a:lstStyle>
            <a:p>
              <a:r>
                <a:rPr lang="en-US" sz="2000" dirty="0" err="1">
                  <a:solidFill>
                    <a:srgbClr val="FFFF00"/>
                  </a:solidFill>
                  <a:latin typeface="#9Slide07 IcielNabila" pitchFamily="2" charset="0"/>
                  <a:cs typeface="Times New Roman" pitchFamily="18" charset="0"/>
                </a:rPr>
                <a:t>Hơi</a:t>
              </a:r>
              <a:r>
                <a:rPr lang="en-US" sz="2000" dirty="0">
                  <a:solidFill>
                    <a:srgbClr val="FFFF00"/>
                  </a:solidFill>
                  <a:latin typeface="#9Slide07 IcielNabila" pitchFamily="2" charset="0"/>
                  <a:cs typeface="Times New Roman" pitchFamily="18" charset="0"/>
                </a:rPr>
                <a:t> </a:t>
              </a:r>
              <a:r>
                <a:rPr lang="en-US" sz="2000" dirty="0" err="1">
                  <a:solidFill>
                    <a:srgbClr val="FFFF00"/>
                  </a:solidFill>
                  <a:latin typeface="#9Slide07 IcielNabila" pitchFamily="2" charset="0"/>
                  <a:cs typeface="Times New Roman" pitchFamily="18" charset="0"/>
                </a:rPr>
                <a:t>mệt</a:t>
              </a:r>
              <a:r>
                <a:rPr lang="en-US" sz="2000" dirty="0">
                  <a:solidFill>
                    <a:srgbClr val="FFFF00"/>
                  </a:solidFill>
                  <a:latin typeface="#9Slide07 IcielNabila" pitchFamily="2" charset="0"/>
                  <a:cs typeface="Times New Roman" pitchFamily="18" charset="0"/>
                </a:rPr>
                <a:t> </a:t>
              </a:r>
              <a:r>
                <a:rPr lang="en-US" sz="2000" dirty="0" err="1">
                  <a:solidFill>
                    <a:srgbClr val="FFFF00"/>
                  </a:solidFill>
                  <a:latin typeface="#9Slide07 IcielNabila" pitchFamily="2" charset="0"/>
                  <a:cs typeface="Times New Roman" pitchFamily="18" charset="0"/>
                </a:rPr>
                <a:t>là</a:t>
              </a:r>
              <a:r>
                <a:rPr lang="en-US" sz="2000" dirty="0">
                  <a:solidFill>
                    <a:srgbClr val="FFFF00"/>
                  </a:solidFill>
                  <a:latin typeface="#9Slide07 IcielNabila" pitchFamily="2" charset="0"/>
                  <a:cs typeface="Times New Roman" pitchFamily="18" charset="0"/>
                </a:rPr>
                <a:t> </a:t>
              </a:r>
              <a:r>
                <a:rPr lang="en-US" sz="2000" dirty="0" err="1">
                  <a:solidFill>
                    <a:srgbClr val="FFFF00"/>
                  </a:solidFill>
                  <a:latin typeface="#9Slide07 IcielNabila" pitchFamily="2" charset="0"/>
                  <a:cs typeface="Times New Roman" pitchFamily="18" charset="0"/>
                </a:rPr>
                <a:t>muốn</a:t>
              </a:r>
              <a:r>
                <a:rPr lang="en-US" sz="2000" dirty="0">
                  <a:solidFill>
                    <a:srgbClr val="FFFF00"/>
                  </a:solidFill>
                  <a:latin typeface="#9Slide07 IcielNabila" pitchFamily="2" charset="0"/>
                  <a:cs typeface="Times New Roman" pitchFamily="18" charset="0"/>
                </a:rPr>
                <a:t> </a:t>
              </a:r>
              <a:r>
                <a:rPr lang="en-US" sz="2000" dirty="0" err="1">
                  <a:solidFill>
                    <a:srgbClr val="FFFF00"/>
                  </a:solidFill>
                  <a:latin typeface="#9Slide07 IcielNabila" pitchFamily="2" charset="0"/>
                  <a:cs typeface="Times New Roman" pitchFamily="18" charset="0"/>
                </a:rPr>
                <a:t>nghỉ</a:t>
              </a:r>
              <a:r>
                <a:rPr lang="en-US" sz="2000" dirty="0">
                  <a:solidFill>
                    <a:srgbClr val="FFFF00"/>
                  </a:solidFill>
                  <a:latin typeface="#9Slide07 IcielNabila" pitchFamily="2" charset="0"/>
                  <a:cs typeface="Times New Roman" pitchFamily="18" charset="0"/>
                </a:rPr>
                <a:t> </a:t>
              </a:r>
              <a:r>
                <a:rPr lang="en-US" sz="2000" dirty="0" err="1">
                  <a:solidFill>
                    <a:srgbClr val="FFFF00"/>
                  </a:solidFill>
                  <a:latin typeface="#9Slide07 IcielNabila" pitchFamily="2" charset="0"/>
                  <a:cs typeface="Times New Roman" pitchFamily="18" charset="0"/>
                </a:rPr>
                <a:t>học</a:t>
              </a:r>
              <a:r>
                <a:rPr lang="en-US" sz="2000" dirty="0">
                  <a:solidFill>
                    <a:srgbClr val="FFFF00"/>
                  </a:solidFill>
                  <a:latin typeface="#9Slide07 IcielNabila" pitchFamily="2" charset="0"/>
                  <a:cs typeface="Times New Roman" pitchFamily="18" charset="0"/>
                </a:rPr>
                <a:t> </a:t>
              </a:r>
              <a:r>
                <a:rPr lang="en-US" sz="2000" dirty="0" err="1">
                  <a:solidFill>
                    <a:srgbClr val="FFFF00"/>
                  </a:solidFill>
                  <a:latin typeface="#9Slide07 IcielNabila" pitchFamily="2" charset="0"/>
                  <a:cs typeface="Times New Roman" pitchFamily="18" charset="0"/>
                </a:rPr>
                <a:t>ngay</a:t>
              </a:r>
              <a:r>
                <a:rPr lang="en-US" sz="2000" dirty="0">
                  <a:solidFill>
                    <a:srgbClr val="FFFF00"/>
                  </a:solidFill>
                  <a:latin typeface="#9Slide07 IcielNabila" pitchFamily="2" charset="0"/>
                  <a:cs typeface="Times New Roman" pitchFamily="18" charset="0"/>
                </a:rPr>
                <a:t>.</a:t>
              </a:r>
            </a:p>
          </p:txBody>
        </p:sp>
        <p:pic>
          <p:nvPicPr>
            <p:cNvPr id="7" name="Picture 6" descr="A picture containing text&#10;&#10;Description automatically generated">
              <a:extLst>
                <a:ext uri="{FF2B5EF4-FFF2-40B4-BE49-F238E27FC236}">
                  <a16:creationId xmlns:a16="http://schemas.microsoft.com/office/drawing/2014/main" id="{AC073FD5-CFB8-4DE8-89DB-5DCB030FF1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8736" y="1315143"/>
              <a:ext cx="2104019" cy="2138770"/>
            </a:xfrm>
            <a:prstGeom prst="rect">
              <a:avLst/>
            </a:prstGeom>
          </p:spPr>
        </p:pic>
      </p:grpSp>
      <p:grpSp>
        <p:nvGrpSpPr>
          <p:cNvPr id="14" name="Group 13">
            <a:extLst>
              <a:ext uri="{FF2B5EF4-FFF2-40B4-BE49-F238E27FC236}">
                <a16:creationId xmlns:a16="http://schemas.microsoft.com/office/drawing/2014/main" id="{FC9F7667-73E5-4CE1-B52C-599171A8E466}"/>
              </a:ext>
            </a:extLst>
          </p:cNvPr>
          <p:cNvGrpSpPr/>
          <p:nvPr/>
        </p:nvGrpSpPr>
        <p:grpSpPr>
          <a:xfrm>
            <a:off x="6198043" y="1491449"/>
            <a:ext cx="2693121" cy="2948831"/>
            <a:chOff x="6395299" y="1473693"/>
            <a:chExt cx="2693121" cy="2948831"/>
          </a:xfrm>
        </p:grpSpPr>
        <p:sp>
          <p:nvSpPr>
            <p:cNvPr id="2397" name="TextBox 2396"/>
            <p:cNvSpPr txBox="1"/>
            <p:nvPr/>
          </p:nvSpPr>
          <p:spPr bwMode="auto">
            <a:xfrm>
              <a:off x="6395299" y="3406861"/>
              <a:ext cx="2693121" cy="1015663"/>
            </a:xfrm>
            <a:prstGeom prst="rect">
              <a:avLst/>
            </a:prstGeom>
            <a:solidFill>
              <a:srgbClr val="00CC99"/>
            </a:solidFill>
            <a:ln w="28575"/>
          </p:spPr>
          <p:style>
            <a:lnRef idx="2">
              <a:schemeClr val="accent2"/>
            </a:lnRef>
            <a:fillRef idx="1">
              <a:schemeClr val="lt1"/>
            </a:fillRef>
            <a:effectRef idx="0">
              <a:schemeClr val="accent2"/>
            </a:effectRef>
            <a:fontRef idx="minor">
              <a:schemeClr val="dk1"/>
            </a:fontRef>
          </p:style>
          <p:txBody>
            <a:bodyPr wrap="square">
              <a:spAutoFit/>
            </a:bodyPr>
            <a:lstStyle>
              <a:defPPr>
                <a:defRPr lang="zh-CN"/>
              </a:defPPr>
              <a:lvl1pPr algn="ctr" fontAlgn="auto">
                <a:spcBef>
                  <a:spcPts val="0"/>
                </a:spcBef>
                <a:spcAft>
                  <a:spcPts val="0"/>
                </a:spcAft>
                <a:defRPr sz="1600" spc="300">
                  <a:solidFill>
                    <a:srgbClr val="8BC925"/>
                  </a:solidFill>
                  <a:latin typeface="微软雅黑" pitchFamily="34" charset="-122"/>
                  <a:ea typeface="微软雅黑" pitchFamily="34" charset="-122"/>
                  <a:cs typeface="Arial" pitchFamily="34" charset="0"/>
                </a:defRPr>
              </a:lvl1pPr>
            </a:lstStyle>
            <a:p>
              <a:r>
                <a:rPr lang="en-US" sz="2000" dirty="0" err="1">
                  <a:solidFill>
                    <a:srgbClr val="FFFF00"/>
                  </a:solidFill>
                  <a:latin typeface="#9Slide07 IcielNabila" pitchFamily="2" charset="0"/>
                  <a:cs typeface="Times New Roman" pitchFamily="18" charset="0"/>
                </a:rPr>
                <a:t>Một</a:t>
              </a:r>
              <a:r>
                <a:rPr lang="en-US" sz="2000" dirty="0">
                  <a:solidFill>
                    <a:srgbClr val="FFFF00"/>
                  </a:solidFill>
                  <a:latin typeface="#9Slide07 IcielNabila" pitchFamily="2" charset="0"/>
                  <a:cs typeface="Times New Roman" pitchFamily="18" charset="0"/>
                </a:rPr>
                <a:t> </a:t>
              </a:r>
              <a:r>
                <a:rPr lang="en-US" sz="2000" dirty="0" err="1">
                  <a:solidFill>
                    <a:srgbClr val="FFFF00"/>
                  </a:solidFill>
                  <a:latin typeface="#9Slide07 IcielNabila" pitchFamily="2" charset="0"/>
                  <a:cs typeface="Times New Roman" pitchFamily="18" charset="0"/>
                </a:rPr>
                <a:t>hôm</a:t>
              </a:r>
              <a:r>
                <a:rPr lang="en-US" sz="2000" dirty="0">
                  <a:solidFill>
                    <a:srgbClr val="FFFF00"/>
                  </a:solidFill>
                  <a:latin typeface="#9Slide07 IcielNabila" pitchFamily="2" charset="0"/>
                  <a:cs typeface="Times New Roman" pitchFamily="18" charset="0"/>
                </a:rPr>
                <a:t> </a:t>
              </a:r>
              <a:r>
                <a:rPr lang="en-US" sz="2000" dirty="0" err="1">
                  <a:solidFill>
                    <a:srgbClr val="FFFF00"/>
                  </a:solidFill>
                  <a:latin typeface="#9Slide07 IcielNabila" pitchFamily="2" charset="0"/>
                  <a:cs typeface="Times New Roman" pitchFamily="18" charset="0"/>
                </a:rPr>
                <a:t>làm</a:t>
              </a:r>
              <a:r>
                <a:rPr lang="en-US" sz="2000" dirty="0">
                  <a:solidFill>
                    <a:srgbClr val="FFFF00"/>
                  </a:solidFill>
                  <a:latin typeface="#9Slide07 IcielNabila" pitchFamily="2" charset="0"/>
                  <a:cs typeface="Times New Roman" pitchFamily="18" charset="0"/>
                </a:rPr>
                <a:t> </a:t>
              </a:r>
              <a:r>
                <a:rPr lang="en-US" sz="2000" dirty="0" err="1">
                  <a:solidFill>
                    <a:srgbClr val="FFFF00"/>
                  </a:solidFill>
                  <a:latin typeface="#9Slide07 IcielNabila" pitchFamily="2" charset="0"/>
                  <a:cs typeface="Times New Roman" pitchFamily="18" charset="0"/>
                </a:rPr>
                <a:t>bài</a:t>
              </a:r>
              <a:r>
                <a:rPr lang="en-US" sz="2000" dirty="0">
                  <a:solidFill>
                    <a:srgbClr val="FFFF00"/>
                  </a:solidFill>
                  <a:latin typeface="#9Slide07 IcielNabila" pitchFamily="2" charset="0"/>
                  <a:cs typeface="Times New Roman" pitchFamily="18" charset="0"/>
                </a:rPr>
                <a:t> </a:t>
              </a:r>
              <a:r>
                <a:rPr lang="en-US" sz="2000" dirty="0" err="1">
                  <a:solidFill>
                    <a:srgbClr val="FFFF00"/>
                  </a:solidFill>
                  <a:latin typeface="#9Slide07 IcielNabila" pitchFamily="2" charset="0"/>
                  <a:cs typeface="Times New Roman" pitchFamily="18" charset="0"/>
                </a:rPr>
                <a:t>chưa</a:t>
              </a:r>
              <a:r>
                <a:rPr lang="en-US" sz="2000" dirty="0">
                  <a:solidFill>
                    <a:srgbClr val="FFFF00"/>
                  </a:solidFill>
                  <a:latin typeface="#9Slide07 IcielNabila" pitchFamily="2" charset="0"/>
                  <a:cs typeface="Times New Roman" pitchFamily="18" charset="0"/>
                </a:rPr>
                <a:t> </a:t>
              </a:r>
              <a:r>
                <a:rPr lang="en-US" sz="2000" dirty="0" err="1">
                  <a:solidFill>
                    <a:srgbClr val="FFFF00"/>
                  </a:solidFill>
                  <a:latin typeface="#9Slide07 IcielNabila" pitchFamily="2" charset="0"/>
                  <a:cs typeface="Times New Roman" pitchFamily="18" charset="0"/>
                </a:rPr>
                <a:t>đúng</a:t>
              </a:r>
              <a:r>
                <a:rPr lang="en-US" sz="2000" dirty="0">
                  <a:solidFill>
                    <a:srgbClr val="FFFF00"/>
                  </a:solidFill>
                  <a:latin typeface="#9Slide07 IcielNabila" pitchFamily="2" charset="0"/>
                  <a:cs typeface="Times New Roman" pitchFamily="18" charset="0"/>
                </a:rPr>
                <a:t> </a:t>
              </a:r>
              <a:r>
                <a:rPr lang="en-US" sz="2000" dirty="0" err="1">
                  <a:solidFill>
                    <a:srgbClr val="FFFF00"/>
                  </a:solidFill>
                  <a:latin typeface="#9Slide07 IcielNabila" pitchFamily="2" charset="0"/>
                  <a:cs typeface="Times New Roman" pitchFamily="18" charset="0"/>
                </a:rPr>
                <a:t>là</a:t>
              </a:r>
              <a:r>
                <a:rPr lang="en-US" sz="2000" dirty="0">
                  <a:solidFill>
                    <a:srgbClr val="FFFF00"/>
                  </a:solidFill>
                  <a:latin typeface="#9Slide07 IcielNabila" pitchFamily="2" charset="0"/>
                  <a:cs typeface="Times New Roman" pitchFamily="18" charset="0"/>
                </a:rPr>
                <a:t> </a:t>
              </a:r>
              <a:r>
                <a:rPr lang="en-US" sz="2000" dirty="0" err="1">
                  <a:solidFill>
                    <a:srgbClr val="FFFF00"/>
                  </a:solidFill>
                  <a:latin typeface="#9Slide07 IcielNabila" pitchFamily="2" charset="0"/>
                  <a:cs typeface="Times New Roman" pitchFamily="18" charset="0"/>
                </a:rPr>
                <a:t>chán</a:t>
              </a:r>
              <a:r>
                <a:rPr lang="en-US" sz="2000" dirty="0">
                  <a:solidFill>
                    <a:srgbClr val="FFFF00"/>
                  </a:solidFill>
                  <a:latin typeface="#9Slide07 IcielNabila" pitchFamily="2" charset="0"/>
                  <a:cs typeface="Times New Roman" pitchFamily="18" charset="0"/>
                </a:rPr>
                <a:t> </a:t>
              </a:r>
              <a:r>
                <a:rPr lang="en-US" sz="2000" dirty="0" err="1">
                  <a:solidFill>
                    <a:srgbClr val="FFFF00"/>
                  </a:solidFill>
                  <a:latin typeface="#9Slide07 IcielNabila" pitchFamily="2" charset="0"/>
                  <a:cs typeface="Times New Roman" pitchFamily="18" charset="0"/>
                </a:rPr>
                <a:t>học</a:t>
              </a:r>
              <a:r>
                <a:rPr lang="en-US" sz="2000" dirty="0">
                  <a:solidFill>
                    <a:srgbClr val="FFFF00"/>
                  </a:solidFill>
                  <a:latin typeface="#9Slide07 IcielNabila" pitchFamily="2" charset="0"/>
                  <a:cs typeface="Times New Roman" pitchFamily="18" charset="0"/>
                </a:rPr>
                <a:t>.</a:t>
              </a:r>
            </a:p>
          </p:txBody>
        </p:sp>
        <p:pic>
          <p:nvPicPr>
            <p:cNvPr id="11" name="Picture 10" descr="A picture containing text&#10;&#10;Description automatically generated">
              <a:extLst>
                <a:ext uri="{FF2B5EF4-FFF2-40B4-BE49-F238E27FC236}">
                  <a16:creationId xmlns:a16="http://schemas.microsoft.com/office/drawing/2014/main" id="{CB790EF3-93CD-4395-982A-00BB86E7A9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7604" y="1473693"/>
              <a:ext cx="2252412" cy="2022843"/>
            </a:xfrm>
            <a:prstGeom prst="rect">
              <a:avLst/>
            </a:prstGeom>
          </p:spPr>
        </p:pic>
      </p:grpSp>
      <p:grpSp>
        <p:nvGrpSpPr>
          <p:cNvPr id="13" name="Group 12">
            <a:extLst>
              <a:ext uri="{FF2B5EF4-FFF2-40B4-BE49-F238E27FC236}">
                <a16:creationId xmlns:a16="http://schemas.microsoft.com/office/drawing/2014/main" id="{B70CAD03-1576-4EA3-ACFA-51B600C38273}"/>
              </a:ext>
            </a:extLst>
          </p:cNvPr>
          <p:cNvGrpSpPr/>
          <p:nvPr/>
        </p:nvGrpSpPr>
        <p:grpSpPr>
          <a:xfrm>
            <a:off x="2494622" y="1491449"/>
            <a:ext cx="4145147" cy="3560341"/>
            <a:chOff x="2499426" y="1202492"/>
            <a:chExt cx="4145147" cy="3560341"/>
          </a:xfrm>
        </p:grpSpPr>
        <p:pic>
          <p:nvPicPr>
            <p:cNvPr id="9" name="Picture 8" descr="A picture containing text, lamp&#10;&#10;Description automatically generated">
              <a:extLst>
                <a:ext uri="{FF2B5EF4-FFF2-40B4-BE49-F238E27FC236}">
                  <a16:creationId xmlns:a16="http://schemas.microsoft.com/office/drawing/2014/main" id="{FDFD6215-51E7-4136-BDA7-7547DCE256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53276" y="1703413"/>
              <a:ext cx="2798865" cy="3059420"/>
            </a:xfrm>
            <a:prstGeom prst="rect">
              <a:avLst/>
            </a:prstGeom>
          </p:spPr>
        </p:pic>
        <p:sp>
          <p:nvSpPr>
            <p:cNvPr id="33" name="TextBox 32">
              <a:extLst>
                <a:ext uri="{FF2B5EF4-FFF2-40B4-BE49-F238E27FC236}">
                  <a16:creationId xmlns:a16="http://schemas.microsoft.com/office/drawing/2014/main" id="{68551E0E-7661-48D1-83EA-D226412CA60A}"/>
                </a:ext>
              </a:extLst>
            </p:cNvPr>
            <p:cNvSpPr txBox="1"/>
            <p:nvPr/>
          </p:nvSpPr>
          <p:spPr bwMode="auto">
            <a:xfrm>
              <a:off x="2499426" y="1202492"/>
              <a:ext cx="4145147" cy="707886"/>
            </a:xfrm>
            <a:prstGeom prst="rect">
              <a:avLst/>
            </a:prstGeom>
            <a:solidFill>
              <a:srgbClr val="00CC99"/>
            </a:solidFill>
            <a:ln w="28575"/>
          </p:spPr>
          <p:style>
            <a:lnRef idx="2">
              <a:schemeClr val="accent2"/>
            </a:lnRef>
            <a:fillRef idx="1">
              <a:schemeClr val="lt1"/>
            </a:fillRef>
            <a:effectRef idx="0">
              <a:schemeClr val="accent2"/>
            </a:effectRef>
            <a:fontRef idx="minor">
              <a:schemeClr val="dk1"/>
            </a:fontRef>
          </p:style>
          <p:txBody>
            <a:bodyPr wrap="square">
              <a:spAutoFit/>
            </a:bodyPr>
            <a:lstStyle>
              <a:defPPr>
                <a:defRPr lang="zh-CN"/>
              </a:defPPr>
              <a:lvl1pPr algn="ctr" fontAlgn="auto">
                <a:spcBef>
                  <a:spcPts val="0"/>
                </a:spcBef>
                <a:spcAft>
                  <a:spcPts val="0"/>
                </a:spcAft>
                <a:defRPr sz="1600" spc="300">
                  <a:solidFill>
                    <a:srgbClr val="EBAC07"/>
                  </a:solidFill>
                  <a:latin typeface="微软雅黑" pitchFamily="34" charset="-122"/>
                  <a:ea typeface="微软雅黑" pitchFamily="34" charset="-122"/>
                  <a:cs typeface="Arial" pitchFamily="34" charset="0"/>
                </a:defRPr>
              </a:lvl1pPr>
            </a:lstStyle>
            <a:p>
              <a:r>
                <a:rPr lang="en-US" sz="2000" dirty="0" err="1">
                  <a:solidFill>
                    <a:srgbClr val="FFFF00"/>
                  </a:solidFill>
                  <a:latin typeface="#9Slide07 IcielNabila" pitchFamily="2" charset="0"/>
                  <a:cs typeface="Times New Roman" pitchFamily="18" charset="0"/>
                </a:rPr>
                <a:t>Gặp</a:t>
              </a:r>
              <a:r>
                <a:rPr lang="en-US" sz="2000" dirty="0">
                  <a:solidFill>
                    <a:srgbClr val="FFFF00"/>
                  </a:solidFill>
                  <a:latin typeface="#9Slide07 IcielNabila" pitchFamily="2" charset="0"/>
                  <a:cs typeface="Times New Roman" pitchFamily="18" charset="0"/>
                </a:rPr>
                <a:t> </a:t>
              </a:r>
              <a:r>
                <a:rPr lang="en-US" sz="2000" dirty="0" err="1">
                  <a:solidFill>
                    <a:srgbClr val="FFFF00"/>
                  </a:solidFill>
                  <a:latin typeface="#9Slide07 IcielNabila" pitchFamily="2" charset="0"/>
                  <a:cs typeface="Times New Roman" pitchFamily="18" charset="0"/>
                </a:rPr>
                <a:t>bài</a:t>
              </a:r>
              <a:r>
                <a:rPr lang="en-US" sz="2000" dirty="0">
                  <a:solidFill>
                    <a:srgbClr val="FFFF00"/>
                  </a:solidFill>
                  <a:latin typeface="#9Slide07 IcielNabila" pitchFamily="2" charset="0"/>
                  <a:cs typeface="Times New Roman" pitchFamily="18" charset="0"/>
                </a:rPr>
                <a:t> </a:t>
              </a:r>
              <a:r>
                <a:rPr lang="en-US" sz="2000" dirty="0" err="1">
                  <a:solidFill>
                    <a:srgbClr val="FFFF00"/>
                  </a:solidFill>
                  <a:latin typeface="#9Slide07 IcielNabila" pitchFamily="2" charset="0"/>
                  <a:cs typeface="Times New Roman" pitchFamily="18" charset="0"/>
                </a:rPr>
                <a:t>toán</a:t>
              </a:r>
              <a:r>
                <a:rPr lang="en-US" sz="2000" dirty="0">
                  <a:solidFill>
                    <a:srgbClr val="FFFF00"/>
                  </a:solidFill>
                  <a:latin typeface="#9Slide07 IcielNabila" pitchFamily="2" charset="0"/>
                  <a:cs typeface="Times New Roman" pitchFamily="18" charset="0"/>
                </a:rPr>
                <a:t> </a:t>
              </a:r>
              <a:r>
                <a:rPr lang="en-US" sz="2000" dirty="0" err="1">
                  <a:solidFill>
                    <a:srgbClr val="FFFF00"/>
                  </a:solidFill>
                  <a:latin typeface="#9Slide07 IcielNabila" pitchFamily="2" charset="0"/>
                  <a:cs typeface="Times New Roman" pitchFamily="18" charset="0"/>
                </a:rPr>
                <a:t>khó</a:t>
              </a:r>
              <a:r>
                <a:rPr lang="en-US" sz="2000" dirty="0">
                  <a:solidFill>
                    <a:srgbClr val="FFFF00"/>
                  </a:solidFill>
                  <a:latin typeface="#9Slide07 IcielNabila" pitchFamily="2" charset="0"/>
                  <a:cs typeface="Times New Roman" pitchFamily="18" charset="0"/>
                </a:rPr>
                <a:t> </a:t>
              </a:r>
              <a:r>
                <a:rPr lang="en-US" sz="2000" dirty="0" err="1">
                  <a:solidFill>
                    <a:srgbClr val="FFFF00"/>
                  </a:solidFill>
                  <a:latin typeface="#9Slide07 IcielNabila" pitchFamily="2" charset="0"/>
                  <a:cs typeface="Times New Roman" pitchFamily="18" charset="0"/>
                </a:rPr>
                <a:t>không</a:t>
              </a:r>
              <a:r>
                <a:rPr lang="en-US" sz="2000" dirty="0">
                  <a:solidFill>
                    <a:srgbClr val="FFFF00"/>
                  </a:solidFill>
                  <a:latin typeface="#9Slide07 IcielNabila" pitchFamily="2" charset="0"/>
                  <a:cs typeface="Times New Roman" pitchFamily="18" charset="0"/>
                </a:rPr>
                <a:t> </a:t>
              </a:r>
              <a:r>
                <a:rPr lang="en-US" sz="2000" dirty="0" err="1">
                  <a:solidFill>
                    <a:srgbClr val="FFFF00"/>
                  </a:solidFill>
                  <a:latin typeface="#9Slide07 IcielNabila" pitchFamily="2" charset="0"/>
                  <a:cs typeface="Times New Roman" pitchFamily="18" charset="0"/>
                </a:rPr>
                <a:t>chịu</a:t>
              </a:r>
              <a:r>
                <a:rPr lang="en-US" sz="2000" dirty="0">
                  <a:solidFill>
                    <a:srgbClr val="FFFF00"/>
                  </a:solidFill>
                  <a:latin typeface="#9Slide07 IcielNabila" pitchFamily="2" charset="0"/>
                  <a:cs typeface="Times New Roman" pitchFamily="18" charset="0"/>
                </a:rPr>
                <a:t> </a:t>
              </a:r>
              <a:r>
                <a:rPr lang="en-US" sz="2000" dirty="0" err="1">
                  <a:solidFill>
                    <a:srgbClr val="FFFF00"/>
                  </a:solidFill>
                  <a:latin typeface="#9Slide07 IcielNabila" pitchFamily="2" charset="0"/>
                  <a:cs typeface="Times New Roman" pitchFamily="18" charset="0"/>
                </a:rPr>
                <a:t>suy</a:t>
              </a:r>
              <a:r>
                <a:rPr lang="en-US" sz="2000" dirty="0">
                  <a:solidFill>
                    <a:srgbClr val="FFFF00"/>
                  </a:solidFill>
                  <a:latin typeface="#9Slide07 IcielNabila" pitchFamily="2" charset="0"/>
                  <a:cs typeface="Times New Roman" pitchFamily="18" charset="0"/>
                </a:rPr>
                <a:t> </a:t>
              </a:r>
              <a:r>
                <a:rPr lang="en-US" sz="2000" dirty="0" err="1">
                  <a:solidFill>
                    <a:srgbClr val="FFFF00"/>
                  </a:solidFill>
                  <a:latin typeface="#9Slide07 IcielNabila" pitchFamily="2" charset="0"/>
                  <a:cs typeface="Times New Roman" pitchFamily="18" charset="0"/>
                </a:rPr>
                <a:t>nghĩ</a:t>
              </a:r>
              <a:r>
                <a:rPr lang="en-US" sz="2000" dirty="0">
                  <a:solidFill>
                    <a:srgbClr val="FFFF00"/>
                  </a:solidFill>
                  <a:latin typeface="#9Slide07 IcielNabila" pitchFamily="2" charset="0"/>
                  <a:cs typeface="Times New Roman" pitchFamily="18" charset="0"/>
                </a:rPr>
                <a:t> </a:t>
              </a:r>
              <a:r>
                <a:rPr lang="en-US" sz="2000" dirty="0" err="1">
                  <a:solidFill>
                    <a:srgbClr val="FFFF00"/>
                  </a:solidFill>
                  <a:latin typeface="#9Slide07 IcielNabila" pitchFamily="2" charset="0"/>
                  <a:cs typeface="Times New Roman" pitchFamily="18" charset="0"/>
                </a:rPr>
                <a:t>làm</a:t>
              </a:r>
              <a:r>
                <a:rPr lang="en-US" sz="2000" dirty="0">
                  <a:solidFill>
                    <a:srgbClr val="FFFF00"/>
                  </a:solidFill>
                  <a:latin typeface="#9Slide07 IcielNabila" pitchFamily="2" charset="0"/>
                  <a:cs typeface="Times New Roman" pitchFamily="18" charset="0"/>
                </a:rPr>
                <a:t> </a:t>
              </a:r>
              <a:r>
                <a:rPr lang="en-US" sz="2000" dirty="0" err="1">
                  <a:solidFill>
                    <a:srgbClr val="FFFF00"/>
                  </a:solidFill>
                  <a:latin typeface="#9Slide07 IcielNabila" pitchFamily="2" charset="0"/>
                  <a:cs typeface="Times New Roman" pitchFamily="18" charset="0"/>
                </a:rPr>
                <a:t>bài</a:t>
              </a:r>
              <a:r>
                <a:rPr lang="en-US" sz="2000" dirty="0">
                  <a:solidFill>
                    <a:srgbClr val="FFFF00"/>
                  </a:solidFill>
                  <a:latin typeface="#9Slide07 IcielNabila" pitchFamily="2" charset="0"/>
                  <a:cs typeface="Times New Roman" pitchFamily="18" charset="0"/>
                </a:rPr>
                <a:t>.</a:t>
              </a:r>
            </a:p>
          </p:txBody>
        </p:sp>
      </p:grpSp>
    </p:spTree>
    <p:extLst>
      <p:ext uri="{BB962C8B-B14F-4D97-AF65-F5344CB8AC3E}">
        <p14:creationId xmlns:p14="http://schemas.microsoft.com/office/powerpoint/2010/main" val="4162581184"/>
      </p:ext>
    </p:extLst>
  </p:cSld>
  <p:clrMapOvr>
    <a:masterClrMapping/>
  </p:clrMapOvr>
  <mc:AlternateContent xmlns:mc="http://schemas.openxmlformats.org/markup-compatibility/2006" xmlns:p14="http://schemas.microsoft.com/office/powerpoint/2010/main">
    <mc:Choice Requires="p14">
      <p:transition spd="slow" p14:dur="1600" advClick="0">
        <p14:prism isInverted="1"/>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7" presetClass="entr" presetSubtype="1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fill="hold"/>
                                        <p:tgtEl>
                                          <p:spTgt spid="14"/>
                                        </p:tgtEl>
                                        <p:attrNameLst>
                                          <p:attrName>ppt_w</p:attrName>
                                        </p:attrNameLst>
                                      </p:cBhvr>
                                      <p:tavLst>
                                        <p:tav tm="0">
                                          <p:val>
                                            <p:fltVal val="0"/>
                                          </p:val>
                                        </p:tav>
                                        <p:tav tm="100000">
                                          <p:val>
                                            <p:strVal val="#ppt_w"/>
                                          </p:val>
                                        </p:tav>
                                      </p:tavLst>
                                    </p:anim>
                                    <p:anim calcmode="lin" valueType="num">
                                      <p:cBhvr>
                                        <p:cTn id="22" dur="500" fill="hold"/>
                                        <p:tgtEl>
                                          <p:spTgt spid="1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4" y="0"/>
            <a:ext cx="9141291" cy="5143500"/>
          </a:xfrm>
          <a:prstGeom prst="rect">
            <a:avLst/>
          </a:prstGeom>
        </p:spPr>
      </p:pic>
      <p:sp>
        <p:nvSpPr>
          <p:cNvPr id="22" name="任意多边形 21"/>
          <p:cNvSpPr/>
          <p:nvPr>
            <p:custDataLst>
              <p:tags r:id="rId1"/>
            </p:custDataLst>
          </p:nvPr>
        </p:nvSpPr>
        <p:spPr>
          <a:xfrm>
            <a:off x="2845782" y="1104725"/>
            <a:ext cx="4182503" cy="1041797"/>
          </a:xfrm>
          <a:custGeom>
            <a:avLst/>
            <a:gdLst>
              <a:gd name="connsiteX0" fmla="*/ 0 w 2223821"/>
              <a:gd name="connsiteY0" fmla="*/ 0 h 1389888"/>
              <a:gd name="connsiteX1" fmla="*/ 2223821 w 2223821"/>
              <a:gd name="connsiteY1" fmla="*/ 0 h 1389888"/>
              <a:gd name="connsiteX2" fmla="*/ 2223821 w 2223821"/>
              <a:gd name="connsiteY2" fmla="*/ 1209578 h 1389888"/>
              <a:gd name="connsiteX3" fmla="*/ 1235874 w 2223821"/>
              <a:gd name="connsiteY3" fmla="*/ 1209578 h 1389888"/>
              <a:gd name="connsiteX4" fmla="*/ 1111911 w 2223821"/>
              <a:gd name="connsiteY4" fmla="*/ 1389888 h 1389888"/>
              <a:gd name="connsiteX5" fmla="*/ 987948 w 2223821"/>
              <a:gd name="connsiteY5" fmla="*/ 1209578 h 1389888"/>
              <a:gd name="connsiteX6" fmla="*/ 0 w 2223821"/>
              <a:gd name="connsiteY6" fmla="*/ 1209578 h 138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3821" h="1389888">
                <a:moveTo>
                  <a:pt x="0" y="0"/>
                </a:moveTo>
                <a:lnTo>
                  <a:pt x="2223821" y="0"/>
                </a:lnTo>
                <a:lnTo>
                  <a:pt x="2223821" y="1209578"/>
                </a:lnTo>
                <a:lnTo>
                  <a:pt x="1235874" y="1209578"/>
                </a:lnTo>
                <a:lnTo>
                  <a:pt x="1111911" y="1389888"/>
                </a:lnTo>
                <a:lnTo>
                  <a:pt x="987948" y="1209578"/>
                </a:lnTo>
                <a:lnTo>
                  <a:pt x="0" y="1209578"/>
                </a:lnTo>
                <a:close/>
              </a:path>
            </a:pathLst>
          </a:custGeom>
          <a:solidFill>
            <a:srgbClr val="F5605A"/>
          </a:solidFill>
          <a:ln w="19050" cap="flat" cmpd="sng" algn="ctr">
            <a:solidFill>
              <a:srgbClr val="F3483F"/>
            </a:solidFill>
            <a:prstDash val="solid"/>
            <a:miter lim="800000"/>
          </a:ln>
          <a:effectLst/>
        </p:spPr>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altLang="zh-CN" sz="4000" kern="0" spc="300" dirty="0" err="1">
                <a:solidFill>
                  <a:prstClr val="white"/>
                </a:solidFill>
                <a:effectLst>
                  <a:reflection blurRad="6350" stA="60000" endA="900" endPos="60000" dist="29997" dir="5400000" sy="-100000" algn="bl" rotWithShape="0"/>
                </a:effectLst>
                <a:latin typeface="UTM American Sans" panose="02040603050506020204" pitchFamily="18" charset="0"/>
                <a:ea typeface="华文隶书" panose="02010800040101010101" pitchFamily="2" charset="-122"/>
                <a:cs typeface="Microsoft New Tai Lue" panose="020B0502040204020203" pitchFamily="34" charset="0"/>
              </a:rPr>
              <a:t>Đọc</a:t>
            </a:r>
            <a:r>
              <a:rPr lang="en-US" altLang="zh-CN" sz="4000" kern="0" spc="300" dirty="0">
                <a:solidFill>
                  <a:prstClr val="white"/>
                </a:solidFill>
                <a:effectLst>
                  <a:reflection blurRad="6350" stA="60000" endA="900" endPos="60000" dist="29997" dir="5400000" sy="-100000" algn="bl" rotWithShape="0"/>
                </a:effectLst>
                <a:latin typeface="UTM American Sans" panose="02040603050506020204" pitchFamily="18" charset="0"/>
                <a:ea typeface="华文隶书" panose="02010800040101010101" pitchFamily="2" charset="-122"/>
                <a:cs typeface="Microsoft New Tai Lue" panose="020B0502040204020203" pitchFamily="34" charset="0"/>
              </a:rPr>
              <a:t> </a:t>
            </a:r>
            <a:r>
              <a:rPr lang="en-US" altLang="zh-CN" sz="4000" kern="0" spc="300" dirty="0" err="1">
                <a:solidFill>
                  <a:prstClr val="white"/>
                </a:solidFill>
                <a:effectLst>
                  <a:reflection blurRad="6350" stA="60000" endA="900" endPos="60000" dist="29997" dir="5400000" sy="-100000" algn="bl" rotWithShape="0"/>
                </a:effectLst>
                <a:latin typeface="UTM American Sans" panose="02040603050506020204" pitchFamily="18" charset="0"/>
                <a:ea typeface="华文隶书" panose="02010800040101010101" pitchFamily="2" charset="-122"/>
                <a:cs typeface="Microsoft New Tai Lue" panose="020B0502040204020203" pitchFamily="34" charset="0"/>
              </a:rPr>
              <a:t>thuộc</a:t>
            </a:r>
            <a:r>
              <a:rPr lang="en-US" altLang="zh-CN" sz="4000" kern="0" spc="300" dirty="0">
                <a:solidFill>
                  <a:prstClr val="white"/>
                </a:solidFill>
                <a:effectLst>
                  <a:reflection blurRad="6350" stA="60000" endA="900" endPos="60000" dist="29997" dir="5400000" sy="-100000" algn="bl" rotWithShape="0"/>
                </a:effectLst>
                <a:latin typeface="UTM American Sans" panose="02040603050506020204" pitchFamily="18" charset="0"/>
                <a:ea typeface="华文隶书" panose="02010800040101010101" pitchFamily="2" charset="-122"/>
                <a:cs typeface="Microsoft New Tai Lue" panose="020B0502040204020203" pitchFamily="34" charset="0"/>
              </a:rPr>
              <a:t> </a:t>
            </a:r>
            <a:r>
              <a:rPr lang="en-US" altLang="zh-CN" sz="4000" kern="0" spc="300" dirty="0" err="1">
                <a:solidFill>
                  <a:prstClr val="white"/>
                </a:solidFill>
                <a:effectLst>
                  <a:reflection blurRad="6350" stA="60000" endA="900" endPos="60000" dist="29997" dir="5400000" sy="-100000" algn="bl" rotWithShape="0"/>
                </a:effectLst>
                <a:latin typeface="UTM American Sans" panose="02040603050506020204" pitchFamily="18" charset="0"/>
                <a:ea typeface="华文隶书" panose="02010800040101010101" pitchFamily="2" charset="-122"/>
                <a:cs typeface="Microsoft New Tai Lue" panose="020B0502040204020203" pitchFamily="34" charset="0"/>
              </a:rPr>
              <a:t>lòng</a:t>
            </a:r>
            <a:endParaRPr kumimoji="0" lang="zh-CN" altLang="en-US" sz="4000" b="0" i="0" u="none" strike="noStrike" kern="0" cap="none" spc="300" normalizeH="0" baseline="0" noProof="0" dirty="0">
              <a:ln>
                <a:noFill/>
              </a:ln>
              <a:solidFill>
                <a:prstClr val="white"/>
              </a:solidFill>
              <a:effectLst>
                <a:reflection blurRad="6350" stA="60000" endA="900" endPos="60000" dist="29997"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endParaRPr>
          </a:p>
        </p:txBody>
      </p:sp>
      <p:pic>
        <p:nvPicPr>
          <p:cNvPr id="7" name="Picture 14">
            <a:extLst>
              <a:ext uri="{FF2B5EF4-FFF2-40B4-BE49-F238E27FC236}">
                <a16:creationId xmlns:a16="http://schemas.microsoft.com/office/drawing/2014/main" id="{BF6F4FD0-4108-4AE9-8953-99D4AFB5E1B0}"/>
              </a:ext>
            </a:extLst>
          </p:cNvPr>
          <p:cNvPicPr>
            <a:picLocks noChangeAspect="1" noChangeArrowheads="1"/>
          </p:cNvPicPr>
          <p:nvPr/>
        </p:nvPicPr>
        <p:blipFill>
          <a:blip r:embed="rId5" cstate="print">
            <a:clrChange>
              <a:clrFrom>
                <a:srgbClr val="FDF6FE"/>
              </a:clrFrom>
              <a:clrTo>
                <a:srgbClr val="FDF6FE">
                  <a:alpha val="0"/>
                </a:srgbClr>
              </a:clrTo>
            </a:clrChange>
            <a:extLst>
              <a:ext uri="{28A0092B-C50C-407E-A947-70E740481C1C}">
                <a14:useLocalDpi xmlns:a14="http://schemas.microsoft.com/office/drawing/2010/main" val="0"/>
              </a:ext>
            </a:extLst>
          </a:blip>
          <a:srcRect l="62015" r="19788" b="49435"/>
          <a:stretch>
            <a:fillRect/>
          </a:stretch>
        </p:blipFill>
        <p:spPr bwMode="auto">
          <a:xfrm>
            <a:off x="2531457" y="449881"/>
            <a:ext cx="628650" cy="130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picture containing text&#10;&#10;Description automatically generated">
            <a:extLst>
              <a:ext uri="{FF2B5EF4-FFF2-40B4-BE49-F238E27FC236}">
                <a16:creationId xmlns:a16="http://schemas.microsoft.com/office/drawing/2014/main" id="{18369734-605B-45EC-930F-8913FD1C1D8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93309" y="2146522"/>
            <a:ext cx="2496772" cy="2571750"/>
          </a:xfrm>
          <a:prstGeom prst="rect">
            <a:avLst/>
          </a:prstGeom>
        </p:spPr>
      </p:pic>
      <p:sp>
        <p:nvSpPr>
          <p:cNvPr id="6" name="TextBox 5">
            <a:extLst>
              <a:ext uri="{FF2B5EF4-FFF2-40B4-BE49-F238E27FC236}">
                <a16:creationId xmlns:a16="http://schemas.microsoft.com/office/drawing/2014/main" id="{DEAFFB34-4DC9-4139-B74B-852806BAEEF0}"/>
              </a:ext>
            </a:extLst>
          </p:cNvPr>
          <p:cNvSpPr txBox="1"/>
          <p:nvPr/>
        </p:nvSpPr>
        <p:spPr>
          <a:xfrm>
            <a:off x="8075596" y="22600"/>
            <a:ext cx="1838425" cy="300082"/>
          </a:xfrm>
          <a:prstGeom prst="rect">
            <a:avLst/>
          </a:prstGeom>
          <a:noFill/>
        </p:spPr>
        <p:txBody>
          <a:bodyPr wrap="square" rtlCol="0">
            <a:spAutoFit/>
          </a:bodyPr>
          <a:lstStyle/>
          <a:p>
            <a:r>
              <a:rPr lang="en-US" dirty="0">
                <a:solidFill>
                  <a:srgbClr val="AAE4E8"/>
                </a:solidFill>
                <a:latin typeface="UTM Loko" panose="02040603050506020204" pitchFamily="18" charset="0"/>
              </a:rPr>
              <a:t>MĂNGNON</a:t>
            </a:r>
          </a:p>
        </p:txBody>
      </p:sp>
    </p:spTree>
    <p:extLst>
      <p:ext uri="{BB962C8B-B14F-4D97-AF65-F5344CB8AC3E}">
        <p14:creationId xmlns:p14="http://schemas.microsoft.com/office/powerpoint/2010/main" val="3849411255"/>
      </p:ext>
    </p:extLst>
  </p:cSld>
  <p:clrMapOvr>
    <a:masterClrMapping/>
  </p:clrMapOvr>
  <mc:AlternateContent xmlns:mc="http://schemas.openxmlformats.org/markup-compatibility/2006" xmlns:p14="http://schemas.microsoft.com/office/powerpoint/2010/main">
    <mc:Choice Requires="p14">
      <p:transition spd="slow" p14:dur="4400" advClick="0">
        <p14:honeycomb/>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randombar(horizontal)">
                                      <p:cBhvr>
                                        <p:cTn id="7"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图片 1">
            <a:extLst>
              <a:ext uri="{FF2B5EF4-FFF2-40B4-BE49-F238E27FC236}">
                <a16:creationId xmlns:a16="http://schemas.microsoft.com/office/drawing/2014/main" id="{DA39F8AB-AD46-4E25-B972-F97109B62AD5}"/>
              </a:ext>
            </a:extLst>
          </p:cNvPr>
          <p:cNvPicPr>
            <a:picLocks noChangeAspect="1"/>
          </p:cNvPicPr>
          <p:nvPr/>
        </p:nvPicPr>
        <p:blipFill rotWithShape="1">
          <a:blip r:embed="rId25">
            <a:extLst>
              <a:ext uri="{28A0092B-C50C-407E-A947-70E740481C1C}">
                <a14:useLocalDpi xmlns:a14="http://schemas.microsoft.com/office/drawing/2010/main" val="0"/>
              </a:ext>
            </a:extLst>
          </a:blip>
          <a:srcRect l="35530"/>
          <a:stretch/>
        </p:blipFill>
        <p:spPr>
          <a:xfrm>
            <a:off x="3249227" y="0"/>
            <a:ext cx="5893418" cy="5143500"/>
          </a:xfrm>
          <a:prstGeom prst="rect">
            <a:avLst/>
          </a:prstGeom>
        </p:spPr>
      </p:pic>
      <p:sp>
        <p:nvSpPr>
          <p:cNvPr id="22" name="文本框 2">
            <a:extLst>
              <a:ext uri="{FF2B5EF4-FFF2-40B4-BE49-F238E27FC236}">
                <a16:creationId xmlns:a16="http://schemas.microsoft.com/office/drawing/2014/main" id="{566112EE-2BCF-49C4-92B7-19FC2427764D}"/>
              </a:ext>
            </a:extLst>
          </p:cNvPr>
          <p:cNvSpPr txBox="1"/>
          <p:nvPr/>
        </p:nvSpPr>
        <p:spPr>
          <a:xfrm>
            <a:off x="1726655" y="61494"/>
            <a:ext cx="2725854" cy="698063"/>
          </a:xfrm>
          <a:prstGeom prst="round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3500" b="0" i="0" u="none" strike="noStrike" kern="1200" cap="none" spc="-150" normalizeH="0" baseline="0" noProof="0" dirty="0">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rPr>
              <a:t>CÓ  CHÍ  THÌ  NÊN</a:t>
            </a:r>
            <a:endParaRPr kumimoji="0" lang="zh-CN" altLang="en-US" sz="3500" b="0" i="0" u="none" strike="noStrike" kern="1200" cap="none" spc="-150" normalizeH="0" baseline="0" noProof="0" dirty="0">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endParaRPr>
          </a:p>
        </p:txBody>
      </p:sp>
      <p:grpSp>
        <p:nvGrpSpPr>
          <p:cNvPr id="3" name="Group 2">
            <a:extLst>
              <a:ext uri="{FF2B5EF4-FFF2-40B4-BE49-F238E27FC236}">
                <a16:creationId xmlns:a16="http://schemas.microsoft.com/office/drawing/2014/main" id="{44CBA945-16D0-47BB-9403-A5B165408A37}"/>
              </a:ext>
            </a:extLst>
          </p:cNvPr>
          <p:cNvGrpSpPr/>
          <p:nvPr/>
        </p:nvGrpSpPr>
        <p:grpSpPr>
          <a:xfrm>
            <a:off x="827784" y="699420"/>
            <a:ext cx="4676629" cy="572092"/>
            <a:chOff x="2080045" y="869687"/>
            <a:chExt cx="4676629" cy="646083"/>
          </a:xfrm>
        </p:grpSpPr>
        <p:sp>
          <p:nvSpPr>
            <p:cNvPr id="14" name="文本框 44"/>
            <p:cNvSpPr txBox="1">
              <a:spLocks noChangeArrowheads="1"/>
            </p:cNvSpPr>
            <p:nvPr>
              <p:custDataLst>
                <p:tags r:id="rId20"/>
              </p:custDataLst>
            </p:nvPr>
          </p:nvSpPr>
          <p:spPr bwMode="auto">
            <a:xfrm>
              <a:off x="2522979" y="993086"/>
              <a:ext cx="4233695" cy="522684"/>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Có</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công</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mài</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sắt</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có</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ngày</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nên</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kim</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a:t>
              </a:r>
            </a:p>
          </p:txBody>
        </p:sp>
        <p:grpSp>
          <p:nvGrpSpPr>
            <p:cNvPr id="18" name="组合 17"/>
            <p:cNvGrpSpPr/>
            <p:nvPr/>
          </p:nvGrpSpPr>
          <p:grpSpPr>
            <a:xfrm>
              <a:off x="2080045" y="869687"/>
              <a:ext cx="644275" cy="378619"/>
              <a:chOff x="2907904" y="1569244"/>
              <a:chExt cx="644275" cy="378619"/>
            </a:xfrm>
          </p:grpSpPr>
          <p:sp>
            <p:nvSpPr>
              <p:cNvPr id="6" name="KSO_Shape"/>
              <p:cNvSpPr/>
              <p:nvPr>
                <p:custDataLst>
                  <p:tags r:id="rId21"/>
                </p:custDataLst>
              </p:nvPr>
            </p:nvSpPr>
            <p:spPr>
              <a:xfrm>
                <a:off x="2907904" y="15692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013"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7" name="KSO_Shape"/>
              <p:cNvSpPr/>
              <p:nvPr>
                <p:custDataLst>
                  <p:tags r:id="rId22"/>
                </p:custDataLst>
              </p:nvPr>
            </p:nvSpPr>
            <p:spPr>
              <a:xfrm rot="922652">
                <a:off x="3137175" y="1569434"/>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srgbClr val="FFFFFF"/>
                    </a:solidFill>
                    <a:effectLst/>
                    <a:uLnTx/>
                    <a:uFillTx/>
                    <a:latin typeface="华文中宋" panose="02010600040101010101" pitchFamily="2" charset="-122"/>
                    <a:ea typeface="华文中宋" panose="02010600040101010101" pitchFamily="2" charset="-122"/>
                    <a:cs typeface="+mn-cs"/>
                  </a:rPr>
                  <a:t>01</a:t>
                </a:r>
                <a:endParaRPr kumimoji="0" lang="zh-CN" altLang="en-US" sz="1200" b="1" i="0" u="none" strike="noStrike" kern="1200" cap="none" spc="0" normalizeH="0" baseline="0" noProof="0" dirty="0">
                  <a:ln>
                    <a:noFill/>
                  </a:ln>
                  <a:solidFill>
                    <a:srgbClr val="FFFFFF"/>
                  </a:solidFill>
                  <a:effectLst/>
                  <a:uLnTx/>
                  <a:uFillTx/>
                  <a:latin typeface="华文中宋" panose="02010600040101010101" pitchFamily="2" charset="-122"/>
                  <a:ea typeface="华文中宋" panose="02010600040101010101" pitchFamily="2" charset="-122"/>
                  <a:cs typeface="+mn-cs"/>
                </a:endParaRPr>
              </a:p>
            </p:txBody>
          </p:sp>
        </p:grpSp>
      </p:grpSp>
      <p:grpSp>
        <p:nvGrpSpPr>
          <p:cNvPr id="43" name="Group 42">
            <a:extLst>
              <a:ext uri="{FF2B5EF4-FFF2-40B4-BE49-F238E27FC236}">
                <a16:creationId xmlns:a16="http://schemas.microsoft.com/office/drawing/2014/main" id="{25D3489E-A691-406A-B4F9-50AE2B03F6B9}"/>
              </a:ext>
            </a:extLst>
          </p:cNvPr>
          <p:cNvGrpSpPr/>
          <p:nvPr/>
        </p:nvGrpSpPr>
        <p:grpSpPr>
          <a:xfrm>
            <a:off x="798511" y="1261253"/>
            <a:ext cx="4716197" cy="643235"/>
            <a:chOff x="3761300" y="1509755"/>
            <a:chExt cx="4573249" cy="643235"/>
          </a:xfrm>
        </p:grpSpPr>
        <p:sp>
          <p:nvSpPr>
            <p:cNvPr id="15" name="文本框 45"/>
            <p:cNvSpPr txBox="1">
              <a:spLocks noChangeArrowheads="1"/>
            </p:cNvSpPr>
            <p:nvPr>
              <p:custDataLst>
                <p:tags r:id="rId17"/>
              </p:custDataLst>
            </p:nvPr>
          </p:nvSpPr>
          <p:spPr bwMode="auto">
            <a:xfrm>
              <a:off x="4229177" y="1629115"/>
              <a:ext cx="4105372" cy="523875"/>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Ai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ơi</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đã</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quyết</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thì</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hành</a:t>
              </a:r>
              <a:endPar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Đã</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đan</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thì</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lận</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tròn</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vành</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mới</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thôi</a:t>
              </a:r>
              <a:endPar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endParaRPr>
            </a:p>
          </p:txBody>
        </p:sp>
        <p:grpSp>
          <p:nvGrpSpPr>
            <p:cNvPr id="19" name="组合 18"/>
            <p:cNvGrpSpPr/>
            <p:nvPr/>
          </p:nvGrpSpPr>
          <p:grpSpPr>
            <a:xfrm>
              <a:off x="3761300" y="1509755"/>
              <a:ext cx="644275" cy="378619"/>
              <a:chOff x="2907904" y="2216944"/>
              <a:chExt cx="644275" cy="378619"/>
            </a:xfrm>
          </p:grpSpPr>
          <p:sp>
            <p:nvSpPr>
              <p:cNvPr id="8" name="KSO_Shape"/>
              <p:cNvSpPr/>
              <p:nvPr>
                <p:custDataLst>
                  <p:tags r:id="rId18"/>
                </p:custDataLst>
              </p:nvPr>
            </p:nvSpPr>
            <p:spPr>
              <a:xfrm>
                <a:off x="2907904" y="22169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013"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9" name="KSO_Shape"/>
              <p:cNvSpPr/>
              <p:nvPr>
                <p:custDataLst>
                  <p:tags r:id="rId19"/>
                </p:custDataLst>
              </p:nvPr>
            </p:nvSpPr>
            <p:spPr>
              <a:xfrm rot="922652">
                <a:off x="3137175" y="2217508"/>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srgbClr val="FFFFFF"/>
                    </a:solidFill>
                    <a:effectLst/>
                    <a:uLnTx/>
                    <a:uFillTx/>
                    <a:latin typeface="华文中宋" panose="02010600040101010101" pitchFamily="2" charset="-122"/>
                    <a:ea typeface="华文中宋" panose="02010600040101010101" pitchFamily="2" charset="-122"/>
                    <a:cs typeface="+mn-cs"/>
                  </a:rPr>
                  <a:t>02</a:t>
                </a:r>
                <a:endParaRPr kumimoji="0" lang="zh-CN" altLang="en-US" sz="1200" b="1" i="0" u="none" strike="noStrike" kern="1200" cap="none" spc="0" normalizeH="0" baseline="0" noProof="0" dirty="0">
                  <a:ln>
                    <a:noFill/>
                  </a:ln>
                  <a:solidFill>
                    <a:srgbClr val="FFFFFF"/>
                  </a:solidFill>
                  <a:effectLst/>
                  <a:uLnTx/>
                  <a:uFillTx/>
                  <a:latin typeface="华文中宋" panose="02010600040101010101" pitchFamily="2" charset="-122"/>
                  <a:ea typeface="华文中宋" panose="02010600040101010101" pitchFamily="2" charset="-122"/>
                  <a:cs typeface="+mn-cs"/>
                </a:endParaRPr>
              </a:p>
            </p:txBody>
          </p:sp>
        </p:grpSp>
      </p:grpSp>
      <p:grpSp>
        <p:nvGrpSpPr>
          <p:cNvPr id="44" name="Group 43">
            <a:extLst>
              <a:ext uri="{FF2B5EF4-FFF2-40B4-BE49-F238E27FC236}">
                <a16:creationId xmlns:a16="http://schemas.microsoft.com/office/drawing/2014/main" id="{2CD7FA77-58CE-4C79-A4A8-3EAF9E25D282}"/>
              </a:ext>
            </a:extLst>
          </p:cNvPr>
          <p:cNvGrpSpPr/>
          <p:nvPr/>
        </p:nvGrpSpPr>
        <p:grpSpPr>
          <a:xfrm>
            <a:off x="798511" y="1860624"/>
            <a:ext cx="4682998" cy="728501"/>
            <a:chOff x="2067515" y="2172493"/>
            <a:chExt cx="4682998" cy="728501"/>
          </a:xfrm>
        </p:grpSpPr>
        <p:sp>
          <p:nvSpPr>
            <p:cNvPr id="29" name="文本框 44">
              <a:extLst>
                <a:ext uri="{FF2B5EF4-FFF2-40B4-BE49-F238E27FC236}">
                  <a16:creationId xmlns:a16="http://schemas.microsoft.com/office/drawing/2014/main" id="{FADB3C8A-C560-4BCF-AD90-D2B31859300D}"/>
                </a:ext>
              </a:extLst>
            </p:cNvPr>
            <p:cNvSpPr txBox="1">
              <a:spLocks noChangeArrowheads="1"/>
            </p:cNvSpPr>
            <p:nvPr>
              <p:custDataLst>
                <p:tags r:id="rId14"/>
              </p:custDataLst>
            </p:nvPr>
          </p:nvSpPr>
          <p:spPr bwMode="auto">
            <a:xfrm>
              <a:off x="2516818" y="2378310"/>
              <a:ext cx="4233695" cy="522684"/>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Thua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keo</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này</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bày</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keo</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khác</a:t>
              </a:r>
              <a:endPar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endParaRPr>
            </a:p>
          </p:txBody>
        </p:sp>
        <p:grpSp>
          <p:nvGrpSpPr>
            <p:cNvPr id="26" name="组合 18">
              <a:extLst>
                <a:ext uri="{FF2B5EF4-FFF2-40B4-BE49-F238E27FC236}">
                  <a16:creationId xmlns:a16="http://schemas.microsoft.com/office/drawing/2014/main" id="{799E3749-4E35-4477-9691-0859342D7BC0}"/>
                </a:ext>
              </a:extLst>
            </p:cNvPr>
            <p:cNvGrpSpPr/>
            <p:nvPr/>
          </p:nvGrpSpPr>
          <p:grpSpPr>
            <a:xfrm>
              <a:off x="2067515" y="2172493"/>
              <a:ext cx="644275" cy="378619"/>
              <a:chOff x="2907904" y="2216944"/>
              <a:chExt cx="644275" cy="378619"/>
            </a:xfrm>
          </p:grpSpPr>
          <p:sp>
            <p:nvSpPr>
              <p:cNvPr id="27" name="KSO_Shape">
                <a:extLst>
                  <a:ext uri="{FF2B5EF4-FFF2-40B4-BE49-F238E27FC236}">
                    <a16:creationId xmlns:a16="http://schemas.microsoft.com/office/drawing/2014/main" id="{3DBF2EB7-5AAE-47C8-9D7F-0A81E0F420BD}"/>
                  </a:ext>
                </a:extLst>
              </p:cNvPr>
              <p:cNvSpPr/>
              <p:nvPr>
                <p:custDataLst>
                  <p:tags r:id="rId15"/>
                </p:custDataLst>
              </p:nvPr>
            </p:nvSpPr>
            <p:spPr>
              <a:xfrm>
                <a:off x="2907904" y="22169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013"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8" name="KSO_Shape">
                <a:extLst>
                  <a:ext uri="{FF2B5EF4-FFF2-40B4-BE49-F238E27FC236}">
                    <a16:creationId xmlns:a16="http://schemas.microsoft.com/office/drawing/2014/main" id="{23AD3107-C6A9-469C-80FC-96E17CD4A316}"/>
                  </a:ext>
                </a:extLst>
              </p:cNvPr>
              <p:cNvSpPr/>
              <p:nvPr>
                <p:custDataLst>
                  <p:tags r:id="rId16"/>
                </p:custDataLst>
              </p:nvPr>
            </p:nvSpPr>
            <p:spPr>
              <a:xfrm rot="922652">
                <a:off x="3137175" y="2217508"/>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srgbClr val="FFFFFF"/>
                    </a:solidFill>
                    <a:effectLst/>
                    <a:uLnTx/>
                    <a:uFillTx/>
                    <a:latin typeface="华文中宋" panose="02010600040101010101" pitchFamily="2" charset="-122"/>
                    <a:ea typeface="华文中宋" panose="02010600040101010101" pitchFamily="2" charset="-122"/>
                    <a:cs typeface="+mn-cs"/>
                  </a:rPr>
                  <a:t>03</a:t>
                </a:r>
                <a:endParaRPr kumimoji="0" lang="zh-CN" altLang="en-US" sz="1200" b="1" i="0" u="none" strike="noStrike" kern="1200" cap="none" spc="0" normalizeH="0" baseline="0" noProof="0" dirty="0">
                  <a:ln>
                    <a:noFill/>
                  </a:ln>
                  <a:solidFill>
                    <a:srgbClr val="FFFFFF"/>
                  </a:solidFill>
                  <a:effectLst/>
                  <a:uLnTx/>
                  <a:uFillTx/>
                  <a:latin typeface="华文中宋" panose="02010600040101010101" pitchFamily="2" charset="-122"/>
                  <a:ea typeface="华文中宋" panose="02010600040101010101" pitchFamily="2" charset="-122"/>
                  <a:cs typeface="+mn-cs"/>
                </a:endParaRPr>
              </a:p>
            </p:txBody>
          </p:sp>
        </p:grpSp>
      </p:grpSp>
      <p:grpSp>
        <p:nvGrpSpPr>
          <p:cNvPr id="45" name="Group 44">
            <a:extLst>
              <a:ext uri="{FF2B5EF4-FFF2-40B4-BE49-F238E27FC236}">
                <a16:creationId xmlns:a16="http://schemas.microsoft.com/office/drawing/2014/main" id="{E94002E1-B3F5-4A0F-9B84-4C251189C25A}"/>
              </a:ext>
            </a:extLst>
          </p:cNvPr>
          <p:cNvGrpSpPr/>
          <p:nvPr/>
        </p:nvGrpSpPr>
        <p:grpSpPr>
          <a:xfrm>
            <a:off x="798511" y="2646831"/>
            <a:ext cx="4682998" cy="523875"/>
            <a:chOff x="3927725" y="2824683"/>
            <a:chExt cx="4462791" cy="523875"/>
          </a:xfrm>
        </p:grpSpPr>
        <p:sp>
          <p:nvSpPr>
            <p:cNvPr id="30" name="文本框 45">
              <a:extLst>
                <a:ext uri="{FF2B5EF4-FFF2-40B4-BE49-F238E27FC236}">
                  <a16:creationId xmlns:a16="http://schemas.microsoft.com/office/drawing/2014/main" id="{9BFFDA55-E876-450B-8AA5-3D970360EBAE}"/>
                </a:ext>
              </a:extLst>
            </p:cNvPr>
            <p:cNvSpPr txBox="1">
              <a:spLocks noChangeArrowheads="1"/>
            </p:cNvSpPr>
            <p:nvPr>
              <p:custDataLst>
                <p:tags r:id="rId11"/>
              </p:custDataLst>
            </p:nvPr>
          </p:nvSpPr>
          <p:spPr bwMode="auto">
            <a:xfrm>
              <a:off x="4351610" y="2824683"/>
              <a:ext cx="4038906" cy="523875"/>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Người</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có</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chí</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thì</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nên</a:t>
              </a:r>
              <a:endPar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Nhà</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có</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nền</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thì</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vững</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a:t>
              </a:r>
            </a:p>
          </p:txBody>
        </p:sp>
        <p:grpSp>
          <p:nvGrpSpPr>
            <p:cNvPr id="23" name="组合 17">
              <a:extLst>
                <a:ext uri="{FF2B5EF4-FFF2-40B4-BE49-F238E27FC236}">
                  <a16:creationId xmlns:a16="http://schemas.microsoft.com/office/drawing/2014/main" id="{AF18E6E3-06E2-43CC-9C67-D5CBD217C8CA}"/>
                </a:ext>
              </a:extLst>
            </p:cNvPr>
            <p:cNvGrpSpPr/>
            <p:nvPr/>
          </p:nvGrpSpPr>
          <p:grpSpPr>
            <a:xfrm>
              <a:off x="3927725" y="2835929"/>
              <a:ext cx="644275" cy="378619"/>
              <a:chOff x="2907904" y="1569244"/>
              <a:chExt cx="644275" cy="378619"/>
            </a:xfrm>
          </p:grpSpPr>
          <p:sp>
            <p:nvSpPr>
              <p:cNvPr id="24" name="KSO_Shape">
                <a:extLst>
                  <a:ext uri="{FF2B5EF4-FFF2-40B4-BE49-F238E27FC236}">
                    <a16:creationId xmlns:a16="http://schemas.microsoft.com/office/drawing/2014/main" id="{A0991650-07C1-4DD9-ACFE-D2FCECD8C460}"/>
                  </a:ext>
                </a:extLst>
              </p:cNvPr>
              <p:cNvSpPr/>
              <p:nvPr>
                <p:custDataLst>
                  <p:tags r:id="rId12"/>
                </p:custDataLst>
              </p:nvPr>
            </p:nvSpPr>
            <p:spPr>
              <a:xfrm>
                <a:off x="2907904" y="15692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013"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5" name="KSO_Shape">
                <a:extLst>
                  <a:ext uri="{FF2B5EF4-FFF2-40B4-BE49-F238E27FC236}">
                    <a16:creationId xmlns:a16="http://schemas.microsoft.com/office/drawing/2014/main" id="{C1BF6559-245D-4713-A0D9-3E7638C7A4C1}"/>
                  </a:ext>
                </a:extLst>
              </p:cNvPr>
              <p:cNvSpPr/>
              <p:nvPr>
                <p:custDataLst>
                  <p:tags r:id="rId13"/>
                </p:custDataLst>
              </p:nvPr>
            </p:nvSpPr>
            <p:spPr>
              <a:xfrm rot="922652">
                <a:off x="3137175" y="1569434"/>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srgbClr val="FFFFFF"/>
                    </a:solidFill>
                    <a:effectLst/>
                    <a:uLnTx/>
                    <a:uFillTx/>
                    <a:latin typeface="华文中宋" panose="02010600040101010101" pitchFamily="2" charset="-122"/>
                    <a:ea typeface="华文中宋" panose="02010600040101010101" pitchFamily="2" charset="-122"/>
                    <a:cs typeface="+mn-cs"/>
                  </a:rPr>
                  <a:t>04</a:t>
                </a:r>
                <a:endParaRPr kumimoji="0" lang="zh-CN" altLang="en-US" sz="1200" b="1" i="0" u="none" strike="noStrike" kern="1200" cap="none" spc="0" normalizeH="0" baseline="0" noProof="0" dirty="0">
                  <a:ln>
                    <a:noFill/>
                  </a:ln>
                  <a:solidFill>
                    <a:srgbClr val="FFFFFF"/>
                  </a:solidFill>
                  <a:effectLst/>
                  <a:uLnTx/>
                  <a:uFillTx/>
                  <a:latin typeface="华文中宋" panose="02010600040101010101" pitchFamily="2" charset="-122"/>
                  <a:ea typeface="华文中宋" panose="02010600040101010101" pitchFamily="2" charset="-122"/>
                  <a:cs typeface="+mn-cs"/>
                </a:endParaRPr>
              </a:p>
            </p:txBody>
          </p:sp>
        </p:grpSp>
      </p:grpSp>
      <p:grpSp>
        <p:nvGrpSpPr>
          <p:cNvPr id="46" name="Group 45">
            <a:extLst>
              <a:ext uri="{FF2B5EF4-FFF2-40B4-BE49-F238E27FC236}">
                <a16:creationId xmlns:a16="http://schemas.microsoft.com/office/drawing/2014/main" id="{575569A1-5326-447C-99F9-B398714E4FC9}"/>
              </a:ext>
            </a:extLst>
          </p:cNvPr>
          <p:cNvGrpSpPr/>
          <p:nvPr/>
        </p:nvGrpSpPr>
        <p:grpSpPr>
          <a:xfrm>
            <a:off x="798511" y="3225980"/>
            <a:ext cx="4682998" cy="584869"/>
            <a:chOff x="845721" y="3231878"/>
            <a:chExt cx="4682998" cy="584869"/>
          </a:xfrm>
        </p:grpSpPr>
        <p:sp>
          <p:nvSpPr>
            <p:cNvPr id="38" name="文本框 45">
              <a:extLst>
                <a:ext uri="{FF2B5EF4-FFF2-40B4-BE49-F238E27FC236}">
                  <a16:creationId xmlns:a16="http://schemas.microsoft.com/office/drawing/2014/main" id="{1BEF1809-23C9-499B-9FE9-E6E32AD5BAD1}"/>
                </a:ext>
              </a:extLst>
            </p:cNvPr>
            <p:cNvSpPr txBox="1">
              <a:spLocks noChangeArrowheads="1"/>
            </p:cNvSpPr>
            <p:nvPr>
              <p:custDataLst>
                <p:tags r:id="rId8"/>
              </p:custDataLst>
            </p:nvPr>
          </p:nvSpPr>
          <p:spPr bwMode="auto">
            <a:xfrm>
              <a:off x="1290522" y="3292872"/>
              <a:ext cx="4238197" cy="523875"/>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Hãy</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lo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bền</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chí</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câu</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cua</a:t>
              </a:r>
              <a:endPar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Dù</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ai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câu</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chạch</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câu</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rùa</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mặc</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ai !</a:t>
              </a:r>
            </a:p>
          </p:txBody>
        </p:sp>
        <p:grpSp>
          <p:nvGrpSpPr>
            <p:cNvPr id="34" name="组合 18">
              <a:extLst>
                <a:ext uri="{FF2B5EF4-FFF2-40B4-BE49-F238E27FC236}">
                  <a16:creationId xmlns:a16="http://schemas.microsoft.com/office/drawing/2014/main" id="{061AE5C0-32BF-4AA3-8649-B2FED6280721}"/>
                </a:ext>
              </a:extLst>
            </p:cNvPr>
            <p:cNvGrpSpPr/>
            <p:nvPr/>
          </p:nvGrpSpPr>
          <p:grpSpPr>
            <a:xfrm>
              <a:off x="845721" y="3231878"/>
              <a:ext cx="644275" cy="378619"/>
              <a:chOff x="2907904" y="2216944"/>
              <a:chExt cx="644275" cy="378619"/>
            </a:xfrm>
          </p:grpSpPr>
          <p:sp>
            <p:nvSpPr>
              <p:cNvPr id="35" name="KSO_Shape">
                <a:extLst>
                  <a:ext uri="{FF2B5EF4-FFF2-40B4-BE49-F238E27FC236}">
                    <a16:creationId xmlns:a16="http://schemas.microsoft.com/office/drawing/2014/main" id="{C6319D51-6975-4F8E-844B-B6A0B37485D8}"/>
                  </a:ext>
                </a:extLst>
              </p:cNvPr>
              <p:cNvSpPr/>
              <p:nvPr>
                <p:custDataLst>
                  <p:tags r:id="rId9"/>
                </p:custDataLst>
              </p:nvPr>
            </p:nvSpPr>
            <p:spPr>
              <a:xfrm>
                <a:off x="2907904" y="22169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013"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36" name="KSO_Shape">
                <a:extLst>
                  <a:ext uri="{FF2B5EF4-FFF2-40B4-BE49-F238E27FC236}">
                    <a16:creationId xmlns:a16="http://schemas.microsoft.com/office/drawing/2014/main" id="{46B4E499-1C85-4D33-8FA0-7CC108588434}"/>
                  </a:ext>
                </a:extLst>
              </p:cNvPr>
              <p:cNvSpPr/>
              <p:nvPr>
                <p:custDataLst>
                  <p:tags r:id="rId10"/>
                </p:custDataLst>
              </p:nvPr>
            </p:nvSpPr>
            <p:spPr>
              <a:xfrm rot="922652">
                <a:off x="3137175" y="2217508"/>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srgbClr val="FFFFFF"/>
                    </a:solidFill>
                    <a:effectLst/>
                    <a:uLnTx/>
                    <a:uFillTx/>
                    <a:latin typeface="华文中宋" panose="02010600040101010101" pitchFamily="2" charset="-122"/>
                    <a:ea typeface="华文中宋" panose="02010600040101010101" pitchFamily="2" charset="-122"/>
                    <a:cs typeface="+mn-cs"/>
                  </a:rPr>
                  <a:t>05</a:t>
                </a:r>
                <a:endParaRPr kumimoji="0" lang="zh-CN" altLang="en-US" sz="1200" b="1" i="0" u="none" strike="noStrike" kern="1200" cap="none" spc="0" normalizeH="0" baseline="0" noProof="0" dirty="0">
                  <a:ln>
                    <a:noFill/>
                  </a:ln>
                  <a:solidFill>
                    <a:srgbClr val="FFFFFF"/>
                  </a:solidFill>
                  <a:effectLst/>
                  <a:uLnTx/>
                  <a:uFillTx/>
                  <a:latin typeface="华文中宋" panose="02010600040101010101" pitchFamily="2" charset="-122"/>
                  <a:ea typeface="华文中宋" panose="02010600040101010101" pitchFamily="2" charset="-122"/>
                  <a:cs typeface="+mn-cs"/>
                </a:endParaRPr>
              </a:p>
            </p:txBody>
          </p:sp>
        </p:grpSp>
      </p:grpSp>
      <p:grpSp>
        <p:nvGrpSpPr>
          <p:cNvPr id="47" name="Group 46">
            <a:extLst>
              <a:ext uri="{FF2B5EF4-FFF2-40B4-BE49-F238E27FC236}">
                <a16:creationId xmlns:a16="http://schemas.microsoft.com/office/drawing/2014/main" id="{4A7AF2B2-EF6E-49E5-BD69-E715412368C7}"/>
              </a:ext>
            </a:extLst>
          </p:cNvPr>
          <p:cNvGrpSpPr/>
          <p:nvPr/>
        </p:nvGrpSpPr>
        <p:grpSpPr>
          <a:xfrm>
            <a:off x="798511" y="3921396"/>
            <a:ext cx="4682998" cy="522684"/>
            <a:chOff x="3820786" y="3872969"/>
            <a:chExt cx="4708153" cy="522684"/>
          </a:xfrm>
        </p:grpSpPr>
        <p:sp>
          <p:nvSpPr>
            <p:cNvPr id="37" name="文本框 44">
              <a:extLst>
                <a:ext uri="{FF2B5EF4-FFF2-40B4-BE49-F238E27FC236}">
                  <a16:creationId xmlns:a16="http://schemas.microsoft.com/office/drawing/2014/main" id="{D78D92C5-9C38-4BDE-994C-993EEF72345B}"/>
                </a:ext>
              </a:extLst>
            </p:cNvPr>
            <p:cNvSpPr txBox="1">
              <a:spLocks noChangeArrowheads="1"/>
            </p:cNvSpPr>
            <p:nvPr>
              <p:custDataLst>
                <p:tags r:id="rId5"/>
              </p:custDataLst>
            </p:nvPr>
          </p:nvSpPr>
          <p:spPr bwMode="auto">
            <a:xfrm>
              <a:off x="4290741" y="3872969"/>
              <a:ext cx="4238198" cy="522684"/>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Chớ</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thấy</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sóng</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cả</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mà</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rã</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tay</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chèo</a:t>
              </a:r>
              <a:endPar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endParaRPr>
            </a:p>
          </p:txBody>
        </p:sp>
        <p:grpSp>
          <p:nvGrpSpPr>
            <p:cNvPr id="31" name="组合 17">
              <a:extLst>
                <a:ext uri="{FF2B5EF4-FFF2-40B4-BE49-F238E27FC236}">
                  <a16:creationId xmlns:a16="http://schemas.microsoft.com/office/drawing/2014/main" id="{ADE9F1EB-3534-4AD8-B102-D81ECDDC9812}"/>
                </a:ext>
              </a:extLst>
            </p:cNvPr>
            <p:cNvGrpSpPr/>
            <p:nvPr/>
          </p:nvGrpSpPr>
          <p:grpSpPr>
            <a:xfrm>
              <a:off x="3820786" y="3919039"/>
              <a:ext cx="644275" cy="378619"/>
              <a:chOff x="2907904" y="1569244"/>
              <a:chExt cx="644275" cy="378619"/>
            </a:xfrm>
          </p:grpSpPr>
          <p:sp>
            <p:nvSpPr>
              <p:cNvPr id="32" name="KSO_Shape">
                <a:extLst>
                  <a:ext uri="{FF2B5EF4-FFF2-40B4-BE49-F238E27FC236}">
                    <a16:creationId xmlns:a16="http://schemas.microsoft.com/office/drawing/2014/main" id="{3B7E9BCA-AFAD-47C3-B0D4-5FC8204F2BC0}"/>
                  </a:ext>
                </a:extLst>
              </p:cNvPr>
              <p:cNvSpPr/>
              <p:nvPr>
                <p:custDataLst>
                  <p:tags r:id="rId6"/>
                </p:custDataLst>
              </p:nvPr>
            </p:nvSpPr>
            <p:spPr>
              <a:xfrm>
                <a:off x="2907904" y="15692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013"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33" name="KSO_Shape">
                <a:extLst>
                  <a:ext uri="{FF2B5EF4-FFF2-40B4-BE49-F238E27FC236}">
                    <a16:creationId xmlns:a16="http://schemas.microsoft.com/office/drawing/2014/main" id="{E75D639F-8C02-4011-B38F-3340FCC1315F}"/>
                  </a:ext>
                </a:extLst>
              </p:cNvPr>
              <p:cNvSpPr/>
              <p:nvPr>
                <p:custDataLst>
                  <p:tags r:id="rId7"/>
                </p:custDataLst>
              </p:nvPr>
            </p:nvSpPr>
            <p:spPr>
              <a:xfrm rot="922652">
                <a:off x="3137175" y="1569434"/>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srgbClr val="FFFFFF"/>
                    </a:solidFill>
                    <a:effectLst/>
                    <a:uLnTx/>
                    <a:uFillTx/>
                    <a:latin typeface="华文中宋" panose="02010600040101010101" pitchFamily="2" charset="-122"/>
                    <a:ea typeface="华文中宋" panose="02010600040101010101" pitchFamily="2" charset="-122"/>
                    <a:cs typeface="+mn-cs"/>
                  </a:rPr>
                  <a:t>06</a:t>
                </a:r>
                <a:endParaRPr kumimoji="0" lang="zh-CN" altLang="en-US" sz="1200" b="1" i="0" u="none" strike="noStrike" kern="1200" cap="none" spc="0" normalizeH="0" baseline="0" noProof="0" dirty="0">
                  <a:ln>
                    <a:noFill/>
                  </a:ln>
                  <a:solidFill>
                    <a:srgbClr val="FFFFFF"/>
                  </a:solidFill>
                  <a:effectLst/>
                  <a:uLnTx/>
                  <a:uFillTx/>
                  <a:latin typeface="华文中宋" panose="02010600040101010101" pitchFamily="2" charset="-122"/>
                  <a:ea typeface="华文中宋" panose="02010600040101010101" pitchFamily="2" charset="-122"/>
                  <a:cs typeface="+mn-cs"/>
                </a:endParaRPr>
              </a:p>
            </p:txBody>
          </p:sp>
        </p:grpSp>
      </p:grpSp>
      <p:grpSp>
        <p:nvGrpSpPr>
          <p:cNvPr id="48" name="Group 47">
            <a:extLst>
              <a:ext uri="{FF2B5EF4-FFF2-40B4-BE49-F238E27FC236}">
                <a16:creationId xmlns:a16="http://schemas.microsoft.com/office/drawing/2014/main" id="{D2C1FC93-FFD5-44D4-B428-3DC596384AFB}"/>
              </a:ext>
            </a:extLst>
          </p:cNvPr>
          <p:cNvGrpSpPr/>
          <p:nvPr/>
        </p:nvGrpSpPr>
        <p:grpSpPr>
          <a:xfrm>
            <a:off x="715986" y="4487068"/>
            <a:ext cx="4765523" cy="572875"/>
            <a:chOff x="913687" y="4390572"/>
            <a:chExt cx="4765523" cy="572875"/>
          </a:xfrm>
        </p:grpSpPr>
        <p:sp>
          <p:nvSpPr>
            <p:cNvPr id="42" name="文本框 44">
              <a:extLst>
                <a:ext uri="{FF2B5EF4-FFF2-40B4-BE49-F238E27FC236}">
                  <a16:creationId xmlns:a16="http://schemas.microsoft.com/office/drawing/2014/main" id="{ECF23CF3-486B-4BF3-9B29-94E9ECC8C88C}"/>
                </a:ext>
              </a:extLst>
            </p:cNvPr>
            <p:cNvSpPr txBox="1">
              <a:spLocks noChangeArrowheads="1"/>
            </p:cNvSpPr>
            <p:nvPr>
              <p:custDataLst>
                <p:tags r:id="rId2"/>
              </p:custDataLst>
            </p:nvPr>
          </p:nvSpPr>
          <p:spPr bwMode="auto">
            <a:xfrm>
              <a:off x="1445515" y="4440763"/>
              <a:ext cx="4233695" cy="522684"/>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Thất</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bại</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là</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mẹ</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thành</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18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công</a:t>
              </a:r>
              <a:r>
                <a:rPr kumimoji="0" lang="en-US" sz="18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a:t>
              </a:r>
            </a:p>
          </p:txBody>
        </p:sp>
        <p:grpSp>
          <p:nvGrpSpPr>
            <p:cNvPr id="39" name="组合 17">
              <a:extLst>
                <a:ext uri="{FF2B5EF4-FFF2-40B4-BE49-F238E27FC236}">
                  <a16:creationId xmlns:a16="http://schemas.microsoft.com/office/drawing/2014/main" id="{75F1A7FF-0859-42A9-8C43-AD3EFE04CD53}"/>
                </a:ext>
              </a:extLst>
            </p:cNvPr>
            <p:cNvGrpSpPr/>
            <p:nvPr/>
          </p:nvGrpSpPr>
          <p:grpSpPr>
            <a:xfrm>
              <a:off x="913687" y="4390572"/>
              <a:ext cx="644275" cy="378619"/>
              <a:chOff x="2907904" y="1569244"/>
              <a:chExt cx="644275" cy="378619"/>
            </a:xfrm>
          </p:grpSpPr>
          <p:sp>
            <p:nvSpPr>
              <p:cNvPr id="40" name="KSO_Shape">
                <a:extLst>
                  <a:ext uri="{FF2B5EF4-FFF2-40B4-BE49-F238E27FC236}">
                    <a16:creationId xmlns:a16="http://schemas.microsoft.com/office/drawing/2014/main" id="{4A343B6B-FC69-4823-B740-97A11AA8E763}"/>
                  </a:ext>
                </a:extLst>
              </p:cNvPr>
              <p:cNvSpPr/>
              <p:nvPr>
                <p:custDataLst>
                  <p:tags r:id="rId3"/>
                </p:custDataLst>
              </p:nvPr>
            </p:nvSpPr>
            <p:spPr>
              <a:xfrm>
                <a:off x="2907904" y="15692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013"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41" name="KSO_Shape">
                <a:extLst>
                  <a:ext uri="{FF2B5EF4-FFF2-40B4-BE49-F238E27FC236}">
                    <a16:creationId xmlns:a16="http://schemas.microsoft.com/office/drawing/2014/main" id="{7A75019B-2ADF-41F3-A93B-37AE86F8844A}"/>
                  </a:ext>
                </a:extLst>
              </p:cNvPr>
              <p:cNvSpPr/>
              <p:nvPr>
                <p:custDataLst>
                  <p:tags r:id="rId4"/>
                </p:custDataLst>
              </p:nvPr>
            </p:nvSpPr>
            <p:spPr>
              <a:xfrm rot="922652">
                <a:off x="3137175" y="1569434"/>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srgbClr val="FFFFFF"/>
                    </a:solidFill>
                    <a:effectLst/>
                    <a:uLnTx/>
                    <a:uFillTx/>
                    <a:latin typeface="华文中宋" panose="02010600040101010101" pitchFamily="2" charset="-122"/>
                    <a:ea typeface="华文中宋" panose="02010600040101010101" pitchFamily="2" charset="-122"/>
                    <a:cs typeface="+mn-cs"/>
                  </a:rPr>
                  <a:t>07</a:t>
                </a:r>
                <a:endParaRPr kumimoji="0" lang="zh-CN" altLang="en-US" sz="1200" b="1" i="0" u="none" strike="noStrike" kern="1200" cap="none" spc="0" normalizeH="0" baseline="0" noProof="0" dirty="0">
                  <a:ln>
                    <a:noFill/>
                  </a:ln>
                  <a:solidFill>
                    <a:srgbClr val="FFFFFF"/>
                  </a:solidFill>
                  <a:effectLst/>
                  <a:uLnTx/>
                  <a:uFillTx/>
                  <a:latin typeface="华文中宋" panose="02010600040101010101" pitchFamily="2" charset="-122"/>
                  <a:ea typeface="华文中宋" panose="02010600040101010101" pitchFamily="2" charset="-122"/>
                  <a:cs typeface="+mn-cs"/>
                </a:endParaRPr>
              </a:p>
            </p:txBody>
          </p:sp>
        </p:grpSp>
      </p:grpSp>
      <p:grpSp>
        <p:nvGrpSpPr>
          <p:cNvPr id="49" name="组合 1">
            <a:extLst>
              <a:ext uri="{FF2B5EF4-FFF2-40B4-BE49-F238E27FC236}">
                <a16:creationId xmlns:a16="http://schemas.microsoft.com/office/drawing/2014/main" id="{2606BA74-E70F-4388-8C54-4DA0D9AD71B0}"/>
              </a:ext>
            </a:extLst>
          </p:cNvPr>
          <p:cNvGrpSpPr/>
          <p:nvPr/>
        </p:nvGrpSpPr>
        <p:grpSpPr>
          <a:xfrm>
            <a:off x="5692165" y="3966069"/>
            <a:ext cx="1009299" cy="965996"/>
            <a:chOff x="3248072" y="1086246"/>
            <a:chExt cx="1595438" cy="1594247"/>
          </a:xfrm>
        </p:grpSpPr>
        <p:sp>
          <p:nvSpPr>
            <p:cNvPr id="50" name="任意多边形 18">
              <a:extLst>
                <a:ext uri="{FF2B5EF4-FFF2-40B4-BE49-F238E27FC236}">
                  <a16:creationId xmlns:a16="http://schemas.microsoft.com/office/drawing/2014/main" id="{2EF2594C-CAC0-4A8E-BFCE-AABE33D54D2B}"/>
                </a:ext>
              </a:extLst>
            </p:cNvPr>
            <p:cNvSpPr>
              <a:spLocks noChangeArrowheads="1"/>
            </p:cNvSpPr>
            <p:nvPr/>
          </p:nvSpPr>
          <p:spPr bwMode="auto">
            <a:xfrm rot="1877475">
              <a:off x="3248072" y="1086246"/>
              <a:ext cx="1595438" cy="1594247"/>
            </a:xfrm>
            <a:custGeom>
              <a:avLst/>
              <a:gdLst>
                <a:gd name="T0" fmla="*/ 0 w 3340100"/>
                <a:gd name="T1" fmla="*/ 0 h 3340100"/>
                <a:gd name="T2" fmla="*/ 3340100 w 3340100"/>
                <a:gd name="T3" fmla="*/ 3340100 h 3340100"/>
              </a:gdLst>
              <a:ahLst/>
              <a:cxnLst/>
              <a:rect l="T0" t="T1" r="T2" b="T3"/>
              <a:pathLst>
                <a:path w="3340100" h="3340100">
                  <a:moveTo>
                    <a:pt x="1670050" y="498475"/>
                  </a:moveTo>
                  <a:cubicBezTo>
                    <a:pt x="1023007" y="498475"/>
                    <a:pt x="498475" y="1023007"/>
                    <a:pt x="498475" y="1670050"/>
                  </a:cubicBezTo>
                  <a:cubicBezTo>
                    <a:pt x="498475" y="2317093"/>
                    <a:pt x="1023007" y="2841625"/>
                    <a:pt x="1670050" y="2841625"/>
                  </a:cubicBezTo>
                  <a:cubicBezTo>
                    <a:pt x="2317093" y="2841625"/>
                    <a:pt x="2841625" y="2317093"/>
                    <a:pt x="2841625" y="1670050"/>
                  </a:cubicBezTo>
                  <a:cubicBezTo>
                    <a:pt x="2841625" y="1023007"/>
                    <a:pt x="2317093" y="498475"/>
                    <a:pt x="1670050" y="498475"/>
                  </a:cubicBezTo>
                  <a:close/>
                  <a:moveTo>
                    <a:pt x="1670050" y="0"/>
                  </a:moveTo>
                  <a:lnTo>
                    <a:pt x="1753194" y="4199"/>
                  </a:lnTo>
                  <a:lnTo>
                    <a:pt x="1859784" y="196816"/>
                  </a:lnTo>
                  <a:lnTo>
                    <a:pt x="1975233" y="214435"/>
                  </a:lnTo>
                  <a:lnTo>
                    <a:pt x="2059006" y="235975"/>
                  </a:lnTo>
                  <a:lnTo>
                    <a:pt x="2231291" y="98733"/>
                  </a:lnTo>
                  <a:lnTo>
                    <a:pt x="2320109" y="131241"/>
                  </a:lnTo>
                  <a:lnTo>
                    <a:pt x="2384278" y="162153"/>
                  </a:lnTo>
                  <a:lnTo>
                    <a:pt x="2408748" y="378280"/>
                  </a:lnTo>
                  <a:lnTo>
                    <a:pt x="2508255" y="438732"/>
                  </a:lnTo>
                  <a:lnTo>
                    <a:pt x="2581052" y="493168"/>
                  </a:lnTo>
                  <a:lnTo>
                    <a:pt x="2789449" y="433248"/>
                  </a:lnTo>
                  <a:lnTo>
                    <a:pt x="2850954" y="489147"/>
                  </a:lnTo>
                  <a:lnTo>
                    <a:pt x="2906853" y="550651"/>
                  </a:lnTo>
                  <a:lnTo>
                    <a:pt x="2847600" y="756729"/>
                  </a:lnTo>
                  <a:lnTo>
                    <a:pt x="2910892" y="841369"/>
                  </a:lnTo>
                  <a:lnTo>
                    <a:pt x="2965835" y="931807"/>
                  </a:lnTo>
                  <a:lnTo>
                    <a:pt x="3177947" y="955822"/>
                  </a:lnTo>
                  <a:lnTo>
                    <a:pt x="3208859" y="1019991"/>
                  </a:lnTo>
                  <a:lnTo>
                    <a:pt x="3241367" y="1108809"/>
                  </a:lnTo>
                  <a:lnTo>
                    <a:pt x="3109474" y="1274380"/>
                  </a:lnTo>
                  <a:lnTo>
                    <a:pt x="3135189" y="1374392"/>
                  </a:lnTo>
                  <a:lnTo>
                    <a:pt x="3152100" y="1485194"/>
                  </a:lnTo>
                  <a:lnTo>
                    <a:pt x="3335902" y="1586906"/>
                  </a:lnTo>
                  <a:lnTo>
                    <a:pt x="3340100" y="1670050"/>
                  </a:lnTo>
                  <a:lnTo>
                    <a:pt x="3335902" y="1753194"/>
                  </a:lnTo>
                  <a:lnTo>
                    <a:pt x="3153687" y="1854028"/>
                  </a:lnTo>
                  <a:lnTo>
                    <a:pt x="3135189" y="1975233"/>
                  </a:lnTo>
                  <a:lnTo>
                    <a:pt x="3111325" y="2068045"/>
                  </a:lnTo>
                  <a:lnTo>
                    <a:pt x="3241367" y="2231291"/>
                  </a:lnTo>
                  <a:lnTo>
                    <a:pt x="3208859" y="2320109"/>
                  </a:lnTo>
                  <a:lnTo>
                    <a:pt x="3177947" y="2384278"/>
                  </a:lnTo>
                  <a:lnTo>
                    <a:pt x="2972048" y="2407590"/>
                  </a:lnTo>
                  <a:lnTo>
                    <a:pt x="2910892" y="2508255"/>
                  </a:lnTo>
                  <a:lnTo>
                    <a:pt x="2849578" y="2590250"/>
                  </a:lnTo>
                  <a:lnTo>
                    <a:pt x="2906853" y="2789449"/>
                  </a:lnTo>
                  <a:lnTo>
                    <a:pt x="2850954" y="2850954"/>
                  </a:lnTo>
                  <a:lnTo>
                    <a:pt x="2789449" y="2906853"/>
                  </a:lnTo>
                  <a:lnTo>
                    <a:pt x="2590250" y="2849578"/>
                  </a:lnTo>
                  <a:lnTo>
                    <a:pt x="2508255" y="2910892"/>
                  </a:lnTo>
                  <a:lnTo>
                    <a:pt x="2407590" y="2972048"/>
                  </a:lnTo>
                  <a:lnTo>
                    <a:pt x="2384278" y="3177947"/>
                  </a:lnTo>
                  <a:lnTo>
                    <a:pt x="2320109" y="3208859"/>
                  </a:lnTo>
                  <a:lnTo>
                    <a:pt x="2231291" y="3241367"/>
                  </a:lnTo>
                  <a:lnTo>
                    <a:pt x="2068045" y="3111325"/>
                  </a:lnTo>
                  <a:lnTo>
                    <a:pt x="1975233" y="3135189"/>
                  </a:lnTo>
                  <a:lnTo>
                    <a:pt x="1854028" y="3153687"/>
                  </a:lnTo>
                  <a:lnTo>
                    <a:pt x="1753194" y="3335902"/>
                  </a:lnTo>
                  <a:lnTo>
                    <a:pt x="1670050" y="3340100"/>
                  </a:lnTo>
                  <a:lnTo>
                    <a:pt x="1586906" y="3335902"/>
                  </a:lnTo>
                  <a:lnTo>
                    <a:pt x="1485194" y="3152100"/>
                  </a:lnTo>
                  <a:lnTo>
                    <a:pt x="1374392" y="3135189"/>
                  </a:lnTo>
                  <a:lnTo>
                    <a:pt x="1274380" y="3109474"/>
                  </a:lnTo>
                  <a:lnTo>
                    <a:pt x="1108809" y="3241367"/>
                  </a:lnTo>
                  <a:lnTo>
                    <a:pt x="1019991" y="3208859"/>
                  </a:lnTo>
                  <a:lnTo>
                    <a:pt x="955822" y="3177947"/>
                  </a:lnTo>
                  <a:lnTo>
                    <a:pt x="931807" y="2965835"/>
                  </a:lnTo>
                  <a:lnTo>
                    <a:pt x="841369" y="2910892"/>
                  </a:lnTo>
                  <a:lnTo>
                    <a:pt x="756729" y="2847600"/>
                  </a:lnTo>
                  <a:lnTo>
                    <a:pt x="550651" y="2906853"/>
                  </a:lnTo>
                  <a:lnTo>
                    <a:pt x="489147" y="2850954"/>
                  </a:lnTo>
                  <a:lnTo>
                    <a:pt x="433248" y="2789449"/>
                  </a:lnTo>
                  <a:lnTo>
                    <a:pt x="493168" y="2581052"/>
                  </a:lnTo>
                  <a:lnTo>
                    <a:pt x="438732" y="2508255"/>
                  </a:lnTo>
                  <a:lnTo>
                    <a:pt x="378280" y="2408748"/>
                  </a:lnTo>
                  <a:lnTo>
                    <a:pt x="162153" y="2384278"/>
                  </a:lnTo>
                  <a:lnTo>
                    <a:pt x="131241" y="2320109"/>
                  </a:lnTo>
                  <a:lnTo>
                    <a:pt x="98733" y="2231291"/>
                  </a:lnTo>
                  <a:lnTo>
                    <a:pt x="235976" y="2059006"/>
                  </a:lnTo>
                  <a:lnTo>
                    <a:pt x="214435" y="1975233"/>
                  </a:lnTo>
                  <a:lnTo>
                    <a:pt x="196816" y="1859784"/>
                  </a:lnTo>
                  <a:lnTo>
                    <a:pt x="4199" y="1753194"/>
                  </a:lnTo>
                  <a:lnTo>
                    <a:pt x="0" y="1670050"/>
                  </a:lnTo>
                  <a:lnTo>
                    <a:pt x="4199" y="1586906"/>
                  </a:lnTo>
                  <a:lnTo>
                    <a:pt x="198403" y="1479437"/>
                  </a:lnTo>
                  <a:lnTo>
                    <a:pt x="214435" y="1374392"/>
                  </a:lnTo>
                  <a:lnTo>
                    <a:pt x="237827" y="1283418"/>
                  </a:lnTo>
                  <a:lnTo>
                    <a:pt x="98733" y="1108809"/>
                  </a:lnTo>
                  <a:lnTo>
                    <a:pt x="131241" y="1019991"/>
                  </a:lnTo>
                  <a:lnTo>
                    <a:pt x="162153" y="955822"/>
                  </a:lnTo>
                  <a:lnTo>
                    <a:pt x="384493" y="930649"/>
                  </a:lnTo>
                  <a:lnTo>
                    <a:pt x="438732" y="841369"/>
                  </a:lnTo>
                  <a:lnTo>
                    <a:pt x="495146" y="765928"/>
                  </a:lnTo>
                  <a:lnTo>
                    <a:pt x="433248" y="550651"/>
                  </a:lnTo>
                  <a:lnTo>
                    <a:pt x="489147" y="489147"/>
                  </a:lnTo>
                  <a:lnTo>
                    <a:pt x="550651" y="433248"/>
                  </a:lnTo>
                  <a:lnTo>
                    <a:pt x="765928" y="495146"/>
                  </a:lnTo>
                  <a:lnTo>
                    <a:pt x="841369" y="438732"/>
                  </a:lnTo>
                  <a:lnTo>
                    <a:pt x="930649" y="384493"/>
                  </a:lnTo>
                  <a:lnTo>
                    <a:pt x="955822" y="162153"/>
                  </a:lnTo>
                  <a:lnTo>
                    <a:pt x="1019991" y="131241"/>
                  </a:lnTo>
                  <a:lnTo>
                    <a:pt x="1108809" y="98733"/>
                  </a:lnTo>
                  <a:lnTo>
                    <a:pt x="1283418" y="237827"/>
                  </a:lnTo>
                  <a:lnTo>
                    <a:pt x="1374392" y="214435"/>
                  </a:lnTo>
                  <a:lnTo>
                    <a:pt x="1479437" y="198403"/>
                  </a:lnTo>
                  <a:lnTo>
                    <a:pt x="1586906" y="4199"/>
                  </a:lnTo>
                  <a:close/>
                </a:path>
              </a:pathLst>
            </a:custGeom>
            <a:solidFill>
              <a:schemeClr val="accent1"/>
            </a:solidFill>
            <a:ln>
              <a:noFill/>
            </a:ln>
          </p:spPr>
          <p:txBody>
            <a:bodyPr lIns="68308" tIns="34284" rIns="68308" bIns="34284" anchor="ctr"/>
            <a:lstStyle/>
            <a:p>
              <a:pPr marL="0" marR="0" lvl="0" indent="0" algn="ctr" defTabSz="682625" rtl="0" eaLnBrk="1" fontAlgn="base" latinLnBrk="0" hangingPunct="1">
                <a:lnSpc>
                  <a:spcPct val="100000"/>
                </a:lnSpc>
                <a:spcBef>
                  <a:spcPct val="0"/>
                </a:spcBef>
                <a:spcAft>
                  <a:spcPct val="0"/>
                </a:spcAft>
                <a:buClrTx/>
                <a:buSzTx/>
                <a:buFontTx/>
                <a:buNone/>
                <a:tabLst/>
                <a:defRPr/>
              </a:pPr>
              <a:endParaRPr kumimoji="0" lang="zh-CN" altLang="zh-CN" sz="1400" b="0" i="0" u="none" strike="noStrike" kern="1200" cap="none" spc="0" normalizeH="0" baseline="0" noProof="0" dirty="0">
                <a:ln>
                  <a:noFill/>
                </a:ln>
                <a:solidFill>
                  <a:srgbClr val="FFFFFF"/>
                </a:solidFill>
                <a:effectLst/>
                <a:uLnTx/>
                <a:uFillTx/>
                <a:latin typeface="Calibri" panose="020F0502020204030204"/>
                <a:ea typeface="等线" panose="02010600030101010101" pitchFamily="2" charset="-122"/>
                <a:cs typeface="+mn-ea"/>
                <a:sym typeface="+mn-lt"/>
              </a:endParaRPr>
            </a:p>
          </p:txBody>
        </p:sp>
        <p:sp>
          <p:nvSpPr>
            <p:cNvPr id="51" name="文本框 19">
              <a:extLst>
                <a:ext uri="{FF2B5EF4-FFF2-40B4-BE49-F238E27FC236}">
                  <a16:creationId xmlns:a16="http://schemas.microsoft.com/office/drawing/2014/main" id="{4DA09D12-26C3-4E4F-AE03-1F3A58F03D93}"/>
                </a:ext>
              </a:extLst>
            </p:cNvPr>
            <p:cNvSpPr>
              <a:spLocks noChangeArrowheads="1"/>
            </p:cNvSpPr>
            <p:nvPr/>
          </p:nvSpPr>
          <p:spPr bwMode="auto">
            <a:xfrm>
              <a:off x="3460311" y="1329267"/>
              <a:ext cx="1170961" cy="1089227"/>
            </a:xfrm>
            <a:prstGeom prst="ellipse">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68308" tIns="34284" rIns="68308" bIns="34284">
              <a:spAutoFit/>
            </a:bodyPr>
            <a:lstStyle/>
            <a:p>
              <a:pPr marL="0" marR="0" lvl="0" indent="0" algn="ctr" defTabSz="682625" rtl="0" eaLnBrk="1" fontAlgn="base" latinLnBrk="0" hangingPunct="1">
                <a:lnSpc>
                  <a:spcPct val="100000"/>
                </a:lnSpc>
                <a:spcBef>
                  <a:spcPct val="0"/>
                </a:spcBef>
                <a:spcAft>
                  <a:spcPct val="0"/>
                </a:spcAft>
                <a:buClrTx/>
                <a:buSzTx/>
                <a:buFontTx/>
                <a:buNone/>
                <a:tabLst/>
                <a:defRPr/>
              </a:pPr>
              <a:r>
                <a:rPr kumimoji="0" lang="en-US" altLang="zh-CN" sz="1300" b="1" i="0" u="none" strike="noStrike" kern="1200" cap="none" spc="0" normalizeH="0" baseline="0" noProof="0" dirty="0" err="1">
                  <a:ln>
                    <a:noFill/>
                  </a:ln>
                  <a:solidFill>
                    <a:prstClr val="black"/>
                  </a:solidFill>
                  <a:effectLst/>
                  <a:uLnTx/>
                  <a:uFillTx/>
                  <a:latin typeface="UVN Binh Duong" pitchFamily="2" charset="0"/>
                  <a:ea typeface="等线" panose="02010600030101010101" pitchFamily="2" charset="-122"/>
                  <a:cs typeface="+mn-ea"/>
                  <a:sym typeface="+mn-lt"/>
                </a:rPr>
                <a:t>Tục</a:t>
              </a:r>
              <a:r>
                <a:rPr kumimoji="0" lang="en-US" altLang="zh-CN" sz="1300" b="1" i="0" u="none" strike="noStrike" kern="1200" cap="none" spc="0" normalizeH="0" baseline="0" noProof="0" dirty="0">
                  <a:ln>
                    <a:noFill/>
                  </a:ln>
                  <a:solidFill>
                    <a:prstClr val="black"/>
                  </a:solidFill>
                  <a:effectLst/>
                  <a:uLnTx/>
                  <a:uFillTx/>
                  <a:latin typeface="UVN Binh Duong" pitchFamily="2" charset="0"/>
                  <a:ea typeface="等线" panose="02010600030101010101" pitchFamily="2" charset="-122"/>
                  <a:cs typeface="+mn-ea"/>
                  <a:sym typeface="+mn-lt"/>
                </a:rPr>
                <a:t> </a:t>
              </a:r>
              <a:r>
                <a:rPr kumimoji="0" lang="en-US" altLang="zh-CN" sz="1300" b="1" i="0" u="none" strike="noStrike" kern="1200" cap="none" spc="0" normalizeH="0" baseline="0" noProof="0" dirty="0" err="1">
                  <a:ln>
                    <a:noFill/>
                  </a:ln>
                  <a:solidFill>
                    <a:prstClr val="black"/>
                  </a:solidFill>
                  <a:effectLst/>
                  <a:uLnTx/>
                  <a:uFillTx/>
                  <a:latin typeface="UVN Binh Duong" pitchFamily="2" charset="0"/>
                  <a:ea typeface="等线" panose="02010600030101010101" pitchFamily="2" charset="-122"/>
                  <a:cs typeface="+mn-ea"/>
                  <a:sym typeface="+mn-lt"/>
                </a:rPr>
                <a:t>ngữ</a:t>
              </a:r>
              <a:endParaRPr kumimoji="0" lang="zh-CN" altLang="en-US" sz="1300" b="1" i="0" u="none" strike="noStrike" kern="1200" cap="none" spc="0" normalizeH="0" baseline="0" noProof="0" dirty="0">
                <a:ln>
                  <a:noFill/>
                </a:ln>
                <a:solidFill>
                  <a:prstClr val="black"/>
                </a:solidFill>
                <a:effectLst/>
                <a:uLnTx/>
                <a:uFillTx/>
                <a:latin typeface="UVN Binh Duong" pitchFamily="2" charset="0"/>
                <a:ea typeface="等线" panose="02010600030101010101" pitchFamily="2" charset="-122"/>
                <a:cs typeface="+mn-ea"/>
                <a:sym typeface="+mn-lt"/>
              </a:endParaRPr>
            </a:p>
          </p:txBody>
        </p:sp>
      </p:grpSp>
      <p:sp>
        <p:nvSpPr>
          <p:cNvPr id="53" name="任意多边形 21">
            <a:extLst>
              <a:ext uri="{FF2B5EF4-FFF2-40B4-BE49-F238E27FC236}">
                <a16:creationId xmlns:a16="http://schemas.microsoft.com/office/drawing/2014/main" id="{41201E0D-4D3D-4140-B70F-315039D15A92}"/>
              </a:ext>
            </a:extLst>
          </p:cNvPr>
          <p:cNvSpPr/>
          <p:nvPr>
            <p:custDataLst>
              <p:tags r:id="rId1"/>
            </p:custDataLst>
          </p:nvPr>
        </p:nvSpPr>
        <p:spPr>
          <a:xfrm>
            <a:off x="5867260" y="108335"/>
            <a:ext cx="1838013" cy="2731017"/>
          </a:xfrm>
          <a:prstGeom prst="wedgeRoundRectCallout">
            <a:avLst>
              <a:gd name="adj1" fmla="val 26192"/>
              <a:gd name="adj2" fmla="val 61336"/>
              <a:gd name="adj3" fmla="val 16667"/>
            </a:avLst>
          </a:prstGeom>
          <a:solidFill>
            <a:srgbClr val="AAE4E8"/>
          </a:solidFill>
          <a:ln w="38100" cap="flat" cmpd="sng" algn="ctr">
            <a:solidFill>
              <a:srgbClr val="93D4DD"/>
            </a:solidFill>
            <a:prstDash val="dashDot"/>
            <a:miter lim="800000"/>
          </a:ln>
          <a:effectLst/>
        </p:spPr>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2500" b="0" i="0" u="none" strike="noStrike" kern="0" cap="none" spc="300" normalizeH="0" baseline="0" noProof="0" dirty="0">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HỌC THUỘC LÒNG CÁC</a:t>
            </a:r>
            <a:r>
              <a:rPr kumimoji="0" lang="en-US" altLang="zh-CN" sz="2500" b="0" i="0" u="none" strike="noStrike" kern="0" cap="none" spc="300" normalizeH="0" noProof="0" dirty="0">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rPr>
              <a:t> CÂU TỤC NGỮ</a:t>
            </a:r>
            <a:endParaRPr kumimoji="0" lang="zh-CN" altLang="en-US" sz="2500" b="0" i="0" u="none" strike="noStrike" kern="0" cap="none" spc="300" normalizeH="0" baseline="0" noProof="0" dirty="0">
              <a:ln>
                <a:noFill/>
              </a:ln>
              <a:solidFill>
                <a:srgbClr val="002060"/>
              </a:solidFill>
              <a:effectLst>
                <a:glow rad="63500">
                  <a:schemeClr val="accent1">
                    <a:satMod val="175000"/>
                    <a:alpha val="40000"/>
                  </a:schemeClr>
                </a:glow>
                <a:reflection blurRad="6350" stA="55000" endA="300" endPos="45500" dir="5400000" sy="-100000" algn="bl" rotWithShape="0"/>
              </a:effectLst>
              <a:uLnTx/>
              <a:uFillTx/>
              <a:latin typeface="UTM American Sans" panose="02040603050506020204" pitchFamily="18" charset="0"/>
              <a:ea typeface="华文隶书" panose="02010800040101010101" pitchFamily="2" charset="-122"/>
              <a:cs typeface="Microsoft New Tai Lue" panose="020B0502040204020203" pitchFamily="34" charset="0"/>
            </a:endParaRPr>
          </a:p>
        </p:txBody>
      </p:sp>
      <p:pic>
        <p:nvPicPr>
          <p:cNvPr id="5" name="Picture 4" descr="A picture containing text&#10;&#10;Description automatically generated">
            <a:extLst>
              <a:ext uri="{FF2B5EF4-FFF2-40B4-BE49-F238E27FC236}">
                <a16:creationId xmlns:a16="http://schemas.microsoft.com/office/drawing/2014/main" id="{AA57822A-EE27-4E87-B100-EA844F2DFB94}"/>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6459553" y="3098700"/>
            <a:ext cx="2160665" cy="2225549"/>
          </a:xfrm>
          <a:prstGeom prst="rect">
            <a:avLst/>
          </a:prstGeom>
        </p:spPr>
      </p:pic>
      <p:sp>
        <p:nvSpPr>
          <p:cNvPr id="52" name="TextBox 51">
            <a:extLst>
              <a:ext uri="{FF2B5EF4-FFF2-40B4-BE49-F238E27FC236}">
                <a16:creationId xmlns:a16="http://schemas.microsoft.com/office/drawing/2014/main" id="{0F4FE3F5-893A-4ACB-A44D-50517497267A}"/>
              </a:ext>
            </a:extLst>
          </p:cNvPr>
          <p:cNvSpPr txBox="1"/>
          <p:nvPr/>
        </p:nvSpPr>
        <p:spPr>
          <a:xfrm>
            <a:off x="8075596" y="22600"/>
            <a:ext cx="1838425" cy="300082"/>
          </a:xfrm>
          <a:prstGeom prst="rect">
            <a:avLst/>
          </a:prstGeom>
          <a:noFill/>
        </p:spPr>
        <p:txBody>
          <a:bodyPr wrap="square" rtlCol="0">
            <a:spAutoFit/>
          </a:bodyPr>
          <a:lstStyle/>
          <a:p>
            <a:r>
              <a:rPr lang="en-US" dirty="0">
                <a:solidFill>
                  <a:srgbClr val="AAE4E8"/>
                </a:solidFill>
                <a:latin typeface="UTM Loko" panose="02040603050506020204" pitchFamily="18" charset="0"/>
              </a:rPr>
              <a:t>MĂNGNON</a:t>
            </a:r>
          </a:p>
        </p:txBody>
      </p:sp>
    </p:spTree>
    <p:extLst>
      <p:ext uri="{BB962C8B-B14F-4D97-AF65-F5344CB8AC3E}">
        <p14:creationId xmlns:p14="http://schemas.microsoft.com/office/powerpoint/2010/main" val="17484228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invX="1"/>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22"/>
                                        </p:tgtEl>
                                        <p:attrNameLst>
                                          <p:attrName>style.visibility</p:attrName>
                                        </p:attrNameLst>
                                      </p:cBhvr>
                                      <p:to>
                                        <p:strVal val="visible"/>
                                      </p:to>
                                    </p:set>
                                    <p:anim by="(-#ppt_w*2)" calcmode="lin" valueType="num">
                                      <p:cBhvr rctx="PPT">
                                        <p:cTn id="7" dur="500" autoRev="1" fill="hold">
                                          <p:stCondLst>
                                            <p:cond delay="0"/>
                                          </p:stCondLst>
                                        </p:cTn>
                                        <p:tgtEl>
                                          <p:spTgt spid="22"/>
                                        </p:tgtEl>
                                        <p:attrNameLst>
                                          <p:attrName>ppt_w</p:attrName>
                                        </p:attrNameLst>
                                      </p:cBhvr>
                                    </p:anim>
                                    <p:anim by="(#ppt_w*0.50)" calcmode="lin" valueType="num">
                                      <p:cBhvr>
                                        <p:cTn id="8" dur="500" decel="50000" autoRev="1" fill="hold">
                                          <p:stCondLst>
                                            <p:cond delay="0"/>
                                          </p:stCondLst>
                                        </p:cTn>
                                        <p:tgtEl>
                                          <p:spTgt spid="22"/>
                                        </p:tgtEl>
                                        <p:attrNameLst>
                                          <p:attrName>ppt_x</p:attrName>
                                        </p:attrNameLst>
                                      </p:cBhvr>
                                    </p:anim>
                                    <p:anim from="(-#ppt_h/2)" to="(#ppt_y)" calcmode="lin" valueType="num">
                                      <p:cBhvr>
                                        <p:cTn id="9" dur="1000" fill="hold">
                                          <p:stCondLst>
                                            <p:cond delay="0"/>
                                          </p:stCondLst>
                                        </p:cTn>
                                        <p:tgtEl>
                                          <p:spTgt spid="22"/>
                                        </p:tgtEl>
                                        <p:attrNameLst>
                                          <p:attrName>ppt_y</p:attrName>
                                        </p:attrNameLst>
                                      </p:cBhvr>
                                    </p:anim>
                                    <p:animRot by="21600000">
                                      <p:cBhvr>
                                        <p:cTn id="10" dur="1000" fill="hold">
                                          <p:stCondLst>
                                            <p:cond delay="0"/>
                                          </p:stCondLst>
                                        </p:cTn>
                                        <p:tgtEl>
                                          <p:spTgt spid="22"/>
                                        </p:tgtEl>
                                        <p:attrNameLst>
                                          <p:attrName>r</p:attrName>
                                        </p:attrNameLst>
                                      </p:cBhvr>
                                    </p:animRot>
                                  </p:childTnLst>
                                </p:cTn>
                              </p:par>
                              <p:par>
                                <p:cTn id="11" presetID="38" presetClass="entr" presetSubtype="0" accel="50000" fill="hold" grpId="0" nodeType="withEffect">
                                  <p:stCondLst>
                                    <p:cond delay="0"/>
                                  </p:stCondLst>
                                  <p:iterate type="lt">
                                    <p:tmPct val="50000"/>
                                  </p:iterate>
                                  <p:childTnLst>
                                    <p:set>
                                      <p:cBhvr>
                                        <p:cTn id="12" dur="1" fill="hold">
                                          <p:stCondLst>
                                            <p:cond delay="0"/>
                                          </p:stCondLst>
                                        </p:cTn>
                                        <p:tgtEl>
                                          <p:spTgt spid="53"/>
                                        </p:tgtEl>
                                        <p:attrNameLst>
                                          <p:attrName>style.visibility</p:attrName>
                                        </p:attrNameLst>
                                      </p:cBhvr>
                                      <p:to>
                                        <p:strVal val="visible"/>
                                      </p:to>
                                    </p:set>
                                    <p:set>
                                      <p:cBhvr>
                                        <p:cTn id="13" dur="228" fill="hold">
                                          <p:stCondLst>
                                            <p:cond delay="0"/>
                                          </p:stCondLst>
                                        </p:cTn>
                                        <p:tgtEl>
                                          <p:spTgt spid="53"/>
                                        </p:tgtEl>
                                        <p:attrNameLst>
                                          <p:attrName>style.rotation</p:attrName>
                                        </p:attrNameLst>
                                      </p:cBhvr>
                                      <p:to>
                                        <p:strVal val="-45.0"/>
                                      </p:to>
                                    </p:set>
                                    <p:anim calcmode="lin" valueType="num">
                                      <p:cBhvr>
                                        <p:cTn id="14" dur="228" fill="hold">
                                          <p:stCondLst>
                                            <p:cond delay="228"/>
                                          </p:stCondLst>
                                        </p:cTn>
                                        <p:tgtEl>
                                          <p:spTgt spid="53"/>
                                        </p:tgtEl>
                                        <p:attrNameLst>
                                          <p:attrName>style.rotation</p:attrName>
                                        </p:attrNameLst>
                                      </p:cBhvr>
                                      <p:tavLst>
                                        <p:tav tm="0">
                                          <p:val>
                                            <p:fltVal val="-45"/>
                                          </p:val>
                                        </p:tav>
                                        <p:tav tm="69900">
                                          <p:val>
                                            <p:fltVal val="45"/>
                                          </p:val>
                                        </p:tav>
                                        <p:tav tm="100000">
                                          <p:val>
                                            <p:fltVal val="0"/>
                                          </p:val>
                                        </p:tav>
                                      </p:tavLst>
                                    </p:anim>
                                    <p:anim calcmode="lin" valueType="num">
                                      <p:cBhvr>
                                        <p:cTn id="15" dur="228" fill="hold">
                                          <p:stCondLst>
                                            <p:cond delay="0"/>
                                          </p:stCondLst>
                                        </p:cTn>
                                        <p:tgtEl>
                                          <p:spTgt spid="53"/>
                                        </p:tgtEl>
                                        <p:attrNameLst>
                                          <p:attrName>ppt_y</p:attrName>
                                        </p:attrNameLst>
                                      </p:cBhvr>
                                      <p:tavLst>
                                        <p:tav tm="0">
                                          <p:val>
                                            <p:strVal val="#ppt_y-1"/>
                                          </p:val>
                                        </p:tav>
                                        <p:tav tm="100000">
                                          <p:val>
                                            <p:strVal val="#ppt_y-(0.354*#ppt_w-0.172*#ppt_h)"/>
                                          </p:val>
                                        </p:tav>
                                      </p:tavLst>
                                    </p:anim>
                                    <p:anim calcmode="lin" valueType="num">
                                      <p:cBhvr>
                                        <p:cTn id="16" dur="78" decel="50000" autoRev="1" fill="hold">
                                          <p:stCondLst>
                                            <p:cond delay="228"/>
                                          </p:stCondLst>
                                        </p:cTn>
                                        <p:tgtEl>
                                          <p:spTgt spid="53"/>
                                        </p:tgtEl>
                                        <p:attrNameLst>
                                          <p:attrName>ppt_y</p:attrName>
                                        </p:attrNameLst>
                                      </p:cBhvr>
                                      <p:tavLst>
                                        <p:tav tm="0">
                                          <p:val>
                                            <p:strVal val="#ppt_y-(0.354*#ppt_w-0.172*#ppt_h)"/>
                                          </p:val>
                                        </p:tav>
                                        <p:tav tm="100000">
                                          <p:val>
                                            <p:strVal val="#ppt_y-(0.354*#ppt_w-0.172*#ppt_h)-#ppt_h/2"/>
                                          </p:val>
                                        </p:tav>
                                      </p:tavLst>
                                    </p:anim>
                                    <p:anim calcmode="lin" valueType="num">
                                      <p:cBhvr>
                                        <p:cTn id="17" dur="68" fill="hold">
                                          <p:stCondLst>
                                            <p:cond delay="432"/>
                                          </p:stCondLst>
                                        </p:cTn>
                                        <p:tgtEl>
                                          <p:spTgt spid="53"/>
                                        </p:tgtEl>
                                        <p:attrNameLst>
                                          <p:attrName>ppt_y</p:attrName>
                                        </p:attrNameLst>
                                      </p:cBhvr>
                                      <p:tavLst>
                                        <p:tav tm="0">
                                          <p:val>
                                            <p:strVal val="#ppt_y-(0.354*#ppt_w-0.172*#ppt_h)"/>
                                          </p:val>
                                        </p:tav>
                                        <p:tav tm="100000">
                                          <p:val>
                                            <p:strVal val="#ppt_y"/>
                                          </p:val>
                                        </p:tav>
                                      </p:tavLst>
                                    </p:anim>
                                  </p:childTnLst>
                                </p:cTn>
                              </p:par>
                            </p:childTnLst>
                          </p:cTn>
                        </p:par>
                        <p:par>
                          <p:cTn id="18" fill="hold">
                            <p:stCondLst>
                              <p:cond delay="6250"/>
                            </p:stCondLst>
                            <p:childTnLst>
                              <p:par>
                                <p:cTn id="19" presetID="32" presetClass="emph" presetSubtype="0" fill="hold" grpId="1" nodeType="afterEffect">
                                  <p:stCondLst>
                                    <p:cond delay="0"/>
                                  </p:stCondLst>
                                  <p:iterate type="lt">
                                    <p:tmPct val="0"/>
                                  </p:iterate>
                                  <p:childTnLst>
                                    <p:animRot by="120000">
                                      <p:cBhvr>
                                        <p:cTn id="20" dur="100" fill="hold">
                                          <p:stCondLst>
                                            <p:cond delay="0"/>
                                          </p:stCondLst>
                                        </p:cTn>
                                        <p:tgtEl>
                                          <p:spTgt spid="22"/>
                                        </p:tgtEl>
                                        <p:attrNameLst>
                                          <p:attrName>r</p:attrName>
                                        </p:attrNameLst>
                                      </p:cBhvr>
                                    </p:animRot>
                                    <p:animRot by="-240000">
                                      <p:cBhvr>
                                        <p:cTn id="21" dur="200" fill="hold">
                                          <p:stCondLst>
                                            <p:cond delay="200"/>
                                          </p:stCondLst>
                                        </p:cTn>
                                        <p:tgtEl>
                                          <p:spTgt spid="22"/>
                                        </p:tgtEl>
                                        <p:attrNameLst>
                                          <p:attrName>r</p:attrName>
                                        </p:attrNameLst>
                                      </p:cBhvr>
                                    </p:animRot>
                                    <p:animRot by="240000">
                                      <p:cBhvr>
                                        <p:cTn id="22" dur="200" fill="hold">
                                          <p:stCondLst>
                                            <p:cond delay="400"/>
                                          </p:stCondLst>
                                        </p:cTn>
                                        <p:tgtEl>
                                          <p:spTgt spid="22"/>
                                        </p:tgtEl>
                                        <p:attrNameLst>
                                          <p:attrName>r</p:attrName>
                                        </p:attrNameLst>
                                      </p:cBhvr>
                                    </p:animRot>
                                    <p:animRot by="-240000">
                                      <p:cBhvr>
                                        <p:cTn id="23" dur="200" fill="hold">
                                          <p:stCondLst>
                                            <p:cond delay="600"/>
                                          </p:stCondLst>
                                        </p:cTn>
                                        <p:tgtEl>
                                          <p:spTgt spid="22"/>
                                        </p:tgtEl>
                                        <p:attrNameLst>
                                          <p:attrName>r</p:attrName>
                                        </p:attrNameLst>
                                      </p:cBhvr>
                                    </p:animRot>
                                    <p:animRot by="120000">
                                      <p:cBhvr>
                                        <p:cTn id="24" dur="200" fill="hold">
                                          <p:stCondLst>
                                            <p:cond delay="800"/>
                                          </p:stCondLst>
                                        </p:cTn>
                                        <p:tgtEl>
                                          <p:spTgt spid="22"/>
                                        </p:tgtEl>
                                        <p:attrNameLst>
                                          <p:attrName>r</p:attrName>
                                        </p:attrNameLst>
                                      </p:cBhvr>
                                    </p:animRot>
                                  </p:childTnLst>
                                </p:cTn>
                              </p:par>
                              <p:par>
                                <p:cTn id="25" presetID="2" presetClass="entr" presetSubtype="1" fill="hold" nodeType="withEffect">
                                  <p:stCondLst>
                                    <p:cond delay="0"/>
                                  </p:stCondLst>
                                  <p:childTnLst>
                                    <p:set>
                                      <p:cBhvr>
                                        <p:cTn id="26" dur="1" fill="hold">
                                          <p:stCondLst>
                                            <p:cond delay="0"/>
                                          </p:stCondLst>
                                        </p:cTn>
                                        <p:tgtEl>
                                          <p:spTgt spid="49"/>
                                        </p:tgtEl>
                                        <p:attrNameLst>
                                          <p:attrName>style.visibility</p:attrName>
                                        </p:attrNameLst>
                                      </p:cBhvr>
                                      <p:to>
                                        <p:strVal val="visible"/>
                                      </p:to>
                                    </p:set>
                                    <p:anim calcmode="lin" valueType="num">
                                      <p:cBhvr additive="base">
                                        <p:cTn id="27" dur="500" fill="hold"/>
                                        <p:tgtEl>
                                          <p:spTgt spid="49"/>
                                        </p:tgtEl>
                                        <p:attrNameLst>
                                          <p:attrName>ppt_x</p:attrName>
                                        </p:attrNameLst>
                                      </p:cBhvr>
                                      <p:tavLst>
                                        <p:tav tm="0">
                                          <p:val>
                                            <p:strVal val="#ppt_x"/>
                                          </p:val>
                                        </p:tav>
                                        <p:tav tm="100000">
                                          <p:val>
                                            <p:strVal val="#ppt_x"/>
                                          </p:val>
                                        </p:tav>
                                      </p:tavLst>
                                    </p:anim>
                                    <p:anim calcmode="lin" valueType="num">
                                      <p:cBhvr additive="base">
                                        <p:cTn id="28" dur="500" fill="hold"/>
                                        <p:tgtEl>
                                          <p:spTgt spid="49"/>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3"/>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0" presetClass="exit" presetSubtype="0" fill="hold" nodeType="clickEffect">
                                  <p:stCondLst>
                                    <p:cond delay="0"/>
                                  </p:stCondLst>
                                  <p:childTnLst>
                                    <p:animEffect transition="out" filter="wedge">
                                      <p:cBhvr>
                                        <p:cTn id="36" dur="2000"/>
                                        <p:tgtEl>
                                          <p:spTgt spid="43"/>
                                        </p:tgtEl>
                                      </p:cBhvr>
                                    </p:animEffect>
                                    <p:set>
                                      <p:cBhvr>
                                        <p:cTn id="37" dur="1" fill="hold">
                                          <p:stCondLst>
                                            <p:cond delay="1999"/>
                                          </p:stCondLst>
                                        </p:cTn>
                                        <p:tgtEl>
                                          <p:spTgt spid="43"/>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 presetClass="exit" presetSubtype="4" fill="hold" nodeType="clickEffect">
                                  <p:stCondLst>
                                    <p:cond delay="0"/>
                                  </p:stCondLst>
                                  <p:childTnLst>
                                    <p:anim calcmode="lin" valueType="num">
                                      <p:cBhvr additive="base">
                                        <p:cTn id="41" dur="500"/>
                                        <p:tgtEl>
                                          <p:spTgt spid="44"/>
                                        </p:tgtEl>
                                        <p:attrNameLst>
                                          <p:attrName>ppt_x</p:attrName>
                                        </p:attrNameLst>
                                      </p:cBhvr>
                                      <p:tavLst>
                                        <p:tav tm="0">
                                          <p:val>
                                            <p:strVal val="ppt_x"/>
                                          </p:val>
                                        </p:tav>
                                        <p:tav tm="100000">
                                          <p:val>
                                            <p:strVal val="ppt_x"/>
                                          </p:val>
                                        </p:tav>
                                      </p:tavLst>
                                    </p:anim>
                                    <p:anim calcmode="lin" valueType="num">
                                      <p:cBhvr additive="base">
                                        <p:cTn id="42" dur="500"/>
                                        <p:tgtEl>
                                          <p:spTgt spid="44"/>
                                        </p:tgtEl>
                                        <p:attrNameLst>
                                          <p:attrName>ppt_y</p:attrName>
                                        </p:attrNameLst>
                                      </p:cBhvr>
                                      <p:tavLst>
                                        <p:tav tm="0">
                                          <p:val>
                                            <p:strVal val="ppt_y"/>
                                          </p:val>
                                        </p:tav>
                                        <p:tav tm="100000">
                                          <p:val>
                                            <p:strVal val="1+ppt_h/2"/>
                                          </p:val>
                                        </p:tav>
                                      </p:tavLst>
                                    </p:anim>
                                    <p:set>
                                      <p:cBhvr>
                                        <p:cTn id="43" dur="1" fill="hold">
                                          <p:stCondLst>
                                            <p:cond delay="499"/>
                                          </p:stCondLst>
                                        </p:cTn>
                                        <p:tgtEl>
                                          <p:spTgt spid="44"/>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45"/>
                                        </p:tgtEl>
                                      </p:cBhvr>
                                    </p:animEffect>
                                    <p:set>
                                      <p:cBhvr>
                                        <p:cTn id="48" dur="1" fill="hold">
                                          <p:stCondLst>
                                            <p:cond delay="499"/>
                                          </p:stCondLst>
                                        </p:cTn>
                                        <p:tgtEl>
                                          <p:spTgt spid="45"/>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8" presetClass="exit" presetSubtype="12" fill="hold" nodeType="clickEffect">
                                  <p:stCondLst>
                                    <p:cond delay="0"/>
                                  </p:stCondLst>
                                  <p:childTnLst>
                                    <p:animEffect transition="out" filter="strips(downLeft)">
                                      <p:cBhvr>
                                        <p:cTn id="52" dur="500"/>
                                        <p:tgtEl>
                                          <p:spTgt spid="46"/>
                                        </p:tgtEl>
                                      </p:cBhvr>
                                    </p:animEffect>
                                    <p:set>
                                      <p:cBhvr>
                                        <p:cTn id="53" dur="1" fill="hold">
                                          <p:stCondLst>
                                            <p:cond delay="499"/>
                                          </p:stCondLst>
                                        </p:cTn>
                                        <p:tgtEl>
                                          <p:spTgt spid="46"/>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42" presetClass="exit" presetSubtype="0" fill="hold" nodeType="clickEffect">
                                  <p:stCondLst>
                                    <p:cond delay="0"/>
                                  </p:stCondLst>
                                  <p:childTnLst>
                                    <p:animEffect transition="out" filter="fade">
                                      <p:cBhvr>
                                        <p:cTn id="57" dur="1000"/>
                                        <p:tgtEl>
                                          <p:spTgt spid="47"/>
                                        </p:tgtEl>
                                      </p:cBhvr>
                                    </p:animEffect>
                                    <p:anim calcmode="lin" valueType="num">
                                      <p:cBhvr>
                                        <p:cTn id="58" dur="1000"/>
                                        <p:tgtEl>
                                          <p:spTgt spid="47"/>
                                        </p:tgtEl>
                                        <p:attrNameLst>
                                          <p:attrName>ppt_x</p:attrName>
                                        </p:attrNameLst>
                                      </p:cBhvr>
                                      <p:tavLst>
                                        <p:tav tm="0">
                                          <p:val>
                                            <p:strVal val="ppt_x"/>
                                          </p:val>
                                        </p:tav>
                                        <p:tav tm="100000">
                                          <p:val>
                                            <p:strVal val="ppt_x"/>
                                          </p:val>
                                        </p:tav>
                                      </p:tavLst>
                                    </p:anim>
                                    <p:anim calcmode="lin" valueType="num">
                                      <p:cBhvr>
                                        <p:cTn id="59" dur="1000"/>
                                        <p:tgtEl>
                                          <p:spTgt spid="47"/>
                                        </p:tgtEl>
                                        <p:attrNameLst>
                                          <p:attrName>ppt_y</p:attrName>
                                        </p:attrNameLst>
                                      </p:cBhvr>
                                      <p:tavLst>
                                        <p:tav tm="0">
                                          <p:val>
                                            <p:strVal val="ppt_y"/>
                                          </p:val>
                                        </p:tav>
                                        <p:tav tm="100000">
                                          <p:val>
                                            <p:strVal val="ppt_y+.1"/>
                                          </p:val>
                                        </p:tav>
                                      </p:tavLst>
                                    </p:anim>
                                    <p:set>
                                      <p:cBhvr>
                                        <p:cTn id="60" dur="1" fill="hold">
                                          <p:stCondLst>
                                            <p:cond delay="999"/>
                                          </p:stCondLst>
                                        </p:cTn>
                                        <p:tgtEl>
                                          <p:spTgt spid="47"/>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37" presetClass="exit" presetSubtype="0" fill="hold" nodeType="clickEffect">
                                  <p:stCondLst>
                                    <p:cond delay="0"/>
                                  </p:stCondLst>
                                  <p:childTnLst>
                                    <p:animEffect transition="out" filter="fade">
                                      <p:cBhvr>
                                        <p:cTn id="64" dur="1000"/>
                                        <p:tgtEl>
                                          <p:spTgt spid="48"/>
                                        </p:tgtEl>
                                      </p:cBhvr>
                                    </p:animEffect>
                                    <p:anim calcmode="lin" valueType="num">
                                      <p:cBhvr>
                                        <p:cTn id="65" dur="1000"/>
                                        <p:tgtEl>
                                          <p:spTgt spid="48"/>
                                        </p:tgtEl>
                                        <p:attrNameLst>
                                          <p:attrName>ppt_x</p:attrName>
                                        </p:attrNameLst>
                                      </p:cBhvr>
                                      <p:tavLst>
                                        <p:tav tm="0">
                                          <p:val>
                                            <p:strVal val="ppt_x"/>
                                          </p:val>
                                        </p:tav>
                                        <p:tav tm="100000">
                                          <p:val>
                                            <p:strVal val="ppt_x"/>
                                          </p:val>
                                        </p:tav>
                                      </p:tavLst>
                                    </p:anim>
                                    <p:anim calcmode="lin" valueType="num">
                                      <p:cBhvr>
                                        <p:cTn id="66" dur="100" decel="100000"/>
                                        <p:tgtEl>
                                          <p:spTgt spid="48"/>
                                        </p:tgtEl>
                                        <p:attrNameLst>
                                          <p:attrName>ppt_y</p:attrName>
                                        </p:attrNameLst>
                                      </p:cBhvr>
                                      <p:tavLst>
                                        <p:tav tm="0">
                                          <p:val>
                                            <p:strVal val="ppt_y"/>
                                          </p:val>
                                        </p:tav>
                                        <p:tav tm="100000">
                                          <p:val>
                                            <p:strVal val="ppt_y-.03"/>
                                          </p:val>
                                        </p:tav>
                                      </p:tavLst>
                                    </p:anim>
                                    <p:anim calcmode="lin" valueType="num">
                                      <p:cBhvr>
                                        <p:cTn id="67" dur="900" accel="100000">
                                          <p:stCondLst>
                                            <p:cond delay="100"/>
                                          </p:stCondLst>
                                        </p:cTn>
                                        <p:tgtEl>
                                          <p:spTgt spid="48"/>
                                        </p:tgtEl>
                                        <p:attrNameLst>
                                          <p:attrName>ppt_y</p:attrName>
                                        </p:attrNameLst>
                                      </p:cBhvr>
                                      <p:tavLst>
                                        <p:tav tm="0">
                                          <p:val>
                                            <p:strVal val="ppt_y"/>
                                          </p:val>
                                        </p:tav>
                                        <p:tav tm="100000">
                                          <p:val>
                                            <p:strVal val="ppt_y+1"/>
                                          </p:val>
                                        </p:tav>
                                      </p:tavLst>
                                    </p:anim>
                                    <p:set>
                                      <p:cBhvr>
                                        <p:cTn id="68" dur="1" fill="hold">
                                          <p:stCondLst>
                                            <p:cond delay="999"/>
                                          </p:stCondLst>
                                        </p:cTn>
                                        <p:tgtEl>
                                          <p:spTgt spid="4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5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图片 1">
            <a:extLst>
              <a:ext uri="{FF2B5EF4-FFF2-40B4-BE49-F238E27FC236}">
                <a16:creationId xmlns:a16="http://schemas.microsoft.com/office/drawing/2014/main" id="{DA39F8AB-AD46-4E25-B972-F97109B62AD5}"/>
              </a:ext>
            </a:extLst>
          </p:cNvPr>
          <p:cNvPicPr>
            <a:picLocks noChangeAspect="1"/>
          </p:cNvPicPr>
          <p:nvPr/>
        </p:nvPicPr>
        <p:blipFill rotWithShape="1">
          <a:blip r:embed="rId4">
            <a:extLst>
              <a:ext uri="{28A0092B-C50C-407E-A947-70E740481C1C}">
                <a14:useLocalDpi xmlns:a14="http://schemas.microsoft.com/office/drawing/2010/main" val="0"/>
              </a:ext>
            </a:extLst>
          </a:blip>
          <a:srcRect l="35530"/>
          <a:stretch/>
        </p:blipFill>
        <p:spPr>
          <a:xfrm>
            <a:off x="3249227" y="0"/>
            <a:ext cx="5893418" cy="5143500"/>
          </a:xfrm>
          <a:prstGeom prst="rect">
            <a:avLst/>
          </a:prstGeom>
        </p:spPr>
      </p:pic>
      <p:sp>
        <p:nvSpPr>
          <p:cNvPr id="22" name="文本框 2">
            <a:extLst>
              <a:ext uri="{FF2B5EF4-FFF2-40B4-BE49-F238E27FC236}">
                <a16:creationId xmlns:a16="http://schemas.microsoft.com/office/drawing/2014/main" id="{566112EE-2BCF-49C4-92B7-19FC2427764D}"/>
              </a:ext>
            </a:extLst>
          </p:cNvPr>
          <p:cNvSpPr txBox="1"/>
          <p:nvPr/>
        </p:nvSpPr>
        <p:spPr>
          <a:xfrm>
            <a:off x="4319107" y="2222718"/>
            <a:ext cx="2869647" cy="698063"/>
          </a:xfrm>
          <a:prstGeom prst="round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3500" b="0" i="0" u="none" strike="noStrike" kern="1200" cap="none" spc="-150" normalizeH="0" baseline="0" noProof="0" dirty="0">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rPr>
              <a:t>CÓ  CHÍ   THÌ   NÊN</a:t>
            </a:r>
            <a:endParaRPr kumimoji="0" lang="zh-CN" altLang="en-US" sz="3500" b="0" i="0" u="none" strike="noStrike" kern="1200" cap="none" spc="-150" normalizeH="0" baseline="0" noProof="0" dirty="0">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endParaRPr>
          </a:p>
        </p:txBody>
      </p:sp>
      <p:sp>
        <p:nvSpPr>
          <p:cNvPr id="55" name="任意多边形 21">
            <a:extLst>
              <a:ext uri="{FF2B5EF4-FFF2-40B4-BE49-F238E27FC236}">
                <a16:creationId xmlns:a16="http://schemas.microsoft.com/office/drawing/2014/main" id="{A0AE1607-3507-4CDC-8B4A-F85E82B02813}"/>
              </a:ext>
            </a:extLst>
          </p:cNvPr>
          <p:cNvSpPr/>
          <p:nvPr>
            <p:custDataLst>
              <p:tags r:id="rId1"/>
            </p:custDataLst>
          </p:nvPr>
        </p:nvSpPr>
        <p:spPr>
          <a:xfrm>
            <a:off x="909315" y="343444"/>
            <a:ext cx="1727354" cy="801775"/>
          </a:xfrm>
          <a:prstGeom prst="wedgeRoundRectCallout">
            <a:avLst>
              <a:gd name="adj1" fmla="val 593"/>
              <a:gd name="adj2" fmla="val 100359"/>
              <a:gd name="adj3" fmla="val 16667"/>
            </a:avLst>
          </a:prstGeom>
          <a:solidFill>
            <a:srgbClr val="AAE4E8"/>
          </a:solidFill>
          <a:ln w="38100" cap="flat" cmpd="sng" algn="ctr">
            <a:solidFill>
              <a:srgbClr val="442C4C"/>
            </a:solidFill>
            <a:prstDash val="dashDot"/>
            <a:miter lim="800000"/>
          </a:ln>
          <a:effectLst/>
        </p:spPr>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2500" b="0" i="0" u="none" strike="noStrike" kern="0" cap="none" spc="300" normalizeH="0" baseline="0" noProof="0" dirty="0">
                <a:ln>
                  <a:noFill/>
                </a:ln>
                <a:solidFill>
                  <a:srgbClr val="E45580"/>
                </a:solidFill>
                <a:effectLst>
                  <a:glow rad="63500">
                    <a:schemeClr val="accent1">
                      <a:satMod val="175000"/>
                      <a:alpha val="40000"/>
                    </a:schemeClr>
                  </a:glow>
                  <a:reflection blurRad="6350" stA="55000" endA="300" endPos="45500" dir="5400000" sy="-100000" algn="bl" rotWithShape="0"/>
                </a:effectLst>
                <a:uLnTx/>
                <a:uFillTx/>
                <a:latin typeface="SVN-Bira" panose="02040603050506020204" pitchFamily="18" charset="0"/>
                <a:ea typeface="华文隶书" panose="02010800040101010101" pitchFamily="2" charset="-122"/>
                <a:cs typeface="Microsoft New Tai Lue" panose="020B0502040204020203" pitchFamily="34" charset="0"/>
              </a:rPr>
              <a:t>THI ĐỌC</a:t>
            </a:r>
            <a:endParaRPr kumimoji="0" lang="zh-CN" altLang="en-US" sz="2500" b="0" i="0" u="none" strike="noStrike" kern="0" cap="none" spc="300" normalizeH="0" baseline="0" noProof="0" dirty="0">
              <a:ln>
                <a:noFill/>
              </a:ln>
              <a:solidFill>
                <a:srgbClr val="E45580"/>
              </a:solidFill>
              <a:effectLst>
                <a:glow rad="63500">
                  <a:schemeClr val="accent1">
                    <a:satMod val="175000"/>
                    <a:alpha val="40000"/>
                  </a:schemeClr>
                </a:glow>
                <a:reflection blurRad="6350" stA="55000" endA="300" endPos="45500" dir="5400000" sy="-100000" algn="bl" rotWithShape="0"/>
              </a:effectLst>
              <a:uLnTx/>
              <a:uFillTx/>
              <a:latin typeface="SVN-Bira" panose="02040603050506020204" pitchFamily="18" charset="0"/>
              <a:ea typeface="华文隶书" panose="02010800040101010101" pitchFamily="2" charset="-122"/>
              <a:cs typeface="Microsoft New Tai Lue" panose="020B0502040204020203" pitchFamily="34" charset="0"/>
            </a:endParaRPr>
          </a:p>
        </p:txBody>
      </p:sp>
      <p:pic>
        <p:nvPicPr>
          <p:cNvPr id="11" name="Picture 10">
            <a:extLst>
              <a:ext uri="{FF2B5EF4-FFF2-40B4-BE49-F238E27FC236}">
                <a16:creationId xmlns:a16="http://schemas.microsoft.com/office/drawing/2014/main" id="{E28F96D8-91FD-4A23-BFD0-8FB0B3D1324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751" b="91658" l="10000" r="94512">
                        <a14:foregroundMark x1="67317" y1="36945" x2="67317" y2="36945"/>
                        <a14:foregroundMark x1="80122" y1="37920" x2="80122" y2="37920"/>
                        <a14:foregroundMark x1="90610" y1="48646" x2="90610" y2="48646"/>
                        <a14:foregroundMark x1="92683" y1="45937" x2="92683" y2="45937"/>
                        <a14:foregroundMark x1="88293" y1="43662" x2="88293" y2="43662"/>
                        <a14:foregroundMark x1="73171" y1="66847" x2="73171" y2="66847"/>
                        <a14:foregroundMark x1="56951" y1="62622" x2="56951" y2="62622"/>
                        <a14:foregroundMark x1="52317" y1="70748" x2="52317" y2="70748"/>
                        <a14:foregroundMark x1="62073" y1="34670" x2="62073" y2="34670"/>
                        <a14:foregroundMark x1="56951" y1="70748" x2="56951" y2="70748"/>
                        <a14:foregroundMark x1="65732" y1="68689" x2="65732" y2="68689"/>
                        <a14:foregroundMark x1="55000" y1="63814" x2="46220" y2="69989"/>
                        <a14:foregroundMark x1="46220" y1="69989" x2="65000" y2="75081"/>
                        <a14:foregroundMark x1="65000" y1="75081" x2="62561" y2="65764"/>
                        <a14:foregroundMark x1="62561" y1="65764" x2="52683" y2="63164"/>
                        <a14:foregroundMark x1="68293" y1="34561" x2="68293" y2="34561"/>
                        <a14:foregroundMark x1="66707" y1="75406" x2="66707" y2="75406"/>
                        <a14:foregroundMark x1="94634" y1="76273" x2="94634" y2="76273"/>
                        <a14:foregroundMark x1="92561" y1="73889" x2="92561" y2="73889"/>
                        <a14:foregroundMark x1="74634" y1="91658" x2="74634" y2="91658"/>
                      </a14:backgroundRemoval>
                    </a14:imgEffect>
                  </a14:imgLayer>
                </a14:imgProps>
              </a:ext>
              <a:ext uri="{28A0092B-C50C-407E-A947-70E740481C1C}">
                <a14:useLocalDpi xmlns:a14="http://schemas.microsoft.com/office/drawing/2010/main" val="0"/>
              </a:ext>
            </a:extLst>
          </a:blip>
          <a:stretch>
            <a:fillRect/>
          </a:stretch>
        </p:blipFill>
        <p:spPr>
          <a:xfrm flipH="1">
            <a:off x="288559" y="870705"/>
            <a:ext cx="3852045" cy="4272795"/>
          </a:xfrm>
          <a:prstGeom prst="rect">
            <a:avLst/>
          </a:prstGeom>
        </p:spPr>
      </p:pic>
    </p:spTree>
    <p:extLst>
      <p:ext uri="{BB962C8B-B14F-4D97-AF65-F5344CB8AC3E}">
        <p14:creationId xmlns:p14="http://schemas.microsoft.com/office/powerpoint/2010/main" val="1870028506"/>
      </p:ext>
    </p:extLst>
  </p:cSld>
  <p:clrMapOvr>
    <a:masterClrMapping/>
  </p:clrMapOvr>
  <mc:AlternateContent xmlns:mc="http://schemas.openxmlformats.org/markup-compatibility/2006" xmlns:p14="http://schemas.microsoft.com/office/powerpoint/2010/main">
    <mc:Choice Requires="p14">
      <p:transition spd="slow" p14:dur="2000" advClick="0">
        <p14:ferris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22"/>
                                        </p:tgtEl>
                                        <p:attrNameLst>
                                          <p:attrName>style.visibility</p:attrName>
                                        </p:attrNameLst>
                                      </p:cBhvr>
                                      <p:to>
                                        <p:strVal val="visible"/>
                                      </p:to>
                                    </p:set>
                                    <p:anim by="(-#ppt_w*2)" calcmode="lin" valueType="num">
                                      <p:cBhvr rctx="PPT">
                                        <p:cTn id="7" dur="500" autoRev="1" fill="hold">
                                          <p:stCondLst>
                                            <p:cond delay="0"/>
                                          </p:stCondLst>
                                        </p:cTn>
                                        <p:tgtEl>
                                          <p:spTgt spid="22"/>
                                        </p:tgtEl>
                                        <p:attrNameLst>
                                          <p:attrName>ppt_w</p:attrName>
                                        </p:attrNameLst>
                                      </p:cBhvr>
                                    </p:anim>
                                    <p:anim by="(#ppt_w*0.50)" calcmode="lin" valueType="num">
                                      <p:cBhvr>
                                        <p:cTn id="8" dur="500" decel="50000" autoRev="1" fill="hold">
                                          <p:stCondLst>
                                            <p:cond delay="0"/>
                                          </p:stCondLst>
                                        </p:cTn>
                                        <p:tgtEl>
                                          <p:spTgt spid="22"/>
                                        </p:tgtEl>
                                        <p:attrNameLst>
                                          <p:attrName>ppt_x</p:attrName>
                                        </p:attrNameLst>
                                      </p:cBhvr>
                                    </p:anim>
                                    <p:anim from="(-#ppt_h/2)" to="(#ppt_y)" calcmode="lin" valueType="num">
                                      <p:cBhvr>
                                        <p:cTn id="9" dur="1000" fill="hold">
                                          <p:stCondLst>
                                            <p:cond delay="0"/>
                                          </p:stCondLst>
                                        </p:cTn>
                                        <p:tgtEl>
                                          <p:spTgt spid="22"/>
                                        </p:tgtEl>
                                        <p:attrNameLst>
                                          <p:attrName>ppt_y</p:attrName>
                                        </p:attrNameLst>
                                      </p:cBhvr>
                                    </p:anim>
                                    <p:animRot by="21600000">
                                      <p:cBhvr>
                                        <p:cTn id="10" dur="1000" fill="hold">
                                          <p:stCondLst>
                                            <p:cond delay="0"/>
                                          </p:stCondLst>
                                        </p:cTn>
                                        <p:tgtEl>
                                          <p:spTgt spid="22"/>
                                        </p:tgtEl>
                                        <p:attrNameLst>
                                          <p:attrName>r</p:attrName>
                                        </p:attrNameLst>
                                      </p:cBhvr>
                                    </p:animRot>
                                  </p:childTnLst>
                                </p:cTn>
                              </p:par>
                            </p:childTnLst>
                          </p:cTn>
                        </p:par>
                        <p:par>
                          <p:cTn id="11" fill="hold">
                            <p:stCondLst>
                              <p:cond delay="2000"/>
                            </p:stCondLst>
                            <p:childTnLst>
                              <p:par>
                                <p:cTn id="12" presetID="32" presetClass="emph" presetSubtype="0" fill="hold" grpId="1" nodeType="afterEffect">
                                  <p:stCondLst>
                                    <p:cond delay="0"/>
                                  </p:stCondLst>
                                  <p:iterate type="lt">
                                    <p:tmPct val="0"/>
                                  </p:iterate>
                                  <p:childTnLst>
                                    <p:animRot by="120000">
                                      <p:cBhvr>
                                        <p:cTn id="13" dur="100" fill="hold">
                                          <p:stCondLst>
                                            <p:cond delay="0"/>
                                          </p:stCondLst>
                                        </p:cTn>
                                        <p:tgtEl>
                                          <p:spTgt spid="22"/>
                                        </p:tgtEl>
                                        <p:attrNameLst>
                                          <p:attrName>r</p:attrName>
                                        </p:attrNameLst>
                                      </p:cBhvr>
                                    </p:animRot>
                                    <p:animRot by="-240000">
                                      <p:cBhvr>
                                        <p:cTn id="14" dur="200" fill="hold">
                                          <p:stCondLst>
                                            <p:cond delay="200"/>
                                          </p:stCondLst>
                                        </p:cTn>
                                        <p:tgtEl>
                                          <p:spTgt spid="22"/>
                                        </p:tgtEl>
                                        <p:attrNameLst>
                                          <p:attrName>r</p:attrName>
                                        </p:attrNameLst>
                                      </p:cBhvr>
                                    </p:animRot>
                                    <p:animRot by="240000">
                                      <p:cBhvr>
                                        <p:cTn id="15" dur="200" fill="hold">
                                          <p:stCondLst>
                                            <p:cond delay="400"/>
                                          </p:stCondLst>
                                        </p:cTn>
                                        <p:tgtEl>
                                          <p:spTgt spid="22"/>
                                        </p:tgtEl>
                                        <p:attrNameLst>
                                          <p:attrName>r</p:attrName>
                                        </p:attrNameLst>
                                      </p:cBhvr>
                                    </p:animRot>
                                    <p:animRot by="-240000">
                                      <p:cBhvr>
                                        <p:cTn id="16" dur="200" fill="hold">
                                          <p:stCondLst>
                                            <p:cond delay="600"/>
                                          </p:stCondLst>
                                        </p:cTn>
                                        <p:tgtEl>
                                          <p:spTgt spid="22"/>
                                        </p:tgtEl>
                                        <p:attrNameLst>
                                          <p:attrName>r</p:attrName>
                                        </p:attrNameLst>
                                      </p:cBhvr>
                                    </p:animRot>
                                    <p:animRot by="120000">
                                      <p:cBhvr>
                                        <p:cTn id="17" dur="200" fill="hold">
                                          <p:stCondLst>
                                            <p:cond delay="800"/>
                                          </p:stCondLst>
                                        </p:cTn>
                                        <p:tgtEl>
                                          <p:spTgt spid="22"/>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38" presetClass="entr" presetSubtype="0" accel="50000" fill="hold" grpId="0" nodeType="clickEffect">
                                  <p:stCondLst>
                                    <p:cond delay="0"/>
                                  </p:stCondLst>
                                  <p:iterate type="lt">
                                    <p:tmPct val="50000"/>
                                  </p:iterate>
                                  <p:childTnLst>
                                    <p:set>
                                      <p:cBhvr>
                                        <p:cTn id="21" dur="1" fill="hold">
                                          <p:stCondLst>
                                            <p:cond delay="0"/>
                                          </p:stCondLst>
                                        </p:cTn>
                                        <p:tgtEl>
                                          <p:spTgt spid="55"/>
                                        </p:tgtEl>
                                        <p:attrNameLst>
                                          <p:attrName>style.visibility</p:attrName>
                                        </p:attrNameLst>
                                      </p:cBhvr>
                                      <p:to>
                                        <p:strVal val="visible"/>
                                      </p:to>
                                    </p:set>
                                    <p:set>
                                      <p:cBhvr>
                                        <p:cTn id="22" dur="455" fill="hold">
                                          <p:stCondLst>
                                            <p:cond delay="0"/>
                                          </p:stCondLst>
                                        </p:cTn>
                                        <p:tgtEl>
                                          <p:spTgt spid="55"/>
                                        </p:tgtEl>
                                        <p:attrNameLst>
                                          <p:attrName>style.rotation</p:attrName>
                                        </p:attrNameLst>
                                      </p:cBhvr>
                                      <p:to>
                                        <p:strVal val="-45.0"/>
                                      </p:to>
                                    </p:set>
                                    <p:anim calcmode="lin" valueType="num">
                                      <p:cBhvr>
                                        <p:cTn id="23" dur="455" fill="hold">
                                          <p:stCondLst>
                                            <p:cond delay="455"/>
                                          </p:stCondLst>
                                        </p:cTn>
                                        <p:tgtEl>
                                          <p:spTgt spid="55"/>
                                        </p:tgtEl>
                                        <p:attrNameLst>
                                          <p:attrName>style.rotation</p:attrName>
                                        </p:attrNameLst>
                                      </p:cBhvr>
                                      <p:tavLst>
                                        <p:tav tm="0">
                                          <p:val>
                                            <p:fltVal val="-45"/>
                                          </p:val>
                                        </p:tav>
                                        <p:tav tm="69900">
                                          <p:val>
                                            <p:fltVal val="45"/>
                                          </p:val>
                                        </p:tav>
                                        <p:tav tm="100000">
                                          <p:val>
                                            <p:fltVal val="0"/>
                                          </p:val>
                                        </p:tav>
                                      </p:tavLst>
                                    </p:anim>
                                    <p:anim calcmode="lin" valueType="num">
                                      <p:cBhvr>
                                        <p:cTn id="24" dur="455" fill="hold">
                                          <p:stCondLst>
                                            <p:cond delay="0"/>
                                          </p:stCondLst>
                                        </p:cTn>
                                        <p:tgtEl>
                                          <p:spTgt spid="55"/>
                                        </p:tgtEl>
                                        <p:attrNameLst>
                                          <p:attrName>ppt_y</p:attrName>
                                        </p:attrNameLst>
                                      </p:cBhvr>
                                      <p:tavLst>
                                        <p:tav tm="0">
                                          <p:val>
                                            <p:strVal val="#ppt_y-1"/>
                                          </p:val>
                                        </p:tav>
                                        <p:tav tm="100000">
                                          <p:val>
                                            <p:strVal val="#ppt_y-(0.354*#ppt_w-0.172*#ppt_h)"/>
                                          </p:val>
                                        </p:tav>
                                      </p:tavLst>
                                    </p:anim>
                                    <p:anim calcmode="lin" valueType="num">
                                      <p:cBhvr>
                                        <p:cTn id="25" dur="156" decel="50000" autoRev="1" fill="hold">
                                          <p:stCondLst>
                                            <p:cond delay="455"/>
                                          </p:stCondLst>
                                        </p:cTn>
                                        <p:tgtEl>
                                          <p:spTgt spid="55"/>
                                        </p:tgtEl>
                                        <p:attrNameLst>
                                          <p:attrName>ppt_y</p:attrName>
                                        </p:attrNameLst>
                                      </p:cBhvr>
                                      <p:tavLst>
                                        <p:tav tm="0">
                                          <p:val>
                                            <p:strVal val="#ppt_y-(0.354*#ppt_w-0.172*#ppt_h)"/>
                                          </p:val>
                                        </p:tav>
                                        <p:tav tm="100000">
                                          <p:val>
                                            <p:strVal val="#ppt_y-(0.354*#ppt_w-0.172*#ppt_h)-#ppt_h/2"/>
                                          </p:val>
                                        </p:tav>
                                      </p:tavLst>
                                    </p:anim>
                                    <p:anim calcmode="lin" valueType="num">
                                      <p:cBhvr>
                                        <p:cTn id="26" dur="136" fill="hold">
                                          <p:stCondLst>
                                            <p:cond delay="864"/>
                                          </p:stCondLst>
                                        </p:cTn>
                                        <p:tgtEl>
                                          <p:spTgt spid="55"/>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5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
        <p:nvSpPr>
          <p:cNvPr id="5" name="AutoShape 149">
            <a:extLst>
              <a:ext uri="{FF2B5EF4-FFF2-40B4-BE49-F238E27FC236}">
                <a16:creationId xmlns:a16="http://schemas.microsoft.com/office/drawing/2014/main" id="{660DFAF9-BFBB-4BAE-8153-634136E5E17B}"/>
              </a:ext>
            </a:extLst>
          </p:cNvPr>
          <p:cNvSpPr>
            <a:spLocks noChangeArrowheads="1"/>
          </p:cNvSpPr>
          <p:nvPr/>
        </p:nvSpPr>
        <p:spPr bwMode="gray">
          <a:xfrm>
            <a:off x="1309455" y="1947942"/>
            <a:ext cx="6738154" cy="2144664"/>
          </a:xfrm>
          <a:prstGeom prst="roundRect">
            <a:avLst>
              <a:gd name="adj" fmla="val 50000"/>
            </a:avLst>
          </a:prstGeom>
          <a:solidFill>
            <a:srgbClr val="00CC99"/>
          </a:solidFill>
          <a:ln w="38100">
            <a:prstDash val="sysDash"/>
            <a:headEnd/>
            <a:tailEnd/>
          </a:ln>
        </p:spPr>
        <p:style>
          <a:lnRef idx="2">
            <a:schemeClr val="dk1"/>
          </a:lnRef>
          <a:fillRef idx="1">
            <a:schemeClr val="lt1"/>
          </a:fillRef>
          <a:effectRef idx="0">
            <a:schemeClr val="dk1"/>
          </a:effectRef>
          <a:fontRef idx="minor">
            <a:schemeClr val="dk1"/>
          </a:fontRef>
        </p:style>
        <p:txBody>
          <a:bodyPr wrap="none" anchor="ctr"/>
          <a:lstStyle/>
          <a:p>
            <a:pPr algn="ctr"/>
            <a:endParaRPr lang="en-US" altLang="en-US" sz="2500" b="1" dirty="0">
              <a:solidFill>
                <a:srgbClr val="FF0000"/>
              </a:solidFill>
              <a:latin typeface="#9Slide07 IcielNabila" pitchFamily="2" charset="0"/>
              <a:cs typeface="Times New Roman" pitchFamily="18" charset="0"/>
            </a:endParaRPr>
          </a:p>
          <a:p>
            <a:pPr algn="ctr"/>
            <a:r>
              <a:rPr lang="en-US" altLang="en-US" sz="2500" b="1" dirty="0">
                <a:solidFill>
                  <a:schemeClr val="tx1">
                    <a:lumMod val="95000"/>
                    <a:lumOff val="5000"/>
                  </a:schemeClr>
                </a:solidFill>
                <a:latin typeface="#9Slide07 IcielNabila" pitchFamily="2" charset="0"/>
                <a:cs typeface="Times New Roman" pitchFamily="18" charset="0"/>
              </a:rPr>
              <a:t>  </a:t>
            </a:r>
            <a:r>
              <a:rPr lang="en-US" altLang="en-US" sz="2500" b="1" dirty="0" err="1">
                <a:solidFill>
                  <a:schemeClr val="tx1">
                    <a:lumMod val="95000"/>
                    <a:lumOff val="5000"/>
                  </a:schemeClr>
                </a:solidFill>
                <a:latin typeface="#9Slide07 IcielNabila" pitchFamily="2" charset="0"/>
                <a:cs typeface="Times New Roman" pitchFamily="18" charset="0"/>
              </a:rPr>
              <a:t>Các</a:t>
            </a:r>
            <a:r>
              <a:rPr lang="en-US" altLang="en-US" sz="2500" b="1" dirty="0">
                <a:solidFill>
                  <a:schemeClr val="tx1">
                    <a:lumMod val="95000"/>
                    <a:lumOff val="5000"/>
                  </a:schemeClr>
                </a:solidFill>
                <a:latin typeface="#9Slide07 IcielNabila" pitchFamily="2" charset="0"/>
                <a:cs typeface="Times New Roman" pitchFamily="18" charset="0"/>
              </a:rPr>
              <a:t> </a:t>
            </a:r>
            <a:r>
              <a:rPr lang="en-US" altLang="en-US" sz="2500" b="1" dirty="0" err="1">
                <a:solidFill>
                  <a:schemeClr val="tx1">
                    <a:lumMod val="95000"/>
                    <a:lumOff val="5000"/>
                  </a:schemeClr>
                </a:solidFill>
                <a:latin typeface="#9Slide07 IcielNabila" pitchFamily="2" charset="0"/>
                <a:cs typeface="Times New Roman" pitchFamily="18" charset="0"/>
              </a:rPr>
              <a:t>câu</a:t>
            </a:r>
            <a:r>
              <a:rPr lang="en-US" altLang="en-US" sz="2500" b="1" dirty="0">
                <a:solidFill>
                  <a:schemeClr val="tx1">
                    <a:lumMod val="95000"/>
                    <a:lumOff val="5000"/>
                  </a:schemeClr>
                </a:solidFill>
                <a:latin typeface="#9Slide07 IcielNabila" pitchFamily="2" charset="0"/>
                <a:cs typeface="Times New Roman" pitchFamily="18" charset="0"/>
              </a:rPr>
              <a:t> </a:t>
            </a:r>
            <a:r>
              <a:rPr lang="en-US" altLang="en-US" sz="2500" b="1" dirty="0" err="1">
                <a:solidFill>
                  <a:schemeClr val="tx1">
                    <a:lumMod val="95000"/>
                    <a:lumOff val="5000"/>
                  </a:schemeClr>
                </a:solidFill>
                <a:latin typeface="#9Slide07 IcielNabila" pitchFamily="2" charset="0"/>
                <a:cs typeface="Times New Roman" pitchFamily="18" charset="0"/>
              </a:rPr>
              <a:t>tục</a:t>
            </a:r>
            <a:r>
              <a:rPr lang="en-US" altLang="en-US" sz="2500" b="1" dirty="0">
                <a:solidFill>
                  <a:schemeClr val="tx1">
                    <a:lumMod val="95000"/>
                    <a:lumOff val="5000"/>
                  </a:schemeClr>
                </a:solidFill>
                <a:latin typeface="#9Slide07 IcielNabila" pitchFamily="2" charset="0"/>
                <a:cs typeface="Times New Roman" pitchFamily="18" charset="0"/>
              </a:rPr>
              <a:t> </a:t>
            </a:r>
            <a:r>
              <a:rPr lang="en-US" altLang="en-US" sz="2500" b="1" dirty="0" err="1">
                <a:solidFill>
                  <a:schemeClr val="tx1">
                    <a:lumMod val="95000"/>
                    <a:lumOff val="5000"/>
                  </a:schemeClr>
                </a:solidFill>
                <a:latin typeface="#9Slide07 IcielNabila" pitchFamily="2" charset="0"/>
                <a:cs typeface="Times New Roman" pitchFamily="18" charset="0"/>
              </a:rPr>
              <a:t>ngữ</a:t>
            </a:r>
            <a:r>
              <a:rPr lang="en-US" altLang="en-US" sz="2500" b="1" dirty="0">
                <a:solidFill>
                  <a:schemeClr val="tx1">
                    <a:lumMod val="95000"/>
                    <a:lumOff val="5000"/>
                  </a:schemeClr>
                </a:solidFill>
                <a:latin typeface="#9Slide07 IcielNabila" pitchFamily="2" charset="0"/>
                <a:cs typeface="Times New Roman" pitchFamily="18" charset="0"/>
              </a:rPr>
              <a:t> </a:t>
            </a:r>
            <a:r>
              <a:rPr lang="en-US" altLang="en-US" sz="2500" b="1" dirty="0" err="1">
                <a:solidFill>
                  <a:schemeClr val="tx1">
                    <a:lumMod val="95000"/>
                    <a:lumOff val="5000"/>
                  </a:schemeClr>
                </a:solidFill>
                <a:latin typeface="#9Slide07 IcielNabila" pitchFamily="2" charset="0"/>
                <a:cs typeface="Times New Roman" pitchFamily="18" charset="0"/>
              </a:rPr>
              <a:t>khuyên</a:t>
            </a:r>
            <a:r>
              <a:rPr lang="en-US" altLang="en-US" sz="2500" b="1" dirty="0">
                <a:solidFill>
                  <a:schemeClr val="tx1">
                    <a:lumMod val="95000"/>
                    <a:lumOff val="5000"/>
                  </a:schemeClr>
                </a:solidFill>
                <a:latin typeface="#9Slide07 IcielNabila" pitchFamily="2" charset="0"/>
                <a:cs typeface="Times New Roman" pitchFamily="18" charset="0"/>
              </a:rPr>
              <a:t> ta </a:t>
            </a:r>
            <a:r>
              <a:rPr lang="en-US" altLang="en-US" sz="2500" b="1" dirty="0" err="1">
                <a:solidFill>
                  <a:schemeClr val="tx1">
                    <a:lumMod val="95000"/>
                    <a:lumOff val="5000"/>
                  </a:schemeClr>
                </a:solidFill>
                <a:latin typeface="#9Slide07 IcielNabila" pitchFamily="2" charset="0"/>
                <a:cs typeface="Times New Roman" pitchFamily="18" charset="0"/>
              </a:rPr>
              <a:t>giữ</a:t>
            </a:r>
            <a:r>
              <a:rPr lang="en-US" altLang="en-US" sz="2500" b="1" dirty="0">
                <a:solidFill>
                  <a:schemeClr val="tx1">
                    <a:lumMod val="95000"/>
                    <a:lumOff val="5000"/>
                  </a:schemeClr>
                </a:solidFill>
                <a:latin typeface="#9Slide07 IcielNabila" pitchFamily="2" charset="0"/>
                <a:cs typeface="Times New Roman" pitchFamily="18" charset="0"/>
              </a:rPr>
              <a:t> </a:t>
            </a:r>
            <a:r>
              <a:rPr lang="en-US" altLang="en-US" sz="2500" b="1" dirty="0" err="1">
                <a:solidFill>
                  <a:schemeClr val="tx1">
                    <a:lumMod val="95000"/>
                    <a:lumOff val="5000"/>
                  </a:schemeClr>
                </a:solidFill>
                <a:latin typeface="#9Slide07 IcielNabila" pitchFamily="2" charset="0"/>
                <a:cs typeface="Times New Roman" pitchFamily="18" charset="0"/>
              </a:rPr>
              <a:t>vững</a:t>
            </a:r>
            <a:r>
              <a:rPr lang="en-US" altLang="en-US" sz="2500" b="1" dirty="0">
                <a:solidFill>
                  <a:schemeClr val="tx1">
                    <a:lumMod val="95000"/>
                    <a:lumOff val="5000"/>
                  </a:schemeClr>
                </a:solidFill>
                <a:latin typeface="#9Slide07 IcielNabila" pitchFamily="2" charset="0"/>
                <a:cs typeface="Times New Roman" pitchFamily="18" charset="0"/>
              </a:rPr>
              <a:t> </a:t>
            </a:r>
            <a:r>
              <a:rPr lang="en-US" altLang="en-US" sz="2500" b="1" dirty="0" err="1">
                <a:solidFill>
                  <a:schemeClr val="tx1">
                    <a:lumMod val="95000"/>
                    <a:lumOff val="5000"/>
                  </a:schemeClr>
                </a:solidFill>
                <a:latin typeface="#9Slide07 IcielNabila" pitchFamily="2" charset="0"/>
                <a:cs typeface="Times New Roman" pitchFamily="18" charset="0"/>
              </a:rPr>
              <a:t>mục</a:t>
            </a:r>
            <a:endParaRPr lang="en-US" altLang="en-US" sz="2500" b="1" dirty="0">
              <a:solidFill>
                <a:schemeClr val="tx1">
                  <a:lumMod val="95000"/>
                  <a:lumOff val="5000"/>
                </a:schemeClr>
              </a:solidFill>
              <a:latin typeface="#9Slide07 IcielNabila" pitchFamily="2" charset="0"/>
              <a:cs typeface="Times New Roman" pitchFamily="18" charset="0"/>
            </a:endParaRPr>
          </a:p>
          <a:p>
            <a:pPr algn="ctr"/>
            <a:r>
              <a:rPr lang="en-US" altLang="en-US" sz="2500" b="1" dirty="0">
                <a:solidFill>
                  <a:schemeClr val="tx1">
                    <a:lumMod val="95000"/>
                    <a:lumOff val="5000"/>
                  </a:schemeClr>
                </a:solidFill>
                <a:latin typeface="#9Slide07 IcielNabila" pitchFamily="2" charset="0"/>
                <a:cs typeface="Times New Roman" pitchFamily="18" charset="0"/>
              </a:rPr>
              <a:t> </a:t>
            </a:r>
            <a:r>
              <a:rPr lang="en-US" altLang="en-US" sz="2500" b="1" dirty="0" err="1">
                <a:solidFill>
                  <a:schemeClr val="tx1">
                    <a:lumMod val="95000"/>
                    <a:lumOff val="5000"/>
                  </a:schemeClr>
                </a:solidFill>
                <a:latin typeface="#9Slide07 IcielNabila" pitchFamily="2" charset="0"/>
                <a:cs typeface="Times New Roman" pitchFamily="18" charset="0"/>
              </a:rPr>
              <a:t>tiêu</a:t>
            </a:r>
            <a:r>
              <a:rPr lang="en-US" altLang="en-US" sz="2500" b="1" dirty="0">
                <a:solidFill>
                  <a:schemeClr val="tx1">
                    <a:lumMod val="95000"/>
                    <a:lumOff val="5000"/>
                  </a:schemeClr>
                </a:solidFill>
                <a:latin typeface="#9Slide07 IcielNabila" pitchFamily="2" charset="0"/>
                <a:cs typeface="Times New Roman" pitchFamily="18" charset="0"/>
              </a:rPr>
              <a:t> </a:t>
            </a:r>
            <a:r>
              <a:rPr lang="en-US" altLang="en-US" sz="2500" b="1" dirty="0" err="1">
                <a:solidFill>
                  <a:schemeClr val="tx1">
                    <a:lumMod val="95000"/>
                    <a:lumOff val="5000"/>
                  </a:schemeClr>
                </a:solidFill>
                <a:latin typeface="#9Slide07 IcielNabila" pitchFamily="2" charset="0"/>
                <a:cs typeface="Times New Roman" pitchFamily="18" charset="0"/>
              </a:rPr>
              <a:t>đã</a:t>
            </a:r>
            <a:r>
              <a:rPr lang="en-US" altLang="en-US" sz="2500" b="1" dirty="0">
                <a:solidFill>
                  <a:schemeClr val="tx1">
                    <a:lumMod val="95000"/>
                    <a:lumOff val="5000"/>
                  </a:schemeClr>
                </a:solidFill>
                <a:latin typeface="#9Slide07 IcielNabila" pitchFamily="2" charset="0"/>
                <a:cs typeface="Times New Roman" pitchFamily="18" charset="0"/>
              </a:rPr>
              <a:t> </a:t>
            </a:r>
            <a:r>
              <a:rPr lang="en-US" altLang="en-US" sz="2500" b="1" dirty="0" err="1">
                <a:solidFill>
                  <a:schemeClr val="tx1">
                    <a:lumMod val="95000"/>
                    <a:lumOff val="5000"/>
                  </a:schemeClr>
                </a:solidFill>
                <a:latin typeface="#9Slide07 IcielNabila" pitchFamily="2" charset="0"/>
                <a:cs typeface="Times New Roman" pitchFamily="18" charset="0"/>
              </a:rPr>
              <a:t>chọn</a:t>
            </a:r>
            <a:r>
              <a:rPr lang="en-US" altLang="en-US" sz="2500" b="1" dirty="0">
                <a:solidFill>
                  <a:schemeClr val="tx1">
                    <a:lumMod val="95000"/>
                    <a:lumOff val="5000"/>
                  </a:schemeClr>
                </a:solidFill>
                <a:latin typeface="#9Slide07 IcielNabila" pitchFamily="2" charset="0"/>
                <a:cs typeface="Times New Roman" pitchFamily="18" charset="0"/>
              </a:rPr>
              <a:t>, </a:t>
            </a:r>
            <a:r>
              <a:rPr lang="en-US" altLang="en-US" sz="2500" b="1" dirty="0" err="1">
                <a:solidFill>
                  <a:schemeClr val="tx1">
                    <a:lumMod val="95000"/>
                    <a:lumOff val="5000"/>
                  </a:schemeClr>
                </a:solidFill>
                <a:latin typeface="#9Slide07 IcielNabila" pitchFamily="2" charset="0"/>
                <a:cs typeface="Times New Roman" pitchFamily="18" charset="0"/>
              </a:rPr>
              <a:t>không</a:t>
            </a:r>
            <a:r>
              <a:rPr lang="en-US" altLang="en-US" sz="2500" b="1" dirty="0">
                <a:solidFill>
                  <a:schemeClr val="tx1">
                    <a:lumMod val="95000"/>
                    <a:lumOff val="5000"/>
                  </a:schemeClr>
                </a:solidFill>
                <a:latin typeface="#9Slide07 IcielNabila" pitchFamily="2" charset="0"/>
                <a:cs typeface="Times New Roman" pitchFamily="18" charset="0"/>
              </a:rPr>
              <a:t> </a:t>
            </a:r>
            <a:r>
              <a:rPr lang="en-US" altLang="en-US" sz="2500" b="1" dirty="0" err="1">
                <a:solidFill>
                  <a:schemeClr val="tx1">
                    <a:lumMod val="95000"/>
                    <a:lumOff val="5000"/>
                  </a:schemeClr>
                </a:solidFill>
                <a:latin typeface="#9Slide07 IcielNabila" pitchFamily="2" charset="0"/>
                <a:cs typeface="Times New Roman" pitchFamily="18" charset="0"/>
              </a:rPr>
              <a:t>nản</a:t>
            </a:r>
            <a:r>
              <a:rPr lang="en-US" altLang="en-US" sz="2500" b="1" dirty="0">
                <a:solidFill>
                  <a:schemeClr val="tx1">
                    <a:lumMod val="95000"/>
                    <a:lumOff val="5000"/>
                  </a:schemeClr>
                </a:solidFill>
                <a:latin typeface="#9Slide07 IcielNabila" pitchFamily="2" charset="0"/>
                <a:cs typeface="Times New Roman" pitchFamily="18" charset="0"/>
              </a:rPr>
              <a:t> </a:t>
            </a:r>
            <a:r>
              <a:rPr lang="en-US" altLang="en-US" sz="2500" b="1" dirty="0" err="1">
                <a:solidFill>
                  <a:schemeClr val="tx1">
                    <a:lumMod val="95000"/>
                    <a:lumOff val="5000"/>
                  </a:schemeClr>
                </a:solidFill>
                <a:latin typeface="#9Slide07 IcielNabila" pitchFamily="2" charset="0"/>
                <a:cs typeface="Times New Roman" pitchFamily="18" charset="0"/>
              </a:rPr>
              <a:t>lòng</a:t>
            </a:r>
            <a:r>
              <a:rPr lang="en-US" altLang="en-US" sz="2500" b="1" dirty="0">
                <a:solidFill>
                  <a:schemeClr val="tx1">
                    <a:lumMod val="95000"/>
                    <a:lumOff val="5000"/>
                  </a:schemeClr>
                </a:solidFill>
                <a:latin typeface="#9Slide07 IcielNabila" pitchFamily="2" charset="0"/>
                <a:cs typeface="Times New Roman" pitchFamily="18" charset="0"/>
              </a:rPr>
              <a:t> </a:t>
            </a:r>
            <a:r>
              <a:rPr lang="en-US" altLang="en-US" sz="2500" b="1" dirty="0" err="1">
                <a:solidFill>
                  <a:schemeClr val="tx1">
                    <a:lumMod val="95000"/>
                    <a:lumOff val="5000"/>
                  </a:schemeClr>
                </a:solidFill>
                <a:latin typeface="#9Slide07 IcielNabila" pitchFamily="2" charset="0"/>
                <a:cs typeface="Times New Roman" pitchFamily="18" charset="0"/>
              </a:rPr>
              <a:t>khi</a:t>
            </a:r>
            <a:r>
              <a:rPr lang="en-US" altLang="en-US" sz="2500" b="1" dirty="0">
                <a:solidFill>
                  <a:schemeClr val="tx1">
                    <a:lumMod val="95000"/>
                    <a:lumOff val="5000"/>
                  </a:schemeClr>
                </a:solidFill>
                <a:latin typeface="#9Slide07 IcielNabila" pitchFamily="2" charset="0"/>
                <a:cs typeface="Times New Roman" pitchFamily="18" charset="0"/>
              </a:rPr>
              <a:t> </a:t>
            </a:r>
            <a:r>
              <a:rPr lang="en-US" altLang="en-US" sz="2500" b="1" dirty="0" err="1">
                <a:solidFill>
                  <a:schemeClr val="tx1">
                    <a:lumMod val="95000"/>
                    <a:lumOff val="5000"/>
                  </a:schemeClr>
                </a:solidFill>
                <a:latin typeface="#9Slide07 IcielNabila" pitchFamily="2" charset="0"/>
                <a:cs typeface="Times New Roman" pitchFamily="18" charset="0"/>
              </a:rPr>
              <a:t>gặp</a:t>
            </a:r>
            <a:r>
              <a:rPr lang="en-US" altLang="en-US" sz="2500" b="1" dirty="0">
                <a:solidFill>
                  <a:schemeClr val="tx1">
                    <a:lumMod val="95000"/>
                    <a:lumOff val="5000"/>
                  </a:schemeClr>
                </a:solidFill>
                <a:latin typeface="#9Slide07 IcielNabila" pitchFamily="2" charset="0"/>
                <a:cs typeface="Times New Roman" pitchFamily="18" charset="0"/>
              </a:rPr>
              <a:t> </a:t>
            </a:r>
            <a:r>
              <a:rPr lang="en-US" altLang="en-US" sz="2500" b="1" dirty="0" err="1">
                <a:solidFill>
                  <a:schemeClr val="tx1">
                    <a:lumMod val="95000"/>
                    <a:lumOff val="5000"/>
                  </a:schemeClr>
                </a:solidFill>
                <a:latin typeface="#9Slide07 IcielNabila" pitchFamily="2" charset="0"/>
                <a:cs typeface="Times New Roman" pitchFamily="18" charset="0"/>
              </a:rPr>
              <a:t>khó</a:t>
            </a:r>
            <a:endParaRPr lang="en-US" altLang="en-US" sz="2500" b="1" dirty="0">
              <a:solidFill>
                <a:schemeClr val="tx1">
                  <a:lumMod val="95000"/>
                  <a:lumOff val="5000"/>
                </a:schemeClr>
              </a:solidFill>
              <a:latin typeface="#9Slide07 IcielNabila" pitchFamily="2" charset="0"/>
              <a:cs typeface="Times New Roman" pitchFamily="18" charset="0"/>
            </a:endParaRPr>
          </a:p>
          <a:p>
            <a:pPr algn="ctr"/>
            <a:r>
              <a:rPr lang="en-US" altLang="en-US" sz="2500" b="1" dirty="0">
                <a:solidFill>
                  <a:schemeClr val="tx1">
                    <a:lumMod val="95000"/>
                    <a:lumOff val="5000"/>
                  </a:schemeClr>
                </a:solidFill>
                <a:latin typeface="#9Slide07 IcielNabila" pitchFamily="2" charset="0"/>
                <a:cs typeface="Times New Roman" pitchFamily="18" charset="0"/>
              </a:rPr>
              <a:t> </a:t>
            </a:r>
            <a:r>
              <a:rPr lang="en-US" altLang="en-US" sz="2500" b="1" dirty="0" err="1">
                <a:solidFill>
                  <a:schemeClr val="tx1">
                    <a:lumMod val="95000"/>
                    <a:lumOff val="5000"/>
                  </a:schemeClr>
                </a:solidFill>
                <a:latin typeface="#9Slide07 IcielNabila" pitchFamily="2" charset="0"/>
                <a:cs typeface="Times New Roman" pitchFamily="18" charset="0"/>
              </a:rPr>
              <a:t>khăn</a:t>
            </a:r>
            <a:r>
              <a:rPr lang="en-US" altLang="en-US" sz="2500" b="1" dirty="0">
                <a:solidFill>
                  <a:schemeClr val="tx1">
                    <a:lumMod val="95000"/>
                    <a:lumOff val="5000"/>
                  </a:schemeClr>
                </a:solidFill>
                <a:latin typeface="#9Slide07 IcielNabila" pitchFamily="2" charset="0"/>
                <a:cs typeface="Times New Roman" pitchFamily="18" charset="0"/>
              </a:rPr>
              <a:t> </a:t>
            </a:r>
            <a:r>
              <a:rPr lang="en-US" altLang="en-US" sz="2500" b="1" dirty="0" err="1">
                <a:solidFill>
                  <a:schemeClr val="tx1">
                    <a:lumMod val="95000"/>
                    <a:lumOff val="5000"/>
                  </a:schemeClr>
                </a:solidFill>
                <a:latin typeface="#9Slide07 IcielNabila" pitchFamily="2" charset="0"/>
                <a:cs typeface="Times New Roman" pitchFamily="18" charset="0"/>
              </a:rPr>
              <a:t>và</a:t>
            </a:r>
            <a:r>
              <a:rPr lang="en-US" altLang="en-US" sz="2500" b="1" dirty="0">
                <a:solidFill>
                  <a:schemeClr val="tx1">
                    <a:lumMod val="95000"/>
                    <a:lumOff val="5000"/>
                  </a:schemeClr>
                </a:solidFill>
                <a:latin typeface="#9Slide07 IcielNabila" pitchFamily="2" charset="0"/>
                <a:cs typeface="Times New Roman" pitchFamily="18" charset="0"/>
              </a:rPr>
              <a:t> </a:t>
            </a:r>
            <a:r>
              <a:rPr lang="en-US" altLang="en-US" sz="2500" b="1" dirty="0" err="1">
                <a:solidFill>
                  <a:schemeClr val="tx1">
                    <a:lumMod val="95000"/>
                    <a:lumOff val="5000"/>
                  </a:schemeClr>
                </a:solidFill>
                <a:latin typeface="#9Slide07 IcielNabila" pitchFamily="2" charset="0"/>
                <a:cs typeface="Times New Roman" pitchFamily="18" charset="0"/>
              </a:rPr>
              <a:t>khẳng</a:t>
            </a:r>
            <a:r>
              <a:rPr lang="en-US" altLang="en-US" sz="2500" b="1" dirty="0">
                <a:solidFill>
                  <a:schemeClr val="tx1">
                    <a:lumMod val="95000"/>
                    <a:lumOff val="5000"/>
                  </a:schemeClr>
                </a:solidFill>
                <a:latin typeface="#9Slide07 IcielNabila" pitchFamily="2" charset="0"/>
                <a:cs typeface="Times New Roman" pitchFamily="18" charset="0"/>
              </a:rPr>
              <a:t> </a:t>
            </a:r>
            <a:r>
              <a:rPr lang="en-US" altLang="en-US" sz="2500" b="1" dirty="0" err="1">
                <a:solidFill>
                  <a:schemeClr val="tx1">
                    <a:lumMod val="95000"/>
                    <a:lumOff val="5000"/>
                  </a:schemeClr>
                </a:solidFill>
                <a:latin typeface="#9Slide07 IcielNabila" pitchFamily="2" charset="0"/>
                <a:cs typeface="Times New Roman" pitchFamily="18" charset="0"/>
              </a:rPr>
              <a:t>định</a:t>
            </a:r>
            <a:r>
              <a:rPr lang="en-US" altLang="en-US" sz="2500" b="1" dirty="0">
                <a:solidFill>
                  <a:schemeClr val="tx1">
                    <a:lumMod val="95000"/>
                    <a:lumOff val="5000"/>
                  </a:schemeClr>
                </a:solidFill>
                <a:latin typeface="#9Slide07 IcielNabila" pitchFamily="2" charset="0"/>
                <a:cs typeface="Times New Roman" pitchFamily="18" charset="0"/>
              </a:rPr>
              <a:t> </a:t>
            </a:r>
            <a:r>
              <a:rPr lang="en-US" altLang="en-US" sz="2500" b="1" dirty="0" err="1">
                <a:solidFill>
                  <a:schemeClr val="tx1">
                    <a:lumMod val="95000"/>
                    <a:lumOff val="5000"/>
                  </a:schemeClr>
                </a:solidFill>
                <a:latin typeface="#9Slide07 IcielNabila" pitchFamily="2" charset="0"/>
                <a:cs typeface="Times New Roman" pitchFamily="18" charset="0"/>
              </a:rPr>
              <a:t>có</a:t>
            </a:r>
            <a:r>
              <a:rPr lang="en-US" altLang="en-US" sz="2500" b="1" dirty="0">
                <a:solidFill>
                  <a:schemeClr val="tx1">
                    <a:lumMod val="95000"/>
                    <a:lumOff val="5000"/>
                  </a:schemeClr>
                </a:solidFill>
                <a:latin typeface="#9Slide07 IcielNabila" pitchFamily="2" charset="0"/>
                <a:cs typeface="Times New Roman" pitchFamily="18" charset="0"/>
              </a:rPr>
              <a:t> ý </a:t>
            </a:r>
            <a:r>
              <a:rPr lang="en-US" altLang="en-US" sz="2500" b="1" dirty="0" err="1">
                <a:solidFill>
                  <a:schemeClr val="tx1">
                    <a:lumMod val="95000"/>
                    <a:lumOff val="5000"/>
                  </a:schemeClr>
                </a:solidFill>
                <a:latin typeface="#9Slide07 IcielNabila" pitchFamily="2" charset="0"/>
                <a:cs typeface="Times New Roman" pitchFamily="18" charset="0"/>
              </a:rPr>
              <a:t>chí</a:t>
            </a:r>
            <a:r>
              <a:rPr lang="en-US" altLang="en-US" sz="2500" b="1" dirty="0">
                <a:solidFill>
                  <a:schemeClr val="tx1">
                    <a:lumMod val="95000"/>
                    <a:lumOff val="5000"/>
                  </a:schemeClr>
                </a:solidFill>
                <a:latin typeface="#9Slide07 IcielNabila" pitchFamily="2" charset="0"/>
                <a:cs typeface="Times New Roman" pitchFamily="18" charset="0"/>
              </a:rPr>
              <a:t> </a:t>
            </a:r>
            <a:r>
              <a:rPr lang="en-US" altLang="en-US" sz="2500" b="1" dirty="0" err="1">
                <a:solidFill>
                  <a:schemeClr val="tx1">
                    <a:lumMod val="95000"/>
                    <a:lumOff val="5000"/>
                  </a:schemeClr>
                </a:solidFill>
                <a:latin typeface="#9Slide07 IcielNabila" pitchFamily="2" charset="0"/>
                <a:cs typeface="Times New Roman" pitchFamily="18" charset="0"/>
              </a:rPr>
              <a:t>thì</a:t>
            </a:r>
            <a:r>
              <a:rPr lang="en-US" altLang="en-US" sz="2500" b="1" dirty="0">
                <a:solidFill>
                  <a:schemeClr val="tx1">
                    <a:lumMod val="95000"/>
                    <a:lumOff val="5000"/>
                  </a:schemeClr>
                </a:solidFill>
                <a:latin typeface="#9Slide07 IcielNabila" pitchFamily="2" charset="0"/>
                <a:cs typeface="Times New Roman" pitchFamily="18" charset="0"/>
              </a:rPr>
              <a:t> </a:t>
            </a:r>
          </a:p>
          <a:p>
            <a:pPr algn="ctr"/>
            <a:r>
              <a:rPr lang="en-US" altLang="en-US" sz="2500" b="1" dirty="0" err="1">
                <a:solidFill>
                  <a:schemeClr val="tx1">
                    <a:lumMod val="95000"/>
                    <a:lumOff val="5000"/>
                  </a:schemeClr>
                </a:solidFill>
                <a:latin typeface="#9Slide07 IcielNabila" pitchFamily="2" charset="0"/>
                <a:cs typeface="Times New Roman" pitchFamily="18" charset="0"/>
              </a:rPr>
              <a:t>nhất</a:t>
            </a:r>
            <a:r>
              <a:rPr lang="en-US" altLang="en-US" sz="2500" b="1" dirty="0">
                <a:solidFill>
                  <a:schemeClr val="tx1">
                    <a:lumMod val="95000"/>
                    <a:lumOff val="5000"/>
                  </a:schemeClr>
                </a:solidFill>
                <a:latin typeface="#9Slide07 IcielNabila" pitchFamily="2" charset="0"/>
                <a:cs typeface="Times New Roman" pitchFamily="18" charset="0"/>
              </a:rPr>
              <a:t> </a:t>
            </a:r>
            <a:r>
              <a:rPr lang="en-US" altLang="en-US" sz="2500" b="1" dirty="0" err="1">
                <a:solidFill>
                  <a:schemeClr val="tx1">
                    <a:lumMod val="95000"/>
                    <a:lumOff val="5000"/>
                  </a:schemeClr>
                </a:solidFill>
                <a:latin typeface="#9Slide07 IcielNabila" pitchFamily="2" charset="0"/>
                <a:cs typeface="Times New Roman" pitchFamily="18" charset="0"/>
              </a:rPr>
              <a:t>định</a:t>
            </a:r>
            <a:r>
              <a:rPr lang="en-US" altLang="en-US" sz="2500" b="1" dirty="0">
                <a:solidFill>
                  <a:schemeClr val="tx1">
                    <a:lumMod val="95000"/>
                    <a:lumOff val="5000"/>
                  </a:schemeClr>
                </a:solidFill>
                <a:latin typeface="#9Slide07 IcielNabila" pitchFamily="2" charset="0"/>
                <a:cs typeface="Times New Roman" pitchFamily="18" charset="0"/>
              </a:rPr>
              <a:t> </a:t>
            </a:r>
            <a:r>
              <a:rPr lang="en-US" altLang="en-US" sz="2500" b="1" dirty="0" err="1">
                <a:solidFill>
                  <a:schemeClr val="tx1">
                    <a:lumMod val="95000"/>
                    <a:lumOff val="5000"/>
                  </a:schemeClr>
                </a:solidFill>
                <a:latin typeface="#9Slide07 IcielNabila" pitchFamily="2" charset="0"/>
                <a:cs typeface="Times New Roman" pitchFamily="18" charset="0"/>
              </a:rPr>
              <a:t>thành</a:t>
            </a:r>
            <a:r>
              <a:rPr lang="en-US" altLang="en-US" sz="2500" b="1" dirty="0">
                <a:solidFill>
                  <a:schemeClr val="tx1">
                    <a:lumMod val="95000"/>
                    <a:lumOff val="5000"/>
                  </a:schemeClr>
                </a:solidFill>
                <a:latin typeface="#9Slide07 IcielNabila" pitchFamily="2" charset="0"/>
                <a:cs typeface="Times New Roman" pitchFamily="18" charset="0"/>
              </a:rPr>
              <a:t> </a:t>
            </a:r>
            <a:r>
              <a:rPr lang="en-US" altLang="en-US" sz="2500" b="1" dirty="0" err="1">
                <a:solidFill>
                  <a:schemeClr val="tx1">
                    <a:lumMod val="95000"/>
                    <a:lumOff val="5000"/>
                  </a:schemeClr>
                </a:solidFill>
                <a:latin typeface="#9Slide07 IcielNabila" pitchFamily="2" charset="0"/>
                <a:cs typeface="Times New Roman" pitchFamily="18" charset="0"/>
              </a:rPr>
              <a:t>công</a:t>
            </a:r>
            <a:r>
              <a:rPr lang="en-US" altLang="en-US" sz="2500" b="1" dirty="0">
                <a:solidFill>
                  <a:schemeClr val="tx1">
                    <a:lumMod val="95000"/>
                    <a:lumOff val="5000"/>
                  </a:schemeClr>
                </a:solidFill>
                <a:latin typeface="#9Slide07 IcielNabila" pitchFamily="2" charset="0"/>
                <a:cs typeface="Times New Roman" pitchFamily="18" charset="0"/>
              </a:rPr>
              <a:t>.</a:t>
            </a:r>
          </a:p>
          <a:p>
            <a:pPr algn="ctr"/>
            <a:endParaRPr lang="en-US" altLang="en-US" sz="2500" b="1" dirty="0">
              <a:solidFill>
                <a:srgbClr val="FF0000"/>
              </a:solidFill>
              <a:latin typeface="#9Slide07 IcielNabila" pitchFamily="2" charset="0"/>
              <a:cs typeface="Times New Roman" pitchFamily="18" charset="0"/>
            </a:endParaRPr>
          </a:p>
        </p:txBody>
      </p:sp>
      <p:sp>
        <p:nvSpPr>
          <p:cNvPr id="6" name="AutoShape 149">
            <a:extLst>
              <a:ext uri="{FF2B5EF4-FFF2-40B4-BE49-F238E27FC236}">
                <a16:creationId xmlns:a16="http://schemas.microsoft.com/office/drawing/2014/main" id="{80B48D8F-901C-4E6B-BC7F-98212981844C}"/>
              </a:ext>
            </a:extLst>
          </p:cNvPr>
          <p:cNvSpPr>
            <a:spLocks noChangeArrowheads="1"/>
          </p:cNvSpPr>
          <p:nvPr/>
        </p:nvSpPr>
        <p:spPr bwMode="gray">
          <a:xfrm>
            <a:off x="1762527" y="897048"/>
            <a:ext cx="5618943" cy="847817"/>
          </a:xfrm>
          <a:prstGeom prst="roundRect">
            <a:avLst>
              <a:gd name="adj" fmla="val 50000"/>
            </a:avLst>
          </a:prstGeom>
          <a:solidFill>
            <a:schemeClr val="accent4">
              <a:lumMod val="20000"/>
              <a:lumOff val="80000"/>
            </a:schemeClr>
          </a:solidFill>
          <a:ln>
            <a:prstDash val="sysDash"/>
            <a:headEnd/>
            <a:tailEnd/>
          </a:ln>
        </p:spPr>
        <p:style>
          <a:lnRef idx="2">
            <a:schemeClr val="dk1"/>
          </a:lnRef>
          <a:fillRef idx="1">
            <a:schemeClr val="lt1"/>
          </a:fillRef>
          <a:effectRef idx="0">
            <a:schemeClr val="dk1"/>
          </a:effectRef>
          <a:fontRef idx="minor">
            <a:schemeClr val="dk1"/>
          </a:fontRef>
        </p:style>
        <p:txBody>
          <a:bodyPr wrap="none" anchor="ctr"/>
          <a:lstStyle/>
          <a:p>
            <a:pPr algn="just"/>
            <a:r>
              <a:rPr lang="en-US" altLang="en-US" sz="2500" b="1" dirty="0" err="1">
                <a:solidFill>
                  <a:srgbClr val="FF0000"/>
                </a:solidFill>
                <a:latin typeface="#9Slide07 IcielNabila" pitchFamily="2" charset="0"/>
                <a:cs typeface="Times New Roman" pitchFamily="18" charset="0"/>
              </a:rPr>
              <a:t>Các</a:t>
            </a:r>
            <a:r>
              <a:rPr lang="en-US" altLang="en-US" sz="2500" b="1" dirty="0">
                <a:solidFill>
                  <a:srgbClr val="FF0000"/>
                </a:solidFill>
                <a:latin typeface="#9Slide07 IcielNabila" pitchFamily="2" charset="0"/>
                <a:cs typeface="Times New Roman" pitchFamily="18" charset="0"/>
              </a:rPr>
              <a:t> </a:t>
            </a:r>
            <a:r>
              <a:rPr lang="en-US" altLang="en-US" sz="2500" b="1" dirty="0" err="1">
                <a:solidFill>
                  <a:srgbClr val="FF0000"/>
                </a:solidFill>
                <a:latin typeface="#9Slide07 IcielNabila" pitchFamily="2" charset="0"/>
                <a:cs typeface="Times New Roman" pitchFamily="18" charset="0"/>
              </a:rPr>
              <a:t>câu</a:t>
            </a:r>
            <a:r>
              <a:rPr lang="en-US" altLang="en-US" sz="2500" b="1" dirty="0">
                <a:solidFill>
                  <a:srgbClr val="FF0000"/>
                </a:solidFill>
                <a:latin typeface="#9Slide07 IcielNabila" pitchFamily="2" charset="0"/>
                <a:cs typeface="Times New Roman" pitchFamily="18" charset="0"/>
              </a:rPr>
              <a:t> </a:t>
            </a:r>
            <a:r>
              <a:rPr lang="en-US" altLang="en-US" sz="2500" b="1" dirty="0" err="1">
                <a:solidFill>
                  <a:srgbClr val="FF0000"/>
                </a:solidFill>
                <a:latin typeface="#9Slide07 IcielNabila" pitchFamily="2" charset="0"/>
                <a:cs typeface="Times New Roman" pitchFamily="18" charset="0"/>
              </a:rPr>
              <a:t>tục</a:t>
            </a:r>
            <a:r>
              <a:rPr lang="en-US" altLang="en-US" sz="2500" b="1" dirty="0">
                <a:solidFill>
                  <a:srgbClr val="FF0000"/>
                </a:solidFill>
                <a:latin typeface="#9Slide07 IcielNabila" pitchFamily="2" charset="0"/>
                <a:cs typeface="Times New Roman" pitchFamily="18" charset="0"/>
              </a:rPr>
              <a:t> </a:t>
            </a:r>
            <a:r>
              <a:rPr lang="en-US" altLang="en-US" sz="2500" b="1" dirty="0" err="1">
                <a:solidFill>
                  <a:srgbClr val="FF0000"/>
                </a:solidFill>
                <a:latin typeface="#9Slide07 IcielNabila" pitchFamily="2" charset="0"/>
                <a:cs typeface="Times New Roman" pitchFamily="18" charset="0"/>
              </a:rPr>
              <a:t>ngữ</a:t>
            </a:r>
            <a:r>
              <a:rPr lang="en-US" altLang="en-US" sz="2500" b="1" dirty="0">
                <a:solidFill>
                  <a:srgbClr val="FF0000"/>
                </a:solidFill>
                <a:latin typeface="#9Slide07 IcielNabila" pitchFamily="2" charset="0"/>
                <a:cs typeface="Times New Roman" pitchFamily="18" charset="0"/>
              </a:rPr>
              <a:t> </a:t>
            </a:r>
            <a:r>
              <a:rPr lang="en-US" altLang="en-US" sz="2500" b="1" dirty="0" err="1">
                <a:solidFill>
                  <a:srgbClr val="FF0000"/>
                </a:solidFill>
                <a:latin typeface="#9Slide07 IcielNabila" pitchFamily="2" charset="0"/>
                <a:cs typeface="Times New Roman" pitchFamily="18" charset="0"/>
              </a:rPr>
              <a:t>khuyên</a:t>
            </a:r>
            <a:r>
              <a:rPr lang="en-US" altLang="en-US" sz="2500" b="1" dirty="0">
                <a:solidFill>
                  <a:srgbClr val="FF0000"/>
                </a:solidFill>
                <a:latin typeface="#9Slide07 IcielNabila" pitchFamily="2" charset="0"/>
                <a:cs typeface="Times New Roman" pitchFamily="18" charset="0"/>
              </a:rPr>
              <a:t> ta </a:t>
            </a:r>
            <a:r>
              <a:rPr lang="en-US" altLang="en-US" sz="2500" b="1" dirty="0" err="1">
                <a:solidFill>
                  <a:srgbClr val="FF0000"/>
                </a:solidFill>
                <a:latin typeface="#9Slide07 IcielNabila" pitchFamily="2" charset="0"/>
                <a:cs typeface="Times New Roman" pitchFamily="18" charset="0"/>
              </a:rPr>
              <a:t>điều</a:t>
            </a:r>
            <a:r>
              <a:rPr lang="en-US" altLang="en-US" sz="2500" b="1" dirty="0">
                <a:solidFill>
                  <a:srgbClr val="FF0000"/>
                </a:solidFill>
                <a:latin typeface="#9Slide07 IcielNabila" pitchFamily="2" charset="0"/>
                <a:cs typeface="Times New Roman" pitchFamily="18" charset="0"/>
              </a:rPr>
              <a:t> </a:t>
            </a:r>
            <a:r>
              <a:rPr lang="en-US" altLang="en-US" sz="2500" b="1" dirty="0" err="1">
                <a:solidFill>
                  <a:srgbClr val="FF0000"/>
                </a:solidFill>
                <a:latin typeface="#9Slide07 IcielNabila" pitchFamily="2" charset="0"/>
                <a:cs typeface="Times New Roman" pitchFamily="18" charset="0"/>
              </a:rPr>
              <a:t>gì</a:t>
            </a:r>
            <a:r>
              <a:rPr lang="en-US" altLang="en-US" sz="2500" b="1" dirty="0">
                <a:solidFill>
                  <a:srgbClr val="FF0000"/>
                </a:solidFill>
                <a:latin typeface="#9Slide07 IcielNabila" pitchFamily="2" charset="0"/>
                <a:cs typeface="Times New Roman" pitchFamily="18" charset="0"/>
              </a:rPr>
              <a:t>?</a:t>
            </a:r>
          </a:p>
        </p:txBody>
      </p:sp>
    </p:spTree>
    <p:extLst>
      <p:ext uri="{BB962C8B-B14F-4D97-AF65-F5344CB8AC3E}">
        <p14:creationId xmlns:p14="http://schemas.microsoft.com/office/powerpoint/2010/main" val="3823228459"/>
      </p:ext>
    </p:extLst>
  </p:cSld>
  <p:clrMapOvr>
    <a:masterClrMapping/>
  </p:clrMapOvr>
  <p:transition spd="slow" advClick="0">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75"/>
                                  </p:iterate>
                                  <p:childTnLst>
                                    <p:set>
                                      <p:cBhvr>
                                        <p:cTn id="6" dur="1" fill="hold">
                                          <p:stCondLst>
                                            <p:cond delay="74"/>
                                          </p:stCondLst>
                                        </p:cTn>
                                        <p:tgtEl>
                                          <p:spTgt spid="6"/>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suction.wav"/>
                                        </p:tgtEl>
                                      </p:cMediaNode>
                                    </p:audio>
                                  </p:subTnLst>
                                </p:cTn>
                              </p:par>
                            </p:childTnLst>
                          </p:cTn>
                        </p:par>
                      </p:childTnLst>
                    </p:cTn>
                  </p:par>
                  <p:par>
                    <p:cTn id="7" fill="hold">
                      <p:stCondLst>
                        <p:cond delay="indefinite"/>
                      </p:stCondLst>
                      <p:childTnLst>
                        <p:par>
                          <p:cTn id="8" fill="hold">
                            <p:stCondLst>
                              <p:cond delay="0"/>
                            </p:stCondLst>
                            <p:childTnLst>
                              <p:par>
                                <p:cTn id="9" presetID="56" presetClass="entr" presetSubtype="0" fill="hold" nodeType="clickEffect">
                                  <p:stCondLst>
                                    <p:cond delay="0"/>
                                  </p:stCondLst>
                                  <p:iterate type="lt">
                                    <p:tmPct val="10000"/>
                                  </p:iterate>
                                  <p:childTnLst>
                                    <p:set>
                                      <p:cBhvr>
                                        <p:cTn id="10" dur="1" fill="hold">
                                          <p:stCondLst>
                                            <p:cond delay="0"/>
                                          </p:stCondLst>
                                        </p:cTn>
                                        <p:tgtEl>
                                          <p:spTgt spid="6">
                                            <p:txEl>
                                              <p:pRg st="0" end="0"/>
                                            </p:txEl>
                                          </p:spTgt>
                                        </p:tgtEl>
                                        <p:attrNameLst>
                                          <p:attrName>style.visibility</p:attrName>
                                        </p:attrNameLst>
                                      </p:cBhvr>
                                      <p:to>
                                        <p:strVal val="visible"/>
                                      </p:to>
                                    </p:set>
                                    <p:anim by="(-#ppt_w*2)" calcmode="lin" valueType="num">
                                      <p:cBhvr rctx="PPT">
                                        <p:cTn id="11" dur="500" autoRev="1" fill="hold">
                                          <p:stCondLst>
                                            <p:cond delay="0"/>
                                          </p:stCondLst>
                                        </p:cTn>
                                        <p:tgtEl>
                                          <p:spTgt spid="6">
                                            <p:txEl>
                                              <p:pRg st="0" end="0"/>
                                            </p:txEl>
                                          </p:spTgt>
                                        </p:tgtEl>
                                        <p:attrNameLst>
                                          <p:attrName>ppt_w</p:attrName>
                                        </p:attrNameLst>
                                      </p:cBhvr>
                                    </p:anim>
                                    <p:anim by="(#ppt_w*0.50)" calcmode="lin" valueType="num">
                                      <p:cBhvr>
                                        <p:cTn id="12" dur="500" decel="50000" autoRev="1" fill="hold">
                                          <p:stCondLst>
                                            <p:cond delay="0"/>
                                          </p:stCondLst>
                                        </p:cTn>
                                        <p:tgtEl>
                                          <p:spTgt spid="6">
                                            <p:txEl>
                                              <p:pRg st="0" end="0"/>
                                            </p:txEl>
                                          </p:spTgt>
                                        </p:tgtEl>
                                        <p:attrNameLst>
                                          <p:attrName>ppt_x</p:attrName>
                                        </p:attrNameLst>
                                      </p:cBhvr>
                                    </p:anim>
                                    <p:anim from="(-#ppt_h/2)" to="(#ppt_y)" calcmode="lin" valueType="num">
                                      <p:cBhvr>
                                        <p:cTn id="13" dur="1000" fill="hold">
                                          <p:stCondLst>
                                            <p:cond delay="0"/>
                                          </p:stCondLst>
                                        </p:cTn>
                                        <p:tgtEl>
                                          <p:spTgt spid="6">
                                            <p:txEl>
                                              <p:pRg st="0" end="0"/>
                                            </p:txEl>
                                          </p:spTgt>
                                        </p:tgtEl>
                                        <p:attrNameLst>
                                          <p:attrName>ppt_y</p:attrName>
                                        </p:attrNameLst>
                                      </p:cBhvr>
                                    </p:anim>
                                    <p:animRot by="21600000">
                                      <p:cBhvr>
                                        <p:cTn id="14" dur="1000" fill="hold">
                                          <p:stCondLst>
                                            <p:cond delay="0"/>
                                          </p:stCondLst>
                                        </p:cTn>
                                        <p:tgtEl>
                                          <p:spTgt spid="6">
                                            <p:txEl>
                                              <p:pRg st="0" end="0"/>
                                            </p:txEl>
                                          </p:spTgt>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iterate type="lt">
                                    <p:tmAbs val="75"/>
                                  </p:iterate>
                                  <p:childTnLst>
                                    <p:set>
                                      <p:cBhvr>
                                        <p:cTn id="18" dur="1" fill="hold">
                                          <p:stCondLst>
                                            <p:cond delay="74"/>
                                          </p:stCondLst>
                                        </p:cTn>
                                        <p:tgtEl>
                                          <p:spTgt spid="5"/>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3" name="suction.wav"/>
                                        </p:tgtEl>
                                      </p:cMediaNode>
                                    </p:audio>
                                  </p:subTnLst>
                                </p:cTn>
                              </p:par>
                            </p:childTnLst>
                          </p:cTn>
                        </p:par>
                      </p:childTnLst>
                    </p:cTn>
                  </p:par>
                  <p:par>
                    <p:cTn id="19" fill="hold">
                      <p:stCondLst>
                        <p:cond delay="indefinite"/>
                      </p:stCondLst>
                      <p:childTnLst>
                        <p:par>
                          <p:cTn id="20" fill="hold">
                            <p:stCondLst>
                              <p:cond delay="0"/>
                            </p:stCondLst>
                            <p:childTnLst>
                              <p:par>
                                <p:cTn id="21" presetID="30" presetClass="entr" presetSubtype="0" fill="hold" nodeType="click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animEffect transition="in" filter="fade">
                                      <p:cBhvr>
                                        <p:cTn id="23" dur="800" decel="100000"/>
                                        <p:tgtEl>
                                          <p:spTgt spid="5">
                                            <p:txEl>
                                              <p:pRg st="1" end="1"/>
                                            </p:txEl>
                                          </p:spTgt>
                                        </p:tgtEl>
                                      </p:cBhvr>
                                    </p:animEffect>
                                    <p:anim calcmode="lin" valueType="num">
                                      <p:cBhvr>
                                        <p:cTn id="24" dur="800" decel="100000" fill="hold"/>
                                        <p:tgtEl>
                                          <p:spTgt spid="5">
                                            <p:txEl>
                                              <p:pRg st="1" end="1"/>
                                            </p:txEl>
                                          </p:spTgt>
                                        </p:tgtEl>
                                        <p:attrNameLst>
                                          <p:attrName>style.rotation</p:attrName>
                                        </p:attrNameLst>
                                      </p:cBhvr>
                                      <p:tavLst>
                                        <p:tav tm="0">
                                          <p:val>
                                            <p:fltVal val="-90"/>
                                          </p:val>
                                        </p:tav>
                                        <p:tav tm="100000">
                                          <p:val>
                                            <p:fltVal val="0"/>
                                          </p:val>
                                        </p:tav>
                                      </p:tavLst>
                                    </p:anim>
                                    <p:anim calcmode="lin" valueType="num">
                                      <p:cBhvr>
                                        <p:cTn id="25" dur="800" decel="100000" fill="hold"/>
                                        <p:tgtEl>
                                          <p:spTgt spid="5">
                                            <p:txEl>
                                              <p:pRg st="1" end="1"/>
                                            </p:txEl>
                                          </p:spTgt>
                                        </p:tgtEl>
                                        <p:attrNameLst>
                                          <p:attrName>ppt_x</p:attrName>
                                        </p:attrNameLst>
                                      </p:cBhvr>
                                      <p:tavLst>
                                        <p:tav tm="0">
                                          <p:val>
                                            <p:strVal val="#ppt_x+0.4"/>
                                          </p:val>
                                        </p:tav>
                                        <p:tav tm="100000">
                                          <p:val>
                                            <p:strVal val="#ppt_x-0.05"/>
                                          </p:val>
                                        </p:tav>
                                      </p:tavLst>
                                    </p:anim>
                                    <p:anim calcmode="lin" valueType="num">
                                      <p:cBhvr>
                                        <p:cTn id="26" dur="800" decel="100000" fill="hold"/>
                                        <p:tgtEl>
                                          <p:spTgt spid="5">
                                            <p:txEl>
                                              <p:pRg st="1" end="1"/>
                                            </p:txEl>
                                          </p:spTgt>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5">
                                            <p:txEl>
                                              <p:pRg st="1" end="1"/>
                                            </p:txEl>
                                          </p:spTgt>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5">
                                            <p:txEl>
                                              <p:pRg st="1" end="1"/>
                                            </p:txEl>
                                          </p:spTgt>
                                        </p:tgtEl>
                                        <p:attrNameLst>
                                          <p:attrName>ppt_y</p:attrName>
                                        </p:attrNameLst>
                                      </p:cBhvr>
                                      <p:tavLst>
                                        <p:tav tm="0">
                                          <p:val>
                                            <p:strVal val="#ppt_y+0.1"/>
                                          </p:val>
                                        </p:tav>
                                        <p:tav tm="100000">
                                          <p:val>
                                            <p:strVal val="#ppt_y"/>
                                          </p:val>
                                        </p:tav>
                                      </p:tavLst>
                                    </p:anim>
                                  </p:childTnLst>
                                </p:cTn>
                              </p:par>
                              <p:par>
                                <p:cTn id="29" presetID="30" presetClass="entr" presetSubtype="0" fill="hold" nodeType="withEffect">
                                  <p:stCondLst>
                                    <p:cond delay="0"/>
                                  </p:stCondLst>
                                  <p:childTnLst>
                                    <p:set>
                                      <p:cBhvr>
                                        <p:cTn id="30" dur="1" fill="hold">
                                          <p:stCondLst>
                                            <p:cond delay="0"/>
                                          </p:stCondLst>
                                        </p:cTn>
                                        <p:tgtEl>
                                          <p:spTgt spid="5">
                                            <p:txEl>
                                              <p:pRg st="2" end="2"/>
                                            </p:txEl>
                                          </p:spTgt>
                                        </p:tgtEl>
                                        <p:attrNameLst>
                                          <p:attrName>style.visibility</p:attrName>
                                        </p:attrNameLst>
                                      </p:cBhvr>
                                      <p:to>
                                        <p:strVal val="visible"/>
                                      </p:to>
                                    </p:set>
                                    <p:animEffect transition="in" filter="fade">
                                      <p:cBhvr>
                                        <p:cTn id="31" dur="800" decel="100000"/>
                                        <p:tgtEl>
                                          <p:spTgt spid="5">
                                            <p:txEl>
                                              <p:pRg st="2" end="2"/>
                                            </p:txEl>
                                          </p:spTgt>
                                        </p:tgtEl>
                                      </p:cBhvr>
                                    </p:animEffect>
                                    <p:anim calcmode="lin" valueType="num">
                                      <p:cBhvr>
                                        <p:cTn id="32" dur="800" decel="100000" fill="hold"/>
                                        <p:tgtEl>
                                          <p:spTgt spid="5">
                                            <p:txEl>
                                              <p:pRg st="2" end="2"/>
                                            </p:txEl>
                                          </p:spTgt>
                                        </p:tgtEl>
                                        <p:attrNameLst>
                                          <p:attrName>style.rotation</p:attrName>
                                        </p:attrNameLst>
                                      </p:cBhvr>
                                      <p:tavLst>
                                        <p:tav tm="0">
                                          <p:val>
                                            <p:fltVal val="-90"/>
                                          </p:val>
                                        </p:tav>
                                        <p:tav tm="100000">
                                          <p:val>
                                            <p:fltVal val="0"/>
                                          </p:val>
                                        </p:tav>
                                      </p:tavLst>
                                    </p:anim>
                                    <p:anim calcmode="lin" valueType="num">
                                      <p:cBhvr>
                                        <p:cTn id="33" dur="800" decel="100000" fill="hold"/>
                                        <p:tgtEl>
                                          <p:spTgt spid="5">
                                            <p:txEl>
                                              <p:pRg st="2" end="2"/>
                                            </p:txEl>
                                          </p:spTgt>
                                        </p:tgtEl>
                                        <p:attrNameLst>
                                          <p:attrName>ppt_x</p:attrName>
                                        </p:attrNameLst>
                                      </p:cBhvr>
                                      <p:tavLst>
                                        <p:tav tm="0">
                                          <p:val>
                                            <p:strVal val="#ppt_x+0.4"/>
                                          </p:val>
                                        </p:tav>
                                        <p:tav tm="100000">
                                          <p:val>
                                            <p:strVal val="#ppt_x-0.05"/>
                                          </p:val>
                                        </p:tav>
                                      </p:tavLst>
                                    </p:anim>
                                    <p:anim calcmode="lin" valueType="num">
                                      <p:cBhvr>
                                        <p:cTn id="34" dur="800" decel="100000" fill="hold"/>
                                        <p:tgtEl>
                                          <p:spTgt spid="5">
                                            <p:txEl>
                                              <p:pRg st="2" end="2"/>
                                            </p:txEl>
                                          </p:spTgt>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5">
                                            <p:txEl>
                                              <p:pRg st="2" end="2"/>
                                            </p:txEl>
                                          </p:spTgt>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5">
                                            <p:txEl>
                                              <p:pRg st="2" end="2"/>
                                            </p:txEl>
                                          </p:spTgt>
                                        </p:tgtEl>
                                        <p:attrNameLst>
                                          <p:attrName>ppt_y</p:attrName>
                                        </p:attrNameLst>
                                      </p:cBhvr>
                                      <p:tavLst>
                                        <p:tav tm="0">
                                          <p:val>
                                            <p:strVal val="#ppt_y+0.1"/>
                                          </p:val>
                                        </p:tav>
                                        <p:tav tm="100000">
                                          <p:val>
                                            <p:strVal val="#ppt_y"/>
                                          </p:val>
                                        </p:tav>
                                      </p:tavLst>
                                    </p:anim>
                                  </p:childTnLst>
                                </p:cTn>
                              </p:par>
                              <p:par>
                                <p:cTn id="37" presetID="30" presetClass="entr" presetSubtype="0" fill="hold" nodeType="withEffect">
                                  <p:stCondLst>
                                    <p:cond delay="0"/>
                                  </p:stCondLst>
                                  <p:childTnLst>
                                    <p:set>
                                      <p:cBhvr>
                                        <p:cTn id="38" dur="1" fill="hold">
                                          <p:stCondLst>
                                            <p:cond delay="0"/>
                                          </p:stCondLst>
                                        </p:cTn>
                                        <p:tgtEl>
                                          <p:spTgt spid="5">
                                            <p:txEl>
                                              <p:pRg st="3" end="3"/>
                                            </p:txEl>
                                          </p:spTgt>
                                        </p:tgtEl>
                                        <p:attrNameLst>
                                          <p:attrName>style.visibility</p:attrName>
                                        </p:attrNameLst>
                                      </p:cBhvr>
                                      <p:to>
                                        <p:strVal val="visible"/>
                                      </p:to>
                                    </p:set>
                                    <p:animEffect transition="in" filter="fade">
                                      <p:cBhvr>
                                        <p:cTn id="39" dur="800" decel="100000"/>
                                        <p:tgtEl>
                                          <p:spTgt spid="5">
                                            <p:txEl>
                                              <p:pRg st="3" end="3"/>
                                            </p:txEl>
                                          </p:spTgt>
                                        </p:tgtEl>
                                      </p:cBhvr>
                                    </p:animEffect>
                                    <p:anim calcmode="lin" valueType="num">
                                      <p:cBhvr>
                                        <p:cTn id="40" dur="800" decel="100000" fill="hold"/>
                                        <p:tgtEl>
                                          <p:spTgt spid="5">
                                            <p:txEl>
                                              <p:pRg st="3" end="3"/>
                                            </p:txEl>
                                          </p:spTgt>
                                        </p:tgtEl>
                                        <p:attrNameLst>
                                          <p:attrName>style.rotation</p:attrName>
                                        </p:attrNameLst>
                                      </p:cBhvr>
                                      <p:tavLst>
                                        <p:tav tm="0">
                                          <p:val>
                                            <p:fltVal val="-90"/>
                                          </p:val>
                                        </p:tav>
                                        <p:tav tm="100000">
                                          <p:val>
                                            <p:fltVal val="0"/>
                                          </p:val>
                                        </p:tav>
                                      </p:tavLst>
                                    </p:anim>
                                    <p:anim calcmode="lin" valueType="num">
                                      <p:cBhvr>
                                        <p:cTn id="41" dur="800" decel="100000" fill="hold"/>
                                        <p:tgtEl>
                                          <p:spTgt spid="5">
                                            <p:txEl>
                                              <p:pRg st="3" end="3"/>
                                            </p:txEl>
                                          </p:spTgt>
                                        </p:tgtEl>
                                        <p:attrNameLst>
                                          <p:attrName>ppt_x</p:attrName>
                                        </p:attrNameLst>
                                      </p:cBhvr>
                                      <p:tavLst>
                                        <p:tav tm="0">
                                          <p:val>
                                            <p:strVal val="#ppt_x+0.4"/>
                                          </p:val>
                                        </p:tav>
                                        <p:tav tm="100000">
                                          <p:val>
                                            <p:strVal val="#ppt_x-0.05"/>
                                          </p:val>
                                        </p:tav>
                                      </p:tavLst>
                                    </p:anim>
                                    <p:anim calcmode="lin" valueType="num">
                                      <p:cBhvr>
                                        <p:cTn id="42" dur="800" decel="100000" fill="hold"/>
                                        <p:tgtEl>
                                          <p:spTgt spid="5">
                                            <p:txEl>
                                              <p:pRg st="3" end="3"/>
                                            </p:txEl>
                                          </p:spTgt>
                                        </p:tgtEl>
                                        <p:attrNameLst>
                                          <p:attrName>ppt_y</p:attrName>
                                        </p:attrNameLst>
                                      </p:cBhvr>
                                      <p:tavLst>
                                        <p:tav tm="0">
                                          <p:val>
                                            <p:strVal val="#ppt_y-0.4"/>
                                          </p:val>
                                        </p:tav>
                                        <p:tav tm="100000">
                                          <p:val>
                                            <p:strVal val="#ppt_y+0.1"/>
                                          </p:val>
                                        </p:tav>
                                      </p:tavLst>
                                    </p:anim>
                                    <p:anim calcmode="lin" valueType="num">
                                      <p:cBhvr>
                                        <p:cTn id="43" dur="200" accel="100000" fill="hold">
                                          <p:stCondLst>
                                            <p:cond delay="800"/>
                                          </p:stCondLst>
                                        </p:cTn>
                                        <p:tgtEl>
                                          <p:spTgt spid="5">
                                            <p:txEl>
                                              <p:pRg st="3" end="3"/>
                                            </p:txEl>
                                          </p:spTgt>
                                        </p:tgtEl>
                                        <p:attrNameLst>
                                          <p:attrName>ppt_x</p:attrName>
                                        </p:attrNameLst>
                                      </p:cBhvr>
                                      <p:tavLst>
                                        <p:tav tm="0">
                                          <p:val>
                                            <p:strVal val="#ppt_x-0.05"/>
                                          </p:val>
                                        </p:tav>
                                        <p:tav tm="100000">
                                          <p:val>
                                            <p:strVal val="#ppt_x"/>
                                          </p:val>
                                        </p:tav>
                                      </p:tavLst>
                                    </p:anim>
                                    <p:anim calcmode="lin" valueType="num">
                                      <p:cBhvr>
                                        <p:cTn id="44" dur="200" accel="100000" fill="hold">
                                          <p:stCondLst>
                                            <p:cond delay="800"/>
                                          </p:stCondLst>
                                        </p:cTn>
                                        <p:tgtEl>
                                          <p:spTgt spid="5">
                                            <p:txEl>
                                              <p:pRg st="3" end="3"/>
                                            </p:txEl>
                                          </p:spTgt>
                                        </p:tgtEl>
                                        <p:attrNameLst>
                                          <p:attrName>ppt_y</p:attrName>
                                        </p:attrNameLst>
                                      </p:cBhvr>
                                      <p:tavLst>
                                        <p:tav tm="0">
                                          <p:val>
                                            <p:strVal val="#ppt_y+0.1"/>
                                          </p:val>
                                        </p:tav>
                                        <p:tav tm="100000">
                                          <p:val>
                                            <p:strVal val="#ppt_y"/>
                                          </p:val>
                                        </p:tav>
                                      </p:tavLst>
                                    </p:anim>
                                  </p:childTnLst>
                                </p:cTn>
                              </p:par>
                              <p:par>
                                <p:cTn id="45" presetID="30" presetClass="entr" presetSubtype="0" fill="hold" nodeType="withEffect">
                                  <p:stCondLst>
                                    <p:cond delay="0"/>
                                  </p:stCondLst>
                                  <p:childTnLst>
                                    <p:set>
                                      <p:cBhvr>
                                        <p:cTn id="46" dur="1" fill="hold">
                                          <p:stCondLst>
                                            <p:cond delay="0"/>
                                          </p:stCondLst>
                                        </p:cTn>
                                        <p:tgtEl>
                                          <p:spTgt spid="5">
                                            <p:txEl>
                                              <p:pRg st="4" end="4"/>
                                            </p:txEl>
                                          </p:spTgt>
                                        </p:tgtEl>
                                        <p:attrNameLst>
                                          <p:attrName>style.visibility</p:attrName>
                                        </p:attrNameLst>
                                      </p:cBhvr>
                                      <p:to>
                                        <p:strVal val="visible"/>
                                      </p:to>
                                    </p:set>
                                    <p:animEffect transition="in" filter="fade">
                                      <p:cBhvr>
                                        <p:cTn id="47" dur="800" decel="100000"/>
                                        <p:tgtEl>
                                          <p:spTgt spid="5">
                                            <p:txEl>
                                              <p:pRg st="4" end="4"/>
                                            </p:txEl>
                                          </p:spTgt>
                                        </p:tgtEl>
                                      </p:cBhvr>
                                    </p:animEffect>
                                    <p:anim calcmode="lin" valueType="num">
                                      <p:cBhvr>
                                        <p:cTn id="48" dur="800" decel="100000" fill="hold"/>
                                        <p:tgtEl>
                                          <p:spTgt spid="5">
                                            <p:txEl>
                                              <p:pRg st="4" end="4"/>
                                            </p:txEl>
                                          </p:spTgt>
                                        </p:tgtEl>
                                        <p:attrNameLst>
                                          <p:attrName>style.rotation</p:attrName>
                                        </p:attrNameLst>
                                      </p:cBhvr>
                                      <p:tavLst>
                                        <p:tav tm="0">
                                          <p:val>
                                            <p:fltVal val="-90"/>
                                          </p:val>
                                        </p:tav>
                                        <p:tav tm="100000">
                                          <p:val>
                                            <p:fltVal val="0"/>
                                          </p:val>
                                        </p:tav>
                                      </p:tavLst>
                                    </p:anim>
                                    <p:anim calcmode="lin" valueType="num">
                                      <p:cBhvr>
                                        <p:cTn id="49" dur="800" decel="100000" fill="hold"/>
                                        <p:tgtEl>
                                          <p:spTgt spid="5">
                                            <p:txEl>
                                              <p:pRg st="4" end="4"/>
                                            </p:txEl>
                                          </p:spTgt>
                                        </p:tgtEl>
                                        <p:attrNameLst>
                                          <p:attrName>ppt_x</p:attrName>
                                        </p:attrNameLst>
                                      </p:cBhvr>
                                      <p:tavLst>
                                        <p:tav tm="0">
                                          <p:val>
                                            <p:strVal val="#ppt_x+0.4"/>
                                          </p:val>
                                        </p:tav>
                                        <p:tav tm="100000">
                                          <p:val>
                                            <p:strVal val="#ppt_x-0.05"/>
                                          </p:val>
                                        </p:tav>
                                      </p:tavLst>
                                    </p:anim>
                                    <p:anim calcmode="lin" valueType="num">
                                      <p:cBhvr>
                                        <p:cTn id="50" dur="800" decel="100000" fill="hold"/>
                                        <p:tgtEl>
                                          <p:spTgt spid="5">
                                            <p:txEl>
                                              <p:pRg st="4" end="4"/>
                                            </p:txEl>
                                          </p:spTgt>
                                        </p:tgtEl>
                                        <p:attrNameLst>
                                          <p:attrName>ppt_y</p:attrName>
                                        </p:attrNameLst>
                                      </p:cBhvr>
                                      <p:tavLst>
                                        <p:tav tm="0">
                                          <p:val>
                                            <p:strVal val="#ppt_y-0.4"/>
                                          </p:val>
                                        </p:tav>
                                        <p:tav tm="100000">
                                          <p:val>
                                            <p:strVal val="#ppt_y+0.1"/>
                                          </p:val>
                                        </p:tav>
                                      </p:tavLst>
                                    </p:anim>
                                    <p:anim calcmode="lin" valueType="num">
                                      <p:cBhvr>
                                        <p:cTn id="51" dur="200" accel="100000" fill="hold">
                                          <p:stCondLst>
                                            <p:cond delay="800"/>
                                          </p:stCondLst>
                                        </p:cTn>
                                        <p:tgtEl>
                                          <p:spTgt spid="5">
                                            <p:txEl>
                                              <p:pRg st="4" end="4"/>
                                            </p:txEl>
                                          </p:spTgt>
                                        </p:tgtEl>
                                        <p:attrNameLst>
                                          <p:attrName>ppt_x</p:attrName>
                                        </p:attrNameLst>
                                      </p:cBhvr>
                                      <p:tavLst>
                                        <p:tav tm="0">
                                          <p:val>
                                            <p:strVal val="#ppt_x-0.05"/>
                                          </p:val>
                                        </p:tav>
                                        <p:tav tm="100000">
                                          <p:val>
                                            <p:strVal val="#ppt_x"/>
                                          </p:val>
                                        </p:tav>
                                      </p:tavLst>
                                    </p:anim>
                                    <p:anim calcmode="lin" valueType="num">
                                      <p:cBhvr>
                                        <p:cTn id="52" dur="200" accel="100000" fill="hold">
                                          <p:stCondLst>
                                            <p:cond delay="800"/>
                                          </p:stCondLst>
                                        </p:cTn>
                                        <p:tgtEl>
                                          <p:spTgt spid="5">
                                            <p:txEl>
                                              <p:pRg st="4" end="4"/>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utoUpdateAnimBg="0"/>
      <p:bldP spid="6" grpId="0" animBg="1"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
            <a:extLst>
              <a:ext uri="{FF2B5EF4-FFF2-40B4-BE49-F238E27FC236}">
                <a16:creationId xmlns:a16="http://schemas.microsoft.com/office/drawing/2014/main" id="{795FED31-F8A1-49C0-9CF2-4A51F351BBD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
        <p:nvSpPr>
          <p:cNvPr id="4" name="直角上箭头 3"/>
          <p:cNvSpPr/>
          <p:nvPr/>
        </p:nvSpPr>
        <p:spPr bwMode="auto">
          <a:xfrm rot="20333035">
            <a:off x="6518870" y="2835498"/>
            <a:ext cx="1799645" cy="1799645"/>
          </a:xfrm>
          <a:prstGeom prst="bentUpArrow">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12" tIns="45706" rIns="91412" bIns="45706" numCol="1" rtlCol="0" anchor="t" anchorCtr="0" compatLnSpc="1">
            <a:prstTxWarp prst="textNoShape">
              <a:avLst/>
            </a:prstTxWarp>
          </a:bodyPr>
          <a:lstStyle/>
          <a:p>
            <a:pPr defTabSz="914126" fontAlgn="base">
              <a:spcBef>
                <a:spcPct val="0"/>
              </a:spcBef>
              <a:spcAft>
                <a:spcPct val="0"/>
              </a:spcAft>
            </a:pPr>
            <a:endParaRPr lang="zh-CN" altLang="en-US" sz="1799" b="1">
              <a:solidFill>
                <a:schemeClr val="tx1"/>
              </a:solidFill>
              <a:latin typeface="Arial" pitchFamily="34" charset="0"/>
              <a:ea typeface="微软雅黑" pitchFamily="34" charset="-122"/>
            </a:endParaRPr>
          </a:p>
        </p:txBody>
      </p:sp>
      <p:sp>
        <p:nvSpPr>
          <p:cNvPr id="5" name="直角上箭头 4"/>
          <p:cNvSpPr/>
          <p:nvPr/>
        </p:nvSpPr>
        <p:spPr bwMode="auto">
          <a:xfrm rot="10353029">
            <a:off x="680768" y="663036"/>
            <a:ext cx="1799645" cy="1799645"/>
          </a:xfrm>
          <a:prstGeom prst="bentUpArrow">
            <a:avLst/>
          </a:prstGeom>
          <a:ln>
            <a:headEnd type="none" w="med" len="med"/>
            <a:tailEnd type="none" w="med" len="med"/>
          </a:ln>
        </p:spPr>
        <p:style>
          <a:lnRef idx="3">
            <a:schemeClr val="lt1"/>
          </a:lnRef>
          <a:fillRef idx="1">
            <a:schemeClr val="accent1"/>
          </a:fillRef>
          <a:effectRef idx="1">
            <a:schemeClr val="accent1"/>
          </a:effectRef>
          <a:fontRef idx="minor">
            <a:schemeClr val="lt1"/>
          </a:fontRef>
        </p:style>
        <p:txBody>
          <a:bodyPr vert="horz" wrap="square" lIns="91412" tIns="45706" rIns="91412" bIns="45706" numCol="1" rtlCol="0" anchor="t" anchorCtr="0" compatLnSpc="1">
            <a:prstTxWarp prst="textNoShape">
              <a:avLst/>
            </a:prstTxWarp>
          </a:bodyPr>
          <a:lstStyle/>
          <a:p>
            <a:pPr defTabSz="914126" fontAlgn="base">
              <a:spcBef>
                <a:spcPct val="0"/>
              </a:spcBef>
              <a:spcAft>
                <a:spcPct val="0"/>
              </a:spcAft>
            </a:pPr>
            <a:endParaRPr lang="zh-CN" altLang="en-US" sz="1799"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Arial" pitchFamily="34" charset="0"/>
              <a:ea typeface="微软雅黑" pitchFamily="34" charset="-122"/>
            </a:endParaRPr>
          </a:p>
        </p:txBody>
      </p:sp>
      <p:pic>
        <p:nvPicPr>
          <p:cNvPr id="2" name="NGHỊ LỰC PHI THƯỜNG - Truyện cổ tích Việt Nam - Phim hoạt hình - Chuyện cổ tích - Quà tặng cuộc sống">
            <a:hlinkClick r:id="" action="ppaction://media"/>
            <a:extLst>
              <a:ext uri="{FF2B5EF4-FFF2-40B4-BE49-F238E27FC236}">
                <a16:creationId xmlns:a16="http://schemas.microsoft.com/office/drawing/2014/main" id="{B1170769-179C-4894-AE54-393084EC2A3F}"/>
              </a:ext>
            </a:extLst>
          </p:cNvPr>
          <p:cNvPicPr>
            <a:picLocks noChangeAspect="1"/>
          </p:cNvPicPr>
          <p:nvPr>
            <a:videoFile r:link="rId1"/>
            <p:extLst>
              <p:ext uri="{DAA4B4D4-6D71-4841-9C94-3DE7FCFB9230}">
                <p14:media xmlns:p14="http://schemas.microsoft.com/office/powerpoint/2010/main" r:embed="rId2">
                  <p14:trim end="17404.7343"/>
                </p14:media>
              </p:ext>
            </p:extLst>
          </p:nvPr>
        </p:nvPicPr>
        <p:blipFill>
          <a:blip r:embed="rId7"/>
          <a:stretch>
            <a:fillRect/>
          </a:stretch>
        </p:blipFill>
        <p:spPr>
          <a:xfrm>
            <a:off x="1739497" y="1347026"/>
            <a:ext cx="5224285" cy="293866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14" name="AutoShape 149">
            <a:extLst>
              <a:ext uri="{FF2B5EF4-FFF2-40B4-BE49-F238E27FC236}">
                <a16:creationId xmlns:a16="http://schemas.microsoft.com/office/drawing/2014/main" id="{46A4C7CB-5CBF-466C-86BD-FE1D181A3E5F}"/>
              </a:ext>
            </a:extLst>
          </p:cNvPr>
          <p:cNvSpPr>
            <a:spLocks noChangeArrowheads="1"/>
          </p:cNvSpPr>
          <p:nvPr/>
        </p:nvSpPr>
        <p:spPr bwMode="gray">
          <a:xfrm>
            <a:off x="4572000" y="244609"/>
            <a:ext cx="3692906" cy="847817"/>
          </a:xfrm>
          <a:prstGeom prst="roundRect">
            <a:avLst>
              <a:gd name="adj" fmla="val 50000"/>
            </a:avLst>
          </a:prstGeom>
          <a:solidFill>
            <a:schemeClr val="accent4">
              <a:lumMod val="20000"/>
              <a:lumOff val="80000"/>
            </a:schemeClr>
          </a:solidFill>
          <a:ln>
            <a:prstDash val="sysDash"/>
            <a:headEnd/>
            <a:tailEnd/>
          </a:ln>
        </p:spPr>
        <p:style>
          <a:lnRef idx="2">
            <a:schemeClr val="dk1"/>
          </a:lnRef>
          <a:fillRef idx="1">
            <a:schemeClr val="lt1"/>
          </a:fillRef>
          <a:effectRef idx="0">
            <a:schemeClr val="dk1"/>
          </a:effectRef>
          <a:fontRef idx="minor">
            <a:schemeClr val="dk1"/>
          </a:fontRef>
        </p:style>
        <p:txBody>
          <a:bodyPr wrap="none" anchor="ctr"/>
          <a:lstStyle/>
          <a:p>
            <a:pPr algn="ctr"/>
            <a:r>
              <a:rPr lang="en-US" altLang="en-US" sz="2500"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SVN-Ready" panose="02040603050506020204" pitchFamily="18" charset="0"/>
                <a:cs typeface="Times New Roman" pitchFamily="18" charset="0"/>
              </a:rPr>
              <a:t>Nghị</a:t>
            </a:r>
            <a:r>
              <a:rPr lang="en-US" altLang="en-US" sz="25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SVN-Ready" panose="02040603050506020204" pitchFamily="18" charset="0"/>
                <a:cs typeface="Times New Roman" pitchFamily="18" charset="0"/>
              </a:rPr>
              <a:t> </a:t>
            </a:r>
            <a:r>
              <a:rPr lang="en-US" altLang="en-US" sz="2500"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SVN-Ready" panose="02040603050506020204" pitchFamily="18" charset="0"/>
                <a:cs typeface="Times New Roman" pitchFamily="18" charset="0"/>
              </a:rPr>
              <a:t>lực</a:t>
            </a:r>
            <a:r>
              <a:rPr lang="en-US" altLang="en-US" sz="25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SVN-Ready" panose="02040603050506020204" pitchFamily="18" charset="0"/>
                <a:cs typeface="Times New Roman" pitchFamily="18" charset="0"/>
              </a:rPr>
              <a:t> phi </a:t>
            </a:r>
            <a:r>
              <a:rPr lang="en-US" altLang="en-US" sz="2500"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SVN-Ready" panose="02040603050506020204" pitchFamily="18" charset="0"/>
                <a:cs typeface="Times New Roman" pitchFamily="18" charset="0"/>
              </a:rPr>
              <a:t>thường</a:t>
            </a:r>
            <a:endParaRPr lang="en-US" altLang="en-US" sz="25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SVN-Ready" panose="02040603050506020204" pitchFamily="18" charset="0"/>
              <a:cs typeface="Times New Roman" pitchFamily="18" charset="0"/>
            </a:endParaRPr>
          </a:p>
        </p:txBody>
      </p:sp>
    </p:spTree>
    <p:extLst>
      <p:ext uri="{BB962C8B-B14F-4D97-AF65-F5344CB8AC3E}">
        <p14:creationId xmlns:p14="http://schemas.microsoft.com/office/powerpoint/2010/main" val="3885470159"/>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iterate type="lt">
                                    <p:tmAbs val="75"/>
                                  </p:iterate>
                                  <p:childTnLst>
                                    <p:set>
                                      <p:cBhvr>
                                        <p:cTn id="16" dur="1" fill="hold">
                                          <p:stCondLst>
                                            <p:cond delay="74"/>
                                          </p:stCondLst>
                                        </p:cTn>
                                        <p:tgtEl>
                                          <p:spTgt spid="14"/>
                                        </p:tgtEl>
                                        <p:attrNameLst>
                                          <p:attrName>style.visibility</p:attrName>
                                        </p:attrNameLst>
                                      </p:cBhvr>
                                      <p:to>
                                        <p:strVal val="visible"/>
                                      </p:to>
                                    </p:set>
                                  </p:childTnLst>
                                  <p:subTnLst>
                                    <p:audio>
                                      <p:cMediaNode>
                                        <p:cTn display="0" masterRel="sameClick">
                                          <p:stCondLst>
                                            <p:cond evt="begin" delay="0">
                                              <p:tn val="15"/>
                                            </p:cond>
                                          </p:stCondLst>
                                          <p:endCondLst>
                                            <p:cond evt="onStopAudio" delay="0">
                                              <p:tgtEl>
                                                <p:sldTgt/>
                                              </p:tgtEl>
                                            </p:cond>
                                          </p:endCondLst>
                                        </p:cTn>
                                        <p:tgtEl>
                                          <p:sndTgt r:embed="rId5" name="suction.wav"/>
                                        </p:tgtEl>
                                      </p:cMediaNode>
                                    </p:audio>
                                  </p:subTnLst>
                                </p:cTn>
                              </p:par>
                            </p:childTnLst>
                          </p:cTn>
                        </p:par>
                      </p:childTnLst>
                    </p:cTn>
                  </p:par>
                  <p:par>
                    <p:cTn id="17" fill="hold">
                      <p:stCondLst>
                        <p:cond delay="indefinite"/>
                      </p:stCondLst>
                      <p:childTnLst>
                        <p:par>
                          <p:cTn id="18" fill="hold">
                            <p:stCondLst>
                              <p:cond delay="0"/>
                            </p:stCondLst>
                            <p:childTnLst>
                              <p:par>
                                <p:cTn id="19" presetID="56" presetClass="entr" presetSubtype="0" fill="hold" nodeType="clickEffect">
                                  <p:stCondLst>
                                    <p:cond delay="0"/>
                                  </p:stCondLst>
                                  <p:iterate type="lt">
                                    <p:tmPct val="10000"/>
                                  </p:iterate>
                                  <p:childTnLst>
                                    <p:set>
                                      <p:cBhvr>
                                        <p:cTn id="20" dur="1" fill="hold">
                                          <p:stCondLst>
                                            <p:cond delay="0"/>
                                          </p:stCondLst>
                                        </p:cTn>
                                        <p:tgtEl>
                                          <p:spTgt spid="14">
                                            <p:txEl>
                                              <p:pRg st="0" end="0"/>
                                            </p:txEl>
                                          </p:spTgt>
                                        </p:tgtEl>
                                        <p:attrNameLst>
                                          <p:attrName>style.visibility</p:attrName>
                                        </p:attrNameLst>
                                      </p:cBhvr>
                                      <p:to>
                                        <p:strVal val="visible"/>
                                      </p:to>
                                    </p:set>
                                    <p:anim by="(-#ppt_w*2)" calcmode="lin" valueType="num">
                                      <p:cBhvr rctx="PPT">
                                        <p:cTn id="21" dur="500" autoRev="1" fill="hold">
                                          <p:stCondLst>
                                            <p:cond delay="0"/>
                                          </p:stCondLst>
                                        </p:cTn>
                                        <p:tgtEl>
                                          <p:spTgt spid="14">
                                            <p:txEl>
                                              <p:pRg st="0" end="0"/>
                                            </p:txEl>
                                          </p:spTgt>
                                        </p:tgtEl>
                                        <p:attrNameLst>
                                          <p:attrName>ppt_w</p:attrName>
                                        </p:attrNameLst>
                                      </p:cBhvr>
                                    </p:anim>
                                    <p:anim by="(#ppt_w*0.50)" calcmode="lin" valueType="num">
                                      <p:cBhvr>
                                        <p:cTn id="22" dur="500" decel="50000" autoRev="1" fill="hold">
                                          <p:stCondLst>
                                            <p:cond delay="0"/>
                                          </p:stCondLst>
                                        </p:cTn>
                                        <p:tgtEl>
                                          <p:spTgt spid="14">
                                            <p:txEl>
                                              <p:pRg st="0" end="0"/>
                                            </p:txEl>
                                          </p:spTgt>
                                        </p:tgtEl>
                                        <p:attrNameLst>
                                          <p:attrName>ppt_x</p:attrName>
                                        </p:attrNameLst>
                                      </p:cBhvr>
                                    </p:anim>
                                    <p:anim from="(-#ppt_h/2)" to="(#ppt_y)" calcmode="lin" valueType="num">
                                      <p:cBhvr>
                                        <p:cTn id="23" dur="1000" fill="hold">
                                          <p:stCondLst>
                                            <p:cond delay="0"/>
                                          </p:stCondLst>
                                        </p:cTn>
                                        <p:tgtEl>
                                          <p:spTgt spid="14">
                                            <p:txEl>
                                              <p:pRg st="0" end="0"/>
                                            </p:txEl>
                                          </p:spTgt>
                                        </p:tgtEl>
                                        <p:attrNameLst>
                                          <p:attrName>ppt_y</p:attrName>
                                        </p:attrNameLst>
                                      </p:cBhvr>
                                    </p:anim>
                                    <p:animRot by="21600000">
                                      <p:cBhvr>
                                        <p:cTn id="24" dur="1000" fill="hold">
                                          <p:stCondLst>
                                            <p:cond delay="0"/>
                                          </p:stCondLst>
                                        </p:cTn>
                                        <p:tgtEl>
                                          <p:spTgt spid="14">
                                            <p:txEl>
                                              <p:pRg st="0" end="0"/>
                                            </p:txEl>
                                          </p:spTgt>
                                        </p:tgtEl>
                                        <p:attrNameLst>
                                          <p:attrName>r</p:attrName>
                                        </p:attrNameLst>
                                      </p:cBhvr>
                                    </p:animRot>
                                  </p:childTnLst>
                                </p:cTn>
                              </p:par>
                            </p:childTnLst>
                          </p:cTn>
                        </p:par>
                        <p:par>
                          <p:cTn id="25" fill="hold">
                            <p:stCondLst>
                              <p:cond delay="2500"/>
                            </p:stCondLst>
                            <p:childTnLst>
                              <p:par>
                                <p:cTn id="26" presetID="1" presetClass="mediacall" presetSubtype="0" fill="hold" nodeType="afterEffect">
                                  <p:stCondLst>
                                    <p:cond delay="0"/>
                                  </p:stCondLst>
                                  <p:childTnLst>
                                    <p:cmd type="call" cmd="playFrom(0.0)">
                                      <p:cBhvr>
                                        <p:cTn id="27" dur="5923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8" fill="hold" display="0">
                  <p:stCondLst>
                    <p:cond delay="indefinite"/>
                  </p:stCondLst>
                </p:cTn>
                <p:tgtEl>
                  <p:spTgt spid="2"/>
                </p:tgtEl>
              </p:cMediaNode>
            </p:video>
            <p:seq concurrent="1" nextAc="seek">
              <p:cTn id="29" restart="whenNotActive" fill="hold" evtFilter="cancelBubble" nodeType="interactiveSeq">
                <p:stCondLst>
                  <p:cond evt="onClick" delay="0">
                    <p:tgtEl>
                      <p:spTgt spid="2"/>
                    </p:tgtEl>
                  </p:cond>
                </p:stCondLst>
                <p:endSync evt="end" delay="0">
                  <p:rtn val="all"/>
                </p:endSync>
                <p:childTnLst>
                  <p:par>
                    <p:cTn id="30" fill="hold">
                      <p:stCondLst>
                        <p:cond delay="0"/>
                      </p:stCondLst>
                      <p:childTnLst>
                        <p:par>
                          <p:cTn id="31" fill="hold">
                            <p:stCondLst>
                              <p:cond delay="0"/>
                            </p:stCondLst>
                            <p:childTnLst>
                              <p:par>
                                <p:cTn id="32" presetID="2" presetClass="mediacall" presetSubtype="0" fill="hold" nodeType="clickEffect">
                                  <p:stCondLst>
                                    <p:cond delay="0"/>
                                  </p:stCondLst>
                                  <p:childTnLst>
                                    <p:cmd type="call" cmd="togglePause">
                                      <p:cBhvr>
                                        <p:cTn id="33" dur="1" fill="hold"/>
                                        <p:tgtEl>
                                          <p:spTgt spid="2"/>
                                        </p:tgtEl>
                                      </p:cBhvr>
                                    </p:cmd>
                                  </p:childTnLst>
                                </p:cTn>
                              </p:par>
                            </p:childTnLst>
                          </p:cTn>
                        </p:par>
                      </p:childTnLst>
                    </p:cTn>
                  </p:par>
                </p:childTnLst>
              </p:cTn>
              <p:nextCondLst>
                <p:cond evt="onClick" delay="0">
                  <p:tgtEl>
                    <p:spTgt spid="2"/>
                  </p:tgtEl>
                </p:cond>
              </p:nextCondLst>
            </p:seq>
          </p:childTnLst>
        </p:cTn>
      </p:par>
    </p:tnLst>
    <p:bldLst>
      <p:bldP spid="4" grpId="0" animBg="1"/>
      <p:bldP spid="5" grpId="0" animBg="1"/>
      <p:bldP spid="14" grpId="0" animBg="1"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
        <p:nvSpPr>
          <p:cNvPr id="6" name="任意多边形 21">
            <a:extLst>
              <a:ext uri="{FF2B5EF4-FFF2-40B4-BE49-F238E27FC236}">
                <a16:creationId xmlns:a16="http://schemas.microsoft.com/office/drawing/2014/main" id="{E85A5A1A-7EC8-48A9-8DFA-4F2CEC8B7C35}"/>
              </a:ext>
            </a:extLst>
          </p:cNvPr>
          <p:cNvSpPr/>
          <p:nvPr>
            <p:custDataLst>
              <p:tags r:id="rId1"/>
            </p:custDataLst>
          </p:nvPr>
        </p:nvSpPr>
        <p:spPr>
          <a:xfrm>
            <a:off x="4213285" y="1163782"/>
            <a:ext cx="3434424" cy="2042556"/>
          </a:xfrm>
          <a:prstGeom prst="wedgeRoundRectCallout">
            <a:avLst>
              <a:gd name="adj1" fmla="val -62553"/>
              <a:gd name="adj2" fmla="val 35210"/>
              <a:gd name="adj3" fmla="val 16667"/>
            </a:avLst>
          </a:prstGeom>
          <a:solidFill>
            <a:srgbClr val="AAE4E8"/>
          </a:solidFill>
          <a:ln w="38100" cap="flat" cmpd="sng" algn="ctr">
            <a:solidFill>
              <a:srgbClr val="442C4C"/>
            </a:solidFill>
            <a:prstDash val="dashDot"/>
            <a:miter lim="800000"/>
          </a:ln>
          <a:effectLst/>
        </p:spPr>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2500" b="0" i="0" u="none" strike="noStrike" kern="0" cap="none" spc="300" normalizeH="0" baseline="0" noProof="0" dirty="0" err="1">
                <a:ln>
                  <a:noFill/>
                </a:ln>
                <a:effectLst>
                  <a:glow rad="63500">
                    <a:schemeClr val="accent1">
                      <a:satMod val="175000"/>
                      <a:alpha val="40000"/>
                    </a:schemeClr>
                  </a:glow>
                  <a:reflection blurRad="6350" stA="55000" endA="300" endPos="45500" dir="5400000" sy="-100000" algn="bl" rotWithShape="0"/>
                </a:effectLst>
                <a:uLnTx/>
                <a:uFillTx/>
                <a:latin typeface="SVN-Bira" panose="02040603050506020204" pitchFamily="18" charset="0"/>
                <a:ea typeface="华文隶书" panose="02010800040101010101" pitchFamily="2" charset="-122"/>
                <a:cs typeface="Microsoft New Tai Lue" panose="020B0502040204020203" pitchFamily="34" charset="0"/>
              </a:rPr>
              <a:t>Tìm</a:t>
            </a:r>
            <a:r>
              <a:rPr kumimoji="0" lang="en-US" altLang="zh-CN" sz="2500" b="0" i="0" u="none" strike="noStrike" kern="0" cap="none" spc="300" normalizeH="0" noProof="0" dirty="0">
                <a:ln>
                  <a:noFill/>
                </a:ln>
                <a:effectLst>
                  <a:glow rad="63500">
                    <a:schemeClr val="accent1">
                      <a:satMod val="175000"/>
                      <a:alpha val="40000"/>
                    </a:schemeClr>
                  </a:glow>
                  <a:reflection blurRad="6350" stA="55000" endA="300" endPos="45500" dir="5400000" sy="-100000" algn="bl" rotWithShape="0"/>
                </a:effectLst>
                <a:uLnTx/>
                <a:uFillTx/>
                <a:latin typeface="SVN-Bira" panose="02040603050506020204" pitchFamily="18" charset="0"/>
                <a:ea typeface="华文隶书" panose="02010800040101010101" pitchFamily="2" charset="-122"/>
                <a:cs typeface="Microsoft New Tai Lue" panose="020B0502040204020203" pitchFamily="34" charset="0"/>
              </a:rPr>
              <a:t> </a:t>
            </a:r>
            <a:r>
              <a:rPr kumimoji="0" lang="en-US" altLang="zh-CN" sz="2500" b="0" i="0" u="none" strike="noStrike" kern="0" cap="none" spc="300" normalizeH="0" noProof="0" dirty="0" err="1">
                <a:ln>
                  <a:noFill/>
                </a:ln>
                <a:effectLst>
                  <a:glow rad="63500">
                    <a:schemeClr val="accent1">
                      <a:satMod val="175000"/>
                      <a:alpha val="40000"/>
                    </a:schemeClr>
                  </a:glow>
                  <a:reflection blurRad="6350" stA="55000" endA="300" endPos="45500" dir="5400000" sy="-100000" algn="bl" rotWithShape="0"/>
                </a:effectLst>
                <a:uLnTx/>
                <a:uFillTx/>
                <a:latin typeface="SVN-Bira" panose="02040603050506020204" pitchFamily="18" charset="0"/>
                <a:ea typeface="华文隶书" panose="02010800040101010101" pitchFamily="2" charset="-122"/>
                <a:cs typeface="Microsoft New Tai Lue" panose="020B0502040204020203" pitchFamily="34" charset="0"/>
              </a:rPr>
              <a:t>m</a:t>
            </a:r>
            <a:r>
              <a:rPr kumimoji="0" lang="en-US" altLang="zh-CN" sz="2500" b="0" i="0" u="none" strike="noStrike" kern="0" cap="none" spc="300" normalizeH="0" baseline="0" noProof="0" dirty="0" err="1">
                <a:ln>
                  <a:noFill/>
                </a:ln>
                <a:effectLst>
                  <a:glow rad="63500">
                    <a:schemeClr val="accent1">
                      <a:satMod val="175000"/>
                      <a:alpha val="40000"/>
                    </a:schemeClr>
                  </a:glow>
                  <a:reflection blurRad="6350" stA="55000" endA="300" endPos="45500" dir="5400000" sy="-100000" algn="bl" rotWithShape="0"/>
                </a:effectLst>
                <a:uLnTx/>
                <a:uFillTx/>
                <a:latin typeface="SVN-Bira" panose="02040603050506020204" pitchFamily="18" charset="0"/>
                <a:ea typeface="华文隶书" panose="02010800040101010101" pitchFamily="2" charset="-122"/>
                <a:cs typeface="Microsoft New Tai Lue" panose="020B0502040204020203" pitchFamily="34" charset="0"/>
              </a:rPr>
              <a:t>ột</a:t>
            </a:r>
            <a:r>
              <a:rPr kumimoji="0" lang="en-US" altLang="zh-CN" sz="2500" b="0" i="0" u="none" strike="noStrike" kern="0" cap="none" spc="300" normalizeH="0" noProof="0" dirty="0">
                <a:ln>
                  <a:noFill/>
                </a:ln>
                <a:effectLst>
                  <a:glow rad="63500">
                    <a:schemeClr val="accent1">
                      <a:satMod val="175000"/>
                      <a:alpha val="40000"/>
                    </a:schemeClr>
                  </a:glow>
                  <a:reflection blurRad="6350" stA="55000" endA="300" endPos="45500" dir="5400000" sy="-100000" algn="bl" rotWithShape="0"/>
                </a:effectLst>
                <a:uLnTx/>
                <a:uFillTx/>
                <a:latin typeface="SVN-Bira" panose="02040603050506020204" pitchFamily="18" charset="0"/>
                <a:ea typeface="华文隶书" panose="02010800040101010101" pitchFamily="2" charset="-122"/>
                <a:cs typeface="Microsoft New Tai Lue" panose="020B0502040204020203" pitchFamily="34" charset="0"/>
              </a:rPr>
              <a:t> </a:t>
            </a:r>
            <a:r>
              <a:rPr kumimoji="0" lang="en-US" altLang="zh-CN" sz="2500" b="0" i="0" u="none" strike="noStrike" kern="0" cap="none" spc="300" normalizeH="0" noProof="0" dirty="0" err="1">
                <a:ln>
                  <a:noFill/>
                </a:ln>
                <a:effectLst>
                  <a:glow rad="63500">
                    <a:schemeClr val="accent1">
                      <a:satMod val="175000"/>
                      <a:alpha val="40000"/>
                    </a:schemeClr>
                  </a:glow>
                  <a:reflection blurRad="6350" stA="55000" endA="300" endPos="45500" dir="5400000" sy="-100000" algn="bl" rotWithShape="0"/>
                </a:effectLst>
                <a:uLnTx/>
                <a:uFillTx/>
                <a:latin typeface="SVN-Bira" panose="02040603050506020204" pitchFamily="18" charset="0"/>
                <a:ea typeface="华文隶书" panose="02010800040101010101" pitchFamily="2" charset="-122"/>
                <a:cs typeface="Microsoft New Tai Lue" panose="020B0502040204020203" pitchFamily="34" charset="0"/>
              </a:rPr>
              <a:t>số</a:t>
            </a:r>
            <a:r>
              <a:rPr kumimoji="0" lang="en-US" altLang="zh-CN" sz="2500" b="0" i="0" u="none" strike="noStrike" kern="0" cap="none" spc="300" normalizeH="0" noProof="0" dirty="0">
                <a:ln>
                  <a:noFill/>
                </a:ln>
                <a:effectLst>
                  <a:glow rad="63500">
                    <a:schemeClr val="accent1">
                      <a:satMod val="175000"/>
                      <a:alpha val="40000"/>
                    </a:schemeClr>
                  </a:glow>
                  <a:reflection blurRad="6350" stA="55000" endA="300" endPos="45500" dir="5400000" sy="-100000" algn="bl" rotWithShape="0"/>
                </a:effectLst>
                <a:uLnTx/>
                <a:uFillTx/>
                <a:latin typeface="SVN-Bira" panose="02040603050506020204" pitchFamily="18" charset="0"/>
                <a:ea typeface="华文隶书" panose="02010800040101010101" pitchFamily="2" charset="-122"/>
                <a:cs typeface="Microsoft New Tai Lue" panose="020B0502040204020203" pitchFamily="34" charset="0"/>
              </a:rPr>
              <a:t> </a:t>
            </a:r>
            <a:r>
              <a:rPr kumimoji="0" lang="en-US" altLang="zh-CN" sz="2500" b="0" i="0" u="none" strike="noStrike" kern="0" cap="none" spc="300" normalizeH="0" noProof="0" dirty="0" err="1">
                <a:ln>
                  <a:noFill/>
                </a:ln>
                <a:effectLst>
                  <a:glow rad="63500">
                    <a:schemeClr val="accent1">
                      <a:satMod val="175000"/>
                      <a:alpha val="40000"/>
                    </a:schemeClr>
                  </a:glow>
                  <a:reflection blurRad="6350" stA="55000" endA="300" endPos="45500" dir="5400000" sy="-100000" algn="bl" rotWithShape="0"/>
                </a:effectLst>
                <a:uLnTx/>
                <a:uFillTx/>
                <a:latin typeface="SVN-Bira" panose="02040603050506020204" pitchFamily="18" charset="0"/>
                <a:ea typeface="华文隶书" panose="02010800040101010101" pitchFamily="2" charset="-122"/>
                <a:cs typeface="Microsoft New Tai Lue" panose="020B0502040204020203" pitchFamily="34" charset="0"/>
              </a:rPr>
              <a:t>câu</a:t>
            </a:r>
            <a:r>
              <a:rPr kumimoji="0" lang="en-US" altLang="zh-CN" sz="2500" b="0" i="0" u="none" strike="noStrike" kern="0" cap="none" spc="300" normalizeH="0" noProof="0" dirty="0">
                <a:ln>
                  <a:noFill/>
                </a:ln>
                <a:effectLst>
                  <a:glow rad="63500">
                    <a:schemeClr val="accent1">
                      <a:satMod val="175000"/>
                      <a:alpha val="40000"/>
                    </a:schemeClr>
                  </a:glow>
                  <a:reflection blurRad="6350" stA="55000" endA="300" endPos="45500" dir="5400000" sy="-100000" algn="bl" rotWithShape="0"/>
                </a:effectLst>
                <a:uLnTx/>
                <a:uFillTx/>
                <a:latin typeface="SVN-Bira" panose="02040603050506020204" pitchFamily="18" charset="0"/>
                <a:ea typeface="华文隶书" panose="02010800040101010101" pitchFamily="2" charset="-122"/>
                <a:cs typeface="Microsoft New Tai Lue" panose="020B0502040204020203" pitchFamily="34" charset="0"/>
              </a:rPr>
              <a:t> </a:t>
            </a:r>
            <a:r>
              <a:rPr kumimoji="0" lang="en-US" altLang="zh-CN" sz="2500" b="0" i="0" u="none" strike="noStrike" kern="0" cap="none" spc="300" normalizeH="0" noProof="0" dirty="0" err="1">
                <a:ln>
                  <a:noFill/>
                </a:ln>
                <a:effectLst>
                  <a:glow rad="63500">
                    <a:schemeClr val="accent1">
                      <a:satMod val="175000"/>
                      <a:alpha val="40000"/>
                    </a:schemeClr>
                  </a:glow>
                  <a:reflection blurRad="6350" stA="55000" endA="300" endPos="45500" dir="5400000" sy="-100000" algn="bl" rotWithShape="0"/>
                </a:effectLst>
                <a:uLnTx/>
                <a:uFillTx/>
                <a:latin typeface="SVN-Bira" panose="02040603050506020204" pitchFamily="18" charset="0"/>
                <a:ea typeface="华文隶书" panose="02010800040101010101" pitchFamily="2" charset="-122"/>
                <a:cs typeface="Microsoft New Tai Lue" panose="020B0502040204020203" pitchFamily="34" charset="0"/>
              </a:rPr>
              <a:t>thành</a:t>
            </a:r>
            <a:r>
              <a:rPr kumimoji="0" lang="en-US" altLang="zh-CN" sz="2500" b="0" i="0" u="none" strike="noStrike" kern="0" cap="none" spc="300" normalizeH="0" noProof="0" dirty="0">
                <a:ln>
                  <a:noFill/>
                </a:ln>
                <a:effectLst>
                  <a:glow rad="63500">
                    <a:schemeClr val="accent1">
                      <a:satMod val="175000"/>
                      <a:alpha val="40000"/>
                    </a:schemeClr>
                  </a:glow>
                  <a:reflection blurRad="6350" stA="55000" endA="300" endPos="45500" dir="5400000" sy="-100000" algn="bl" rotWithShape="0"/>
                </a:effectLst>
                <a:uLnTx/>
                <a:uFillTx/>
                <a:latin typeface="SVN-Bira" panose="02040603050506020204" pitchFamily="18" charset="0"/>
                <a:ea typeface="华文隶书" panose="02010800040101010101" pitchFamily="2" charset="-122"/>
                <a:cs typeface="Microsoft New Tai Lue" panose="020B0502040204020203" pitchFamily="34" charset="0"/>
              </a:rPr>
              <a:t> </a:t>
            </a:r>
            <a:r>
              <a:rPr kumimoji="0" lang="en-US" altLang="zh-CN" sz="2500" b="0" i="0" u="none" strike="noStrike" kern="0" cap="none" spc="300" normalizeH="0" noProof="0" dirty="0" err="1">
                <a:ln>
                  <a:noFill/>
                </a:ln>
                <a:effectLst>
                  <a:glow rad="63500">
                    <a:schemeClr val="accent1">
                      <a:satMod val="175000"/>
                      <a:alpha val="40000"/>
                    </a:schemeClr>
                  </a:glow>
                  <a:reflection blurRad="6350" stA="55000" endA="300" endPos="45500" dir="5400000" sy="-100000" algn="bl" rotWithShape="0"/>
                </a:effectLst>
                <a:uLnTx/>
                <a:uFillTx/>
                <a:latin typeface="SVN-Bira" panose="02040603050506020204" pitchFamily="18" charset="0"/>
                <a:ea typeface="华文隶书" panose="02010800040101010101" pitchFamily="2" charset="-122"/>
                <a:cs typeface="Microsoft New Tai Lue" panose="020B0502040204020203" pitchFamily="34" charset="0"/>
              </a:rPr>
              <a:t>ngữ</a:t>
            </a:r>
            <a:r>
              <a:rPr kumimoji="0" lang="en-US" altLang="zh-CN" sz="2500" b="0" i="0" u="none" strike="noStrike" kern="0" cap="none" spc="300" normalizeH="0" noProof="0" dirty="0">
                <a:ln>
                  <a:noFill/>
                </a:ln>
                <a:effectLst>
                  <a:glow rad="63500">
                    <a:schemeClr val="accent1">
                      <a:satMod val="175000"/>
                      <a:alpha val="40000"/>
                    </a:schemeClr>
                  </a:glow>
                  <a:reflection blurRad="6350" stA="55000" endA="300" endPos="45500" dir="5400000" sy="-100000" algn="bl" rotWithShape="0"/>
                </a:effectLst>
                <a:uLnTx/>
                <a:uFillTx/>
                <a:latin typeface="SVN-Bira" panose="02040603050506020204" pitchFamily="18" charset="0"/>
                <a:ea typeface="华文隶书" panose="02010800040101010101" pitchFamily="2" charset="-122"/>
                <a:cs typeface="Microsoft New Tai Lue" panose="020B0502040204020203" pitchFamily="34" charset="0"/>
              </a:rPr>
              <a:t> </a:t>
            </a:r>
            <a:r>
              <a:rPr kumimoji="0" lang="en-US" altLang="zh-CN" sz="2500" b="0" i="0" u="none" strike="noStrike" kern="0" cap="none" spc="300" normalizeH="0" noProof="0" dirty="0" err="1">
                <a:ln>
                  <a:noFill/>
                </a:ln>
                <a:effectLst>
                  <a:glow rad="63500">
                    <a:schemeClr val="accent1">
                      <a:satMod val="175000"/>
                      <a:alpha val="40000"/>
                    </a:schemeClr>
                  </a:glow>
                  <a:reflection blurRad="6350" stA="55000" endA="300" endPos="45500" dir="5400000" sy="-100000" algn="bl" rotWithShape="0"/>
                </a:effectLst>
                <a:uLnTx/>
                <a:uFillTx/>
                <a:latin typeface="SVN-Bira" panose="02040603050506020204" pitchFamily="18" charset="0"/>
                <a:ea typeface="华文隶书" panose="02010800040101010101" pitchFamily="2" charset="-122"/>
                <a:cs typeface="Microsoft New Tai Lue" panose="020B0502040204020203" pitchFamily="34" charset="0"/>
              </a:rPr>
              <a:t>và</a:t>
            </a:r>
            <a:r>
              <a:rPr kumimoji="0" lang="en-US" altLang="zh-CN" sz="2500" b="0" i="0" u="none" strike="noStrike" kern="0" cap="none" spc="300" normalizeH="0" noProof="0" dirty="0">
                <a:ln>
                  <a:noFill/>
                </a:ln>
                <a:effectLst>
                  <a:glow rad="63500">
                    <a:schemeClr val="accent1">
                      <a:satMod val="175000"/>
                      <a:alpha val="40000"/>
                    </a:schemeClr>
                  </a:glow>
                  <a:reflection blurRad="6350" stA="55000" endA="300" endPos="45500" dir="5400000" sy="-100000" algn="bl" rotWithShape="0"/>
                </a:effectLst>
                <a:uLnTx/>
                <a:uFillTx/>
                <a:latin typeface="SVN-Bira" panose="02040603050506020204" pitchFamily="18" charset="0"/>
                <a:ea typeface="华文隶书" panose="02010800040101010101" pitchFamily="2" charset="-122"/>
                <a:cs typeface="Microsoft New Tai Lue" panose="020B0502040204020203" pitchFamily="34" charset="0"/>
              </a:rPr>
              <a:t> </a:t>
            </a:r>
            <a:r>
              <a:rPr kumimoji="0" lang="en-US" altLang="zh-CN" sz="2500" b="0" i="0" u="none" strike="noStrike" kern="0" cap="none" spc="300" normalizeH="0" noProof="0" dirty="0" err="1">
                <a:ln>
                  <a:noFill/>
                </a:ln>
                <a:effectLst>
                  <a:glow rad="63500">
                    <a:schemeClr val="accent1">
                      <a:satMod val="175000"/>
                      <a:alpha val="40000"/>
                    </a:schemeClr>
                  </a:glow>
                  <a:reflection blurRad="6350" stA="55000" endA="300" endPos="45500" dir="5400000" sy="-100000" algn="bl" rotWithShape="0"/>
                </a:effectLst>
                <a:uLnTx/>
                <a:uFillTx/>
                <a:latin typeface="SVN-Bira" panose="02040603050506020204" pitchFamily="18" charset="0"/>
                <a:ea typeface="华文隶书" panose="02010800040101010101" pitchFamily="2" charset="-122"/>
                <a:cs typeface="Microsoft New Tai Lue" panose="020B0502040204020203" pitchFamily="34" charset="0"/>
              </a:rPr>
              <a:t>tục</a:t>
            </a:r>
            <a:r>
              <a:rPr kumimoji="0" lang="en-US" altLang="zh-CN" sz="2500" b="0" i="0" u="none" strike="noStrike" kern="0" cap="none" spc="300" normalizeH="0" noProof="0" dirty="0">
                <a:ln>
                  <a:noFill/>
                </a:ln>
                <a:effectLst>
                  <a:glow rad="63500">
                    <a:schemeClr val="accent1">
                      <a:satMod val="175000"/>
                      <a:alpha val="40000"/>
                    </a:schemeClr>
                  </a:glow>
                  <a:reflection blurRad="6350" stA="55000" endA="300" endPos="45500" dir="5400000" sy="-100000" algn="bl" rotWithShape="0"/>
                </a:effectLst>
                <a:uLnTx/>
                <a:uFillTx/>
                <a:latin typeface="SVN-Bira" panose="02040603050506020204" pitchFamily="18" charset="0"/>
                <a:ea typeface="华文隶书" panose="02010800040101010101" pitchFamily="2" charset="-122"/>
                <a:cs typeface="Microsoft New Tai Lue" panose="020B0502040204020203" pitchFamily="34" charset="0"/>
              </a:rPr>
              <a:t> </a:t>
            </a:r>
            <a:r>
              <a:rPr kumimoji="0" lang="en-US" altLang="zh-CN" sz="2500" b="0" i="0" u="none" strike="noStrike" kern="0" cap="none" spc="300" normalizeH="0" noProof="0" dirty="0" err="1">
                <a:ln>
                  <a:noFill/>
                </a:ln>
                <a:effectLst>
                  <a:glow rad="63500">
                    <a:schemeClr val="accent1">
                      <a:satMod val="175000"/>
                      <a:alpha val="40000"/>
                    </a:schemeClr>
                  </a:glow>
                  <a:reflection blurRad="6350" stA="55000" endA="300" endPos="45500" dir="5400000" sy="-100000" algn="bl" rotWithShape="0"/>
                </a:effectLst>
                <a:uLnTx/>
                <a:uFillTx/>
                <a:latin typeface="SVN-Bira" panose="02040603050506020204" pitchFamily="18" charset="0"/>
                <a:ea typeface="华文隶书" panose="02010800040101010101" pitchFamily="2" charset="-122"/>
                <a:cs typeface="Microsoft New Tai Lue" panose="020B0502040204020203" pitchFamily="34" charset="0"/>
              </a:rPr>
              <a:t>ngữ</a:t>
            </a:r>
            <a:r>
              <a:rPr lang="en-US" altLang="zh-CN" sz="2500" kern="0" spc="300" dirty="0">
                <a:effectLst>
                  <a:glow rad="63500">
                    <a:schemeClr val="accent1">
                      <a:satMod val="175000"/>
                      <a:alpha val="40000"/>
                    </a:schemeClr>
                  </a:glow>
                  <a:reflection blurRad="6350" stA="55000" endA="300" endPos="45500" dir="5400000" sy="-100000" algn="bl" rotWithShape="0"/>
                </a:effectLst>
                <a:latin typeface="SVN-Bira" panose="02040603050506020204" pitchFamily="18" charset="0"/>
                <a:ea typeface="华文隶书" panose="02010800040101010101" pitchFamily="2" charset="-122"/>
                <a:cs typeface="Microsoft New Tai Lue" panose="020B0502040204020203" pitchFamily="34" charset="0"/>
              </a:rPr>
              <a:t> </a:t>
            </a:r>
            <a:r>
              <a:rPr lang="en-US" altLang="zh-CN" sz="2500" kern="0" spc="300" dirty="0" err="1">
                <a:effectLst>
                  <a:glow rad="63500">
                    <a:schemeClr val="accent1">
                      <a:satMod val="175000"/>
                      <a:alpha val="40000"/>
                    </a:schemeClr>
                  </a:glow>
                  <a:reflection blurRad="6350" stA="55000" endA="300" endPos="45500" dir="5400000" sy="-100000" algn="bl" rotWithShape="0"/>
                </a:effectLst>
                <a:latin typeface="SVN-Bira" panose="02040603050506020204" pitchFamily="18" charset="0"/>
                <a:ea typeface="华文隶书" panose="02010800040101010101" pitchFamily="2" charset="-122"/>
                <a:cs typeface="Microsoft New Tai Lue" panose="020B0502040204020203" pitchFamily="34" charset="0"/>
              </a:rPr>
              <a:t>thuộc</a:t>
            </a:r>
            <a:r>
              <a:rPr lang="en-US" altLang="zh-CN" sz="2500" kern="0" spc="300" dirty="0">
                <a:effectLst>
                  <a:glow rad="63500">
                    <a:schemeClr val="accent1">
                      <a:satMod val="175000"/>
                      <a:alpha val="40000"/>
                    </a:schemeClr>
                  </a:glow>
                  <a:reflection blurRad="6350" stA="55000" endA="300" endPos="45500" dir="5400000" sy="-100000" algn="bl" rotWithShape="0"/>
                </a:effectLst>
                <a:latin typeface="SVN-Bira" panose="02040603050506020204" pitchFamily="18" charset="0"/>
                <a:ea typeface="华文隶书" panose="02010800040101010101" pitchFamily="2" charset="-122"/>
                <a:cs typeface="Microsoft New Tai Lue" panose="020B0502040204020203" pitchFamily="34" charset="0"/>
              </a:rPr>
              <a:t> </a:t>
            </a:r>
            <a:r>
              <a:rPr lang="en-US" altLang="zh-CN" sz="2500" kern="0" spc="300" dirty="0" err="1">
                <a:effectLst>
                  <a:glow rad="63500">
                    <a:schemeClr val="accent1">
                      <a:satMod val="175000"/>
                      <a:alpha val="40000"/>
                    </a:schemeClr>
                  </a:glow>
                  <a:reflection blurRad="6350" stA="55000" endA="300" endPos="45500" dir="5400000" sy="-100000" algn="bl" rotWithShape="0"/>
                </a:effectLst>
                <a:latin typeface="SVN-Bira" panose="02040603050506020204" pitchFamily="18" charset="0"/>
                <a:ea typeface="华文隶书" panose="02010800040101010101" pitchFamily="2" charset="-122"/>
                <a:cs typeface="Microsoft New Tai Lue" panose="020B0502040204020203" pitchFamily="34" charset="0"/>
              </a:rPr>
              <a:t>củ</a:t>
            </a:r>
            <a:r>
              <a:rPr lang="en-US" altLang="zh-CN" sz="2500" kern="0" spc="300" dirty="0">
                <a:effectLst>
                  <a:glow rad="63500">
                    <a:schemeClr val="accent1">
                      <a:satMod val="175000"/>
                      <a:alpha val="40000"/>
                    </a:schemeClr>
                  </a:glow>
                  <a:reflection blurRad="6350" stA="55000" endA="300" endPos="45500" dir="5400000" sy="-100000" algn="bl" rotWithShape="0"/>
                </a:effectLst>
                <a:latin typeface="SVN-Bira" panose="02040603050506020204" pitchFamily="18" charset="0"/>
                <a:ea typeface="华文隶书" panose="02010800040101010101" pitchFamily="2" charset="-122"/>
                <a:cs typeface="Microsoft New Tai Lue" panose="020B0502040204020203" pitchFamily="34" charset="0"/>
              </a:rPr>
              <a:t> </a:t>
            </a:r>
            <a:r>
              <a:rPr lang="en-US" altLang="zh-CN" sz="2500" kern="0" spc="300" dirty="0" err="1">
                <a:effectLst>
                  <a:glow rad="63500">
                    <a:schemeClr val="accent1">
                      <a:satMod val="175000"/>
                      <a:alpha val="40000"/>
                    </a:schemeClr>
                  </a:glow>
                  <a:reflection blurRad="6350" stA="55000" endA="300" endPos="45500" dir="5400000" sy="-100000" algn="bl" rotWithShape="0"/>
                </a:effectLst>
                <a:latin typeface="SVN-Bira" panose="02040603050506020204" pitchFamily="18" charset="0"/>
                <a:ea typeface="华文隶书" panose="02010800040101010101" pitchFamily="2" charset="-122"/>
                <a:cs typeface="Microsoft New Tai Lue" panose="020B0502040204020203" pitchFamily="34" charset="0"/>
              </a:rPr>
              <a:t>điểm</a:t>
            </a:r>
            <a:r>
              <a:rPr lang="en-US" altLang="zh-CN" sz="2500" kern="0" spc="300" dirty="0">
                <a:effectLst>
                  <a:glow rad="63500">
                    <a:schemeClr val="accent1">
                      <a:satMod val="175000"/>
                      <a:alpha val="40000"/>
                    </a:schemeClr>
                  </a:glow>
                  <a:reflection blurRad="6350" stA="55000" endA="300" endPos="45500" dir="5400000" sy="-100000" algn="bl" rotWithShape="0"/>
                </a:effectLst>
                <a:latin typeface="SVN-Bira" panose="02040603050506020204" pitchFamily="18" charset="0"/>
                <a:ea typeface="华文隶书" panose="02010800040101010101" pitchFamily="2" charset="-122"/>
                <a:cs typeface="Microsoft New Tai Lue" panose="020B0502040204020203" pitchFamily="34" charset="0"/>
              </a:rPr>
              <a:t> </a:t>
            </a:r>
            <a:r>
              <a:rPr lang="en-US" altLang="zh-CN" sz="2500" kern="0" spc="300" dirty="0" err="1">
                <a:effectLst>
                  <a:glow rad="63500">
                    <a:schemeClr val="accent1">
                      <a:satMod val="175000"/>
                      <a:alpha val="40000"/>
                    </a:schemeClr>
                  </a:glow>
                  <a:reflection blurRad="6350" stA="55000" endA="300" endPos="45500" dir="5400000" sy="-100000" algn="bl" rotWithShape="0"/>
                </a:effectLst>
                <a:latin typeface="SVN-Bira" panose="02040603050506020204" pitchFamily="18" charset="0"/>
                <a:ea typeface="华文隶书" panose="02010800040101010101" pitchFamily="2" charset="-122"/>
                <a:cs typeface="Microsoft New Tai Lue" panose="020B0502040204020203" pitchFamily="34" charset="0"/>
              </a:rPr>
              <a:t>Có</a:t>
            </a:r>
            <a:r>
              <a:rPr lang="en-US" altLang="zh-CN" sz="2500" kern="0" spc="300" dirty="0">
                <a:effectLst>
                  <a:glow rad="63500">
                    <a:schemeClr val="accent1">
                      <a:satMod val="175000"/>
                      <a:alpha val="40000"/>
                    </a:schemeClr>
                  </a:glow>
                  <a:reflection blurRad="6350" stA="55000" endA="300" endPos="45500" dir="5400000" sy="-100000" algn="bl" rotWithShape="0"/>
                </a:effectLst>
                <a:latin typeface="SVN-Bira" panose="02040603050506020204" pitchFamily="18" charset="0"/>
                <a:ea typeface="华文隶书" panose="02010800040101010101" pitchFamily="2" charset="-122"/>
                <a:cs typeface="Microsoft New Tai Lue" panose="020B0502040204020203" pitchFamily="34" charset="0"/>
              </a:rPr>
              <a:t> </a:t>
            </a:r>
            <a:r>
              <a:rPr lang="en-US" altLang="zh-CN" sz="2500" kern="0" spc="300" dirty="0" err="1">
                <a:effectLst>
                  <a:glow rad="63500">
                    <a:schemeClr val="accent1">
                      <a:satMod val="175000"/>
                      <a:alpha val="40000"/>
                    </a:schemeClr>
                  </a:glow>
                  <a:reflection blurRad="6350" stA="55000" endA="300" endPos="45500" dir="5400000" sy="-100000" algn="bl" rotWithShape="0"/>
                </a:effectLst>
                <a:latin typeface="SVN-Bira" panose="02040603050506020204" pitchFamily="18" charset="0"/>
                <a:ea typeface="华文隶书" panose="02010800040101010101" pitchFamily="2" charset="-122"/>
                <a:cs typeface="Microsoft New Tai Lue" panose="020B0502040204020203" pitchFamily="34" charset="0"/>
              </a:rPr>
              <a:t>chí</a:t>
            </a:r>
            <a:r>
              <a:rPr lang="en-US" altLang="zh-CN" sz="2500" kern="0" spc="300" dirty="0">
                <a:effectLst>
                  <a:glow rad="63500">
                    <a:schemeClr val="accent1">
                      <a:satMod val="175000"/>
                      <a:alpha val="40000"/>
                    </a:schemeClr>
                  </a:glow>
                  <a:reflection blurRad="6350" stA="55000" endA="300" endPos="45500" dir="5400000" sy="-100000" algn="bl" rotWithShape="0"/>
                </a:effectLst>
                <a:latin typeface="SVN-Bira" panose="02040603050506020204" pitchFamily="18" charset="0"/>
                <a:ea typeface="华文隶书" panose="02010800040101010101" pitchFamily="2" charset="-122"/>
                <a:cs typeface="Microsoft New Tai Lue" panose="020B0502040204020203" pitchFamily="34" charset="0"/>
              </a:rPr>
              <a:t> </a:t>
            </a:r>
            <a:r>
              <a:rPr lang="en-US" altLang="zh-CN" sz="2500" kern="0" spc="300" dirty="0" err="1">
                <a:effectLst>
                  <a:glow rad="63500">
                    <a:schemeClr val="accent1">
                      <a:satMod val="175000"/>
                      <a:alpha val="40000"/>
                    </a:schemeClr>
                  </a:glow>
                  <a:reflection blurRad="6350" stA="55000" endA="300" endPos="45500" dir="5400000" sy="-100000" algn="bl" rotWithShape="0"/>
                </a:effectLst>
                <a:latin typeface="SVN-Bira" panose="02040603050506020204" pitchFamily="18" charset="0"/>
                <a:ea typeface="华文隶书" panose="02010800040101010101" pitchFamily="2" charset="-122"/>
                <a:cs typeface="Microsoft New Tai Lue" panose="020B0502040204020203" pitchFamily="34" charset="0"/>
              </a:rPr>
              <a:t>thì</a:t>
            </a:r>
            <a:r>
              <a:rPr lang="en-US" altLang="zh-CN" sz="2500" kern="0" spc="300" dirty="0">
                <a:effectLst>
                  <a:glow rad="63500">
                    <a:schemeClr val="accent1">
                      <a:satMod val="175000"/>
                      <a:alpha val="40000"/>
                    </a:schemeClr>
                  </a:glow>
                  <a:reflection blurRad="6350" stA="55000" endA="300" endPos="45500" dir="5400000" sy="-100000" algn="bl" rotWithShape="0"/>
                </a:effectLst>
                <a:latin typeface="SVN-Bira" panose="02040603050506020204" pitchFamily="18" charset="0"/>
                <a:ea typeface="华文隶书" panose="02010800040101010101" pitchFamily="2" charset="-122"/>
                <a:cs typeface="Microsoft New Tai Lue" panose="020B0502040204020203" pitchFamily="34" charset="0"/>
              </a:rPr>
              <a:t> </a:t>
            </a:r>
            <a:r>
              <a:rPr lang="en-US" altLang="zh-CN" sz="2500" kern="0" spc="300" dirty="0" err="1">
                <a:effectLst>
                  <a:glow rad="63500">
                    <a:schemeClr val="accent1">
                      <a:satMod val="175000"/>
                      <a:alpha val="40000"/>
                    </a:schemeClr>
                  </a:glow>
                  <a:reflection blurRad="6350" stA="55000" endA="300" endPos="45500" dir="5400000" sy="-100000" algn="bl" rotWithShape="0"/>
                </a:effectLst>
                <a:latin typeface="SVN-Bira" panose="02040603050506020204" pitchFamily="18" charset="0"/>
                <a:ea typeface="华文隶书" panose="02010800040101010101" pitchFamily="2" charset="-122"/>
                <a:cs typeface="Microsoft New Tai Lue" panose="020B0502040204020203" pitchFamily="34" charset="0"/>
              </a:rPr>
              <a:t>nên</a:t>
            </a:r>
            <a:endParaRPr kumimoji="0" lang="zh-CN" altLang="en-US" sz="2500" b="0" i="0" u="none" strike="noStrike" kern="0" cap="none" spc="300" normalizeH="0" baseline="0" noProof="0" dirty="0">
              <a:ln>
                <a:noFill/>
              </a:ln>
              <a:effectLst>
                <a:glow rad="63500">
                  <a:schemeClr val="accent1">
                    <a:satMod val="175000"/>
                    <a:alpha val="40000"/>
                  </a:schemeClr>
                </a:glow>
                <a:reflection blurRad="6350" stA="55000" endA="300" endPos="45500" dir="5400000" sy="-100000" algn="bl" rotWithShape="0"/>
              </a:effectLst>
              <a:uLnTx/>
              <a:uFillTx/>
              <a:latin typeface="SVN-Bira" panose="02040603050506020204" pitchFamily="18" charset="0"/>
              <a:ea typeface="华文隶书" panose="02010800040101010101" pitchFamily="2" charset="-122"/>
              <a:cs typeface="Microsoft New Tai Lue" panose="020B0502040204020203" pitchFamily="34" charset="0"/>
            </a:endParaRPr>
          </a:p>
        </p:txBody>
      </p:sp>
      <p:pic>
        <p:nvPicPr>
          <p:cNvPr id="9" name="Picture 8" descr="A picture containing shape&#10;&#10;Description automatically generated">
            <a:extLst>
              <a:ext uri="{FF2B5EF4-FFF2-40B4-BE49-F238E27FC236}">
                <a16:creationId xmlns:a16="http://schemas.microsoft.com/office/drawing/2014/main" id="{8773DD49-77CA-46CC-9C79-2BC7FAB2FE0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8889" l="10000" r="90385">
                        <a14:foregroundMark x1="90769" y1="80185" x2="90769" y2="80185"/>
                        <a14:foregroundMark x1="88462" y1="80370" x2="88462" y2="80370"/>
                        <a14:foregroundMark x1="26538" y1="90556" x2="26538" y2="90556"/>
                        <a14:foregroundMark x1="63846" y1="91111" x2="63846" y2="91111"/>
                        <a14:foregroundMark x1="74231" y1="90556" x2="74231" y2="90556"/>
                        <a14:foregroundMark x1="13077" y1="94444" x2="13077" y2="94444"/>
                        <a14:foregroundMark x1="21154" y1="98889" x2="21154" y2="98889"/>
                        <a14:foregroundMark x1="49615" y1="20556" x2="49615" y2="20556"/>
                        <a14:foregroundMark x1="51923" y1="13889" x2="51923" y2="13889"/>
                        <a14:foregroundMark x1="49231" y1="28148" x2="49231" y2="28148"/>
                        <a14:foregroundMark x1="50385" y1="27037" x2="50385" y2="27037"/>
                        <a14:foregroundMark x1="49615" y1="25556" x2="49231" y2="27037"/>
                        <a14:foregroundMark x1="49231" y1="27407" x2="49231" y2="27407"/>
                        <a14:foregroundMark x1="51154" y1="14074" x2="51154" y2="14074"/>
                        <a14:foregroundMark x1="47308" y1="14074" x2="47308" y2="14074"/>
                        <a14:foregroundMark x1="58077" y1="62778" x2="58077" y2="62778"/>
                        <a14:foregroundMark x1="39615" y1="61481" x2="39615" y2="61481"/>
                        <a14:foregroundMark x1="41538" y1="62778" x2="41538" y2="62778"/>
                        <a14:backgroundMark x1="50000" y1="24444" x2="50000" y2="24444"/>
                      </a14:backgroundRemoval>
                    </a14:imgEffect>
                  </a14:imgLayer>
                </a14:imgProps>
              </a:ext>
              <a:ext uri="{28A0092B-C50C-407E-A947-70E740481C1C}">
                <a14:useLocalDpi xmlns:a14="http://schemas.microsoft.com/office/drawing/2010/main" val="0"/>
              </a:ext>
            </a:extLst>
          </a:blip>
          <a:stretch>
            <a:fillRect/>
          </a:stretch>
        </p:blipFill>
        <p:spPr>
          <a:xfrm>
            <a:off x="2089804" y="894426"/>
            <a:ext cx="1992852" cy="4139001"/>
          </a:xfrm>
          <a:prstGeom prst="rect">
            <a:avLst/>
          </a:prstGeom>
        </p:spPr>
      </p:pic>
    </p:spTree>
    <p:extLst>
      <p:ext uri="{BB962C8B-B14F-4D97-AF65-F5344CB8AC3E}">
        <p14:creationId xmlns:p14="http://schemas.microsoft.com/office/powerpoint/2010/main" val="8296196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6"/>
                                        </p:tgtEl>
                                        <p:attrNameLst>
                                          <p:attrName>style.visibility</p:attrName>
                                        </p:attrNameLst>
                                      </p:cBhvr>
                                      <p:to>
                                        <p:strVal val="visible"/>
                                      </p:to>
                                    </p:set>
                                    <p:set>
                                      <p:cBhvr>
                                        <p:cTn id="7" dur="455" fill="hold">
                                          <p:stCondLst>
                                            <p:cond delay="0"/>
                                          </p:stCondLst>
                                        </p:cTn>
                                        <p:tgtEl>
                                          <p:spTgt spid="6"/>
                                        </p:tgtEl>
                                        <p:attrNameLst>
                                          <p:attrName>style.rotation</p:attrName>
                                        </p:attrNameLst>
                                      </p:cBhvr>
                                      <p:to>
                                        <p:strVal val="-45.0"/>
                                      </p:to>
                                    </p:set>
                                    <p:anim calcmode="lin" valueType="num">
                                      <p:cBhvr>
                                        <p:cTn id="8" dur="455" fill="hold">
                                          <p:stCondLst>
                                            <p:cond delay="455"/>
                                          </p:stCondLst>
                                        </p:cTn>
                                        <p:tgtEl>
                                          <p:spTgt spid="6"/>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6"/>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6"/>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6"/>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5564" y="-739537"/>
            <a:ext cx="11221374" cy="6313893"/>
          </a:xfrm>
          <a:prstGeom prst="rect">
            <a:avLst/>
          </a:prstGeom>
        </p:spPr>
      </p:pic>
      <p:sp>
        <p:nvSpPr>
          <p:cNvPr id="6" name="任意多边形 21">
            <a:extLst>
              <a:ext uri="{FF2B5EF4-FFF2-40B4-BE49-F238E27FC236}">
                <a16:creationId xmlns:a16="http://schemas.microsoft.com/office/drawing/2014/main" id="{E85A5A1A-7EC8-48A9-8DFA-4F2CEC8B7C35}"/>
              </a:ext>
            </a:extLst>
          </p:cNvPr>
          <p:cNvSpPr/>
          <p:nvPr>
            <p:custDataLst>
              <p:tags r:id="rId1"/>
            </p:custDataLst>
          </p:nvPr>
        </p:nvSpPr>
        <p:spPr>
          <a:xfrm>
            <a:off x="438754" y="187759"/>
            <a:ext cx="3857993" cy="742841"/>
          </a:xfrm>
          <a:prstGeom prst="roundRect">
            <a:avLst/>
          </a:prstGeom>
          <a:solidFill>
            <a:srgbClr val="AAE4E8"/>
          </a:solidFill>
          <a:ln w="38100" cap="flat" cmpd="sng" algn="ctr">
            <a:solidFill>
              <a:srgbClr val="442C4C"/>
            </a:solidFill>
            <a:prstDash val="dashDot"/>
            <a:miter lim="800000"/>
          </a:ln>
          <a:effectLst/>
        </p:spPr>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altLang="zh-CN" sz="2500" kern="0" spc="300" dirty="0" err="1">
                <a:solidFill>
                  <a:srgbClr val="0070C0"/>
                </a:solidFill>
                <a:effectLst>
                  <a:glow rad="63500">
                    <a:schemeClr val="accent1">
                      <a:satMod val="175000"/>
                      <a:alpha val="40000"/>
                    </a:schemeClr>
                  </a:glow>
                  <a:reflection blurRad="6350" stA="55000" endA="300" endPos="45500" dir="5400000" sy="-100000" algn="bl" rotWithShape="0"/>
                </a:effectLst>
                <a:latin typeface="#9Slide07 IcielNabila" pitchFamily="2" charset="0"/>
                <a:ea typeface="华文隶书" panose="02010800040101010101" pitchFamily="2" charset="-122"/>
                <a:cs typeface="Microsoft New Tai Lue" panose="020B0502040204020203" pitchFamily="34" charset="0"/>
              </a:rPr>
              <a:t>Đuổi</a:t>
            </a:r>
            <a:r>
              <a:rPr lang="en-US" altLang="zh-CN" sz="2500" kern="0" spc="300" dirty="0">
                <a:solidFill>
                  <a:srgbClr val="0070C0"/>
                </a:solidFill>
                <a:effectLst>
                  <a:glow rad="63500">
                    <a:schemeClr val="accent1">
                      <a:satMod val="175000"/>
                      <a:alpha val="40000"/>
                    </a:schemeClr>
                  </a:glow>
                  <a:reflection blurRad="6350" stA="55000" endA="300" endPos="45500" dir="5400000" sy="-100000" algn="bl" rotWithShape="0"/>
                </a:effectLst>
                <a:latin typeface="#9Slide07 IcielNabila" pitchFamily="2" charset="0"/>
                <a:ea typeface="华文隶书" panose="02010800040101010101" pitchFamily="2" charset="-122"/>
                <a:cs typeface="Microsoft New Tai Lue" panose="020B0502040204020203" pitchFamily="34" charset="0"/>
              </a:rPr>
              <a:t> </a:t>
            </a:r>
            <a:r>
              <a:rPr lang="en-US" altLang="zh-CN" sz="2500" kern="0" spc="300" dirty="0" err="1">
                <a:solidFill>
                  <a:srgbClr val="0070C0"/>
                </a:solidFill>
                <a:effectLst>
                  <a:glow rad="63500">
                    <a:schemeClr val="accent1">
                      <a:satMod val="175000"/>
                      <a:alpha val="40000"/>
                    </a:schemeClr>
                  </a:glow>
                  <a:reflection blurRad="6350" stA="55000" endA="300" endPos="45500" dir="5400000" sy="-100000" algn="bl" rotWithShape="0"/>
                </a:effectLst>
                <a:latin typeface="#9Slide07 IcielNabila" pitchFamily="2" charset="0"/>
                <a:ea typeface="华文隶书" panose="02010800040101010101" pitchFamily="2" charset="-122"/>
                <a:cs typeface="Microsoft New Tai Lue" panose="020B0502040204020203" pitchFamily="34" charset="0"/>
              </a:rPr>
              <a:t>hình</a:t>
            </a:r>
            <a:r>
              <a:rPr lang="en-US" altLang="zh-CN" sz="2500" kern="0" spc="300" dirty="0">
                <a:solidFill>
                  <a:srgbClr val="0070C0"/>
                </a:solidFill>
                <a:effectLst>
                  <a:glow rad="63500">
                    <a:schemeClr val="accent1">
                      <a:satMod val="175000"/>
                      <a:alpha val="40000"/>
                    </a:schemeClr>
                  </a:glow>
                  <a:reflection blurRad="6350" stA="55000" endA="300" endPos="45500" dir="5400000" sy="-100000" algn="bl" rotWithShape="0"/>
                </a:effectLst>
                <a:latin typeface="#9Slide07 IcielNabila" pitchFamily="2" charset="0"/>
                <a:ea typeface="华文隶书" panose="02010800040101010101" pitchFamily="2" charset="-122"/>
                <a:cs typeface="Microsoft New Tai Lue" panose="020B0502040204020203" pitchFamily="34" charset="0"/>
              </a:rPr>
              <a:t> </a:t>
            </a:r>
            <a:r>
              <a:rPr lang="en-US" altLang="zh-CN" sz="2500" kern="0" spc="300" dirty="0" err="1">
                <a:solidFill>
                  <a:srgbClr val="0070C0"/>
                </a:solidFill>
                <a:effectLst>
                  <a:glow rad="63500">
                    <a:schemeClr val="accent1">
                      <a:satMod val="175000"/>
                      <a:alpha val="40000"/>
                    </a:schemeClr>
                  </a:glow>
                  <a:reflection blurRad="6350" stA="55000" endA="300" endPos="45500" dir="5400000" sy="-100000" algn="bl" rotWithShape="0"/>
                </a:effectLst>
                <a:latin typeface="#9Slide07 IcielNabila" pitchFamily="2" charset="0"/>
                <a:ea typeface="华文隶书" panose="02010800040101010101" pitchFamily="2" charset="-122"/>
                <a:cs typeface="Microsoft New Tai Lue" panose="020B0502040204020203" pitchFamily="34" charset="0"/>
              </a:rPr>
              <a:t>bắt</a:t>
            </a:r>
            <a:r>
              <a:rPr lang="en-US" altLang="zh-CN" sz="2500" kern="0" spc="300" dirty="0">
                <a:solidFill>
                  <a:srgbClr val="0070C0"/>
                </a:solidFill>
                <a:effectLst>
                  <a:glow rad="63500">
                    <a:schemeClr val="accent1">
                      <a:satMod val="175000"/>
                      <a:alpha val="40000"/>
                    </a:schemeClr>
                  </a:glow>
                  <a:reflection blurRad="6350" stA="55000" endA="300" endPos="45500" dir="5400000" sy="-100000" algn="bl" rotWithShape="0"/>
                </a:effectLst>
                <a:latin typeface="#9Slide07 IcielNabila" pitchFamily="2" charset="0"/>
                <a:ea typeface="华文隶书" panose="02010800040101010101" pitchFamily="2" charset="-122"/>
                <a:cs typeface="Microsoft New Tai Lue" panose="020B0502040204020203" pitchFamily="34" charset="0"/>
              </a:rPr>
              <a:t> </a:t>
            </a:r>
            <a:r>
              <a:rPr lang="en-US" altLang="zh-CN" sz="2500" kern="0" spc="300" dirty="0" err="1">
                <a:solidFill>
                  <a:srgbClr val="0070C0"/>
                </a:solidFill>
                <a:effectLst>
                  <a:glow rad="63500">
                    <a:schemeClr val="accent1">
                      <a:satMod val="175000"/>
                      <a:alpha val="40000"/>
                    </a:schemeClr>
                  </a:glow>
                  <a:reflection blurRad="6350" stA="55000" endA="300" endPos="45500" dir="5400000" sy="-100000" algn="bl" rotWithShape="0"/>
                </a:effectLst>
                <a:latin typeface="#9Slide07 IcielNabila" pitchFamily="2" charset="0"/>
                <a:ea typeface="华文隶书" panose="02010800040101010101" pitchFamily="2" charset="-122"/>
                <a:cs typeface="Microsoft New Tai Lue" panose="020B0502040204020203" pitchFamily="34" charset="0"/>
              </a:rPr>
              <a:t>chữ</a:t>
            </a:r>
            <a:endParaRPr kumimoji="0" lang="zh-CN" altLang="en-US" sz="2500" b="0" u="none" strike="noStrike" kern="0" cap="none" spc="300" normalizeH="0" baseline="0" noProof="0" dirty="0">
              <a:ln>
                <a:noFill/>
              </a:ln>
              <a:solidFill>
                <a:srgbClr val="0070C0"/>
              </a:solidFill>
              <a:effectLst>
                <a:glow rad="63500">
                  <a:schemeClr val="accent1">
                    <a:satMod val="175000"/>
                    <a:alpha val="40000"/>
                  </a:schemeClr>
                </a:glow>
                <a:reflection blurRad="6350" stA="55000" endA="300" endPos="45500" dir="5400000" sy="-100000" algn="bl" rotWithShape="0"/>
              </a:effectLst>
              <a:uLnTx/>
              <a:uFillTx/>
              <a:latin typeface="#9Slide07 IcielNabila" pitchFamily="2" charset="0"/>
              <a:ea typeface="华文隶书" panose="02010800040101010101" pitchFamily="2" charset="-122"/>
              <a:cs typeface="Microsoft New Tai Lue" panose="020B0502040204020203" pitchFamily="34" charset="0"/>
            </a:endParaRPr>
          </a:p>
        </p:txBody>
      </p:sp>
      <p:pic>
        <p:nvPicPr>
          <p:cNvPr id="9" name="Picture 8" descr="A screenshot of a video game&#10;&#10;Description automatically generated">
            <a:extLst>
              <a:ext uri="{FF2B5EF4-FFF2-40B4-BE49-F238E27FC236}">
                <a16:creationId xmlns:a16="http://schemas.microsoft.com/office/drawing/2014/main" id="{EC52E41C-92EB-4A5A-9E22-99902DD4FB9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75426" y="187759"/>
            <a:ext cx="3772792" cy="3007759"/>
          </a:xfrm>
          <a:prstGeom prst="rect">
            <a:avLst/>
          </a:prstGeom>
          <a:ln>
            <a:noFill/>
          </a:ln>
          <a:effectLst>
            <a:softEdge rad="112500"/>
          </a:effectLst>
        </p:spPr>
      </p:pic>
      <p:pic>
        <p:nvPicPr>
          <p:cNvPr id="11" name="Picture 10" descr="Calendar&#10;&#10;Description automatically generated">
            <a:extLst>
              <a:ext uri="{FF2B5EF4-FFF2-40B4-BE49-F238E27FC236}">
                <a16:creationId xmlns:a16="http://schemas.microsoft.com/office/drawing/2014/main" id="{6FA4E22F-5F65-46E1-B5C8-E2239D673CE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14675" y="1259262"/>
            <a:ext cx="4070448" cy="2387396"/>
          </a:xfrm>
          <a:prstGeom prst="rect">
            <a:avLst/>
          </a:prstGeom>
          <a:ln>
            <a:noFill/>
          </a:ln>
          <a:effectLst>
            <a:softEdge rad="112500"/>
          </a:effectLst>
        </p:spPr>
      </p:pic>
      <p:sp>
        <p:nvSpPr>
          <p:cNvPr id="12" name="AutoShape 149">
            <a:extLst>
              <a:ext uri="{FF2B5EF4-FFF2-40B4-BE49-F238E27FC236}">
                <a16:creationId xmlns:a16="http://schemas.microsoft.com/office/drawing/2014/main" id="{971E5E88-182D-47C1-B200-A4352D6DA3E9}"/>
              </a:ext>
            </a:extLst>
          </p:cNvPr>
          <p:cNvSpPr>
            <a:spLocks noChangeArrowheads="1"/>
          </p:cNvSpPr>
          <p:nvPr/>
        </p:nvSpPr>
        <p:spPr bwMode="gray">
          <a:xfrm>
            <a:off x="1762528" y="3928119"/>
            <a:ext cx="5618943" cy="847817"/>
          </a:xfrm>
          <a:prstGeom prst="roundRect">
            <a:avLst>
              <a:gd name="adj" fmla="val 50000"/>
            </a:avLst>
          </a:prstGeom>
          <a:solidFill>
            <a:schemeClr val="accent4">
              <a:lumMod val="20000"/>
              <a:lumOff val="80000"/>
            </a:schemeClr>
          </a:solidFill>
          <a:ln>
            <a:prstDash val="sysDash"/>
            <a:headEnd/>
            <a:tailEnd/>
          </a:ln>
        </p:spPr>
        <p:style>
          <a:lnRef idx="2">
            <a:schemeClr val="dk1"/>
          </a:lnRef>
          <a:fillRef idx="1">
            <a:schemeClr val="lt1"/>
          </a:fillRef>
          <a:effectRef idx="0">
            <a:schemeClr val="dk1"/>
          </a:effectRef>
          <a:fontRef idx="minor">
            <a:schemeClr val="dk1"/>
          </a:fontRef>
        </p:style>
        <p:txBody>
          <a:bodyPr wrap="none" anchor="ctr"/>
          <a:lstStyle/>
          <a:p>
            <a:pPr algn="ctr"/>
            <a:r>
              <a:rPr lang="en-US" altLang="en-US" sz="3500" b="1" dirty="0" err="1">
                <a:solidFill>
                  <a:srgbClr val="0070C0"/>
                </a:solidFill>
                <a:latin typeface="UTM Seagull" panose="02040603050506020204" pitchFamily="18" charset="0"/>
                <a:cs typeface="Times New Roman" pitchFamily="18" charset="0"/>
              </a:rPr>
              <a:t>Có</a:t>
            </a:r>
            <a:r>
              <a:rPr lang="en-US" altLang="en-US" sz="3500" b="1" dirty="0">
                <a:solidFill>
                  <a:srgbClr val="0070C0"/>
                </a:solidFill>
                <a:latin typeface="UTM Seagull" panose="02040603050506020204" pitchFamily="18" charset="0"/>
                <a:cs typeface="Times New Roman" pitchFamily="18" charset="0"/>
              </a:rPr>
              <a:t> …….</a:t>
            </a:r>
            <a:r>
              <a:rPr lang="en-US" altLang="en-US" sz="3500" b="1" dirty="0" err="1">
                <a:solidFill>
                  <a:srgbClr val="0070C0"/>
                </a:solidFill>
                <a:latin typeface="UTM Seagull" panose="02040603050506020204" pitchFamily="18" charset="0"/>
                <a:cs typeface="Times New Roman" pitchFamily="18" charset="0"/>
              </a:rPr>
              <a:t>quan</a:t>
            </a:r>
            <a:r>
              <a:rPr lang="en-US" altLang="en-US" sz="3500" b="1" dirty="0">
                <a:solidFill>
                  <a:srgbClr val="0070C0"/>
                </a:solidFill>
                <a:latin typeface="UTM Seagull" panose="02040603050506020204" pitchFamily="18" charset="0"/>
                <a:cs typeface="Times New Roman" pitchFamily="18" charset="0"/>
              </a:rPr>
              <a:t>, </a:t>
            </a:r>
            <a:r>
              <a:rPr lang="en-US" altLang="en-US" sz="3500" b="1" dirty="0" err="1">
                <a:solidFill>
                  <a:srgbClr val="0070C0"/>
                </a:solidFill>
                <a:latin typeface="UTM Seagull" panose="02040603050506020204" pitchFamily="18" charset="0"/>
                <a:cs typeface="Times New Roman" pitchFamily="18" charset="0"/>
              </a:rPr>
              <a:t>có</a:t>
            </a:r>
            <a:r>
              <a:rPr lang="en-US" altLang="en-US" sz="3500" b="1" dirty="0">
                <a:solidFill>
                  <a:srgbClr val="0070C0"/>
                </a:solidFill>
                <a:latin typeface="UTM Seagull" panose="02040603050506020204" pitchFamily="18" charset="0"/>
                <a:cs typeface="Times New Roman" pitchFamily="18" charset="0"/>
              </a:rPr>
              <a:t>……. </a:t>
            </a:r>
            <a:r>
              <a:rPr lang="en-US" altLang="en-US" sz="3500" b="1" dirty="0" err="1">
                <a:solidFill>
                  <a:srgbClr val="0070C0"/>
                </a:solidFill>
                <a:latin typeface="UTM Seagull" panose="02040603050506020204" pitchFamily="18" charset="0"/>
                <a:cs typeface="Times New Roman" pitchFamily="18" charset="0"/>
              </a:rPr>
              <a:t>giàu</a:t>
            </a:r>
            <a:endParaRPr lang="en-US" altLang="en-US" sz="3500" b="1" dirty="0">
              <a:solidFill>
                <a:srgbClr val="0070C0"/>
              </a:solidFill>
              <a:latin typeface="UTM Seagull" panose="02040603050506020204" pitchFamily="18" charset="0"/>
              <a:cs typeface="Times New Roman" pitchFamily="18" charset="0"/>
            </a:endParaRPr>
          </a:p>
        </p:txBody>
      </p:sp>
      <p:sp>
        <p:nvSpPr>
          <p:cNvPr id="7" name="AutoShape 149">
            <a:extLst>
              <a:ext uri="{FF2B5EF4-FFF2-40B4-BE49-F238E27FC236}">
                <a16:creationId xmlns:a16="http://schemas.microsoft.com/office/drawing/2014/main" id="{C4F26E0A-9E9D-4D2B-BE5E-B6F5D9C89AD4}"/>
              </a:ext>
            </a:extLst>
          </p:cNvPr>
          <p:cNvSpPr>
            <a:spLocks noChangeArrowheads="1"/>
          </p:cNvSpPr>
          <p:nvPr/>
        </p:nvSpPr>
        <p:spPr bwMode="gray">
          <a:xfrm>
            <a:off x="10925578" y="-1040111"/>
            <a:ext cx="8010122" cy="1040112"/>
          </a:xfrm>
          <a:prstGeom prst="roundRect">
            <a:avLst>
              <a:gd name="adj" fmla="val 50000"/>
            </a:avLst>
          </a:prstGeom>
          <a:solidFill>
            <a:schemeClr val="accent4">
              <a:lumMod val="20000"/>
              <a:lumOff val="80000"/>
            </a:schemeClr>
          </a:solidFill>
          <a:ln>
            <a:prstDash val="sysDash"/>
            <a:headEnd/>
            <a:tailEnd/>
          </a:ln>
        </p:spPr>
        <p:style>
          <a:lnRef idx="2">
            <a:schemeClr val="dk1"/>
          </a:lnRef>
          <a:fillRef idx="1">
            <a:schemeClr val="lt1"/>
          </a:fillRef>
          <a:effectRef idx="0">
            <a:schemeClr val="dk1"/>
          </a:effectRef>
          <a:fontRef idx="minor">
            <a:schemeClr val="dk1"/>
          </a:fontRef>
        </p:style>
        <p:txBody>
          <a:bodyPr wrap="none" anchor="ctr"/>
          <a:lstStyle/>
          <a:p>
            <a:pPr algn="ctr"/>
            <a:r>
              <a:rPr lang="en-US" altLang="en-US" sz="3500" b="1" dirty="0" err="1">
                <a:solidFill>
                  <a:schemeClr val="accent3">
                    <a:lumMod val="50000"/>
                  </a:schemeClr>
                </a:solidFill>
                <a:latin typeface="UTM Seagull" panose="02040603050506020204" pitchFamily="18" charset="0"/>
                <a:cs typeface="Times New Roman" pitchFamily="18" charset="0"/>
              </a:rPr>
              <a:t>Có</a:t>
            </a:r>
            <a:r>
              <a:rPr lang="en-US" altLang="en-US" sz="3500" b="1" dirty="0">
                <a:solidFill>
                  <a:schemeClr val="accent3">
                    <a:lumMod val="50000"/>
                  </a:schemeClr>
                </a:solidFill>
                <a:latin typeface="UTM Seagull" panose="02040603050506020204" pitchFamily="18" charset="0"/>
                <a:cs typeface="Times New Roman" pitchFamily="18" charset="0"/>
              </a:rPr>
              <a:t> </a:t>
            </a:r>
            <a:r>
              <a:rPr lang="en-US" altLang="en-US" sz="3500" b="1" dirty="0" err="1">
                <a:solidFill>
                  <a:schemeClr val="accent3">
                    <a:lumMod val="50000"/>
                  </a:schemeClr>
                </a:solidFill>
                <a:latin typeface="UTM Seagull" panose="02040603050506020204" pitchFamily="18" charset="0"/>
                <a:cs typeface="Times New Roman" pitchFamily="18" charset="0"/>
              </a:rPr>
              <a:t>chí</a:t>
            </a:r>
            <a:r>
              <a:rPr lang="en-US" altLang="en-US" sz="3500" b="1" dirty="0">
                <a:solidFill>
                  <a:schemeClr val="accent3">
                    <a:lumMod val="50000"/>
                  </a:schemeClr>
                </a:solidFill>
                <a:latin typeface="UTM Seagull" panose="02040603050506020204" pitchFamily="18" charset="0"/>
                <a:cs typeface="Times New Roman" pitchFamily="18" charset="0"/>
              </a:rPr>
              <a:t> </a:t>
            </a:r>
            <a:r>
              <a:rPr lang="en-US" altLang="en-US" sz="3500" b="1" dirty="0" err="1">
                <a:solidFill>
                  <a:schemeClr val="accent3">
                    <a:lumMod val="50000"/>
                  </a:schemeClr>
                </a:solidFill>
                <a:latin typeface="UTM Seagull" panose="02040603050506020204" pitchFamily="18" charset="0"/>
                <a:cs typeface="Times New Roman" pitchFamily="18" charset="0"/>
              </a:rPr>
              <a:t>làm</a:t>
            </a:r>
            <a:r>
              <a:rPr lang="en-US" altLang="en-US" sz="3500" b="1" dirty="0">
                <a:solidFill>
                  <a:schemeClr val="accent3">
                    <a:lumMod val="50000"/>
                  </a:schemeClr>
                </a:solidFill>
                <a:latin typeface="UTM Seagull" panose="02040603050506020204" pitchFamily="18" charset="0"/>
                <a:cs typeface="Times New Roman" pitchFamily="18" charset="0"/>
              </a:rPr>
              <a:t> </a:t>
            </a:r>
            <a:r>
              <a:rPr lang="en-US" altLang="en-US" sz="3500" b="1" dirty="0" err="1">
                <a:solidFill>
                  <a:schemeClr val="accent3">
                    <a:lumMod val="50000"/>
                  </a:schemeClr>
                </a:solidFill>
                <a:latin typeface="UTM Seagull" panose="02040603050506020204" pitchFamily="18" charset="0"/>
                <a:cs typeface="Times New Roman" pitchFamily="18" charset="0"/>
              </a:rPr>
              <a:t>quan</a:t>
            </a:r>
            <a:r>
              <a:rPr lang="en-US" altLang="en-US" sz="3500" b="1" dirty="0">
                <a:solidFill>
                  <a:schemeClr val="accent3">
                    <a:lumMod val="50000"/>
                  </a:schemeClr>
                </a:solidFill>
                <a:latin typeface="UTM Seagull" panose="02040603050506020204" pitchFamily="18" charset="0"/>
                <a:cs typeface="Times New Roman" pitchFamily="18" charset="0"/>
              </a:rPr>
              <a:t>, </a:t>
            </a:r>
            <a:r>
              <a:rPr lang="en-US" altLang="en-US" sz="3500" b="1" dirty="0" err="1">
                <a:solidFill>
                  <a:schemeClr val="accent3">
                    <a:lumMod val="50000"/>
                  </a:schemeClr>
                </a:solidFill>
                <a:latin typeface="UTM Seagull" panose="02040603050506020204" pitchFamily="18" charset="0"/>
                <a:cs typeface="Times New Roman" pitchFamily="18" charset="0"/>
              </a:rPr>
              <a:t>có</a:t>
            </a:r>
            <a:r>
              <a:rPr lang="en-US" altLang="en-US" sz="3500" b="1" dirty="0">
                <a:solidFill>
                  <a:schemeClr val="accent3">
                    <a:lumMod val="50000"/>
                  </a:schemeClr>
                </a:solidFill>
                <a:latin typeface="UTM Seagull" panose="02040603050506020204" pitchFamily="18" charset="0"/>
                <a:cs typeface="Times New Roman" pitchFamily="18" charset="0"/>
              </a:rPr>
              <a:t> </a:t>
            </a:r>
            <a:r>
              <a:rPr lang="en-US" altLang="en-US" sz="3500" b="1" dirty="0" err="1">
                <a:solidFill>
                  <a:schemeClr val="accent3">
                    <a:lumMod val="50000"/>
                  </a:schemeClr>
                </a:solidFill>
                <a:latin typeface="UTM Seagull" panose="02040603050506020204" pitchFamily="18" charset="0"/>
                <a:cs typeface="Times New Roman" pitchFamily="18" charset="0"/>
              </a:rPr>
              <a:t>gan</a:t>
            </a:r>
            <a:r>
              <a:rPr lang="en-US" altLang="en-US" sz="3500" b="1" dirty="0">
                <a:solidFill>
                  <a:schemeClr val="accent3">
                    <a:lumMod val="50000"/>
                  </a:schemeClr>
                </a:solidFill>
                <a:latin typeface="UTM Seagull" panose="02040603050506020204" pitchFamily="18" charset="0"/>
                <a:cs typeface="Times New Roman" pitchFamily="18" charset="0"/>
              </a:rPr>
              <a:t> </a:t>
            </a:r>
            <a:r>
              <a:rPr lang="en-US" altLang="en-US" sz="3500" b="1" dirty="0" err="1">
                <a:solidFill>
                  <a:schemeClr val="accent3">
                    <a:lumMod val="50000"/>
                  </a:schemeClr>
                </a:solidFill>
                <a:latin typeface="UTM Seagull" panose="02040603050506020204" pitchFamily="18" charset="0"/>
                <a:cs typeface="Times New Roman" pitchFamily="18" charset="0"/>
              </a:rPr>
              <a:t>làm</a:t>
            </a:r>
            <a:r>
              <a:rPr lang="en-US" altLang="en-US" sz="3500" b="1" dirty="0">
                <a:solidFill>
                  <a:schemeClr val="accent3">
                    <a:lumMod val="50000"/>
                  </a:schemeClr>
                </a:solidFill>
                <a:latin typeface="UTM Seagull" panose="02040603050506020204" pitchFamily="18" charset="0"/>
                <a:cs typeface="Times New Roman" pitchFamily="18" charset="0"/>
              </a:rPr>
              <a:t> </a:t>
            </a:r>
            <a:r>
              <a:rPr lang="en-US" altLang="en-US" sz="3500" b="1" dirty="0" err="1">
                <a:solidFill>
                  <a:schemeClr val="accent3">
                    <a:lumMod val="50000"/>
                  </a:schemeClr>
                </a:solidFill>
                <a:latin typeface="UTM Seagull" panose="02040603050506020204" pitchFamily="18" charset="0"/>
                <a:cs typeface="Times New Roman" pitchFamily="18" charset="0"/>
              </a:rPr>
              <a:t>giàu</a:t>
            </a:r>
            <a:endParaRPr lang="en-US" altLang="en-US" sz="3500" b="1" dirty="0">
              <a:solidFill>
                <a:schemeClr val="accent3">
                  <a:lumMod val="50000"/>
                </a:schemeClr>
              </a:solidFill>
              <a:latin typeface="UTM Seagull" panose="02040603050506020204" pitchFamily="18" charset="0"/>
              <a:cs typeface="Times New Roman" pitchFamily="18" charset="0"/>
            </a:endParaRPr>
          </a:p>
        </p:txBody>
      </p:sp>
      <p:sp>
        <p:nvSpPr>
          <p:cNvPr id="8" name="TextBox 7">
            <a:extLst>
              <a:ext uri="{FF2B5EF4-FFF2-40B4-BE49-F238E27FC236}">
                <a16:creationId xmlns:a16="http://schemas.microsoft.com/office/drawing/2014/main" id="{2C8C0164-8973-499C-8F49-A94B3FCCE9D8}"/>
              </a:ext>
            </a:extLst>
          </p:cNvPr>
          <p:cNvSpPr txBox="1"/>
          <p:nvPr/>
        </p:nvSpPr>
        <p:spPr>
          <a:xfrm>
            <a:off x="8075596" y="22600"/>
            <a:ext cx="1838425" cy="300082"/>
          </a:xfrm>
          <a:prstGeom prst="rect">
            <a:avLst/>
          </a:prstGeom>
          <a:noFill/>
        </p:spPr>
        <p:txBody>
          <a:bodyPr wrap="square" rtlCol="0">
            <a:spAutoFit/>
          </a:bodyPr>
          <a:lstStyle/>
          <a:p>
            <a:r>
              <a:rPr lang="en-US" dirty="0">
                <a:solidFill>
                  <a:srgbClr val="AAE4E8"/>
                </a:solidFill>
                <a:latin typeface="UTM Loko" panose="02040603050506020204" pitchFamily="18" charset="0"/>
              </a:rPr>
              <a:t>MĂNGNON</a:t>
            </a:r>
          </a:p>
        </p:txBody>
      </p:sp>
    </p:spTree>
    <p:extLst>
      <p:ext uri="{BB962C8B-B14F-4D97-AF65-F5344CB8AC3E}">
        <p14:creationId xmlns:p14="http://schemas.microsoft.com/office/powerpoint/2010/main" val="29784574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airplan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6"/>
                                        </p:tgtEl>
                                        <p:attrNameLst>
                                          <p:attrName>style.visibility</p:attrName>
                                        </p:attrNameLst>
                                      </p:cBhvr>
                                      <p:to>
                                        <p:strVal val="visible"/>
                                      </p:to>
                                    </p:set>
                                    <p:set>
                                      <p:cBhvr>
                                        <p:cTn id="7" dur="455" fill="hold">
                                          <p:stCondLst>
                                            <p:cond delay="0"/>
                                          </p:stCondLst>
                                        </p:cTn>
                                        <p:tgtEl>
                                          <p:spTgt spid="6"/>
                                        </p:tgtEl>
                                        <p:attrNameLst>
                                          <p:attrName>style.rotation</p:attrName>
                                        </p:attrNameLst>
                                      </p:cBhvr>
                                      <p:to>
                                        <p:strVal val="-45.0"/>
                                      </p:to>
                                    </p:set>
                                    <p:anim calcmode="lin" valueType="num">
                                      <p:cBhvr>
                                        <p:cTn id="8" dur="455" fill="hold">
                                          <p:stCondLst>
                                            <p:cond delay="455"/>
                                          </p:stCondLst>
                                        </p:cTn>
                                        <p:tgtEl>
                                          <p:spTgt spid="6"/>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6"/>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6"/>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6"/>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inVertical)">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iterate type="lt">
                                    <p:tmAbs val="75"/>
                                  </p:iterate>
                                  <p:childTnLst>
                                    <p:set>
                                      <p:cBhvr>
                                        <p:cTn id="25" dur="1" fill="hold">
                                          <p:stCondLst>
                                            <p:cond delay="74"/>
                                          </p:stCondLst>
                                        </p:cTn>
                                        <p:tgtEl>
                                          <p:spTgt spid="12"/>
                                        </p:tgtEl>
                                        <p:attrNameLst>
                                          <p:attrName>style.visibility</p:attrName>
                                        </p:attrNameLst>
                                      </p:cBhvr>
                                      <p:to>
                                        <p:strVal val="visible"/>
                                      </p:to>
                                    </p:set>
                                  </p:childTnLst>
                                  <p:subTnLst>
                                    <p:audio>
                                      <p:cMediaNode>
                                        <p:cTn display="0" masterRel="sameClick">
                                          <p:stCondLst>
                                            <p:cond evt="begin" delay="0">
                                              <p:tn val="24"/>
                                            </p:cond>
                                          </p:stCondLst>
                                          <p:endCondLst>
                                            <p:cond evt="onStopAudio" delay="0">
                                              <p:tgtEl>
                                                <p:sldTgt/>
                                              </p:tgtEl>
                                            </p:cond>
                                          </p:endCondLst>
                                        </p:cTn>
                                        <p:tgtEl>
                                          <p:sndTgt r:embed="rId4" name="suction.wav"/>
                                        </p:tgtEl>
                                      </p:cMediaNode>
                                    </p:audio>
                                  </p:subTnLst>
                                </p:cTn>
                              </p:par>
                            </p:childTnLst>
                          </p:cTn>
                        </p:par>
                      </p:childTnLst>
                    </p:cTn>
                  </p:par>
                  <p:par>
                    <p:cTn id="26" fill="hold">
                      <p:stCondLst>
                        <p:cond delay="indefinite"/>
                      </p:stCondLst>
                      <p:childTnLst>
                        <p:par>
                          <p:cTn id="27" fill="hold">
                            <p:stCondLst>
                              <p:cond delay="0"/>
                            </p:stCondLst>
                            <p:childTnLst>
                              <p:par>
                                <p:cTn id="28" presetID="56" presetClass="entr" presetSubtype="0" fill="hold" nodeType="clickEffect">
                                  <p:stCondLst>
                                    <p:cond delay="0"/>
                                  </p:stCondLst>
                                  <p:iterate type="lt">
                                    <p:tmPct val="10000"/>
                                  </p:iterate>
                                  <p:childTnLst>
                                    <p:set>
                                      <p:cBhvr>
                                        <p:cTn id="29" dur="1" fill="hold">
                                          <p:stCondLst>
                                            <p:cond delay="0"/>
                                          </p:stCondLst>
                                        </p:cTn>
                                        <p:tgtEl>
                                          <p:spTgt spid="12">
                                            <p:txEl>
                                              <p:pRg st="0" end="0"/>
                                            </p:txEl>
                                          </p:spTgt>
                                        </p:tgtEl>
                                        <p:attrNameLst>
                                          <p:attrName>style.visibility</p:attrName>
                                        </p:attrNameLst>
                                      </p:cBhvr>
                                      <p:to>
                                        <p:strVal val="visible"/>
                                      </p:to>
                                    </p:set>
                                    <p:anim by="(-#ppt_w*2)" calcmode="lin" valueType="num">
                                      <p:cBhvr rctx="PPT">
                                        <p:cTn id="30" dur="500" autoRev="1" fill="hold">
                                          <p:stCondLst>
                                            <p:cond delay="0"/>
                                          </p:stCondLst>
                                        </p:cTn>
                                        <p:tgtEl>
                                          <p:spTgt spid="12">
                                            <p:txEl>
                                              <p:pRg st="0" end="0"/>
                                            </p:txEl>
                                          </p:spTgt>
                                        </p:tgtEl>
                                        <p:attrNameLst>
                                          <p:attrName>ppt_w</p:attrName>
                                        </p:attrNameLst>
                                      </p:cBhvr>
                                    </p:anim>
                                    <p:anim by="(#ppt_w*0.50)" calcmode="lin" valueType="num">
                                      <p:cBhvr>
                                        <p:cTn id="31" dur="500" decel="50000" autoRev="1" fill="hold">
                                          <p:stCondLst>
                                            <p:cond delay="0"/>
                                          </p:stCondLst>
                                        </p:cTn>
                                        <p:tgtEl>
                                          <p:spTgt spid="12">
                                            <p:txEl>
                                              <p:pRg st="0" end="0"/>
                                            </p:txEl>
                                          </p:spTgt>
                                        </p:tgtEl>
                                        <p:attrNameLst>
                                          <p:attrName>ppt_x</p:attrName>
                                        </p:attrNameLst>
                                      </p:cBhvr>
                                    </p:anim>
                                    <p:anim from="(-#ppt_h/2)" to="(#ppt_y)" calcmode="lin" valueType="num">
                                      <p:cBhvr>
                                        <p:cTn id="32" dur="1000" fill="hold">
                                          <p:stCondLst>
                                            <p:cond delay="0"/>
                                          </p:stCondLst>
                                        </p:cTn>
                                        <p:tgtEl>
                                          <p:spTgt spid="12">
                                            <p:txEl>
                                              <p:pRg st="0" end="0"/>
                                            </p:txEl>
                                          </p:spTgt>
                                        </p:tgtEl>
                                        <p:attrNameLst>
                                          <p:attrName>ppt_y</p:attrName>
                                        </p:attrNameLst>
                                      </p:cBhvr>
                                    </p:anim>
                                    <p:animRot by="21600000">
                                      <p:cBhvr>
                                        <p:cTn id="33" dur="1000" fill="hold">
                                          <p:stCondLst>
                                            <p:cond delay="0"/>
                                          </p:stCondLst>
                                        </p:cTn>
                                        <p:tgtEl>
                                          <p:spTgt spid="12">
                                            <p:txEl>
                                              <p:pRg st="0" end="0"/>
                                            </p:txEl>
                                          </p:spTgt>
                                        </p:tgtEl>
                                        <p:attrNameLst>
                                          <p:attrName>r</p:attrName>
                                        </p:attrNameLst>
                                      </p:cBhvr>
                                    </p:animRot>
                                  </p:childTnLst>
                                </p:cTn>
                              </p:par>
                            </p:childTnLst>
                          </p:cTn>
                        </p:par>
                      </p:childTnLst>
                    </p:cTn>
                  </p:par>
                  <p:par>
                    <p:cTn id="34" fill="hold">
                      <p:stCondLst>
                        <p:cond delay="indefinite"/>
                      </p:stCondLst>
                      <p:childTnLst>
                        <p:par>
                          <p:cTn id="35" fill="hold">
                            <p:stCondLst>
                              <p:cond delay="0"/>
                            </p:stCondLst>
                            <p:childTnLst>
                              <p:par>
                                <p:cTn id="36" presetID="41" presetClass="path" presetSubtype="0" accel="50000" decel="50000" fill="hold" grpId="0" nodeType="clickEffect">
                                  <p:stCondLst>
                                    <p:cond delay="0"/>
                                  </p:stCondLst>
                                  <p:childTnLst>
                                    <p:animMotion origin="layout" path="M -2.5E-6 0.0034 C -0.02066 -0.02932 -0.09323 -0.06265 -0.1184 -0.06265 C -0.27847 -0.06265 -0.44305 0.44692 -0.44305 0.95741 C -0.44305 0.70062 -0.52534 0.44692 -0.6033 0.44692 C -0.68559 0.44692 -0.76337 0.70371 -0.76337 0.95741 C -0.76337 0.83118 -0.80451 0.70062 -0.84583 0.70062 C -0.8868 0.70062 -0.92795 0.82624 -0.92795 0.95741 C -0.92795 0.89136 -0.94861 0.83118 -0.96927 0.83118 C -0.98975 0.83118 -1.01041 0.89692 -1.01041 0.95741 C -1.01041 0.92408 -1.02118 0.89136 -1.03107 0.89136 C -1.03646 0.89136 -1.05139 0.92408 -1.05139 0.95741 C -1.05139 0.94044 -1.05677 0.92408 -1.06215 0.92408 C -1.06215 0.92068 -1.07291 0.94044 -1.07291 0.95741 C -1.07291 0.9497 -1.07291 0.94044 -1.0783 0.94044 C -1.0783 0.94476 -1.08368 0.94815 -1.08368 0.95741 C -1.08368 0.95309 -1.08368 0.9497 -1.08368 0.94476 C -1.08906 0.94476 -1.08906 0.94815 -1.08906 0.95216 C -1.09444 0.95216 -1.09444 0.94815 -1.09444 0.94476 C -1.09965 0.94476 -1.09965 0.94815 -1.09965 0.95216 " pathEditMode="relative" rAng="0" ptsTypes="AAAAAAAAAAAAAAAAAAA">
                                      <p:cBhvr>
                                        <p:cTn id="37" dur="2000" fill="hold"/>
                                        <p:tgtEl>
                                          <p:spTgt spid="7"/>
                                        </p:tgtEl>
                                        <p:attrNameLst>
                                          <p:attrName>ppt_x</p:attrName>
                                          <p:attrName>ppt_y</p:attrName>
                                        </p:attrNameLst>
                                      </p:cBhvr>
                                      <p:rCtr x="-54983" y="44383"/>
                                    </p:animMotion>
                                  </p:childTnLst>
                                  <p:subTnLst>
                                    <p:audio>
                                      <p:cMediaNode>
                                        <p:cTn display="0" masterRel="sameClick">
                                          <p:stCondLst>
                                            <p:cond evt="begin" delay="0">
                                              <p:tn val="36"/>
                                            </p:cond>
                                          </p:stCondLst>
                                          <p:endCondLst>
                                            <p:cond evt="onStopAudio" delay="0">
                                              <p:tgtEl>
                                                <p:sldTgt/>
                                              </p:tgtEl>
                                            </p:cond>
                                          </p:endCondLst>
                                        </p:cTn>
                                        <p:tgtEl>
                                          <p:sndTgt r:embed="rId5"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autoUpdateAnimBg="0"/>
      <p:bldP spid="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8688" y="-834787"/>
            <a:ext cx="11221374" cy="6313893"/>
          </a:xfrm>
          <a:prstGeom prst="rect">
            <a:avLst/>
          </a:prstGeom>
        </p:spPr>
      </p:pic>
      <p:sp>
        <p:nvSpPr>
          <p:cNvPr id="6" name="任意多边形 21">
            <a:extLst>
              <a:ext uri="{FF2B5EF4-FFF2-40B4-BE49-F238E27FC236}">
                <a16:creationId xmlns:a16="http://schemas.microsoft.com/office/drawing/2014/main" id="{E85A5A1A-7EC8-48A9-8DFA-4F2CEC8B7C35}"/>
              </a:ext>
            </a:extLst>
          </p:cNvPr>
          <p:cNvSpPr/>
          <p:nvPr>
            <p:custDataLst>
              <p:tags r:id="rId1"/>
            </p:custDataLst>
          </p:nvPr>
        </p:nvSpPr>
        <p:spPr>
          <a:xfrm>
            <a:off x="438754" y="187759"/>
            <a:ext cx="3857993" cy="742841"/>
          </a:xfrm>
          <a:prstGeom prst="roundRect">
            <a:avLst/>
          </a:prstGeom>
          <a:solidFill>
            <a:srgbClr val="AAE4E8"/>
          </a:solidFill>
          <a:ln w="38100" cap="flat" cmpd="sng" algn="ctr">
            <a:solidFill>
              <a:srgbClr val="442C4C"/>
            </a:solidFill>
            <a:prstDash val="dashDot"/>
            <a:miter lim="800000"/>
          </a:ln>
          <a:effectLst/>
        </p:spPr>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altLang="zh-CN" sz="2500" kern="0" spc="300" dirty="0" err="1">
                <a:solidFill>
                  <a:srgbClr val="0070C0"/>
                </a:solidFill>
                <a:effectLst>
                  <a:glow rad="63500">
                    <a:schemeClr val="accent1">
                      <a:satMod val="175000"/>
                      <a:alpha val="40000"/>
                    </a:schemeClr>
                  </a:glow>
                  <a:reflection blurRad="6350" stA="55000" endA="300" endPos="45500" dir="5400000" sy="-100000" algn="bl" rotWithShape="0"/>
                </a:effectLst>
                <a:latin typeface="#9Slide07 IcielNabila" pitchFamily="2" charset="0"/>
                <a:ea typeface="华文隶书" panose="02010800040101010101" pitchFamily="2" charset="-122"/>
                <a:cs typeface="Microsoft New Tai Lue" panose="020B0502040204020203" pitchFamily="34" charset="0"/>
              </a:rPr>
              <a:t>Đuổi</a:t>
            </a:r>
            <a:r>
              <a:rPr lang="en-US" altLang="zh-CN" sz="2500" kern="0" spc="300" dirty="0">
                <a:solidFill>
                  <a:srgbClr val="0070C0"/>
                </a:solidFill>
                <a:effectLst>
                  <a:glow rad="63500">
                    <a:schemeClr val="accent1">
                      <a:satMod val="175000"/>
                      <a:alpha val="40000"/>
                    </a:schemeClr>
                  </a:glow>
                  <a:reflection blurRad="6350" stA="55000" endA="300" endPos="45500" dir="5400000" sy="-100000" algn="bl" rotWithShape="0"/>
                </a:effectLst>
                <a:latin typeface="#9Slide07 IcielNabila" pitchFamily="2" charset="0"/>
                <a:ea typeface="华文隶书" panose="02010800040101010101" pitchFamily="2" charset="-122"/>
                <a:cs typeface="Microsoft New Tai Lue" panose="020B0502040204020203" pitchFamily="34" charset="0"/>
              </a:rPr>
              <a:t> </a:t>
            </a:r>
            <a:r>
              <a:rPr lang="en-US" altLang="zh-CN" sz="2500" kern="0" spc="300" dirty="0" err="1">
                <a:solidFill>
                  <a:srgbClr val="0070C0"/>
                </a:solidFill>
                <a:effectLst>
                  <a:glow rad="63500">
                    <a:schemeClr val="accent1">
                      <a:satMod val="175000"/>
                      <a:alpha val="40000"/>
                    </a:schemeClr>
                  </a:glow>
                  <a:reflection blurRad="6350" stA="55000" endA="300" endPos="45500" dir="5400000" sy="-100000" algn="bl" rotWithShape="0"/>
                </a:effectLst>
                <a:latin typeface="#9Slide07 IcielNabila" pitchFamily="2" charset="0"/>
                <a:ea typeface="华文隶书" panose="02010800040101010101" pitchFamily="2" charset="-122"/>
                <a:cs typeface="Microsoft New Tai Lue" panose="020B0502040204020203" pitchFamily="34" charset="0"/>
              </a:rPr>
              <a:t>hình</a:t>
            </a:r>
            <a:r>
              <a:rPr lang="en-US" altLang="zh-CN" sz="2500" kern="0" spc="300" dirty="0">
                <a:solidFill>
                  <a:srgbClr val="0070C0"/>
                </a:solidFill>
                <a:effectLst>
                  <a:glow rad="63500">
                    <a:schemeClr val="accent1">
                      <a:satMod val="175000"/>
                      <a:alpha val="40000"/>
                    </a:schemeClr>
                  </a:glow>
                  <a:reflection blurRad="6350" stA="55000" endA="300" endPos="45500" dir="5400000" sy="-100000" algn="bl" rotWithShape="0"/>
                </a:effectLst>
                <a:latin typeface="#9Slide07 IcielNabila" pitchFamily="2" charset="0"/>
                <a:ea typeface="华文隶书" panose="02010800040101010101" pitchFamily="2" charset="-122"/>
                <a:cs typeface="Microsoft New Tai Lue" panose="020B0502040204020203" pitchFamily="34" charset="0"/>
              </a:rPr>
              <a:t> </a:t>
            </a:r>
            <a:r>
              <a:rPr lang="en-US" altLang="zh-CN" sz="2500" kern="0" spc="300" dirty="0" err="1">
                <a:solidFill>
                  <a:srgbClr val="0070C0"/>
                </a:solidFill>
                <a:effectLst>
                  <a:glow rad="63500">
                    <a:schemeClr val="accent1">
                      <a:satMod val="175000"/>
                      <a:alpha val="40000"/>
                    </a:schemeClr>
                  </a:glow>
                  <a:reflection blurRad="6350" stA="55000" endA="300" endPos="45500" dir="5400000" sy="-100000" algn="bl" rotWithShape="0"/>
                </a:effectLst>
                <a:latin typeface="#9Slide07 IcielNabila" pitchFamily="2" charset="0"/>
                <a:ea typeface="华文隶书" panose="02010800040101010101" pitchFamily="2" charset="-122"/>
                <a:cs typeface="Microsoft New Tai Lue" panose="020B0502040204020203" pitchFamily="34" charset="0"/>
              </a:rPr>
              <a:t>bắt</a:t>
            </a:r>
            <a:r>
              <a:rPr lang="en-US" altLang="zh-CN" sz="2500" kern="0" spc="300" dirty="0">
                <a:solidFill>
                  <a:srgbClr val="0070C0"/>
                </a:solidFill>
                <a:effectLst>
                  <a:glow rad="63500">
                    <a:schemeClr val="accent1">
                      <a:satMod val="175000"/>
                      <a:alpha val="40000"/>
                    </a:schemeClr>
                  </a:glow>
                  <a:reflection blurRad="6350" stA="55000" endA="300" endPos="45500" dir="5400000" sy="-100000" algn="bl" rotWithShape="0"/>
                </a:effectLst>
                <a:latin typeface="#9Slide07 IcielNabila" pitchFamily="2" charset="0"/>
                <a:ea typeface="华文隶书" panose="02010800040101010101" pitchFamily="2" charset="-122"/>
                <a:cs typeface="Microsoft New Tai Lue" panose="020B0502040204020203" pitchFamily="34" charset="0"/>
              </a:rPr>
              <a:t> </a:t>
            </a:r>
            <a:r>
              <a:rPr lang="en-US" altLang="zh-CN" sz="2500" kern="0" spc="300" dirty="0" err="1">
                <a:solidFill>
                  <a:srgbClr val="0070C0"/>
                </a:solidFill>
                <a:effectLst>
                  <a:glow rad="63500">
                    <a:schemeClr val="accent1">
                      <a:satMod val="175000"/>
                      <a:alpha val="40000"/>
                    </a:schemeClr>
                  </a:glow>
                  <a:reflection blurRad="6350" stA="55000" endA="300" endPos="45500" dir="5400000" sy="-100000" algn="bl" rotWithShape="0"/>
                </a:effectLst>
                <a:latin typeface="#9Slide07 IcielNabila" pitchFamily="2" charset="0"/>
                <a:ea typeface="华文隶书" panose="02010800040101010101" pitchFamily="2" charset="-122"/>
                <a:cs typeface="Microsoft New Tai Lue" panose="020B0502040204020203" pitchFamily="34" charset="0"/>
              </a:rPr>
              <a:t>chữ</a:t>
            </a:r>
            <a:endParaRPr kumimoji="0" lang="zh-CN" altLang="en-US" sz="2500" b="0" u="none" strike="noStrike" kern="0" cap="none" spc="300" normalizeH="0" baseline="0" noProof="0" dirty="0">
              <a:ln>
                <a:noFill/>
              </a:ln>
              <a:solidFill>
                <a:srgbClr val="0070C0"/>
              </a:solidFill>
              <a:effectLst>
                <a:glow rad="63500">
                  <a:schemeClr val="accent1">
                    <a:satMod val="175000"/>
                    <a:alpha val="40000"/>
                  </a:schemeClr>
                </a:glow>
                <a:reflection blurRad="6350" stA="55000" endA="300" endPos="45500" dir="5400000" sy="-100000" algn="bl" rotWithShape="0"/>
              </a:effectLst>
              <a:uLnTx/>
              <a:uFillTx/>
              <a:latin typeface="#9Slide07 IcielNabila" pitchFamily="2" charset="0"/>
              <a:ea typeface="华文隶书" panose="02010800040101010101" pitchFamily="2" charset="-122"/>
              <a:cs typeface="Microsoft New Tai Lue" panose="020B0502040204020203" pitchFamily="34" charset="0"/>
            </a:endParaRPr>
          </a:p>
        </p:txBody>
      </p:sp>
      <p:pic>
        <p:nvPicPr>
          <p:cNvPr id="14" name="Picture 13" descr="A picture containing clipart&#10;&#10;Description automatically generated">
            <a:extLst>
              <a:ext uri="{FF2B5EF4-FFF2-40B4-BE49-F238E27FC236}">
                <a16:creationId xmlns:a16="http://schemas.microsoft.com/office/drawing/2014/main" id="{FD6F9CCF-04D5-4113-BF2E-358DCF25BD7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47255" y="718827"/>
            <a:ext cx="3428997" cy="277468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6" name="Picture 15" descr="A picture containing text&#10;&#10;Description automatically generated">
            <a:extLst>
              <a:ext uri="{FF2B5EF4-FFF2-40B4-BE49-F238E27FC236}">
                <a16:creationId xmlns:a16="http://schemas.microsoft.com/office/drawing/2014/main" id="{07DA0E66-B808-4267-9624-24ED1271247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25944" y="1333500"/>
            <a:ext cx="4077662" cy="3810000"/>
          </a:xfrm>
          <a:prstGeom prst="rect">
            <a:avLst/>
          </a:prstGeom>
        </p:spPr>
      </p:pic>
      <p:sp>
        <p:nvSpPr>
          <p:cNvPr id="19" name="AutoShape 149">
            <a:extLst>
              <a:ext uri="{FF2B5EF4-FFF2-40B4-BE49-F238E27FC236}">
                <a16:creationId xmlns:a16="http://schemas.microsoft.com/office/drawing/2014/main" id="{A4E8DE9B-4654-470E-9E6D-19689945F5D5}"/>
              </a:ext>
            </a:extLst>
          </p:cNvPr>
          <p:cNvSpPr>
            <a:spLocks noChangeArrowheads="1"/>
          </p:cNvSpPr>
          <p:nvPr/>
        </p:nvSpPr>
        <p:spPr bwMode="gray">
          <a:xfrm>
            <a:off x="1762528" y="4179123"/>
            <a:ext cx="5618943" cy="847817"/>
          </a:xfrm>
          <a:prstGeom prst="roundRect">
            <a:avLst>
              <a:gd name="adj" fmla="val 50000"/>
            </a:avLst>
          </a:prstGeom>
          <a:solidFill>
            <a:schemeClr val="accent4">
              <a:lumMod val="20000"/>
              <a:lumOff val="80000"/>
            </a:schemeClr>
          </a:solidFill>
          <a:ln>
            <a:prstDash val="sysDash"/>
            <a:headEnd/>
            <a:tailEnd/>
          </a:ln>
        </p:spPr>
        <p:style>
          <a:lnRef idx="2">
            <a:schemeClr val="dk1"/>
          </a:lnRef>
          <a:fillRef idx="1">
            <a:schemeClr val="lt1"/>
          </a:fillRef>
          <a:effectRef idx="0">
            <a:schemeClr val="dk1"/>
          </a:effectRef>
          <a:fontRef idx="minor">
            <a:schemeClr val="dk1"/>
          </a:fontRef>
        </p:style>
        <p:txBody>
          <a:bodyPr wrap="none" anchor="ctr"/>
          <a:lstStyle/>
          <a:p>
            <a:pPr algn="ctr"/>
            <a:r>
              <a:rPr lang="en-US" altLang="en-US" sz="4500" b="1" dirty="0" err="1">
                <a:solidFill>
                  <a:srgbClr val="0070C0"/>
                </a:solidFill>
                <a:latin typeface="#9Slide03 Cousine" panose="02070409020205020404" pitchFamily="49" charset="0"/>
                <a:cs typeface="#9Slide03 Cousine" panose="02070409020205020404" pitchFamily="49" charset="0"/>
              </a:rPr>
              <a:t>Kiến</a:t>
            </a:r>
            <a:r>
              <a:rPr lang="en-US" altLang="en-US" sz="4500" b="1" dirty="0">
                <a:solidFill>
                  <a:srgbClr val="0070C0"/>
                </a:solidFill>
                <a:latin typeface="#9Slide03 Cousine" panose="02070409020205020404" pitchFamily="49" charset="0"/>
                <a:cs typeface="#9Slide03 Cousine" panose="02070409020205020404" pitchFamily="49" charset="0"/>
              </a:rPr>
              <a:t>.........</a:t>
            </a:r>
            <a:r>
              <a:rPr lang="en-US" altLang="en-US" sz="4500" b="1" dirty="0" err="1">
                <a:solidFill>
                  <a:srgbClr val="0070C0"/>
                </a:solidFill>
                <a:latin typeface="#9Slide03 Cousine" panose="02070409020205020404" pitchFamily="49" charset="0"/>
                <a:cs typeface="#9Slide03 Cousine" panose="02070409020205020404" pitchFamily="49" charset="0"/>
              </a:rPr>
              <a:t>tổ</a:t>
            </a:r>
            <a:endParaRPr lang="en-US" altLang="en-US" sz="4500" b="1" dirty="0">
              <a:solidFill>
                <a:srgbClr val="0070C0"/>
              </a:solidFill>
              <a:latin typeface="#9Slide03 Cousine" panose="02070409020205020404" pitchFamily="49" charset="0"/>
              <a:cs typeface="#9Slide03 Cousine" panose="02070409020205020404" pitchFamily="49" charset="0"/>
            </a:endParaRPr>
          </a:p>
        </p:txBody>
      </p:sp>
      <p:sp>
        <p:nvSpPr>
          <p:cNvPr id="20" name="AutoShape 149">
            <a:extLst>
              <a:ext uri="{FF2B5EF4-FFF2-40B4-BE49-F238E27FC236}">
                <a16:creationId xmlns:a16="http://schemas.microsoft.com/office/drawing/2014/main" id="{DDF7E9C4-A566-4BB3-BEEB-CEC15C3377C7}"/>
              </a:ext>
            </a:extLst>
          </p:cNvPr>
          <p:cNvSpPr>
            <a:spLocks noChangeArrowheads="1"/>
          </p:cNvSpPr>
          <p:nvPr/>
        </p:nvSpPr>
        <p:spPr bwMode="gray">
          <a:xfrm>
            <a:off x="1438677" y="4179123"/>
            <a:ext cx="6829022" cy="847817"/>
          </a:xfrm>
          <a:prstGeom prst="roundRect">
            <a:avLst>
              <a:gd name="adj" fmla="val 50000"/>
            </a:avLst>
          </a:prstGeom>
          <a:solidFill>
            <a:schemeClr val="accent4">
              <a:lumMod val="20000"/>
              <a:lumOff val="80000"/>
            </a:schemeClr>
          </a:solidFill>
          <a:ln>
            <a:prstDash val="sysDash"/>
            <a:headEnd/>
            <a:tailEnd/>
          </a:ln>
        </p:spPr>
        <p:style>
          <a:lnRef idx="2">
            <a:schemeClr val="dk1"/>
          </a:lnRef>
          <a:fillRef idx="1">
            <a:schemeClr val="lt1"/>
          </a:fillRef>
          <a:effectRef idx="0">
            <a:schemeClr val="dk1"/>
          </a:effectRef>
          <a:fontRef idx="minor">
            <a:schemeClr val="dk1"/>
          </a:fontRef>
        </p:style>
        <p:txBody>
          <a:bodyPr wrap="none" anchor="ctr"/>
          <a:lstStyle/>
          <a:p>
            <a:pPr algn="ctr"/>
            <a:r>
              <a:rPr lang="en-US" altLang="en-US" sz="4500" b="1" dirty="0" err="1">
                <a:solidFill>
                  <a:schemeClr val="accent3">
                    <a:lumMod val="75000"/>
                  </a:schemeClr>
                </a:solidFill>
                <a:latin typeface="#9Slide03 Cousine" panose="02070409020205020404" pitchFamily="49" charset="0"/>
                <a:cs typeface="#9Slide03 Cousine" panose="02070409020205020404" pitchFamily="49" charset="0"/>
              </a:rPr>
              <a:t>Kiến</a:t>
            </a:r>
            <a:r>
              <a:rPr lang="en-US" altLang="en-US" sz="4500" b="1" dirty="0">
                <a:solidFill>
                  <a:schemeClr val="accent3">
                    <a:lumMod val="75000"/>
                  </a:schemeClr>
                </a:solidFill>
                <a:latin typeface="#9Slide03 Cousine" panose="02070409020205020404" pitchFamily="49" charset="0"/>
                <a:cs typeface="#9Slide03 Cousine" panose="02070409020205020404" pitchFamily="49" charset="0"/>
              </a:rPr>
              <a:t> </a:t>
            </a:r>
            <a:r>
              <a:rPr lang="en-US" altLang="en-US" sz="4500" b="1" dirty="0" err="1">
                <a:solidFill>
                  <a:schemeClr val="accent3">
                    <a:lumMod val="75000"/>
                  </a:schemeClr>
                </a:solidFill>
                <a:latin typeface="#9Slide03 Cousine" panose="02070409020205020404" pitchFamily="49" charset="0"/>
                <a:cs typeface="#9Slide03 Cousine" panose="02070409020205020404" pitchFamily="49" charset="0"/>
              </a:rPr>
              <a:t>tha</a:t>
            </a:r>
            <a:r>
              <a:rPr lang="en-US" altLang="en-US" sz="4500" b="1" dirty="0">
                <a:solidFill>
                  <a:schemeClr val="accent3">
                    <a:lumMod val="75000"/>
                  </a:schemeClr>
                </a:solidFill>
                <a:latin typeface="#9Slide03 Cousine" panose="02070409020205020404" pitchFamily="49" charset="0"/>
                <a:cs typeface="#9Slide03 Cousine" panose="02070409020205020404" pitchFamily="49" charset="0"/>
              </a:rPr>
              <a:t> </a:t>
            </a:r>
            <a:r>
              <a:rPr lang="en-US" altLang="en-US" sz="4500" b="1" dirty="0" err="1">
                <a:solidFill>
                  <a:schemeClr val="accent3">
                    <a:lumMod val="75000"/>
                  </a:schemeClr>
                </a:solidFill>
                <a:latin typeface="#9Slide03 Cousine" panose="02070409020205020404" pitchFamily="49" charset="0"/>
                <a:cs typeface="#9Slide03 Cousine" panose="02070409020205020404" pitchFamily="49" charset="0"/>
              </a:rPr>
              <a:t>lâu</a:t>
            </a:r>
            <a:r>
              <a:rPr lang="en-US" altLang="en-US" sz="4500" b="1" dirty="0">
                <a:solidFill>
                  <a:schemeClr val="accent3">
                    <a:lumMod val="75000"/>
                  </a:schemeClr>
                </a:solidFill>
                <a:latin typeface="#9Slide03 Cousine" panose="02070409020205020404" pitchFamily="49" charset="0"/>
                <a:cs typeface="#9Slide03 Cousine" panose="02070409020205020404" pitchFamily="49" charset="0"/>
              </a:rPr>
              <a:t> </a:t>
            </a:r>
            <a:r>
              <a:rPr lang="en-US" altLang="en-US" sz="4500" b="1" dirty="0" err="1">
                <a:solidFill>
                  <a:schemeClr val="accent3">
                    <a:lumMod val="75000"/>
                  </a:schemeClr>
                </a:solidFill>
                <a:latin typeface="#9Slide03 Cousine" panose="02070409020205020404" pitchFamily="49" charset="0"/>
                <a:cs typeface="#9Slide03 Cousine" panose="02070409020205020404" pitchFamily="49" charset="0"/>
              </a:rPr>
              <a:t>đầy</a:t>
            </a:r>
            <a:r>
              <a:rPr lang="en-US" altLang="en-US" sz="4500" b="1" dirty="0">
                <a:solidFill>
                  <a:schemeClr val="accent3">
                    <a:lumMod val="75000"/>
                  </a:schemeClr>
                </a:solidFill>
                <a:latin typeface="#9Slide03 Cousine" panose="02070409020205020404" pitchFamily="49" charset="0"/>
                <a:cs typeface="#9Slide03 Cousine" panose="02070409020205020404" pitchFamily="49" charset="0"/>
              </a:rPr>
              <a:t> </a:t>
            </a:r>
            <a:r>
              <a:rPr lang="en-US" altLang="en-US" sz="4500" b="1" dirty="0" err="1">
                <a:solidFill>
                  <a:schemeClr val="accent3">
                    <a:lumMod val="75000"/>
                  </a:schemeClr>
                </a:solidFill>
                <a:latin typeface="#9Slide03 Cousine" panose="02070409020205020404" pitchFamily="49" charset="0"/>
                <a:cs typeface="#9Slide03 Cousine" panose="02070409020205020404" pitchFamily="49" charset="0"/>
              </a:rPr>
              <a:t>tổ</a:t>
            </a:r>
            <a:endParaRPr lang="en-US" altLang="en-US" sz="4500" b="1" dirty="0">
              <a:solidFill>
                <a:schemeClr val="accent3">
                  <a:lumMod val="75000"/>
                </a:schemeClr>
              </a:solidFill>
              <a:latin typeface="#9Slide03 Cousine" panose="02070409020205020404" pitchFamily="49" charset="0"/>
              <a:cs typeface="#9Slide03 Cousine" panose="02070409020205020404" pitchFamily="49" charset="0"/>
            </a:endParaRPr>
          </a:p>
        </p:txBody>
      </p:sp>
      <p:sp>
        <p:nvSpPr>
          <p:cNvPr id="8" name="TextBox 7">
            <a:extLst>
              <a:ext uri="{FF2B5EF4-FFF2-40B4-BE49-F238E27FC236}">
                <a16:creationId xmlns:a16="http://schemas.microsoft.com/office/drawing/2014/main" id="{E047ABD9-CAAD-4888-B5C3-5ECC511BD781}"/>
              </a:ext>
            </a:extLst>
          </p:cNvPr>
          <p:cNvSpPr txBox="1"/>
          <p:nvPr/>
        </p:nvSpPr>
        <p:spPr>
          <a:xfrm>
            <a:off x="8075596" y="22600"/>
            <a:ext cx="1838425" cy="300082"/>
          </a:xfrm>
          <a:prstGeom prst="rect">
            <a:avLst/>
          </a:prstGeom>
          <a:noFill/>
        </p:spPr>
        <p:txBody>
          <a:bodyPr wrap="square" rtlCol="0">
            <a:spAutoFit/>
          </a:bodyPr>
          <a:lstStyle/>
          <a:p>
            <a:r>
              <a:rPr lang="en-US" dirty="0">
                <a:solidFill>
                  <a:srgbClr val="AAE4E8"/>
                </a:solidFill>
                <a:latin typeface="UTM Loko" panose="02040603050506020204" pitchFamily="18" charset="0"/>
              </a:rPr>
              <a:t>MĂNGNON</a:t>
            </a:r>
          </a:p>
        </p:txBody>
      </p:sp>
    </p:spTree>
    <p:extLst>
      <p:ext uri="{BB962C8B-B14F-4D97-AF65-F5344CB8AC3E}">
        <p14:creationId xmlns:p14="http://schemas.microsoft.com/office/powerpoint/2010/main" val="36560976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advClick="0" advTm="0">
        <p15:prstTrans prst="origami"/>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6"/>
                                        </p:tgtEl>
                                        <p:attrNameLst>
                                          <p:attrName>style.visibility</p:attrName>
                                        </p:attrNameLst>
                                      </p:cBhvr>
                                      <p:to>
                                        <p:strVal val="visible"/>
                                      </p:to>
                                    </p:set>
                                    <p:set>
                                      <p:cBhvr>
                                        <p:cTn id="7" dur="455" fill="hold">
                                          <p:stCondLst>
                                            <p:cond delay="0"/>
                                          </p:stCondLst>
                                        </p:cTn>
                                        <p:tgtEl>
                                          <p:spTgt spid="6"/>
                                        </p:tgtEl>
                                        <p:attrNameLst>
                                          <p:attrName>style.rotation</p:attrName>
                                        </p:attrNameLst>
                                      </p:cBhvr>
                                      <p:to>
                                        <p:strVal val="-45.0"/>
                                      </p:to>
                                    </p:set>
                                    <p:anim calcmode="lin" valueType="num">
                                      <p:cBhvr>
                                        <p:cTn id="8" dur="455" fill="hold">
                                          <p:stCondLst>
                                            <p:cond delay="455"/>
                                          </p:stCondLst>
                                        </p:cTn>
                                        <p:tgtEl>
                                          <p:spTgt spid="6"/>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6"/>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6"/>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6"/>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iterate type="lt">
                                    <p:tmAbs val="75"/>
                                  </p:iterate>
                                  <p:childTnLst>
                                    <p:set>
                                      <p:cBhvr>
                                        <p:cTn id="15" dur="1" fill="hold">
                                          <p:stCondLst>
                                            <p:cond delay="74"/>
                                          </p:stCondLst>
                                        </p:cTn>
                                        <p:tgtEl>
                                          <p:spTgt spid="19"/>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4" name="suction.wav"/>
                                        </p:tgtEl>
                                      </p:cMediaNode>
                                    </p:audio>
                                  </p:sub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barn(inVertical)">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56" presetClass="entr" presetSubtype="0" fill="hold" nodeType="clickEffect">
                                  <p:stCondLst>
                                    <p:cond delay="0"/>
                                  </p:stCondLst>
                                  <p:iterate type="lt">
                                    <p:tmPct val="10000"/>
                                  </p:iterate>
                                  <p:childTnLst>
                                    <p:set>
                                      <p:cBhvr>
                                        <p:cTn id="24" dur="1" fill="hold">
                                          <p:stCondLst>
                                            <p:cond delay="0"/>
                                          </p:stCondLst>
                                        </p:cTn>
                                        <p:tgtEl>
                                          <p:spTgt spid="19">
                                            <p:txEl>
                                              <p:pRg st="0" end="0"/>
                                            </p:txEl>
                                          </p:spTgt>
                                        </p:tgtEl>
                                        <p:attrNameLst>
                                          <p:attrName>style.visibility</p:attrName>
                                        </p:attrNameLst>
                                      </p:cBhvr>
                                      <p:to>
                                        <p:strVal val="visible"/>
                                      </p:to>
                                    </p:set>
                                    <p:anim by="(-#ppt_w*2)" calcmode="lin" valueType="num">
                                      <p:cBhvr rctx="PPT">
                                        <p:cTn id="25" dur="500" autoRev="1" fill="hold">
                                          <p:stCondLst>
                                            <p:cond delay="0"/>
                                          </p:stCondLst>
                                        </p:cTn>
                                        <p:tgtEl>
                                          <p:spTgt spid="19">
                                            <p:txEl>
                                              <p:pRg st="0" end="0"/>
                                            </p:txEl>
                                          </p:spTgt>
                                        </p:tgtEl>
                                        <p:attrNameLst>
                                          <p:attrName>ppt_w</p:attrName>
                                        </p:attrNameLst>
                                      </p:cBhvr>
                                    </p:anim>
                                    <p:anim by="(#ppt_w*0.50)" calcmode="lin" valueType="num">
                                      <p:cBhvr>
                                        <p:cTn id="26" dur="500" decel="50000" autoRev="1" fill="hold">
                                          <p:stCondLst>
                                            <p:cond delay="0"/>
                                          </p:stCondLst>
                                        </p:cTn>
                                        <p:tgtEl>
                                          <p:spTgt spid="19">
                                            <p:txEl>
                                              <p:pRg st="0" end="0"/>
                                            </p:txEl>
                                          </p:spTgt>
                                        </p:tgtEl>
                                        <p:attrNameLst>
                                          <p:attrName>ppt_x</p:attrName>
                                        </p:attrNameLst>
                                      </p:cBhvr>
                                    </p:anim>
                                    <p:anim from="(-#ppt_h/2)" to="(#ppt_y)" calcmode="lin" valueType="num">
                                      <p:cBhvr>
                                        <p:cTn id="27" dur="1000" fill="hold">
                                          <p:stCondLst>
                                            <p:cond delay="0"/>
                                          </p:stCondLst>
                                        </p:cTn>
                                        <p:tgtEl>
                                          <p:spTgt spid="19">
                                            <p:txEl>
                                              <p:pRg st="0" end="0"/>
                                            </p:txEl>
                                          </p:spTgt>
                                        </p:tgtEl>
                                        <p:attrNameLst>
                                          <p:attrName>ppt_y</p:attrName>
                                        </p:attrNameLst>
                                      </p:cBhvr>
                                    </p:anim>
                                    <p:animRot by="21600000">
                                      <p:cBhvr>
                                        <p:cTn id="28" dur="1000" fill="hold">
                                          <p:stCondLst>
                                            <p:cond delay="0"/>
                                          </p:stCondLst>
                                        </p:cTn>
                                        <p:tgtEl>
                                          <p:spTgt spid="19">
                                            <p:txEl>
                                              <p:pRg st="0" end="0"/>
                                            </p:txEl>
                                          </p:spTgt>
                                        </p:tgtEl>
                                        <p:attrNameLst>
                                          <p:attrName>r</p:attrName>
                                        </p:attrNameLst>
                                      </p:cBhvr>
                                    </p:animRot>
                                  </p:childTnLst>
                                </p:cTn>
                              </p:par>
                            </p:childTnLst>
                          </p:cTn>
                        </p:par>
                      </p:childTnLst>
                    </p:cTn>
                  </p:par>
                  <p:par>
                    <p:cTn id="29" fill="hold">
                      <p:stCondLst>
                        <p:cond delay="indefinite"/>
                      </p:stCondLst>
                      <p:childTnLst>
                        <p:par>
                          <p:cTn id="30" fill="hold">
                            <p:stCondLst>
                              <p:cond delay="0"/>
                            </p:stCondLst>
                            <p:childTnLst>
                              <p:par>
                                <p:cTn id="31" presetID="63" presetClass="path" presetSubtype="0" accel="50000" decel="50000" fill="hold" nodeType="clickEffect">
                                  <p:stCondLst>
                                    <p:cond delay="0"/>
                                  </p:stCondLst>
                                  <p:childTnLst>
                                    <p:animMotion origin="layout" path="M -5E-6 3.7037E-7 L 1.22726 -0.22222 " pathEditMode="relative" rAng="0" ptsTypes="AA">
                                      <p:cBhvr>
                                        <p:cTn id="32" dur="2000" fill="hold"/>
                                        <p:tgtEl>
                                          <p:spTgt spid="16"/>
                                        </p:tgtEl>
                                        <p:attrNameLst>
                                          <p:attrName>ppt_x</p:attrName>
                                          <p:attrName>ppt_y</p:attrName>
                                        </p:attrNameLst>
                                      </p:cBhvr>
                                      <p:rCtr x="61354" y="-11111"/>
                                    </p:animMotion>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iterate type="lt">
                                    <p:tmAbs val="75"/>
                                  </p:iterate>
                                  <p:childTnLst>
                                    <p:set>
                                      <p:cBhvr>
                                        <p:cTn id="36" dur="1" fill="hold">
                                          <p:stCondLst>
                                            <p:cond delay="74"/>
                                          </p:stCondLst>
                                        </p:cTn>
                                        <p:tgtEl>
                                          <p:spTgt spid="2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56" presetClass="entr" presetSubtype="0" fill="hold" nodeType="clickEffect">
                                  <p:stCondLst>
                                    <p:cond delay="0"/>
                                  </p:stCondLst>
                                  <p:iterate type="lt">
                                    <p:tmPct val="10000"/>
                                  </p:iterate>
                                  <p:childTnLst>
                                    <p:set>
                                      <p:cBhvr>
                                        <p:cTn id="40" dur="1" fill="hold">
                                          <p:stCondLst>
                                            <p:cond delay="0"/>
                                          </p:stCondLst>
                                        </p:cTn>
                                        <p:tgtEl>
                                          <p:spTgt spid="20">
                                            <p:txEl>
                                              <p:pRg st="0" end="0"/>
                                            </p:txEl>
                                          </p:spTgt>
                                        </p:tgtEl>
                                        <p:attrNameLst>
                                          <p:attrName>style.visibility</p:attrName>
                                        </p:attrNameLst>
                                      </p:cBhvr>
                                      <p:to>
                                        <p:strVal val="visible"/>
                                      </p:to>
                                    </p:set>
                                    <p:anim by="(-#ppt_w*2)" calcmode="lin" valueType="num">
                                      <p:cBhvr rctx="PPT">
                                        <p:cTn id="41" dur="500" autoRev="1" fill="hold">
                                          <p:stCondLst>
                                            <p:cond delay="0"/>
                                          </p:stCondLst>
                                        </p:cTn>
                                        <p:tgtEl>
                                          <p:spTgt spid="20">
                                            <p:txEl>
                                              <p:pRg st="0" end="0"/>
                                            </p:txEl>
                                          </p:spTgt>
                                        </p:tgtEl>
                                        <p:attrNameLst>
                                          <p:attrName>ppt_w</p:attrName>
                                        </p:attrNameLst>
                                      </p:cBhvr>
                                    </p:anim>
                                    <p:anim by="(#ppt_w*0.50)" calcmode="lin" valueType="num">
                                      <p:cBhvr>
                                        <p:cTn id="42" dur="500" decel="50000" autoRev="1" fill="hold">
                                          <p:stCondLst>
                                            <p:cond delay="0"/>
                                          </p:stCondLst>
                                        </p:cTn>
                                        <p:tgtEl>
                                          <p:spTgt spid="20">
                                            <p:txEl>
                                              <p:pRg st="0" end="0"/>
                                            </p:txEl>
                                          </p:spTgt>
                                        </p:tgtEl>
                                        <p:attrNameLst>
                                          <p:attrName>ppt_x</p:attrName>
                                        </p:attrNameLst>
                                      </p:cBhvr>
                                    </p:anim>
                                    <p:anim from="(-#ppt_h/2)" to="(#ppt_y)" calcmode="lin" valueType="num">
                                      <p:cBhvr>
                                        <p:cTn id="43" dur="1000" fill="hold">
                                          <p:stCondLst>
                                            <p:cond delay="0"/>
                                          </p:stCondLst>
                                        </p:cTn>
                                        <p:tgtEl>
                                          <p:spTgt spid="20">
                                            <p:txEl>
                                              <p:pRg st="0" end="0"/>
                                            </p:txEl>
                                          </p:spTgt>
                                        </p:tgtEl>
                                        <p:attrNameLst>
                                          <p:attrName>ppt_y</p:attrName>
                                        </p:attrNameLst>
                                      </p:cBhvr>
                                    </p:anim>
                                    <p:animRot by="21600000">
                                      <p:cBhvr>
                                        <p:cTn id="44" dur="1000" fill="hold">
                                          <p:stCondLst>
                                            <p:cond delay="0"/>
                                          </p:stCondLst>
                                        </p:cTn>
                                        <p:tgtEl>
                                          <p:spTgt spid="20">
                                            <p:txEl>
                                              <p:pRg st="0" end="0"/>
                                            </p:txEl>
                                          </p:spTgt>
                                        </p:tgtEl>
                                        <p:attrNameLst>
                                          <p:attrName>r</p:attrName>
                                        </p:attrNameLst>
                                      </p:cBhvr>
                                    </p:animRot>
                                  </p:childTnLst>
                                  <p:subTnLst>
                                    <p:audio>
                                      <p:cMediaNode>
                                        <p:cTn display="0" masterRel="sameClick">
                                          <p:stCondLst>
                                            <p:cond evt="begin" delay="0">
                                              <p:tn val="39"/>
                                            </p:cond>
                                          </p:stCondLst>
                                          <p:endCondLst>
                                            <p:cond evt="onStopAudio" delay="0">
                                              <p:tgtEl>
                                                <p:sldTgt/>
                                              </p:tgtEl>
                                            </p:cond>
                                          </p:endCondLst>
                                        </p:cTn>
                                        <p:tgtEl>
                                          <p:sndTgt r:embed="rId5"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9" grpId="0" animBg="1" autoUpdateAnimBg="0"/>
      <p:bldP spid="20" grpId="0" animBg="1"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grpSp>
        <p:nvGrpSpPr>
          <p:cNvPr id="5" name="Group 4">
            <a:extLst>
              <a:ext uri="{FF2B5EF4-FFF2-40B4-BE49-F238E27FC236}">
                <a16:creationId xmlns:a16="http://schemas.microsoft.com/office/drawing/2014/main" id="{85E90B04-ED61-415A-9FB2-151CDCED1654}"/>
              </a:ext>
            </a:extLst>
          </p:cNvPr>
          <p:cNvGrpSpPr/>
          <p:nvPr/>
        </p:nvGrpSpPr>
        <p:grpSpPr>
          <a:xfrm>
            <a:off x="2415836" y="356514"/>
            <a:ext cx="4036131" cy="1682575"/>
            <a:chOff x="2415836" y="356514"/>
            <a:chExt cx="4036131" cy="1682575"/>
          </a:xfrm>
        </p:grpSpPr>
        <p:sp>
          <p:nvSpPr>
            <p:cNvPr id="22" name="任意多边形 21"/>
            <p:cNvSpPr/>
            <p:nvPr>
              <p:custDataLst>
                <p:tags r:id="rId1"/>
              </p:custDataLst>
            </p:nvPr>
          </p:nvSpPr>
          <p:spPr>
            <a:xfrm>
              <a:off x="2692031" y="997292"/>
              <a:ext cx="3759936" cy="1041797"/>
            </a:xfrm>
            <a:custGeom>
              <a:avLst/>
              <a:gdLst>
                <a:gd name="connsiteX0" fmla="*/ 0 w 2223821"/>
                <a:gd name="connsiteY0" fmla="*/ 0 h 1389888"/>
                <a:gd name="connsiteX1" fmla="*/ 2223821 w 2223821"/>
                <a:gd name="connsiteY1" fmla="*/ 0 h 1389888"/>
                <a:gd name="connsiteX2" fmla="*/ 2223821 w 2223821"/>
                <a:gd name="connsiteY2" fmla="*/ 1209578 h 1389888"/>
                <a:gd name="connsiteX3" fmla="*/ 1235874 w 2223821"/>
                <a:gd name="connsiteY3" fmla="*/ 1209578 h 1389888"/>
                <a:gd name="connsiteX4" fmla="*/ 1111911 w 2223821"/>
                <a:gd name="connsiteY4" fmla="*/ 1389888 h 1389888"/>
                <a:gd name="connsiteX5" fmla="*/ 987948 w 2223821"/>
                <a:gd name="connsiteY5" fmla="*/ 1209578 h 1389888"/>
                <a:gd name="connsiteX6" fmla="*/ 0 w 2223821"/>
                <a:gd name="connsiteY6" fmla="*/ 1209578 h 138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3821" h="1389888">
                  <a:moveTo>
                    <a:pt x="0" y="0"/>
                  </a:moveTo>
                  <a:lnTo>
                    <a:pt x="2223821" y="0"/>
                  </a:lnTo>
                  <a:lnTo>
                    <a:pt x="2223821" y="1209578"/>
                  </a:lnTo>
                  <a:lnTo>
                    <a:pt x="1235874" y="1209578"/>
                  </a:lnTo>
                  <a:lnTo>
                    <a:pt x="1111911" y="1389888"/>
                  </a:lnTo>
                  <a:lnTo>
                    <a:pt x="987948" y="1209578"/>
                  </a:lnTo>
                  <a:lnTo>
                    <a:pt x="0" y="1209578"/>
                  </a:lnTo>
                  <a:close/>
                </a:path>
              </a:pathLst>
            </a:custGeom>
            <a:solidFill>
              <a:srgbClr val="F5605A"/>
            </a:solidFill>
            <a:ln w="19050" cap="flat" cmpd="sng" algn="ctr">
              <a:solidFill>
                <a:srgbClr val="F3483F"/>
              </a:solidFill>
              <a:prstDash val="solid"/>
              <a:miter lim="800000"/>
            </a:ln>
            <a:effectLst/>
          </p:spPr>
          <p:txBody>
            <a:bodyPr anchor="ctr"/>
            <a:lstStyle/>
            <a:p>
              <a:pPr algn="ctr">
                <a:defRPr/>
              </a:pPr>
              <a:r>
                <a:rPr lang="en-US" altLang="zh-CN" sz="4000" kern="0" spc="300" dirty="0">
                  <a:solidFill>
                    <a:prstClr val="white"/>
                  </a:solidFill>
                  <a:effectLst>
                    <a:reflection blurRad="6350" stA="60000" endA="900" endPos="60000" dist="29997" dir="5400000" sy="-100000" algn="bl" rotWithShape="0"/>
                  </a:effectLst>
                  <a:latin typeface="UTM American Sans" panose="02040603050506020204" pitchFamily="18" charset="0"/>
                  <a:ea typeface="华文隶书" panose="02010800040101010101" pitchFamily="2" charset="-122"/>
                  <a:cs typeface="Microsoft New Tai Lue" panose="020B0502040204020203" pitchFamily="34" charset="0"/>
                </a:rPr>
                <a:t>LUYỆN ĐỌC</a:t>
              </a:r>
              <a:endParaRPr lang="zh-CN" altLang="en-US" sz="4000" kern="0" spc="300" dirty="0">
                <a:solidFill>
                  <a:prstClr val="white"/>
                </a:solidFill>
                <a:effectLst>
                  <a:reflection blurRad="6350" stA="60000" endA="900" endPos="60000" dist="29997" dir="5400000" sy="-100000" algn="bl" rotWithShape="0"/>
                </a:effectLst>
                <a:latin typeface="UTM American Sans" panose="02040603050506020204" pitchFamily="18" charset="0"/>
                <a:ea typeface="华文隶书" panose="02010800040101010101" pitchFamily="2" charset="-122"/>
                <a:cs typeface="Microsoft New Tai Lue" panose="020B0502040204020203" pitchFamily="34" charset="0"/>
              </a:endParaRPr>
            </a:p>
          </p:txBody>
        </p:sp>
        <p:pic>
          <p:nvPicPr>
            <p:cNvPr id="7" name="Picture 2">
              <a:extLst>
                <a:ext uri="{FF2B5EF4-FFF2-40B4-BE49-F238E27FC236}">
                  <a16:creationId xmlns:a16="http://schemas.microsoft.com/office/drawing/2014/main" id="{00504399-F2CB-4FCF-8F1A-7AF0DAF0F2C2}"/>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20882" r="59267" b="52530"/>
            <a:stretch>
              <a:fillRect/>
            </a:stretch>
          </p:blipFill>
          <p:spPr bwMode="auto">
            <a:xfrm>
              <a:off x="2415836" y="356514"/>
              <a:ext cx="685800"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Picture 7" descr="A picture containing text&#10;&#10;Description automatically generated">
            <a:extLst>
              <a:ext uri="{FF2B5EF4-FFF2-40B4-BE49-F238E27FC236}">
                <a16:creationId xmlns:a16="http://schemas.microsoft.com/office/drawing/2014/main" id="{5CA7E0DE-E12B-4685-8E15-F747B24F3B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24145" y="1803375"/>
            <a:ext cx="3759936" cy="3121989"/>
          </a:xfrm>
          <a:prstGeom prst="rect">
            <a:avLst/>
          </a:prstGeom>
        </p:spPr>
      </p:pic>
      <p:sp>
        <p:nvSpPr>
          <p:cNvPr id="10" name="TextBox 9">
            <a:extLst>
              <a:ext uri="{FF2B5EF4-FFF2-40B4-BE49-F238E27FC236}">
                <a16:creationId xmlns:a16="http://schemas.microsoft.com/office/drawing/2014/main" id="{BC7BB6B7-3905-49F1-8928-1B205CD8B18D}"/>
              </a:ext>
            </a:extLst>
          </p:cNvPr>
          <p:cNvSpPr txBox="1"/>
          <p:nvPr/>
        </p:nvSpPr>
        <p:spPr>
          <a:xfrm>
            <a:off x="8075596" y="22600"/>
            <a:ext cx="1838425" cy="300082"/>
          </a:xfrm>
          <a:prstGeom prst="rect">
            <a:avLst/>
          </a:prstGeom>
          <a:noFill/>
        </p:spPr>
        <p:txBody>
          <a:bodyPr wrap="square" rtlCol="0">
            <a:spAutoFit/>
          </a:bodyPr>
          <a:lstStyle/>
          <a:p>
            <a:r>
              <a:rPr lang="en-US" dirty="0">
                <a:solidFill>
                  <a:srgbClr val="AAE4E8"/>
                </a:solidFill>
                <a:latin typeface="UTM Loko" panose="02040603050506020204" pitchFamily="18" charset="0"/>
              </a:rPr>
              <a:t>MĂNGNON</a:t>
            </a:r>
          </a:p>
        </p:txBody>
      </p:sp>
    </p:spTree>
    <p:extLst>
      <p:ext uri="{BB962C8B-B14F-4D97-AF65-F5344CB8AC3E}">
        <p14:creationId xmlns:p14="http://schemas.microsoft.com/office/powerpoint/2010/main" val="39576832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airplane"/>
      </p:transition>
    </mc:Choice>
    <mc:Fallback xmlns="">
      <p:transition spd="slow" advClick="0">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066BA381-0049-484D-980A-B91CD4F9331C}"/>
              </a:ext>
            </a:extLst>
          </p:cNvPr>
          <p:cNvSpPr/>
          <p:nvPr/>
        </p:nvSpPr>
        <p:spPr>
          <a:xfrm>
            <a:off x="1921164" y="47218"/>
            <a:ext cx="4849589" cy="1003136"/>
          </a:xfrm>
          <a:prstGeom prst="roundRect">
            <a:avLst/>
          </a:prstGeom>
          <a:solidFill>
            <a:schemeClr val="accent5">
              <a:lumMod val="20000"/>
              <a:lumOff val="80000"/>
            </a:schemeClr>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组合 1"/>
          <p:cNvGrpSpPr/>
          <p:nvPr/>
        </p:nvGrpSpPr>
        <p:grpSpPr>
          <a:xfrm>
            <a:off x="778084" y="1196616"/>
            <a:ext cx="1850186" cy="3427916"/>
            <a:chOff x="778084" y="1196616"/>
            <a:chExt cx="1850186" cy="3427916"/>
          </a:xfrm>
        </p:grpSpPr>
        <p:sp>
          <p:nvSpPr>
            <p:cNvPr id="31" name="圆角矩形 30"/>
            <p:cNvSpPr/>
            <p:nvPr/>
          </p:nvSpPr>
          <p:spPr>
            <a:xfrm>
              <a:off x="887052" y="1196616"/>
              <a:ext cx="1632254" cy="1502651"/>
            </a:xfrm>
            <a:prstGeom prst="roundRect">
              <a:avLst>
                <a:gd name="adj" fmla="val 935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456" tIns="34289" rIns="68456" bIns="34289" rtlCol="0" anchor="ctr"/>
            <a:lstStyle/>
            <a:p>
              <a:pPr algn="ctr" defTabSz="683895" fontAlgn="base">
                <a:spcBef>
                  <a:spcPct val="0"/>
                </a:spcBef>
                <a:spcAft>
                  <a:spcPct val="0"/>
                </a:spcAft>
              </a:pPr>
              <a:endParaRPr lang="zh-HK" altLang="en-US" sz="1800">
                <a:solidFill>
                  <a:prstClr val="white"/>
                </a:solidFill>
                <a:latin typeface="UTM Loko" panose="02040603050506020204" pitchFamily="18" charset="0"/>
              </a:endParaRPr>
            </a:p>
          </p:txBody>
        </p:sp>
        <p:sp>
          <p:nvSpPr>
            <p:cNvPr id="32" name="任意多边形 31"/>
            <p:cNvSpPr/>
            <p:nvPr/>
          </p:nvSpPr>
          <p:spPr>
            <a:xfrm>
              <a:off x="778084" y="2105595"/>
              <a:ext cx="1850186" cy="2518937"/>
            </a:xfrm>
            <a:custGeom>
              <a:avLst/>
              <a:gdLst>
                <a:gd name="connsiteX0" fmla="*/ 1 w 2466914"/>
                <a:gd name="connsiteY0" fmla="*/ 0 h 3944375"/>
                <a:gd name="connsiteX1" fmla="*/ 2466914 w 2466914"/>
                <a:gd name="connsiteY1" fmla="*/ 0 h 3944375"/>
                <a:gd name="connsiteX2" fmla="*/ 2466914 w 2466914"/>
                <a:gd name="connsiteY2" fmla="*/ 3515745 h 3944375"/>
                <a:gd name="connsiteX3" fmla="*/ 2466913 w 2466914"/>
                <a:gd name="connsiteY3" fmla="*/ 3515745 h 3944375"/>
                <a:gd name="connsiteX4" fmla="*/ 2466913 w 2466914"/>
                <a:gd name="connsiteY4" fmla="*/ 3757044 h 3944375"/>
                <a:gd name="connsiteX5" fmla="*/ 2279582 w 2466914"/>
                <a:gd name="connsiteY5" fmla="*/ 3944375 h 3944375"/>
                <a:gd name="connsiteX6" fmla="*/ 187331 w 2466914"/>
                <a:gd name="connsiteY6" fmla="*/ 3944375 h 3944375"/>
                <a:gd name="connsiteX7" fmla="*/ 0 w 2466914"/>
                <a:gd name="connsiteY7" fmla="*/ 3757044 h 3944375"/>
                <a:gd name="connsiteX8" fmla="*/ 0 w 2466914"/>
                <a:gd name="connsiteY8" fmla="*/ 2128171 h 3944375"/>
                <a:gd name="connsiteX9" fmla="*/ 1 w 2466914"/>
                <a:gd name="connsiteY9" fmla="*/ 2128161 h 394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6914" h="3944375">
                  <a:moveTo>
                    <a:pt x="1" y="0"/>
                  </a:moveTo>
                  <a:lnTo>
                    <a:pt x="2466914" y="0"/>
                  </a:lnTo>
                  <a:lnTo>
                    <a:pt x="2466914" y="3515745"/>
                  </a:lnTo>
                  <a:lnTo>
                    <a:pt x="2466913" y="3515745"/>
                  </a:lnTo>
                  <a:lnTo>
                    <a:pt x="2466913" y="3757044"/>
                  </a:lnTo>
                  <a:cubicBezTo>
                    <a:pt x="2466913" y="3860504"/>
                    <a:pt x="2383042" y="3944375"/>
                    <a:pt x="2279582" y="3944375"/>
                  </a:cubicBezTo>
                  <a:lnTo>
                    <a:pt x="187331" y="3944375"/>
                  </a:lnTo>
                  <a:cubicBezTo>
                    <a:pt x="83871" y="3944375"/>
                    <a:pt x="0" y="3860504"/>
                    <a:pt x="0" y="3757044"/>
                  </a:cubicBezTo>
                  <a:lnTo>
                    <a:pt x="0" y="2128171"/>
                  </a:lnTo>
                  <a:lnTo>
                    <a:pt x="1" y="2128161"/>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56" tIns="34289" rIns="68456" bIns="34289" rtlCol="0" anchor="ctr"/>
            <a:lstStyle/>
            <a:p>
              <a:pPr algn="ctr" defTabSz="683895" fontAlgn="base">
                <a:spcBef>
                  <a:spcPct val="0"/>
                </a:spcBef>
                <a:spcAft>
                  <a:spcPct val="0"/>
                </a:spcAft>
              </a:pPr>
              <a:endParaRPr lang="zh-HK" altLang="en-US" sz="1800">
                <a:solidFill>
                  <a:prstClr val="black">
                    <a:lumMod val="75000"/>
                    <a:lumOff val="25000"/>
                  </a:prstClr>
                </a:solidFill>
                <a:latin typeface="UTM Loko" panose="02040603050506020204" pitchFamily="18" charset="0"/>
              </a:endParaRPr>
            </a:p>
          </p:txBody>
        </p:sp>
        <p:sp>
          <p:nvSpPr>
            <p:cNvPr id="33" name="七角星 32"/>
            <p:cNvSpPr/>
            <p:nvPr/>
          </p:nvSpPr>
          <p:spPr>
            <a:xfrm>
              <a:off x="1403141" y="1805504"/>
              <a:ext cx="600075" cy="600075"/>
            </a:xfrm>
            <a:prstGeom prst="star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456" tIns="34289" rIns="68456" bIns="34289" rtlCol="0" anchor="ctr"/>
            <a:lstStyle/>
            <a:p>
              <a:pPr algn="ctr" defTabSz="683895" fontAlgn="base">
                <a:spcBef>
                  <a:spcPct val="0"/>
                </a:spcBef>
                <a:spcAft>
                  <a:spcPct val="0"/>
                </a:spcAft>
              </a:pPr>
              <a:endParaRPr lang="zh-HK" altLang="en-US" sz="1800">
                <a:solidFill>
                  <a:prstClr val="white"/>
                </a:solidFill>
                <a:latin typeface="UTM Loko" panose="02040603050506020204" pitchFamily="18" charset="0"/>
              </a:endParaRPr>
            </a:p>
          </p:txBody>
        </p:sp>
        <p:sp>
          <p:nvSpPr>
            <p:cNvPr id="34" name="文本框 11"/>
            <p:cNvSpPr txBox="1"/>
            <p:nvPr/>
          </p:nvSpPr>
          <p:spPr>
            <a:xfrm>
              <a:off x="1304926" y="1380582"/>
              <a:ext cx="839367" cy="346247"/>
            </a:xfrm>
            <a:prstGeom prst="rect">
              <a:avLst/>
            </a:prstGeom>
            <a:noFill/>
          </p:spPr>
          <p:txBody>
            <a:bodyPr wrap="square" lIns="68456" tIns="34289" rIns="68456" bIns="34289" rtlCol="0">
              <a:spAutoFit/>
            </a:bodyPr>
            <a:lstStyle/>
            <a:p>
              <a:pPr algn="ctr" defTabSz="683895" fontAlgn="base">
                <a:spcBef>
                  <a:spcPct val="0"/>
                </a:spcBef>
                <a:spcAft>
                  <a:spcPct val="0"/>
                </a:spcAft>
              </a:pPr>
              <a:r>
                <a:rPr lang="en-US" altLang="zh-HK" sz="1800" dirty="0">
                  <a:solidFill>
                    <a:prstClr val="white"/>
                  </a:solidFill>
                  <a:latin typeface="UTM Loko" panose="02040603050506020204" pitchFamily="18" charset="0"/>
                  <a:ea typeface="张海山锐谐体2.0-授权联系：Samtype@QQ.com" panose="02000000000000000000" pitchFamily="2" charset="-122"/>
                </a:rPr>
                <a:t>01</a:t>
              </a:r>
              <a:endParaRPr lang="zh-HK" altLang="en-US" sz="1800" dirty="0">
                <a:solidFill>
                  <a:prstClr val="white"/>
                </a:solidFill>
                <a:latin typeface="UTM Loko" panose="02040603050506020204" pitchFamily="18" charset="0"/>
                <a:ea typeface="张海山锐谐体2.0-授权联系：Samtype@QQ.com" panose="02000000000000000000" pitchFamily="2" charset="-122"/>
              </a:endParaRPr>
            </a:p>
          </p:txBody>
        </p:sp>
        <p:sp>
          <p:nvSpPr>
            <p:cNvPr id="47" name="文本框 64"/>
            <p:cNvSpPr txBox="1"/>
            <p:nvPr/>
          </p:nvSpPr>
          <p:spPr>
            <a:xfrm>
              <a:off x="905848" y="2604126"/>
              <a:ext cx="1542545" cy="2008240"/>
            </a:xfrm>
            <a:prstGeom prst="rect">
              <a:avLst/>
            </a:prstGeom>
            <a:noFill/>
          </p:spPr>
          <p:txBody>
            <a:bodyPr wrap="square" lIns="68456" tIns="34289" rIns="68456" bIns="34289" rtlCol="0">
              <a:spAutoFit/>
            </a:bodyPr>
            <a:lstStyle/>
            <a:p>
              <a:pPr algn="ctr" defTabSz="683895" fontAlgn="base">
                <a:spcBef>
                  <a:spcPct val="0"/>
                </a:spcBef>
                <a:spcAft>
                  <a:spcPct val="0"/>
                </a:spcAft>
              </a:pPr>
              <a:r>
                <a:rPr lang="en-US" sz="1800" dirty="0">
                  <a:latin typeface="UTM Loko" panose="02040603050506020204" pitchFamily="18" charset="0"/>
                  <a:cs typeface="Times New Roman" pitchFamily="18" charset="0"/>
                </a:rPr>
                <a:t>Ai </a:t>
              </a:r>
              <a:r>
                <a:rPr lang="en-US" sz="1800" dirty="0" err="1">
                  <a:latin typeface="UTM Loko" panose="02040603050506020204" pitchFamily="18" charset="0"/>
                  <a:cs typeface="Times New Roman" pitchFamily="18" charset="0"/>
                </a:rPr>
                <a:t>ơi</a:t>
              </a: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giữ</a:t>
              </a: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chí</a:t>
              </a: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cho</a:t>
              </a: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bền</a:t>
              </a:r>
              <a:r>
                <a:rPr lang="en-US" sz="1800" dirty="0">
                  <a:latin typeface="UTM Loko" panose="02040603050506020204" pitchFamily="18" charset="0"/>
                  <a:cs typeface="Times New Roman" pitchFamily="18" charset="0"/>
                </a:rPr>
                <a:t> </a:t>
              </a:r>
              <a:br>
                <a:rPr lang="en-US" sz="1800" dirty="0">
                  <a:latin typeface="UTM Loko" panose="02040603050506020204" pitchFamily="18" charset="0"/>
                  <a:cs typeface="Times New Roman" pitchFamily="18" charset="0"/>
                </a:rPr>
              </a:b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Dù</a:t>
              </a:r>
              <a:r>
                <a:rPr lang="en-US" sz="1800" dirty="0">
                  <a:latin typeface="UTM Loko" panose="02040603050506020204" pitchFamily="18" charset="0"/>
                  <a:cs typeface="Times New Roman" pitchFamily="18" charset="0"/>
                </a:rPr>
                <a:t> ai </a:t>
              </a:r>
              <a:r>
                <a:rPr lang="en-US" sz="1800" dirty="0" err="1">
                  <a:latin typeface="UTM Loko" panose="02040603050506020204" pitchFamily="18" charset="0"/>
                  <a:cs typeface="Times New Roman" pitchFamily="18" charset="0"/>
                </a:rPr>
                <a:t>đổi</a:t>
              </a: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hướng</a:t>
              </a: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xoay</a:t>
              </a: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chiều</a:t>
              </a: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mặc</a:t>
              </a:r>
              <a:r>
                <a:rPr lang="en-US" sz="1800" dirty="0">
                  <a:latin typeface="UTM Loko" panose="02040603050506020204" pitchFamily="18" charset="0"/>
                  <a:cs typeface="Times New Roman" pitchFamily="18" charset="0"/>
                </a:rPr>
                <a:t> ai.</a:t>
              </a:r>
              <a:br>
                <a:rPr lang="en-US" sz="1800" dirty="0">
                  <a:latin typeface="UTM Loko" panose="02040603050506020204" pitchFamily="18" charset="0"/>
                  <a:cs typeface="Times New Roman" pitchFamily="18" charset="0"/>
                </a:rPr>
              </a:br>
              <a:endParaRPr lang="zh-HK" altLang="en-US" sz="1800" dirty="0">
                <a:solidFill>
                  <a:prstClr val="black">
                    <a:lumMod val="75000"/>
                    <a:lumOff val="25000"/>
                  </a:prstClr>
                </a:solidFill>
                <a:latin typeface="UTM Loko" panose="02040603050506020204" pitchFamily="18" charset="0"/>
                <a:ea typeface="张海山锐谐体2.0-授权联系：Samtype@QQ.com" panose="02000000000000000000" pitchFamily="2" charset="-122"/>
              </a:endParaRPr>
            </a:p>
          </p:txBody>
        </p:sp>
      </p:grpSp>
      <p:grpSp>
        <p:nvGrpSpPr>
          <p:cNvPr id="3" name="组合 2"/>
          <p:cNvGrpSpPr/>
          <p:nvPr/>
        </p:nvGrpSpPr>
        <p:grpSpPr>
          <a:xfrm>
            <a:off x="2690635" y="1196616"/>
            <a:ext cx="1850186" cy="3458917"/>
            <a:chOff x="2690635" y="1196616"/>
            <a:chExt cx="1850186" cy="3458917"/>
          </a:xfrm>
        </p:grpSpPr>
        <p:sp>
          <p:nvSpPr>
            <p:cNvPr id="35" name="圆角矩形 34"/>
            <p:cNvSpPr/>
            <p:nvPr/>
          </p:nvSpPr>
          <p:spPr>
            <a:xfrm>
              <a:off x="2799601" y="1196616"/>
              <a:ext cx="1632254" cy="1502651"/>
            </a:xfrm>
            <a:prstGeom prst="roundRect">
              <a:avLst>
                <a:gd name="adj" fmla="val 935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456" tIns="34289" rIns="68456" bIns="34289" rtlCol="0" anchor="ctr"/>
            <a:lstStyle/>
            <a:p>
              <a:pPr algn="ctr" defTabSz="683895" fontAlgn="base">
                <a:spcBef>
                  <a:spcPct val="0"/>
                </a:spcBef>
                <a:spcAft>
                  <a:spcPct val="0"/>
                </a:spcAft>
              </a:pPr>
              <a:endParaRPr lang="zh-HK" altLang="en-US" sz="1800">
                <a:solidFill>
                  <a:prstClr val="white"/>
                </a:solidFill>
                <a:latin typeface="UTM Loko" panose="02040603050506020204" pitchFamily="18" charset="0"/>
              </a:endParaRPr>
            </a:p>
          </p:txBody>
        </p:sp>
        <p:sp>
          <p:nvSpPr>
            <p:cNvPr id="36" name="任意多边形 35"/>
            <p:cNvSpPr/>
            <p:nvPr/>
          </p:nvSpPr>
          <p:spPr>
            <a:xfrm>
              <a:off x="2690635" y="2105595"/>
              <a:ext cx="1850186" cy="2518937"/>
            </a:xfrm>
            <a:custGeom>
              <a:avLst/>
              <a:gdLst>
                <a:gd name="connsiteX0" fmla="*/ 1 w 2466914"/>
                <a:gd name="connsiteY0" fmla="*/ 0 h 3944375"/>
                <a:gd name="connsiteX1" fmla="*/ 2466914 w 2466914"/>
                <a:gd name="connsiteY1" fmla="*/ 0 h 3944375"/>
                <a:gd name="connsiteX2" fmla="*/ 2466914 w 2466914"/>
                <a:gd name="connsiteY2" fmla="*/ 3515745 h 3944375"/>
                <a:gd name="connsiteX3" fmla="*/ 2466913 w 2466914"/>
                <a:gd name="connsiteY3" fmla="*/ 3515745 h 3944375"/>
                <a:gd name="connsiteX4" fmla="*/ 2466913 w 2466914"/>
                <a:gd name="connsiteY4" fmla="*/ 3757044 h 3944375"/>
                <a:gd name="connsiteX5" fmla="*/ 2279582 w 2466914"/>
                <a:gd name="connsiteY5" fmla="*/ 3944375 h 3944375"/>
                <a:gd name="connsiteX6" fmla="*/ 187331 w 2466914"/>
                <a:gd name="connsiteY6" fmla="*/ 3944375 h 3944375"/>
                <a:gd name="connsiteX7" fmla="*/ 0 w 2466914"/>
                <a:gd name="connsiteY7" fmla="*/ 3757044 h 3944375"/>
                <a:gd name="connsiteX8" fmla="*/ 0 w 2466914"/>
                <a:gd name="connsiteY8" fmla="*/ 2128171 h 3944375"/>
                <a:gd name="connsiteX9" fmla="*/ 1 w 2466914"/>
                <a:gd name="connsiteY9" fmla="*/ 2128161 h 394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6914" h="3944375">
                  <a:moveTo>
                    <a:pt x="1" y="0"/>
                  </a:moveTo>
                  <a:lnTo>
                    <a:pt x="2466914" y="0"/>
                  </a:lnTo>
                  <a:lnTo>
                    <a:pt x="2466914" y="3515745"/>
                  </a:lnTo>
                  <a:lnTo>
                    <a:pt x="2466913" y="3515745"/>
                  </a:lnTo>
                  <a:lnTo>
                    <a:pt x="2466913" y="3757044"/>
                  </a:lnTo>
                  <a:cubicBezTo>
                    <a:pt x="2466913" y="3860504"/>
                    <a:pt x="2383042" y="3944375"/>
                    <a:pt x="2279582" y="3944375"/>
                  </a:cubicBezTo>
                  <a:lnTo>
                    <a:pt x="187331" y="3944375"/>
                  </a:lnTo>
                  <a:cubicBezTo>
                    <a:pt x="83871" y="3944375"/>
                    <a:pt x="0" y="3860504"/>
                    <a:pt x="0" y="3757044"/>
                  </a:cubicBezTo>
                  <a:lnTo>
                    <a:pt x="0" y="2128171"/>
                  </a:lnTo>
                  <a:lnTo>
                    <a:pt x="1" y="2128161"/>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56" tIns="34289" rIns="68456" bIns="34289" rtlCol="0" anchor="ctr"/>
            <a:lstStyle/>
            <a:p>
              <a:pPr algn="ctr" defTabSz="683895" fontAlgn="base">
                <a:spcBef>
                  <a:spcPct val="0"/>
                </a:spcBef>
                <a:spcAft>
                  <a:spcPct val="0"/>
                </a:spcAft>
              </a:pPr>
              <a:endParaRPr lang="zh-HK" altLang="en-US" sz="1800">
                <a:solidFill>
                  <a:prstClr val="black">
                    <a:lumMod val="75000"/>
                    <a:lumOff val="25000"/>
                  </a:prstClr>
                </a:solidFill>
                <a:latin typeface="UTM Loko" panose="02040603050506020204" pitchFamily="18" charset="0"/>
              </a:endParaRPr>
            </a:p>
          </p:txBody>
        </p:sp>
        <p:sp>
          <p:nvSpPr>
            <p:cNvPr id="37" name="七角星 36"/>
            <p:cNvSpPr/>
            <p:nvPr/>
          </p:nvSpPr>
          <p:spPr>
            <a:xfrm>
              <a:off x="3315689" y="1805504"/>
              <a:ext cx="600075" cy="600075"/>
            </a:xfrm>
            <a:prstGeom prst="star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456" tIns="34289" rIns="68456" bIns="34289" rtlCol="0" anchor="ctr"/>
            <a:lstStyle/>
            <a:p>
              <a:pPr algn="ctr" defTabSz="683895" fontAlgn="base">
                <a:spcBef>
                  <a:spcPct val="0"/>
                </a:spcBef>
                <a:spcAft>
                  <a:spcPct val="0"/>
                </a:spcAft>
              </a:pPr>
              <a:endParaRPr lang="zh-HK" altLang="en-US" sz="1800">
                <a:solidFill>
                  <a:prstClr val="white"/>
                </a:solidFill>
                <a:latin typeface="UTM Loko" panose="02040603050506020204" pitchFamily="18" charset="0"/>
              </a:endParaRPr>
            </a:p>
          </p:txBody>
        </p:sp>
        <p:sp>
          <p:nvSpPr>
            <p:cNvPr id="38" name="文本框 48"/>
            <p:cNvSpPr txBox="1"/>
            <p:nvPr/>
          </p:nvSpPr>
          <p:spPr>
            <a:xfrm>
              <a:off x="3185326" y="1380582"/>
              <a:ext cx="894944" cy="346247"/>
            </a:xfrm>
            <a:prstGeom prst="rect">
              <a:avLst/>
            </a:prstGeom>
            <a:noFill/>
          </p:spPr>
          <p:txBody>
            <a:bodyPr wrap="square" lIns="68456" tIns="34289" rIns="68456" bIns="34289" rtlCol="0">
              <a:spAutoFit/>
            </a:bodyPr>
            <a:lstStyle/>
            <a:p>
              <a:pPr algn="ctr" defTabSz="683895" fontAlgn="base">
                <a:spcBef>
                  <a:spcPct val="0"/>
                </a:spcBef>
                <a:spcAft>
                  <a:spcPct val="0"/>
                </a:spcAft>
              </a:pPr>
              <a:r>
                <a:rPr lang="en-US" altLang="zh-HK" sz="1800" dirty="0">
                  <a:solidFill>
                    <a:prstClr val="white"/>
                  </a:solidFill>
                  <a:latin typeface="UTM Loko" panose="02040603050506020204" pitchFamily="18" charset="0"/>
                  <a:ea typeface="张海山锐谐体2.0-授权联系：Samtype@QQ.com" panose="02000000000000000000" pitchFamily="2" charset="-122"/>
                </a:rPr>
                <a:t>02</a:t>
              </a:r>
              <a:endParaRPr lang="zh-HK" altLang="en-US" sz="1800" dirty="0">
                <a:solidFill>
                  <a:prstClr val="white"/>
                </a:solidFill>
                <a:latin typeface="UTM Loko" panose="02040603050506020204" pitchFamily="18" charset="0"/>
                <a:ea typeface="张海山锐谐体2.0-授权联系：Samtype@QQ.com" panose="02000000000000000000" pitchFamily="2" charset="-122"/>
              </a:endParaRPr>
            </a:p>
          </p:txBody>
        </p:sp>
        <p:sp>
          <p:nvSpPr>
            <p:cNvPr id="49" name="文本框 66"/>
            <p:cNvSpPr txBox="1"/>
            <p:nvPr/>
          </p:nvSpPr>
          <p:spPr>
            <a:xfrm>
              <a:off x="2834419" y="2647293"/>
              <a:ext cx="1692944" cy="2008240"/>
            </a:xfrm>
            <a:prstGeom prst="rect">
              <a:avLst/>
            </a:prstGeom>
            <a:noFill/>
          </p:spPr>
          <p:txBody>
            <a:bodyPr wrap="square" lIns="68456" tIns="34289" rIns="68456" bIns="34289" rtlCol="0">
              <a:spAutoFit/>
            </a:bodyPr>
            <a:lstStyle/>
            <a:p>
              <a:pPr algn="ctr" defTabSz="683895" fontAlgn="base">
                <a:spcBef>
                  <a:spcPct val="0"/>
                </a:spcBef>
                <a:spcAft>
                  <a:spcPct val="0"/>
                </a:spcAft>
              </a:pPr>
              <a:r>
                <a:rPr lang="en-US" sz="1800" dirty="0" err="1">
                  <a:latin typeface="UTM Loko" panose="02040603050506020204" pitchFamily="18" charset="0"/>
                  <a:cs typeface="Times New Roman" pitchFamily="18" charset="0"/>
                </a:rPr>
                <a:t>Ngọc</a:t>
              </a:r>
              <a:r>
                <a:rPr lang="en-US" sz="1800" dirty="0">
                  <a:latin typeface="UTM Loko" panose="02040603050506020204" pitchFamily="18" charset="0"/>
                  <a:cs typeface="Times New Roman" pitchFamily="18" charset="0"/>
                </a:rPr>
                <a:t> kia </a:t>
              </a:r>
              <a:r>
                <a:rPr lang="en-US" sz="1800" dirty="0" err="1">
                  <a:latin typeface="UTM Loko" panose="02040603050506020204" pitchFamily="18" charset="0"/>
                  <a:cs typeface="Times New Roman" pitchFamily="18" charset="0"/>
                </a:rPr>
                <a:t>chuốt</a:t>
              </a: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mãi</a:t>
              </a: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cũng</a:t>
              </a: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tròn</a:t>
              </a:r>
              <a:br>
                <a:rPr lang="en-US" sz="1800" dirty="0">
                  <a:latin typeface="UTM Loko" panose="02040603050506020204" pitchFamily="18" charset="0"/>
                  <a:cs typeface="Times New Roman" pitchFamily="18" charset="0"/>
                </a:rPr>
              </a:b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Sắt</a:t>
              </a:r>
              <a:r>
                <a:rPr lang="en-US" sz="1800" dirty="0">
                  <a:latin typeface="UTM Loko" panose="02040603050506020204" pitchFamily="18" charset="0"/>
                  <a:cs typeface="Times New Roman" pitchFamily="18" charset="0"/>
                </a:rPr>
                <a:t> kia </a:t>
              </a:r>
              <a:r>
                <a:rPr lang="en-US" sz="1800" dirty="0" err="1">
                  <a:latin typeface="UTM Loko" panose="02040603050506020204" pitchFamily="18" charset="0"/>
                  <a:cs typeface="Times New Roman" pitchFamily="18" charset="0"/>
                </a:rPr>
                <a:t>mài</a:t>
              </a: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mãi</a:t>
              </a: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cũng</a:t>
              </a: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còn</a:t>
              </a: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nên</a:t>
              </a: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kim</a:t>
              </a:r>
              <a:r>
                <a:rPr lang="en-US" sz="1800" dirty="0">
                  <a:latin typeface="UTM Loko" panose="02040603050506020204" pitchFamily="18" charset="0"/>
                  <a:cs typeface="Times New Roman" pitchFamily="18" charset="0"/>
                </a:rPr>
                <a:t>.</a:t>
              </a:r>
              <a:br>
                <a:rPr lang="en-US" sz="1800" dirty="0">
                  <a:latin typeface="UTM Loko" panose="02040603050506020204" pitchFamily="18" charset="0"/>
                  <a:cs typeface="Times New Roman" pitchFamily="18" charset="0"/>
                </a:rPr>
              </a:br>
              <a:endParaRPr lang="zh-HK" altLang="en-US" sz="1800" dirty="0">
                <a:solidFill>
                  <a:prstClr val="black">
                    <a:lumMod val="75000"/>
                    <a:lumOff val="25000"/>
                  </a:prstClr>
                </a:solidFill>
                <a:latin typeface="UTM Loko" panose="02040603050506020204" pitchFamily="18" charset="0"/>
                <a:ea typeface="张海山锐谐体2.0-授权联系：Samtype@QQ.com" panose="02000000000000000000" pitchFamily="2" charset="-122"/>
              </a:endParaRPr>
            </a:p>
          </p:txBody>
        </p:sp>
      </p:grpSp>
      <p:grpSp>
        <p:nvGrpSpPr>
          <p:cNvPr id="4" name="组合 3"/>
          <p:cNvGrpSpPr/>
          <p:nvPr/>
        </p:nvGrpSpPr>
        <p:grpSpPr>
          <a:xfrm>
            <a:off x="4595687" y="1196616"/>
            <a:ext cx="1850186" cy="3427916"/>
            <a:chOff x="4603183" y="1196616"/>
            <a:chExt cx="1850186" cy="3427916"/>
          </a:xfrm>
        </p:grpSpPr>
        <p:sp>
          <p:nvSpPr>
            <p:cNvPr id="39" name="圆角矩形 38"/>
            <p:cNvSpPr/>
            <p:nvPr/>
          </p:nvSpPr>
          <p:spPr>
            <a:xfrm>
              <a:off x="4712149" y="1196616"/>
              <a:ext cx="1632254" cy="1502651"/>
            </a:xfrm>
            <a:prstGeom prst="roundRect">
              <a:avLst>
                <a:gd name="adj" fmla="val 935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8456" tIns="34289" rIns="68456" bIns="34289" rtlCol="0" anchor="ctr"/>
            <a:lstStyle/>
            <a:p>
              <a:pPr algn="ctr" defTabSz="683895" fontAlgn="base">
                <a:spcBef>
                  <a:spcPct val="0"/>
                </a:spcBef>
                <a:spcAft>
                  <a:spcPct val="0"/>
                </a:spcAft>
              </a:pPr>
              <a:endParaRPr lang="zh-HK" altLang="en-US" sz="1800">
                <a:solidFill>
                  <a:prstClr val="white"/>
                </a:solidFill>
                <a:latin typeface="UTM Loko" panose="02040603050506020204" pitchFamily="18" charset="0"/>
              </a:endParaRPr>
            </a:p>
          </p:txBody>
        </p:sp>
        <p:sp>
          <p:nvSpPr>
            <p:cNvPr id="40" name="任意多边形 39"/>
            <p:cNvSpPr/>
            <p:nvPr/>
          </p:nvSpPr>
          <p:spPr>
            <a:xfrm>
              <a:off x="4603183" y="2105595"/>
              <a:ext cx="1850186" cy="2518937"/>
            </a:xfrm>
            <a:custGeom>
              <a:avLst/>
              <a:gdLst>
                <a:gd name="connsiteX0" fmla="*/ 1 w 2466914"/>
                <a:gd name="connsiteY0" fmla="*/ 0 h 3944375"/>
                <a:gd name="connsiteX1" fmla="*/ 2466914 w 2466914"/>
                <a:gd name="connsiteY1" fmla="*/ 0 h 3944375"/>
                <a:gd name="connsiteX2" fmla="*/ 2466914 w 2466914"/>
                <a:gd name="connsiteY2" fmla="*/ 3515745 h 3944375"/>
                <a:gd name="connsiteX3" fmla="*/ 2466913 w 2466914"/>
                <a:gd name="connsiteY3" fmla="*/ 3515745 h 3944375"/>
                <a:gd name="connsiteX4" fmla="*/ 2466913 w 2466914"/>
                <a:gd name="connsiteY4" fmla="*/ 3757044 h 3944375"/>
                <a:gd name="connsiteX5" fmla="*/ 2279582 w 2466914"/>
                <a:gd name="connsiteY5" fmla="*/ 3944375 h 3944375"/>
                <a:gd name="connsiteX6" fmla="*/ 187331 w 2466914"/>
                <a:gd name="connsiteY6" fmla="*/ 3944375 h 3944375"/>
                <a:gd name="connsiteX7" fmla="*/ 0 w 2466914"/>
                <a:gd name="connsiteY7" fmla="*/ 3757044 h 3944375"/>
                <a:gd name="connsiteX8" fmla="*/ 0 w 2466914"/>
                <a:gd name="connsiteY8" fmla="*/ 2128171 h 3944375"/>
                <a:gd name="connsiteX9" fmla="*/ 1 w 2466914"/>
                <a:gd name="connsiteY9" fmla="*/ 2128161 h 394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6914" h="3944375">
                  <a:moveTo>
                    <a:pt x="1" y="0"/>
                  </a:moveTo>
                  <a:lnTo>
                    <a:pt x="2466914" y="0"/>
                  </a:lnTo>
                  <a:lnTo>
                    <a:pt x="2466914" y="3515745"/>
                  </a:lnTo>
                  <a:lnTo>
                    <a:pt x="2466913" y="3515745"/>
                  </a:lnTo>
                  <a:lnTo>
                    <a:pt x="2466913" y="3757044"/>
                  </a:lnTo>
                  <a:cubicBezTo>
                    <a:pt x="2466913" y="3860504"/>
                    <a:pt x="2383042" y="3944375"/>
                    <a:pt x="2279582" y="3944375"/>
                  </a:cubicBezTo>
                  <a:lnTo>
                    <a:pt x="187331" y="3944375"/>
                  </a:lnTo>
                  <a:cubicBezTo>
                    <a:pt x="83871" y="3944375"/>
                    <a:pt x="0" y="3860504"/>
                    <a:pt x="0" y="3757044"/>
                  </a:cubicBezTo>
                  <a:lnTo>
                    <a:pt x="0" y="2128171"/>
                  </a:lnTo>
                  <a:lnTo>
                    <a:pt x="1" y="2128161"/>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56" tIns="34289" rIns="68456" bIns="34289" rtlCol="0" anchor="ctr"/>
            <a:lstStyle/>
            <a:p>
              <a:pPr algn="ctr" defTabSz="683895" fontAlgn="base">
                <a:spcBef>
                  <a:spcPct val="0"/>
                </a:spcBef>
                <a:spcAft>
                  <a:spcPct val="0"/>
                </a:spcAft>
              </a:pPr>
              <a:endParaRPr lang="zh-HK" altLang="en-US" sz="1800">
                <a:solidFill>
                  <a:prstClr val="black">
                    <a:lumMod val="75000"/>
                    <a:lumOff val="25000"/>
                  </a:prstClr>
                </a:solidFill>
                <a:latin typeface="UTM Loko" panose="02040603050506020204" pitchFamily="18" charset="0"/>
              </a:endParaRPr>
            </a:p>
          </p:txBody>
        </p:sp>
        <p:sp>
          <p:nvSpPr>
            <p:cNvPr id="41" name="七角星 40"/>
            <p:cNvSpPr/>
            <p:nvPr/>
          </p:nvSpPr>
          <p:spPr>
            <a:xfrm>
              <a:off x="5228240" y="1805504"/>
              <a:ext cx="600075" cy="600075"/>
            </a:xfrm>
            <a:prstGeom prst="star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8456" tIns="34289" rIns="68456" bIns="34289" rtlCol="0" anchor="ctr"/>
            <a:lstStyle/>
            <a:p>
              <a:pPr algn="ctr" defTabSz="683895" fontAlgn="base">
                <a:spcBef>
                  <a:spcPct val="0"/>
                </a:spcBef>
                <a:spcAft>
                  <a:spcPct val="0"/>
                </a:spcAft>
              </a:pPr>
              <a:endParaRPr lang="zh-HK" altLang="en-US" sz="1800">
                <a:solidFill>
                  <a:prstClr val="white"/>
                </a:solidFill>
                <a:latin typeface="UTM Loko" panose="02040603050506020204" pitchFamily="18" charset="0"/>
              </a:endParaRPr>
            </a:p>
          </p:txBody>
        </p:sp>
        <p:sp>
          <p:nvSpPr>
            <p:cNvPr id="42" name="文本框 54"/>
            <p:cNvSpPr txBox="1"/>
            <p:nvPr/>
          </p:nvSpPr>
          <p:spPr>
            <a:xfrm>
              <a:off x="5044295" y="1380582"/>
              <a:ext cx="978584" cy="346247"/>
            </a:xfrm>
            <a:prstGeom prst="rect">
              <a:avLst/>
            </a:prstGeom>
            <a:noFill/>
          </p:spPr>
          <p:txBody>
            <a:bodyPr wrap="square" lIns="68456" tIns="34289" rIns="68456" bIns="34289" rtlCol="0">
              <a:spAutoFit/>
            </a:bodyPr>
            <a:lstStyle/>
            <a:p>
              <a:pPr algn="ctr" defTabSz="683895" fontAlgn="base">
                <a:spcBef>
                  <a:spcPct val="0"/>
                </a:spcBef>
                <a:spcAft>
                  <a:spcPct val="0"/>
                </a:spcAft>
              </a:pPr>
              <a:r>
                <a:rPr lang="en-US" altLang="zh-HK" sz="1800" dirty="0">
                  <a:solidFill>
                    <a:prstClr val="white"/>
                  </a:solidFill>
                  <a:latin typeface="UTM Loko" panose="02040603050506020204" pitchFamily="18" charset="0"/>
                  <a:ea typeface="张海山锐谐体2.0-授权联系：Samtype@QQ.com" panose="02000000000000000000" pitchFamily="2" charset="-122"/>
                </a:rPr>
                <a:t>03</a:t>
              </a:r>
              <a:endParaRPr lang="zh-HK" altLang="en-US" sz="1800" dirty="0">
                <a:solidFill>
                  <a:prstClr val="white"/>
                </a:solidFill>
                <a:latin typeface="UTM Loko" panose="02040603050506020204" pitchFamily="18" charset="0"/>
                <a:ea typeface="张海山锐谐体2.0-授权联系：Samtype@QQ.com" panose="02000000000000000000" pitchFamily="2" charset="-122"/>
              </a:endParaRPr>
            </a:p>
          </p:txBody>
        </p:sp>
        <p:sp>
          <p:nvSpPr>
            <p:cNvPr id="51" name="文本框 68"/>
            <p:cNvSpPr txBox="1"/>
            <p:nvPr/>
          </p:nvSpPr>
          <p:spPr>
            <a:xfrm>
              <a:off x="4787771" y="2699267"/>
              <a:ext cx="1589561" cy="1731241"/>
            </a:xfrm>
            <a:prstGeom prst="rect">
              <a:avLst/>
            </a:prstGeom>
            <a:noFill/>
          </p:spPr>
          <p:txBody>
            <a:bodyPr wrap="square" lIns="68456" tIns="34289" rIns="68456" bIns="34289" rtlCol="0">
              <a:spAutoFit/>
            </a:bodyPr>
            <a:lstStyle/>
            <a:p>
              <a:pPr algn="ctr" defTabSz="683895" fontAlgn="base">
                <a:spcBef>
                  <a:spcPct val="0"/>
                </a:spcBef>
                <a:spcAft>
                  <a:spcPct val="0"/>
                </a:spcAft>
              </a:pPr>
              <a:r>
                <a:rPr lang="en-US" sz="1800" dirty="0" err="1">
                  <a:latin typeface="UTM Loko" panose="02040603050506020204" pitchFamily="18" charset="0"/>
                  <a:cs typeface="Times New Roman" pitchFamily="18" charset="0"/>
                </a:rPr>
                <a:t>Có</a:t>
              </a: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bột</a:t>
              </a: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mới</a:t>
              </a: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gột</a:t>
              </a: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nên</a:t>
              </a: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hồ</a:t>
              </a:r>
              <a:br>
                <a:rPr lang="en-US" sz="1800" dirty="0">
                  <a:latin typeface="UTM Loko" panose="02040603050506020204" pitchFamily="18" charset="0"/>
                  <a:cs typeface="Times New Roman" pitchFamily="18" charset="0"/>
                </a:rPr>
              </a:br>
              <a:r>
                <a:rPr lang="en-US" sz="1800" dirty="0">
                  <a:latin typeface="UTM Loko" panose="02040603050506020204" pitchFamily="18" charset="0"/>
                  <a:cs typeface="Times New Roman" pitchFamily="18" charset="0"/>
                </a:rPr>
                <a:t>   Tay </a:t>
              </a:r>
              <a:r>
                <a:rPr lang="en-US" sz="1800" dirty="0" err="1">
                  <a:latin typeface="UTM Loko" panose="02040603050506020204" pitchFamily="18" charset="0"/>
                  <a:cs typeface="Times New Roman" pitchFamily="18" charset="0"/>
                </a:rPr>
                <a:t>không</a:t>
              </a: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mà</a:t>
              </a: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dựng</a:t>
              </a: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cơ</a:t>
              </a: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đồ</a:t>
              </a: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mới</a:t>
              </a: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ngoan</a:t>
              </a:r>
              <a:r>
                <a:rPr lang="en-US" sz="1800" dirty="0">
                  <a:latin typeface="UTM Loko" panose="02040603050506020204" pitchFamily="18" charset="0"/>
                  <a:cs typeface="Times New Roman" pitchFamily="18" charset="0"/>
                </a:rPr>
                <a:t>.</a:t>
              </a:r>
              <a:endParaRPr lang="zh-HK" altLang="en-US" sz="1800" dirty="0">
                <a:solidFill>
                  <a:prstClr val="black">
                    <a:lumMod val="75000"/>
                    <a:lumOff val="25000"/>
                  </a:prstClr>
                </a:solidFill>
                <a:latin typeface="UTM Loko" panose="02040603050506020204" pitchFamily="18" charset="0"/>
                <a:ea typeface="张海山锐谐体2.0-授权联系：Samtype@QQ.com" panose="02000000000000000000" pitchFamily="2" charset="-122"/>
              </a:endParaRPr>
            </a:p>
          </p:txBody>
        </p:sp>
      </p:grpSp>
      <p:grpSp>
        <p:nvGrpSpPr>
          <p:cNvPr id="5" name="组合 4"/>
          <p:cNvGrpSpPr/>
          <p:nvPr/>
        </p:nvGrpSpPr>
        <p:grpSpPr>
          <a:xfrm>
            <a:off x="6554839" y="1196616"/>
            <a:ext cx="1850186" cy="3427916"/>
            <a:chOff x="6515731" y="1196616"/>
            <a:chExt cx="1850186" cy="3427916"/>
          </a:xfrm>
        </p:grpSpPr>
        <p:sp>
          <p:nvSpPr>
            <p:cNvPr id="43" name="圆角矩形 42"/>
            <p:cNvSpPr/>
            <p:nvPr/>
          </p:nvSpPr>
          <p:spPr>
            <a:xfrm>
              <a:off x="6624700" y="1196616"/>
              <a:ext cx="1632254" cy="1502651"/>
            </a:xfrm>
            <a:prstGeom prst="roundRect">
              <a:avLst>
                <a:gd name="adj" fmla="val 935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456" tIns="34289" rIns="68456" bIns="34289" rtlCol="0" anchor="ctr"/>
            <a:lstStyle/>
            <a:p>
              <a:pPr algn="ctr" defTabSz="683895" fontAlgn="base">
                <a:spcBef>
                  <a:spcPct val="0"/>
                </a:spcBef>
                <a:spcAft>
                  <a:spcPct val="0"/>
                </a:spcAft>
              </a:pPr>
              <a:endParaRPr lang="zh-HK" altLang="en-US" sz="1800">
                <a:solidFill>
                  <a:prstClr val="white"/>
                </a:solidFill>
                <a:latin typeface="UTM Loko" panose="02040603050506020204" pitchFamily="18" charset="0"/>
              </a:endParaRPr>
            </a:p>
          </p:txBody>
        </p:sp>
        <p:sp>
          <p:nvSpPr>
            <p:cNvPr id="44" name="任意多边形 43"/>
            <p:cNvSpPr/>
            <p:nvPr/>
          </p:nvSpPr>
          <p:spPr>
            <a:xfrm>
              <a:off x="6515731" y="2105595"/>
              <a:ext cx="1850186" cy="2518937"/>
            </a:xfrm>
            <a:custGeom>
              <a:avLst/>
              <a:gdLst>
                <a:gd name="connsiteX0" fmla="*/ 1 w 2466914"/>
                <a:gd name="connsiteY0" fmla="*/ 0 h 3944375"/>
                <a:gd name="connsiteX1" fmla="*/ 2466914 w 2466914"/>
                <a:gd name="connsiteY1" fmla="*/ 0 h 3944375"/>
                <a:gd name="connsiteX2" fmla="*/ 2466914 w 2466914"/>
                <a:gd name="connsiteY2" fmla="*/ 3515745 h 3944375"/>
                <a:gd name="connsiteX3" fmla="*/ 2466913 w 2466914"/>
                <a:gd name="connsiteY3" fmla="*/ 3515745 h 3944375"/>
                <a:gd name="connsiteX4" fmla="*/ 2466913 w 2466914"/>
                <a:gd name="connsiteY4" fmla="*/ 3757044 h 3944375"/>
                <a:gd name="connsiteX5" fmla="*/ 2279582 w 2466914"/>
                <a:gd name="connsiteY5" fmla="*/ 3944375 h 3944375"/>
                <a:gd name="connsiteX6" fmla="*/ 187331 w 2466914"/>
                <a:gd name="connsiteY6" fmla="*/ 3944375 h 3944375"/>
                <a:gd name="connsiteX7" fmla="*/ 0 w 2466914"/>
                <a:gd name="connsiteY7" fmla="*/ 3757044 h 3944375"/>
                <a:gd name="connsiteX8" fmla="*/ 0 w 2466914"/>
                <a:gd name="connsiteY8" fmla="*/ 2128171 h 3944375"/>
                <a:gd name="connsiteX9" fmla="*/ 1 w 2466914"/>
                <a:gd name="connsiteY9" fmla="*/ 2128161 h 394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6914" h="3944375">
                  <a:moveTo>
                    <a:pt x="1" y="0"/>
                  </a:moveTo>
                  <a:lnTo>
                    <a:pt x="2466914" y="0"/>
                  </a:lnTo>
                  <a:lnTo>
                    <a:pt x="2466914" y="3515745"/>
                  </a:lnTo>
                  <a:lnTo>
                    <a:pt x="2466913" y="3515745"/>
                  </a:lnTo>
                  <a:lnTo>
                    <a:pt x="2466913" y="3757044"/>
                  </a:lnTo>
                  <a:cubicBezTo>
                    <a:pt x="2466913" y="3860504"/>
                    <a:pt x="2383042" y="3944375"/>
                    <a:pt x="2279582" y="3944375"/>
                  </a:cubicBezTo>
                  <a:lnTo>
                    <a:pt x="187331" y="3944375"/>
                  </a:lnTo>
                  <a:cubicBezTo>
                    <a:pt x="83871" y="3944375"/>
                    <a:pt x="0" y="3860504"/>
                    <a:pt x="0" y="3757044"/>
                  </a:cubicBezTo>
                  <a:lnTo>
                    <a:pt x="0" y="2128171"/>
                  </a:lnTo>
                  <a:lnTo>
                    <a:pt x="1" y="2128161"/>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56" tIns="34289" rIns="68456" bIns="34289" rtlCol="0" anchor="ctr"/>
            <a:lstStyle/>
            <a:p>
              <a:pPr algn="ctr" defTabSz="683895" fontAlgn="base">
                <a:spcBef>
                  <a:spcPct val="0"/>
                </a:spcBef>
                <a:spcAft>
                  <a:spcPct val="0"/>
                </a:spcAft>
              </a:pPr>
              <a:endParaRPr lang="zh-HK" altLang="en-US" sz="1800">
                <a:solidFill>
                  <a:prstClr val="black">
                    <a:lumMod val="75000"/>
                    <a:lumOff val="25000"/>
                  </a:prstClr>
                </a:solidFill>
                <a:latin typeface="UTM Loko" panose="02040603050506020204" pitchFamily="18" charset="0"/>
              </a:endParaRPr>
            </a:p>
          </p:txBody>
        </p:sp>
        <p:sp>
          <p:nvSpPr>
            <p:cNvPr id="45" name="七角星 44"/>
            <p:cNvSpPr/>
            <p:nvPr/>
          </p:nvSpPr>
          <p:spPr>
            <a:xfrm>
              <a:off x="7140788" y="1805504"/>
              <a:ext cx="600075" cy="600075"/>
            </a:xfrm>
            <a:prstGeom prst="star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456" tIns="34289" rIns="68456" bIns="34289" rtlCol="0" anchor="ctr"/>
            <a:lstStyle/>
            <a:p>
              <a:pPr algn="ctr" defTabSz="683895" fontAlgn="base">
                <a:spcBef>
                  <a:spcPct val="0"/>
                </a:spcBef>
                <a:spcAft>
                  <a:spcPct val="0"/>
                </a:spcAft>
              </a:pPr>
              <a:endParaRPr lang="zh-HK" altLang="en-US" sz="1800">
                <a:solidFill>
                  <a:prstClr val="white"/>
                </a:solidFill>
                <a:latin typeface="UTM Loko" panose="02040603050506020204" pitchFamily="18" charset="0"/>
              </a:endParaRPr>
            </a:p>
          </p:txBody>
        </p:sp>
        <p:sp>
          <p:nvSpPr>
            <p:cNvPr id="46" name="文本框 60"/>
            <p:cNvSpPr txBox="1"/>
            <p:nvPr/>
          </p:nvSpPr>
          <p:spPr>
            <a:xfrm>
              <a:off x="6989075" y="1380582"/>
              <a:ext cx="876275" cy="346247"/>
            </a:xfrm>
            <a:prstGeom prst="rect">
              <a:avLst/>
            </a:prstGeom>
            <a:noFill/>
          </p:spPr>
          <p:txBody>
            <a:bodyPr wrap="square" lIns="68456" tIns="34289" rIns="68456" bIns="34289" rtlCol="0">
              <a:spAutoFit/>
            </a:bodyPr>
            <a:lstStyle/>
            <a:p>
              <a:pPr algn="ctr" defTabSz="683895" fontAlgn="base">
                <a:spcBef>
                  <a:spcPct val="0"/>
                </a:spcBef>
                <a:spcAft>
                  <a:spcPct val="0"/>
                </a:spcAft>
              </a:pPr>
              <a:r>
                <a:rPr lang="en-US" altLang="zh-HK" sz="1800" dirty="0">
                  <a:solidFill>
                    <a:prstClr val="white"/>
                  </a:solidFill>
                  <a:latin typeface="UTM Loko" panose="02040603050506020204" pitchFamily="18" charset="0"/>
                  <a:ea typeface="张海山锐谐体2.0-授权联系：Samtype@QQ.com" panose="02000000000000000000" pitchFamily="2" charset="-122"/>
                </a:rPr>
                <a:t>04</a:t>
              </a:r>
              <a:endParaRPr lang="zh-HK" altLang="en-US" sz="1800" dirty="0">
                <a:solidFill>
                  <a:prstClr val="white"/>
                </a:solidFill>
                <a:latin typeface="UTM Loko" panose="02040603050506020204" pitchFamily="18" charset="0"/>
                <a:ea typeface="张海山锐谐体2.0-授权联系：Samtype@QQ.com" panose="02000000000000000000" pitchFamily="2" charset="-122"/>
              </a:endParaRPr>
            </a:p>
          </p:txBody>
        </p:sp>
        <p:sp>
          <p:nvSpPr>
            <p:cNvPr id="53" name="文本框 70"/>
            <p:cNvSpPr txBox="1"/>
            <p:nvPr/>
          </p:nvSpPr>
          <p:spPr>
            <a:xfrm>
              <a:off x="6885736" y="2592209"/>
              <a:ext cx="1110343" cy="1454242"/>
            </a:xfrm>
            <a:prstGeom prst="rect">
              <a:avLst/>
            </a:prstGeom>
            <a:noFill/>
          </p:spPr>
          <p:txBody>
            <a:bodyPr wrap="square" lIns="68456" tIns="34289" rIns="68456" bIns="34289" rtlCol="0">
              <a:spAutoFit/>
            </a:bodyPr>
            <a:lstStyle/>
            <a:p>
              <a:pPr algn="ctr" defTabSz="683895" fontAlgn="base">
                <a:spcBef>
                  <a:spcPct val="0"/>
                </a:spcBef>
                <a:spcAft>
                  <a:spcPct val="0"/>
                </a:spcAft>
              </a:pPr>
              <a:r>
                <a:rPr lang="en-US" sz="1800" dirty="0" err="1">
                  <a:latin typeface="UTM Loko" panose="02040603050506020204" pitchFamily="18" charset="0"/>
                  <a:cs typeface="Times New Roman" pitchFamily="18" charset="0"/>
                </a:rPr>
                <a:t>Mưu</a:t>
              </a: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cao</a:t>
              </a: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chẳng</a:t>
              </a: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bằng</a:t>
              </a: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chí</a:t>
              </a:r>
              <a:r>
                <a:rPr lang="en-US" sz="1800" dirty="0">
                  <a:latin typeface="UTM Loko" panose="02040603050506020204" pitchFamily="18" charset="0"/>
                  <a:cs typeface="Times New Roman" pitchFamily="18" charset="0"/>
                </a:rPr>
                <a:t> </a:t>
              </a:r>
              <a:r>
                <a:rPr lang="en-US" sz="1800" dirty="0" err="1">
                  <a:latin typeface="UTM Loko" panose="02040603050506020204" pitchFamily="18" charset="0"/>
                  <a:cs typeface="Times New Roman" pitchFamily="18" charset="0"/>
                </a:rPr>
                <a:t>dày</a:t>
              </a:r>
              <a:r>
                <a:rPr lang="en-US" sz="1800" dirty="0">
                  <a:latin typeface="UTM Loko" panose="02040603050506020204" pitchFamily="18" charset="0"/>
                  <a:cs typeface="Times New Roman" pitchFamily="18" charset="0"/>
                </a:rPr>
                <a:t>.</a:t>
              </a:r>
              <a:br>
                <a:rPr lang="en-US" sz="1800" dirty="0">
                  <a:latin typeface="UTM Loko" panose="02040603050506020204" pitchFamily="18" charset="0"/>
                  <a:cs typeface="Times New Roman" pitchFamily="18" charset="0"/>
                </a:rPr>
              </a:br>
              <a:endParaRPr lang="zh-HK" altLang="en-US" sz="1800" dirty="0">
                <a:solidFill>
                  <a:prstClr val="black">
                    <a:lumMod val="75000"/>
                    <a:lumOff val="25000"/>
                  </a:prstClr>
                </a:solidFill>
                <a:latin typeface="UTM Loko" panose="02040603050506020204" pitchFamily="18" charset="0"/>
                <a:ea typeface="张海山锐谐体2.0-授权联系：Samtype@QQ.com" panose="02000000000000000000" pitchFamily="2" charset="-122"/>
              </a:endParaRPr>
            </a:p>
          </p:txBody>
        </p:sp>
      </p:grpSp>
      <p:sp>
        <p:nvSpPr>
          <p:cNvPr id="30" name="任意多边形 21">
            <a:extLst>
              <a:ext uri="{FF2B5EF4-FFF2-40B4-BE49-F238E27FC236}">
                <a16:creationId xmlns:a16="http://schemas.microsoft.com/office/drawing/2014/main" id="{47034882-2DF3-43AE-B2C1-613D53CE4CEA}"/>
              </a:ext>
            </a:extLst>
          </p:cNvPr>
          <p:cNvSpPr/>
          <p:nvPr>
            <p:custDataLst>
              <p:tags r:id="rId1"/>
            </p:custDataLst>
          </p:nvPr>
        </p:nvSpPr>
        <p:spPr>
          <a:xfrm>
            <a:off x="1982180" y="311797"/>
            <a:ext cx="4727556" cy="543646"/>
          </a:xfrm>
          <a:prstGeom prst="roundRect">
            <a:avLst/>
          </a:prstGeom>
          <a:solidFill>
            <a:schemeClr val="bg1"/>
          </a:solidFill>
          <a:ln w="38100" cap="flat" cmpd="sng" algn="ctr">
            <a:solidFill>
              <a:srgbClr val="442C4C"/>
            </a:solidFill>
            <a:prstDash val="dashDot"/>
            <a:miter lim="800000"/>
          </a:ln>
          <a:effectLst/>
        </p:spPr>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altLang="zh-CN" sz="2500" kern="0" spc="300" dirty="0" err="1">
                <a:solidFill>
                  <a:srgbClr val="0070C0"/>
                </a:solidFill>
                <a:effectLst>
                  <a:glow rad="63500">
                    <a:schemeClr val="accent1">
                      <a:satMod val="175000"/>
                      <a:alpha val="40000"/>
                    </a:schemeClr>
                  </a:glow>
                  <a:reflection blurRad="6350" stA="55000" endA="300" endPos="45500" dir="5400000" sy="-100000" algn="bl" rotWithShape="0"/>
                </a:effectLst>
                <a:latin typeface="#9Slide07 IcielNabila" pitchFamily="2" charset="0"/>
                <a:ea typeface="华文隶书" panose="02010800040101010101" pitchFamily="2" charset="-122"/>
                <a:cs typeface="Microsoft New Tai Lue" panose="020B0502040204020203" pitchFamily="34" charset="0"/>
              </a:rPr>
              <a:t>Một</a:t>
            </a:r>
            <a:r>
              <a:rPr lang="en-US" altLang="zh-CN" sz="2500" kern="0" spc="300" dirty="0">
                <a:solidFill>
                  <a:srgbClr val="0070C0"/>
                </a:solidFill>
                <a:effectLst>
                  <a:glow rad="63500">
                    <a:schemeClr val="accent1">
                      <a:satMod val="175000"/>
                      <a:alpha val="40000"/>
                    </a:schemeClr>
                  </a:glow>
                  <a:reflection blurRad="6350" stA="55000" endA="300" endPos="45500" dir="5400000" sy="-100000" algn="bl" rotWithShape="0"/>
                </a:effectLst>
                <a:latin typeface="#9Slide07 IcielNabila" pitchFamily="2" charset="0"/>
                <a:ea typeface="华文隶书" panose="02010800040101010101" pitchFamily="2" charset="-122"/>
                <a:cs typeface="Microsoft New Tai Lue" panose="020B0502040204020203" pitchFamily="34" charset="0"/>
              </a:rPr>
              <a:t> </a:t>
            </a:r>
            <a:r>
              <a:rPr lang="en-US" altLang="zh-CN" sz="2500" kern="0" spc="300" dirty="0" err="1">
                <a:solidFill>
                  <a:srgbClr val="0070C0"/>
                </a:solidFill>
                <a:effectLst>
                  <a:glow rad="63500">
                    <a:schemeClr val="accent1">
                      <a:satMod val="175000"/>
                      <a:alpha val="40000"/>
                    </a:schemeClr>
                  </a:glow>
                  <a:reflection blurRad="6350" stA="55000" endA="300" endPos="45500" dir="5400000" sy="-100000" algn="bl" rotWithShape="0"/>
                </a:effectLst>
                <a:latin typeface="#9Slide07 IcielNabila" pitchFamily="2" charset="0"/>
                <a:ea typeface="华文隶书" panose="02010800040101010101" pitchFamily="2" charset="-122"/>
                <a:cs typeface="Microsoft New Tai Lue" panose="020B0502040204020203" pitchFamily="34" charset="0"/>
              </a:rPr>
              <a:t>số</a:t>
            </a:r>
            <a:r>
              <a:rPr lang="en-US" altLang="zh-CN" sz="2500" kern="0" spc="300" dirty="0">
                <a:solidFill>
                  <a:srgbClr val="0070C0"/>
                </a:solidFill>
                <a:effectLst>
                  <a:glow rad="63500">
                    <a:schemeClr val="accent1">
                      <a:satMod val="175000"/>
                      <a:alpha val="40000"/>
                    </a:schemeClr>
                  </a:glow>
                  <a:reflection blurRad="6350" stA="55000" endA="300" endPos="45500" dir="5400000" sy="-100000" algn="bl" rotWithShape="0"/>
                </a:effectLst>
                <a:latin typeface="#9Slide07 IcielNabila" pitchFamily="2" charset="0"/>
                <a:ea typeface="华文隶书" panose="02010800040101010101" pitchFamily="2" charset="-122"/>
                <a:cs typeface="Microsoft New Tai Lue" panose="020B0502040204020203" pitchFamily="34" charset="0"/>
              </a:rPr>
              <a:t> ca </a:t>
            </a:r>
            <a:r>
              <a:rPr lang="en-US" altLang="zh-CN" sz="2500" kern="0" spc="300" dirty="0" err="1">
                <a:solidFill>
                  <a:srgbClr val="0070C0"/>
                </a:solidFill>
                <a:effectLst>
                  <a:glow rad="63500">
                    <a:schemeClr val="accent1">
                      <a:satMod val="175000"/>
                      <a:alpha val="40000"/>
                    </a:schemeClr>
                  </a:glow>
                  <a:reflection blurRad="6350" stA="55000" endA="300" endPos="45500" dir="5400000" sy="-100000" algn="bl" rotWithShape="0"/>
                </a:effectLst>
                <a:latin typeface="#9Slide07 IcielNabila" pitchFamily="2" charset="0"/>
                <a:ea typeface="华文隶书" panose="02010800040101010101" pitchFamily="2" charset="-122"/>
                <a:cs typeface="Microsoft New Tai Lue" panose="020B0502040204020203" pitchFamily="34" charset="0"/>
              </a:rPr>
              <a:t>dao</a:t>
            </a:r>
            <a:r>
              <a:rPr lang="en-US" altLang="zh-CN" sz="2500" kern="0" spc="300" dirty="0">
                <a:solidFill>
                  <a:srgbClr val="0070C0"/>
                </a:solidFill>
                <a:effectLst>
                  <a:glow rad="63500">
                    <a:schemeClr val="accent1">
                      <a:satMod val="175000"/>
                      <a:alpha val="40000"/>
                    </a:schemeClr>
                  </a:glow>
                  <a:reflection blurRad="6350" stA="55000" endA="300" endPos="45500" dir="5400000" sy="-100000" algn="bl" rotWithShape="0"/>
                </a:effectLst>
                <a:latin typeface="#9Slide07 IcielNabila" pitchFamily="2" charset="0"/>
                <a:ea typeface="华文隶书" panose="02010800040101010101" pitchFamily="2" charset="-122"/>
                <a:cs typeface="Microsoft New Tai Lue" panose="020B0502040204020203" pitchFamily="34" charset="0"/>
              </a:rPr>
              <a:t>, </a:t>
            </a:r>
            <a:r>
              <a:rPr lang="en-US" altLang="zh-CN" sz="2500" kern="0" spc="300" dirty="0" err="1">
                <a:solidFill>
                  <a:srgbClr val="0070C0"/>
                </a:solidFill>
                <a:effectLst>
                  <a:glow rad="63500">
                    <a:schemeClr val="accent1">
                      <a:satMod val="175000"/>
                      <a:alpha val="40000"/>
                    </a:schemeClr>
                  </a:glow>
                  <a:reflection blurRad="6350" stA="55000" endA="300" endPos="45500" dir="5400000" sy="-100000" algn="bl" rotWithShape="0"/>
                </a:effectLst>
                <a:latin typeface="#9Slide07 IcielNabila" pitchFamily="2" charset="0"/>
                <a:ea typeface="华文隶书" panose="02010800040101010101" pitchFamily="2" charset="-122"/>
                <a:cs typeface="Microsoft New Tai Lue" panose="020B0502040204020203" pitchFamily="34" charset="0"/>
              </a:rPr>
              <a:t>tục</a:t>
            </a:r>
            <a:r>
              <a:rPr lang="en-US" altLang="zh-CN" sz="2500" kern="0" spc="300" dirty="0">
                <a:solidFill>
                  <a:srgbClr val="0070C0"/>
                </a:solidFill>
                <a:effectLst>
                  <a:glow rad="63500">
                    <a:schemeClr val="accent1">
                      <a:satMod val="175000"/>
                      <a:alpha val="40000"/>
                    </a:schemeClr>
                  </a:glow>
                  <a:reflection blurRad="6350" stA="55000" endA="300" endPos="45500" dir="5400000" sy="-100000" algn="bl" rotWithShape="0"/>
                </a:effectLst>
                <a:latin typeface="#9Slide07 IcielNabila" pitchFamily="2" charset="0"/>
                <a:ea typeface="华文隶书" panose="02010800040101010101" pitchFamily="2" charset="-122"/>
                <a:cs typeface="Microsoft New Tai Lue" panose="020B0502040204020203" pitchFamily="34" charset="0"/>
              </a:rPr>
              <a:t> </a:t>
            </a:r>
            <a:r>
              <a:rPr lang="en-US" altLang="zh-CN" sz="2500" kern="0" spc="300" dirty="0" err="1">
                <a:solidFill>
                  <a:srgbClr val="0070C0"/>
                </a:solidFill>
                <a:effectLst>
                  <a:glow rad="63500">
                    <a:schemeClr val="accent1">
                      <a:satMod val="175000"/>
                      <a:alpha val="40000"/>
                    </a:schemeClr>
                  </a:glow>
                  <a:reflection blurRad="6350" stA="55000" endA="300" endPos="45500" dir="5400000" sy="-100000" algn="bl" rotWithShape="0"/>
                </a:effectLst>
                <a:latin typeface="#9Slide07 IcielNabila" pitchFamily="2" charset="0"/>
                <a:ea typeface="华文隶书" panose="02010800040101010101" pitchFamily="2" charset="-122"/>
                <a:cs typeface="Microsoft New Tai Lue" panose="020B0502040204020203" pitchFamily="34" charset="0"/>
              </a:rPr>
              <a:t>ngữ</a:t>
            </a:r>
            <a:endParaRPr kumimoji="0" lang="zh-CN" altLang="en-US" sz="2500" b="0" u="none" strike="noStrike" kern="0" cap="none" spc="300" normalizeH="0" baseline="0" noProof="0" dirty="0">
              <a:ln>
                <a:noFill/>
              </a:ln>
              <a:solidFill>
                <a:srgbClr val="0070C0"/>
              </a:solidFill>
              <a:effectLst>
                <a:glow rad="63500">
                  <a:schemeClr val="accent1">
                    <a:satMod val="175000"/>
                    <a:alpha val="40000"/>
                  </a:schemeClr>
                </a:glow>
                <a:reflection blurRad="6350" stA="55000" endA="300" endPos="45500" dir="5400000" sy="-100000" algn="bl" rotWithShape="0"/>
              </a:effectLst>
              <a:uLnTx/>
              <a:uFillTx/>
              <a:latin typeface="#9Slide07 IcielNabila" pitchFamily="2" charset="0"/>
              <a:ea typeface="华文隶书" panose="02010800040101010101" pitchFamily="2" charset="-122"/>
              <a:cs typeface="Microsoft New Tai Lue" panose="020B0502040204020203" pitchFamily="34" charset="0"/>
            </a:endParaRPr>
          </a:p>
        </p:txBody>
      </p:sp>
      <p:sp>
        <p:nvSpPr>
          <p:cNvPr id="28" name="TextBox 27">
            <a:extLst>
              <a:ext uri="{FF2B5EF4-FFF2-40B4-BE49-F238E27FC236}">
                <a16:creationId xmlns:a16="http://schemas.microsoft.com/office/drawing/2014/main" id="{E94A4F29-FC44-4394-A551-6CF1CDDBC982}"/>
              </a:ext>
            </a:extLst>
          </p:cNvPr>
          <p:cNvSpPr txBox="1"/>
          <p:nvPr/>
        </p:nvSpPr>
        <p:spPr>
          <a:xfrm>
            <a:off x="8075596" y="22600"/>
            <a:ext cx="1838425" cy="300082"/>
          </a:xfrm>
          <a:prstGeom prst="rect">
            <a:avLst/>
          </a:prstGeom>
          <a:noFill/>
        </p:spPr>
        <p:txBody>
          <a:bodyPr wrap="square" rtlCol="0">
            <a:spAutoFit/>
          </a:bodyPr>
          <a:lstStyle/>
          <a:p>
            <a:r>
              <a:rPr lang="en-US" dirty="0">
                <a:solidFill>
                  <a:srgbClr val="AAE4E8"/>
                </a:solidFill>
                <a:latin typeface="UTM Loko" panose="02040603050506020204" pitchFamily="18" charset="0"/>
              </a:rPr>
              <a:t>MĂNGNON</a:t>
            </a:r>
          </a:p>
        </p:txBody>
      </p:sp>
    </p:spTree>
    <p:extLst>
      <p:ext uri="{BB962C8B-B14F-4D97-AF65-F5344CB8AC3E}">
        <p14:creationId xmlns:p14="http://schemas.microsoft.com/office/powerpoint/2010/main" val="40779829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eelOff"/>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withEffect">
                                  <p:stCondLst>
                                    <p:cond delay="0"/>
                                  </p:stCondLst>
                                  <p:iterate type="lt">
                                    <p:tmPct val="50000"/>
                                  </p:iterate>
                                  <p:childTnLst>
                                    <p:set>
                                      <p:cBhvr>
                                        <p:cTn id="6" dur="1" fill="hold">
                                          <p:stCondLst>
                                            <p:cond delay="0"/>
                                          </p:stCondLst>
                                        </p:cTn>
                                        <p:tgtEl>
                                          <p:spTgt spid="30"/>
                                        </p:tgtEl>
                                        <p:attrNameLst>
                                          <p:attrName>style.visibility</p:attrName>
                                        </p:attrNameLst>
                                      </p:cBhvr>
                                      <p:to>
                                        <p:strVal val="visible"/>
                                      </p:to>
                                    </p:set>
                                    <p:set>
                                      <p:cBhvr>
                                        <p:cTn id="7" dur="455" fill="hold">
                                          <p:stCondLst>
                                            <p:cond delay="0"/>
                                          </p:stCondLst>
                                        </p:cTn>
                                        <p:tgtEl>
                                          <p:spTgt spid="30"/>
                                        </p:tgtEl>
                                        <p:attrNameLst>
                                          <p:attrName>style.rotation</p:attrName>
                                        </p:attrNameLst>
                                      </p:cBhvr>
                                      <p:to>
                                        <p:strVal val="-45.0"/>
                                      </p:to>
                                    </p:set>
                                    <p:anim calcmode="lin" valueType="num">
                                      <p:cBhvr>
                                        <p:cTn id="8" dur="455" fill="hold">
                                          <p:stCondLst>
                                            <p:cond delay="455"/>
                                          </p:stCondLst>
                                        </p:cTn>
                                        <p:tgtEl>
                                          <p:spTgt spid="30"/>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30"/>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30"/>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30"/>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1+#ppt_h/2"/>
                                          </p:val>
                                        </p:tav>
                                        <p:tav tm="100000">
                                          <p:val>
                                            <p:strVal val="#ppt_y"/>
                                          </p:val>
                                        </p:tav>
                                      </p:tavLst>
                                    </p:anim>
                                  </p:childTnLst>
                                </p:cTn>
                              </p:par>
                            </p:childTnLst>
                          </p:cTn>
                        </p:par>
                        <p:par>
                          <p:cTn id="18" fill="hold">
                            <p:stCondLst>
                              <p:cond delay="500"/>
                            </p:stCondLst>
                            <p:childTnLst>
                              <p:par>
                                <p:cTn id="19" presetID="2" presetClass="entr" presetSubtype="4"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par>
                          <p:cTn id="23" fill="hold">
                            <p:stCondLst>
                              <p:cond delay="1000"/>
                            </p:stCondLst>
                            <p:childTnLst>
                              <p:par>
                                <p:cTn id="24" presetID="2" presetClass="entr" presetSubtype="4"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additive="base">
                                        <p:cTn id="26" dur="500" fill="hold"/>
                                        <p:tgtEl>
                                          <p:spTgt spid="4"/>
                                        </p:tgtEl>
                                        <p:attrNameLst>
                                          <p:attrName>ppt_x</p:attrName>
                                        </p:attrNameLst>
                                      </p:cBhvr>
                                      <p:tavLst>
                                        <p:tav tm="0">
                                          <p:val>
                                            <p:strVal val="#ppt_x"/>
                                          </p:val>
                                        </p:tav>
                                        <p:tav tm="100000">
                                          <p:val>
                                            <p:strVal val="#ppt_x"/>
                                          </p:val>
                                        </p:tav>
                                      </p:tavLst>
                                    </p:anim>
                                    <p:anim calcmode="lin" valueType="num">
                                      <p:cBhvr additive="base">
                                        <p:cTn id="27" dur="500" fill="hold"/>
                                        <p:tgtEl>
                                          <p:spTgt spid="4"/>
                                        </p:tgtEl>
                                        <p:attrNameLst>
                                          <p:attrName>ppt_y</p:attrName>
                                        </p:attrNameLst>
                                      </p:cBhvr>
                                      <p:tavLst>
                                        <p:tav tm="0">
                                          <p:val>
                                            <p:strVal val="1+#ppt_h/2"/>
                                          </p:val>
                                        </p:tav>
                                        <p:tav tm="100000">
                                          <p:val>
                                            <p:strVal val="#ppt_y"/>
                                          </p:val>
                                        </p:tav>
                                      </p:tavLst>
                                    </p:anim>
                                  </p:childTnLst>
                                </p:cTn>
                              </p:par>
                            </p:childTnLst>
                          </p:cTn>
                        </p:par>
                        <p:par>
                          <p:cTn id="28" fill="hold">
                            <p:stCondLst>
                              <p:cond delay="1500"/>
                            </p:stCondLst>
                            <p:childTnLst>
                              <p:par>
                                <p:cTn id="29" presetID="2" presetClass="entr" presetSubtype="4" fill="hold" nodeType="after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4" y="0"/>
            <a:ext cx="9141291" cy="5143500"/>
          </a:xfrm>
          <a:prstGeom prst="rect">
            <a:avLst/>
          </a:prstGeom>
        </p:spPr>
      </p:pic>
      <p:sp>
        <p:nvSpPr>
          <p:cNvPr id="3" name="文本框 2"/>
          <p:cNvSpPr txBox="1"/>
          <p:nvPr/>
        </p:nvSpPr>
        <p:spPr>
          <a:xfrm>
            <a:off x="2299584" y="2091382"/>
            <a:ext cx="4544835" cy="1092607"/>
          </a:xfrm>
          <a:prstGeom prst="rect">
            <a:avLst/>
          </a:prstGeom>
          <a:noFill/>
        </p:spPr>
        <p:txBody>
          <a:bodyPr wrap="none" rtlCol="0">
            <a:spAutoFit/>
            <a:scene3d>
              <a:camera prst="orthographicFront"/>
              <a:lightRig rig="threePt" dir="t"/>
            </a:scene3d>
            <a:sp3d extrusionH="57150">
              <a:bevelT w="57150" h="38100" prst="artDeco"/>
            </a:sp3d>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6500" b="1" i="0" u="none" strike="noStrike" kern="1200" cap="none" spc="0" normalizeH="0" baseline="0" noProof="0" dirty="0">
                <a:ln>
                  <a:noFill/>
                </a:ln>
                <a:solidFill>
                  <a:srgbClr val="E45580"/>
                </a:solidFill>
                <a:effectLst>
                  <a:glow rad="63500">
                    <a:schemeClr val="accent1">
                      <a:satMod val="175000"/>
                      <a:alpha val="40000"/>
                    </a:schemeClr>
                  </a:glow>
                </a:effectLst>
                <a:uLnTx/>
                <a:uFillTx/>
                <a:latin typeface="UVF Candlescript Pro" panose="02000000000000000000" pitchFamily="50" charset="0"/>
                <a:ea typeface="微软雅黑" panose="020B0503020204020204" pitchFamily="34" charset="-122"/>
              </a:rPr>
              <a:t>DẶN DÒ</a:t>
            </a:r>
            <a:endParaRPr kumimoji="0" lang="zh-CN" altLang="en-US" sz="6500" b="1" i="0" u="none" strike="noStrike" kern="1200" cap="none" spc="0" normalizeH="0" baseline="0" noProof="0" dirty="0">
              <a:ln>
                <a:noFill/>
              </a:ln>
              <a:solidFill>
                <a:srgbClr val="E45580"/>
              </a:solidFill>
              <a:effectLst>
                <a:glow rad="63500">
                  <a:schemeClr val="accent1">
                    <a:satMod val="175000"/>
                    <a:alpha val="40000"/>
                  </a:schemeClr>
                </a:glow>
              </a:effectLst>
              <a:uLnTx/>
              <a:uFillTx/>
              <a:latin typeface="UVF Candlescript Pro" panose="02000000000000000000" pitchFamily="50" charset="0"/>
              <a:ea typeface="微软雅黑" panose="020B0503020204020204" pitchFamily="34" charset="-122"/>
            </a:endParaRPr>
          </a:p>
        </p:txBody>
      </p:sp>
    </p:spTree>
    <p:extLst>
      <p:ext uri="{BB962C8B-B14F-4D97-AF65-F5344CB8AC3E}">
        <p14:creationId xmlns:p14="http://schemas.microsoft.com/office/powerpoint/2010/main" val="36789283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flipV="1">
            <a:off x="-632438" y="-825623"/>
            <a:ext cx="10586430" cy="6347534"/>
          </a:xfrm>
          <a:prstGeom prst="rect">
            <a:avLst/>
          </a:prstGeom>
        </p:spPr>
      </p:pic>
      <p:sp>
        <p:nvSpPr>
          <p:cNvPr id="22" name="文本框 2">
            <a:extLst>
              <a:ext uri="{FF2B5EF4-FFF2-40B4-BE49-F238E27FC236}">
                <a16:creationId xmlns:a16="http://schemas.microsoft.com/office/drawing/2014/main" id="{566112EE-2BCF-49C4-92B7-19FC2427764D}"/>
              </a:ext>
            </a:extLst>
          </p:cNvPr>
          <p:cNvSpPr txBox="1"/>
          <p:nvPr/>
        </p:nvSpPr>
        <p:spPr>
          <a:xfrm>
            <a:off x="3215864" y="98819"/>
            <a:ext cx="2510165" cy="698063"/>
          </a:xfrm>
          <a:prstGeom prst="round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altLang="zh-CN" sz="3500" spc="-150" dirty="0">
                <a:solidFill>
                  <a:srgbClr val="E45580"/>
                </a:solidFill>
                <a:effectLst>
                  <a:glow rad="139700">
                    <a:schemeClr val="accent3">
                      <a:satMod val="175000"/>
                      <a:alpha val="40000"/>
                    </a:schemeClr>
                  </a:glow>
                </a:effectLst>
                <a:latin typeface="UTM Gradoo" panose="02040603050506020204" pitchFamily="18" charset="0"/>
                <a:ea typeface="+mj-ea"/>
              </a:rPr>
              <a:t>CÓ CHÍ THÌ NÊN</a:t>
            </a:r>
            <a:endParaRPr lang="zh-CN" altLang="en-US" sz="3500" spc="-150" dirty="0">
              <a:solidFill>
                <a:srgbClr val="E45580"/>
              </a:solidFill>
              <a:effectLst>
                <a:glow rad="139700">
                  <a:schemeClr val="accent3">
                    <a:satMod val="175000"/>
                    <a:alpha val="40000"/>
                  </a:schemeClr>
                </a:glow>
              </a:effectLst>
              <a:latin typeface="UTM Gradoo" panose="02040603050506020204" pitchFamily="18" charset="0"/>
              <a:ea typeface="+mj-ea"/>
            </a:endParaRPr>
          </a:p>
        </p:txBody>
      </p:sp>
      <p:grpSp>
        <p:nvGrpSpPr>
          <p:cNvPr id="3" name="Group 2">
            <a:extLst>
              <a:ext uri="{FF2B5EF4-FFF2-40B4-BE49-F238E27FC236}">
                <a16:creationId xmlns:a16="http://schemas.microsoft.com/office/drawing/2014/main" id="{44CBA945-16D0-47BB-9403-A5B165408A37}"/>
              </a:ext>
            </a:extLst>
          </p:cNvPr>
          <p:cNvGrpSpPr/>
          <p:nvPr/>
        </p:nvGrpSpPr>
        <p:grpSpPr>
          <a:xfrm>
            <a:off x="2212701" y="724248"/>
            <a:ext cx="4676629" cy="646083"/>
            <a:chOff x="2080045" y="869687"/>
            <a:chExt cx="4676629" cy="646083"/>
          </a:xfrm>
        </p:grpSpPr>
        <p:sp>
          <p:nvSpPr>
            <p:cNvPr id="14" name="文本框 44"/>
            <p:cNvSpPr txBox="1">
              <a:spLocks noChangeArrowheads="1"/>
            </p:cNvSpPr>
            <p:nvPr>
              <p:custDataLst>
                <p:tags r:id="rId19"/>
              </p:custDataLst>
            </p:nvPr>
          </p:nvSpPr>
          <p:spPr bwMode="auto">
            <a:xfrm>
              <a:off x="2522979" y="993086"/>
              <a:ext cx="4233695" cy="522684"/>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r>
                <a:rPr lang="en-US" sz="1800" b="1" dirty="0" err="1">
                  <a:latin typeface="UVN Bach Dang Nang" panose="02070803090706020303" pitchFamily="18" charset="0"/>
                  <a:cs typeface="Times New Roman" pitchFamily="18" charset="0"/>
                </a:rPr>
                <a:t>Có</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công</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mài</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sắt</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có</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ngày</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nên</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kim</a:t>
              </a:r>
              <a:r>
                <a:rPr lang="en-US" sz="1800" b="1" dirty="0">
                  <a:latin typeface="UVN Bach Dang Nang" panose="02070803090706020303" pitchFamily="18" charset="0"/>
                  <a:cs typeface="Times New Roman" pitchFamily="18" charset="0"/>
                </a:rPr>
                <a:t>.</a:t>
              </a:r>
            </a:p>
          </p:txBody>
        </p:sp>
        <p:grpSp>
          <p:nvGrpSpPr>
            <p:cNvPr id="18" name="组合 17"/>
            <p:cNvGrpSpPr/>
            <p:nvPr/>
          </p:nvGrpSpPr>
          <p:grpSpPr>
            <a:xfrm>
              <a:off x="2080045" y="869687"/>
              <a:ext cx="644275" cy="378619"/>
              <a:chOff x="2907904" y="1569244"/>
              <a:chExt cx="644275" cy="378619"/>
            </a:xfrm>
          </p:grpSpPr>
          <p:sp>
            <p:nvSpPr>
              <p:cNvPr id="6" name="KSO_Shape"/>
              <p:cNvSpPr/>
              <p:nvPr>
                <p:custDataLst>
                  <p:tags r:id="rId20"/>
                </p:custDataLst>
              </p:nvPr>
            </p:nvSpPr>
            <p:spPr>
              <a:xfrm>
                <a:off x="2907904" y="15692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7" name="KSO_Shape"/>
              <p:cNvSpPr/>
              <p:nvPr>
                <p:custDataLst>
                  <p:tags r:id="rId21"/>
                </p:custDataLst>
              </p:nvPr>
            </p:nvSpPr>
            <p:spPr>
              <a:xfrm rot="922652">
                <a:off x="3137175" y="1569434"/>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01</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grpSp>
        <p:nvGrpSpPr>
          <p:cNvPr id="43" name="Group 42">
            <a:extLst>
              <a:ext uri="{FF2B5EF4-FFF2-40B4-BE49-F238E27FC236}">
                <a16:creationId xmlns:a16="http://schemas.microsoft.com/office/drawing/2014/main" id="{25D3489E-A691-406A-B4F9-50AE2B03F6B9}"/>
              </a:ext>
            </a:extLst>
          </p:cNvPr>
          <p:cNvGrpSpPr/>
          <p:nvPr/>
        </p:nvGrpSpPr>
        <p:grpSpPr>
          <a:xfrm>
            <a:off x="2183428" y="1360072"/>
            <a:ext cx="4705902" cy="591791"/>
            <a:chOff x="3761300" y="1509755"/>
            <a:chExt cx="4563266" cy="591791"/>
          </a:xfrm>
        </p:grpSpPr>
        <p:sp>
          <p:nvSpPr>
            <p:cNvPr id="15" name="文本框 45"/>
            <p:cNvSpPr txBox="1">
              <a:spLocks noChangeArrowheads="1"/>
            </p:cNvSpPr>
            <p:nvPr>
              <p:custDataLst>
                <p:tags r:id="rId16"/>
              </p:custDataLst>
            </p:nvPr>
          </p:nvSpPr>
          <p:spPr bwMode="auto">
            <a:xfrm>
              <a:off x="4219194" y="1577671"/>
              <a:ext cx="4105372" cy="523875"/>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sz="1800" b="1" dirty="0">
                  <a:latin typeface="UVN Bach Dang Nang" panose="02070803090706020303" pitchFamily="18" charset="0"/>
                  <a:cs typeface="Times New Roman" pitchFamily="18" charset="0"/>
                </a:rPr>
                <a:t>Ai </a:t>
              </a:r>
              <a:r>
                <a:rPr lang="en-US" sz="1800" b="1" dirty="0" err="1">
                  <a:latin typeface="UVN Bach Dang Nang" panose="02070803090706020303" pitchFamily="18" charset="0"/>
                  <a:cs typeface="Times New Roman" pitchFamily="18" charset="0"/>
                </a:rPr>
                <a:t>ơi</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đã</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quyết</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thì</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hành</a:t>
              </a:r>
              <a:endParaRPr lang="en-US" sz="1800" b="1" dirty="0">
                <a:latin typeface="UVN Bach Dang Nang" panose="02070803090706020303" pitchFamily="18" charset="0"/>
                <a:cs typeface="Times New Roman" pitchFamily="18" charset="0"/>
              </a:endParaRPr>
            </a:p>
            <a:p>
              <a:pPr algn="ct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Đã</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đan</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thì</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lận</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tròn</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vành</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mới</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thôi</a:t>
              </a:r>
              <a:endParaRPr lang="en-US" sz="1800" b="1" dirty="0">
                <a:latin typeface="UVN Bach Dang Nang" panose="02070803090706020303" pitchFamily="18" charset="0"/>
                <a:cs typeface="Times New Roman" pitchFamily="18" charset="0"/>
              </a:endParaRPr>
            </a:p>
          </p:txBody>
        </p:sp>
        <p:grpSp>
          <p:nvGrpSpPr>
            <p:cNvPr id="19" name="组合 18"/>
            <p:cNvGrpSpPr/>
            <p:nvPr/>
          </p:nvGrpSpPr>
          <p:grpSpPr>
            <a:xfrm>
              <a:off x="3761300" y="1509755"/>
              <a:ext cx="644275" cy="378619"/>
              <a:chOff x="2907904" y="2216944"/>
              <a:chExt cx="644275" cy="378619"/>
            </a:xfrm>
          </p:grpSpPr>
          <p:sp>
            <p:nvSpPr>
              <p:cNvPr id="8" name="KSO_Shape"/>
              <p:cNvSpPr/>
              <p:nvPr>
                <p:custDataLst>
                  <p:tags r:id="rId17"/>
                </p:custDataLst>
              </p:nvPr>
            </p:nvSpPr>
            <p:spPr>
              <a:xfrm>
                <a:off x="2907904" y="22169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9" name="KSO_Shape"/>
              <p:cNvSpPr/>
              <p:nvPr>
                <p:custDataLst>
                  <p:tags r:id="rId18"/>
                </p:custDataLst>
              </p:nvPr>
            </p:nvSpPr>
            <p:spPr>
              <a:xfrm rot="922652">
                <a:off x="3137175" y="2217508"/>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02</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grpSp>
        <p:nvGrpSpPr>
          <p:cNvPr id="44" name="Group 43">
            <a:extLst>
              <a:ext uri="{FF2B5EF4-FFF2-40B4-BE49-F238E27FC236}">
                <a16:creationId xmlns:a16="http://schemas.microsoft.com/office/drawing/2014/main" id="{2CD7FA77-58CE-4C79-A4A8-3EAF9E25D282}"/>
              </a:ext>
            </a:extLst>
          </p:cNvPr>
          <p:cNvGrpSpPr/>
          <p:nvPr/>
        </p:nvGrpSpPr>
        <p:grpSpPr>
          <a:xfrm>
            <a:off x="2183428" y="1852773"/>
            <a:ext cx="4682998" cy="728501"/>
            <a:chOff x="2067515" y="2172493"/>
            <a:chExt cx="4682998" cy="728501"/>
          </a:xfrm>
        </p:grpSpPr>
        <p:sp>
          <p:nvSpPr>
            <p:cNvPr id="29" name="文本框 44">
              <a:extLst>
                <a:ext uri="{FF2B5EF4-FFF2-40B4-BE49-F238E27FC236}">
                  <a16:creationId xmlns:a16="http://schemas.microsoft.com/office/drawing/2014/main" id="{FADB3C8A-C560-4BCF-AD90-D2B31859300D}"/>
                </a:ext>
              </a:extLst>
            </p:cNvPr>
            <p:cNvSpPr txBox="1">
              <a:spLocks noChangeArrowheads="1"/>
            </p:cNvSpPr>
            <p:nvPr>
              <p:custDataLst>
                <p:tags r:id="rId13"/>
              </p:custDataLst>
            </p:nvPr>
          </p:nvSpPr>
          <p:spPr bwMode="auto">
            <a:xfrm>
              <a:off x="2516818" y="2378310"/>
              <a:ext cx="4233695" cy="522684"/>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r>
                <a:rPr lang="en-US" sz="1800" b="1" dirty="0">
                  <a:latin typeface="UVN Bach Dang Nang" panose="02070803090706020303" pitchFamily="18" charset="0"/>
                  <a:cs typeface="Times New Roman" pitchFamily="18" charset="0"/>
                </a:rPr>
                <a:t>       Thua </a:t>
              </a:r>
              <a:r>
                <a:rPr lang="en-US" sz="1800" b="1" dirty="0" err="1">
                  <a:latin typeface="UVN Bach Dang Nang" panose="02070803090706020303" pitchFamily="18" charset="0"/>
                  <a:cs typeface="Times New Roman" pitchFamily="18" charset="0"/>
                </a:rPr>
                <a:t>keo</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này</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bày</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keo</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khác</a:t>
              </a:r>
              <a:endParaRPr lang="en-US" sz="1800" b="1" dirty="0">
                <a:latin typeface="UVN Bach Dang Nang" panose="02070803090706020303" pitchFamily="18" charset="0"/>
                <a:cs typeface="Times New Roman" pitchFamily="18" charset="0"/>
              </a:endParaRPr>
            </a:p>
          </p:txBody>
        </p:sp>
        <p:grpSp>
          <p:nvGrpSpPr>
            <p:cNvPr id="26" name="组合 18">
              <a:extLst>
                <a:ext uri="{FF2B5EF4-FFF2-40B4-BE49-F238E27FC236}">
                  <a16:creationId xmlns:a16="http://schemas.microsoft.com/office/drawing/2014/main" id="{799E3749-4E35-4477-9691-0859342D7BC0}"/>
                </a:ext>
              </a:extLst>
            </p:cNvPr>
            <p:cNvGrpSpPr/>
            <p:nvPr/>
          </p:nvGrpSpPr>
          <p:grpSpPr>
            <a:xfrm>
              <a:off x="2067515" y="2172493"/>
              <a:ext cx="644275" cy="378619"/>
              <a:chOff x="2907904" y="2216944"/>
              <a:chExt cx="644275" cy="378619"/>
            </a:xfrm>
          </p:grpSpPr>
          <p:sp>
            <p:nvSpPr>
              <p:cNvPr id="27" name="KSO_Shape">
                <a:extLst>
                  <a:ext uri="{FF2B5EF4-FFF2-40B4-BE49-F238E27FC236}">
                    <a16:creationId xmlns:a16="http://schemas.microsoft.com/office/drawing/2014/main" id="{3DBF2EB7-5AAE-47C8-9D7F-0A81E0F420BD}"/>
                  </a:ext>
                </a:extLst>
              </p:cNvPr>
              <p:cNvSpPr/>
              <p:nvPr>
                <p:custDataLst>
                  <p:tags r:id="rId14"/>
                </p:custDataLst>
              </p:nvPr>
            </p:nvSpPr>
            <p:spPr>
              <a:xfrm>
                <a:off x="2907904" y="22169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28" name="KSO_Shape">
                <a:extLst>
                  <a:ext uri="{FF2B5EF4-FFF2-40B4-BE49-F238E27FC236}">
                    <a16:creationId xmlns:a16="http://schemas.microsoft.com/office/drawing/2014/main" id="{23AD3107-C6A9-469C-80FC-96E17CD4A316}"/>
                  </a:ext>
                </a:extLst>
              </p:cNvPr>
              <p:cNvSpPr/>
              <p:nvPr>
                <p:custDataLst>
                  <p:tags r:id="rId15"/>
                </p:custDataLst>
              </p:nvPr>
            </p:nvSpPr>
            <p:spPr>
              <a:xfrm rot="922652">
                <a:off x="3137175" y="2217508"/>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03</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grpSp>
        <p:nvGrpSpPr>
          <p:cNvPr id="45" name="Group 44">
            <a:extLst>
              <a:ext uri="{FF2B5EF4-FFF2-40B4-BE49-F238E27FC236}">
                <a16:creationId xmlns:a16="http://schemas.microsoft.com/office/drawing/2014/main" id="{E94002E1-B3F5-4A0F-9B84-4C251189C25A}"/>
              </a:ext>
            </a:extLst>
          </p:cNvPr>
          <p:cNvGrpSpPr/>
          <p:nvPr/>
        </p:nvGrpSpPr>
        <p:grpSpPr>
          <a:xfrm>
            <a:off x="2183428" y="2675108"/>
            <a:ext cx="4682998" cy="523875"/>
            <a:chOff x="3927725" y="2824683"/>
            <a:chExt cx="4462791" cy="523875"/>
          </a:xfrm>
        </p:grpSpPr>
        <p:sp>
          <p:nvSpPr>
            <p:cNvPr id="30" name="文本框 45">
              <a:extLst>
                <a:ext uri="{FF2B5EF4-FFF2-40B4-BE49-F238E27FC236}">
                  <a16:creationId xmlns:a16="http://schemas.microsoft.com/office/drawing/2014/main" id="{9BFFDA55-E876-450B-8AA5-3D970360EBAE}"/>
                </a:ext>
              </a:extLst>
            </p:cNvPr>
            <p:cNvSpPr txBox="1">
              <a:spLocks noChangeArrowheads="1"/>
            </p:cNvSpPr>
            <p:nvPr>
              <p:custDataLst>
                <p:tags r:id="rId10"/>
              </p:custDataLst>
            </p:nvPr>
          </p:nvSpPr>
          <p:spPr bwMode="auto">
            <a:xfrm>
              <a:off x="4351610" y="2824683"/>
              <a:ext cx="4038906" cy="523875"/>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sz="1800" b="1" dirty="0" err="1">
                  <a:latin typeface="UVN Bach Dang Nang" panose="02070803090706020303" pitchFamily="18" charset="0"/>
                  <a:cs typeface="Times New Roman" pitchFamily="18" charset="0"/>
                </a:rPr>
                <a:t>Người</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có</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chí</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thì</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nên</a:t>
              </a:r>
              <a:endParaRPr lang="en-US" sz="1800" b="1" dirty="0">
                <a:latin typeface="UVN Bach Dang Nang" panose="02070803090706020303" pitchFamily="18" charset="0"/>
                <a:cs typeface="Times New Roman" pitchFamily="18" charset="0"/>
              </a:endParaRPr>
            </a:p>
            <a:p>
              <a:pPr algn="ctr"/>
              <a:r>
                <a:rPr lang="en-US" sz="1800" b="1" dirty="0" err="1">
                  <a:latin typeface="UVN Bach Dang Nang" panose="02070803090706020303" pitchFamily="18" charset="0"/>
                  <a:cs typeface="Times New Roman" pitchFamily="18" charset="0"/>
                </a:rPr>
                <a:t>Nhà</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có</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nền</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thì</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vững</a:t>
              </a:r>
              <a:r>
                <a:rPr lang="en-US" sz="1800" b="1" dirty="0">
                  <a:latin typeface="UVN Bach Dang Nang" panose="02070803090706020303" pitchFamily="18" charset="0"/>
                  <a:cs typeface="Times New Roman" pitchFamily="18" charset="0"/>
                </a:rPr>
                <a:t>.</a:t>
              </a:r>
            </a:p>
          </p:txBody>
        </p:sp>
        <p:grpSp>
          <p:nvGrpSpPr>
            <p:cNvPr id="23" name="组合 17">
              <a:extLst>
                <a:ext uri="{FF2B5EF4-FFF2-40B4-BE49-F238E27FC236}">
                  <a16:creationId xmlns:a16="http://schemas.microsoft.com/office/drawing/2014/main" id="{AF18E6E3-06E2-43CC-9C67-D5CBD217C8CA}"/>
                </a:ext>
              </a:extLst>
            </p:cNvPr>
            <p:cNvGrpSpPr/>
            <p:nvPr/>
          </p:nvGrpSpPr>
          <p:grpSpPr>
            <a:xfrm>
              <a:off x="3927725" y="2835929"/>
              <a:ext cx="644275" cy="378619"/>
              <a:chOff x="2907904" y="1569244"/>
              <a:chExt cx="644275" cy="378619"/>
            </a:xfrm>
          </p:grpSpPr>
          <p:sp>
            <p:nvSpPr>
              <p:cNvPr id="24" name="KSO_Shape">
                <a:extLst>
                  <a:ext uri="{FF2B5EF4-FFF2-40B4-BE49-F238E27FC236}">
                    <a16:creationId xmlns:a16="http://schemas.microsoft.com/office/drawing/2014/main" id="{A0991650-07C1-4DD9-ACFE-D2FCECD8C460}"/>
                  </a:ext>
                </a:extLst>
              </p:cNvPr>
              <p:cNvSpPr/>
              <p:nvPr>
                <p:custDataLst>
                  <p:tags r:id="rId11"/>
                </p:custDataLst>
              </p:nvPr>
            </p:nvSpPr>
            <p:spPr>
              <a:xfrm>
                <a:off x="2907904" y="15692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25" name="KSO_Shape">
                <a:extLst>
                  <a:ext uri="{FF2B5EF4-FFF2-40B4-BE49-F238E27FC236}">
                    <a16:creationId xmlns:a16="http://schemas.microsoft.com/office/drawing/2014/main" id="{C1BF6559-245D-4713-A0D9-3E7638C7A4C1}"/>
                  </a:ext>
                </a:extLst>
              </p:cNvPr>
              <p:cNvSpPr/>
              <p:nvPr>
                <p:custDataLst>
                  <p:tags r:id="rId12"/>
                </p:custDataLst>
              </p:nvPr>
            </p:nvSpPr>
            <p:spPr>
              <a:xfrm rot="922652">
                <a:off x="3137175" y="1569434"/>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04</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grpSp>
        <p:nvGrpSpPr>
          <p:cNvPr id="46" name="Group 45">
            <a:extLst>
              <a:ext uri="{FF2B5EF4-FFF2-40B4-BE49-F238E27FC236}">
                <a16:creationId xmlns:a16="http://schemas.microsoft.com/office/drawing/2014/main" id="{575569A1-5326-447C-99F9-B398714E4FC9}"/>
              </a:ext>
            </a:extLst>
          </p:cNvPr>
          <p:cNvGrpSpPr/>
          <p:nvPr/>
        </p:nvGrpSpPr>
        <p:grpSpPr>
          <a:xfrm>
            <a:off x="2183428" y="3316448"/>
            <a:ext cx="4696521" cy="523875"/>
            <a:chOff x="845721" y="3223527"/>
            <a:chExt cx="4696521" cy="523875"/>
          </a:xfrm>
        </p:grpSpPr>
        <p:sp>
          <p:nvSpPr>
            <p:cNvPr id="38" name="文本框 45">
              <a:extLst>
                <a:ext uri="{FF2B5EF4-FFF2-40B4-BE49-F238E27FC236}">
                  <a16:creationId xmlns:a16="http://schemas.microsoft.com/office/drawing/2014/main" id="{1BEF1809-23C9-499B-9FE9-E6E32AD5BAD1}"/>
                </a:ext>
              </a:extLst>
            </p:cNvPr>
            <p:cNvSpPr txBox="1">
              <a:spLocks noChangeArrowheads="1"/>
            </p:cNvSpPr>
            <p:nvPr>
              <p:custDataLst>
                <p:tags r:id="rId7"/>
              </p:custDataLst>
            </p:nvPr>
          </p:nvSpPr>
          <p:spPr bwMode="auto">
            <a:xfrm>
              <a:off x="1304045" y="3223527"/>
              <a:ext cx="4238197" cy="523875"/>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sz="1800" b="1" dirty="0" err="1">
                  <a:latin typeface="UVN Bach Dang Nang" panose="02070803090706020303" pitchFamily="18" charset="0"/>
                  <a:cs typeface="Times New Roman" pitchFamily="18" charset="0"/>
                </a:rPr>
                <a:t>Hãy</a:t>
              </a:r>
              <a:r>
                <a:rPr lang="en-US" sz="1800" b="1" dirty="0">
                  <a:latin typeface="UVN Bach Dang Nang" panose="02070803090706020303" pitchFamily="18" charset="0"/>
                  <a:cs typeface="Times New Roman" pitchFamily="18" charset="0"/>
                </a:rPr>
                <a:t> lo </a:t>
              </a:r>
              <a:r>
                <a:rPr lang="en-US" sz="1800" b="1" dirty="0" err="1">
                  <a:latin typeface="UVN Bach Dang Nang" panose="02070803090706020303" pitchFamily="18" charset="0"/>
                  <a:cs typeface="Times New Roman" pitchFamily="18" charset="0"/>
                </a:rPr>
                <a:t>bền</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chí</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câu</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cua</a:t>
              </a:r>
              <a:endParaRPr lang="en-US" sz="1800" b="1" dirty="0">
                <a:latin typeface="UVN Bach Dang Nang" panose="02070803090706020303" pitchFamily="18" charset="0"/>
                <a:cs typeface="Times New Roman" pitchFamily="18" charset="0"/>
              </a:endParaRPr>
            </a:p>
            <a:p>
              <a:pPr algn="ctr"/>
              <a:r>
                <a:rPr lang="en-US" sz="1800" b="1" dirty="0" err="1">
                  <a:latin typeface="UVN Bach Dang Nang" panose="02070803090706020303" pitchFamily="18" charset="0"/>
                  <a:cs typeface="Times New Roman" pitchFamily="18" charset="0"/>
                </a:rPr>
                <a:t>Dù</a:t>
              </a:r>
              <a:r>
                <a:rPr lang="en-US" sz="1800" b="1" dirty="0">
                  <a:latin typeface="UVN Bach Dang Nang" panose="02070803090706020303" pitchFamily="18" charset="0"/>
                  <a:cs typeface="Times New Roman" pitchFamily="18" charset="0"/>
                </a:rPr>
                <a:t> ai </a:t>
              </a:r>
              <a:r>
                <a:rPr lang="en-US" sz="1800" b="1" dirty="0" err="1">
                  <a:latin typeface="UVN Bach Dang Nang" panose="02070803090706020303" pitchFamily="18" charset="0"/>
                  <a:cs typeface="Times New Roman" pitchFamily="18" charset="0"/>
                </a:rPr>
                <a:t>câu</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chạch</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câu</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rùa</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mặc</a:t>
              </a:r>
              <a:r>
                <a:rPr lang="en-US" sz="1800" b="1" dirty="0">
                  <a:latin typeface="UVN Bach Dang Nang" panose="02070803090706020303" pitchFamily="18" charset="0"/>
                  <a:cs typeface="Times New Roman" pitchFamily="18" charset="0"/>
                </a:rPr>
                <a:t> ai !</a:t>
              </a:r>
            </a:p>
          </p:txBody>
        </p:sp>
        <p:grpSp>
          <p:nvGrpSpPr>
            <p:cNvPr id="34" name="组合 18">
              <a:extLst>
                <a:ext uri="{FF2B5EF4-FFF2-40B4-BE49-F238E27FC236}">
                  <a16:creationId xmlns:a16="http://schemas.microsoft.com/office/drawing/2014/main" id="{061AE5C0-32BF-4AA3-8649-B2FED6280721}"/>
                </a:ext>
              </a:extLst>
            </p:cNvPr>
            <p:cNvGrpSpPr/>
            <p:nvPr/>
          </p:nvGrpSpPr>
          <p:grpSpPr>
            <a:xfrm>
              <a:off x="845721" y="3231878"/>
              <a:ext cx="644275" cy="378619"/>
              <a:chOff x="2907904" y="2216944"/>
              <a:chExt cx="644275" cy="378619"/>
            </a:xfrm>
          </p:grpSpPr>
          <p:sp>
            <p:nvSpPr>
              <p:cNvPr id="35" name="KSO_Shape">
                <a:extLst>
                  <a:ext uri="{FF2B5EF4-FFF2-40B4-BE49-F238E27FC236}">
                    <a16:creationId xmlns:a16="http://schemas.microsoft.com/office/drawing/2014/main" id="{C6319D51-6975-4F8E-844B-B6A0B37485D8}"/>
                  </a:ext>
                </a:extLst>
              </p:cNvPr>
              <p:cNvSpPr/>
              <p:nvPr>
                <p:custDataLst>
                  <p:tags r:id="rId8"/>
                </p:custDataLst>
              </p:nvPr>
            </p:nvSpPr>
            <p:spPr>
              <a:xfrm>
                <a:off x="2907904" y="22169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36" name="KSO_Shape">
                <a:extLst>
                  <a:ext uri="{FF2B5EF4-FFF2-40B4-BE49-F238E27FC236}">
                    <a16:creationId xmlns:a16="http://schemas.microsoft.com/office/drawing/2014/main" id="{46B4E499-1C85-4D33-8FA0-7CC108588434}"/>
                  </a:ext>
                </a:extLst>
              </p:cNvPr>
              <p:cNvSpPr/>
              <p:nvPr>
                <p:custDataLst>
                  <p:tags r:id="rId9"/>
                </p:custDataLst>
              </p:nvPr>
            </p:nvSpPr>
            <p:spPr>
              <a:xfrm rot="922652">
                <a:off x="3137175" y="2217508"/>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05</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grpSp>
        <p:nvGrpSpPr>
          <p:cNvPr id="47" name="Group 46">
            <a:extLst>
              <a:ext uri="{FF2B5EF4-FFF2-40B4-BE49-F238E27FC236}">
                <a16:creationId xmlns:a16="http://schemas.microsoft.com/office/drawing/2014/main" id="{4A7AF2B2-EF6E-49E5-BD69-E715412368C7}"/>
              </a:ext>
            </a:extLst>
          </p:cNvPr>
          <p:cNvGrpSpPr/>
          <p:nvPr/>
        </p:nvGrpSpPr>
        <p:grpSpPr>
          <a:xfrm>
            <a:off x="2183429" y="3957460"/>
            <a:ext cx="4682998" cy="522684"/>
            <a:chOff x="3820786" y="3872969"/>
            <a:chExt cx="4708153" cy="522684"/>
          </a:xfrm>
        </p:grpSpPr>
        <p:sp>
          <p:nvSpPr>
            <p:cNvPr id="37" name="文本框 44">
              <a:extLst>
                <a:ext uri="{FF2B5EF4-FFF2-40B4-BE49-F238E27FC236}">
                  <a16:creationId xmlns:a16="http://schemas.microsoft.com/office/drawing/2014/main" id="{D78D92C5-9C38-4BDE-994C-993EEF72345B}"/>
                </a:ext>
              </a:extLst>
            </p:cNvPr>
            <p:cNvSpPr txBox="1">
              <a:spLocks noChangeArrowheads="1"/>
            </p:cNvSpPr>
            <p:nvPr>
              <p:custDataLst>
                <p:tags r:id="rId4"/>
              </p:custDataLst>
            </p:nvPr>
          </p:nvSpPr>
          <p:spPr bwMode="auto">
            <a:xfrm>
              <a:off x="4290741" y="3872969"/>
              <a:ext cx="4238198" cy="522684"/>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sz="1800" b="1" dirty="0" err="1">
                  <a:latin typeface="UVN Bach Dang Nang" panose="02070803090706020303" pitchFamily="18" charset="0"/>
                  <a:cs typeface="Times New Roman" pitchFamily="18" charset="0"/>
                </a:rPr>
                <a:t>Chớ</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thấy</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sóng</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cả</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mà</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rã</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tay</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chèo</a:t>
              </a:r>
              <a:endParaRPr lang="en-US" sz="1800" b="1" dirty="0">
                <a:latin typeface="UVN Bach Dang Nang" panose="02070803090706020303" pitchFamily="18" charset="0"/>
                <a:cs typeface="Times New Roman" pitchFamily="18" charset="0"/>
              </a:endParaRPr>
            </a:p>
          </p:txBody>
        </p:sp>
        <p:grpSp>
          <p:nvGrpSpPr>
            <p:cNvPr id="31" name="组合 17">
              <a:extLst>
                <a:ext uri="{FF2B5EF4-FFF2-40B4-BE49-F238E27FC236}">
                  <a16:creationId xmlns:a16="http://schemas.microsoft.com/office/drawing/2014/main" id="{ADE9F1EB-3534-4AD8-B102-D81ECDDC9812}"/>
                </a:ext>
              </a:extLst>
            </p:cNvPr>
            <p:cNvGrpSpPr/>
            <p:nvPr/>
          </p:nvGrpSpPr>
          <p:grpSpPr>
            <a:xfrm>
              <a:off x="3820786" y="3919039"/>
              <a:ext cx="644275" cy="378619"/>
              <a:chOff x="2907904" y="1569244"/>
              <a:chExt cx="644275" cy="378619"/>
            </a:xfrm>
          </p:grpSpPr>
          <p:sp>
            <p:nvSpPr>
              <p:cNvPr id="32" name="KSO_Shape">
                <a:extLst>
                  <a:ext uri="{FF2B5EF4-FFF2-40B4-BE49-F238E27FC236}">
                    <a16:creationId xmlns:a16="http://schemas.microsoft.com/office/drawing/2014/main" id="{3B7E9BCA-AFAD-47C3-B0D4-5FC8204F2BC0}"/>
                  </a:ext>
                </a:extLst>
              </p:cNvPr>
              <p:cNvSpPr/>
              <p:nvPr>
                <p:custDataLst>
                  <p:tags r:id="rId5"/>
                </p:custDataLst>
              </p:nvPr>
            </p:nvSpPr>
            <p:spPr>
              <a:xfrm>
                <a:off x="2907904" y="15692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33" name="KSO_Shape">
                <a:extLst>
                  <a:ext uri="{FF2B5EF4-FFF2-40B4-BE49-F238E27FC236}">
                    <a16:creationId xmlns:a16="http://schemas.microsoft.com/office/drawing/2014/main" id="{E75D639F-8C02-4011-B38F-3340FCC1315F}"/>
                  </a:ext>
                </a:extLst>
              </p:cNvPr>
              <p:cNvSpPr/>
              <p:nvPr>
                <p:custDataLst>
                  <p:tags r:id="rId6"/>
                </p:custDataLst>
              </p:nvPr>
            </p:nvSpPr>
            <p:spPr>
              <a:xfrm rot="922652">
                <a:off x="3137175" y="1569434"/>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06</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grpSp>
        <p:nvGrpSpPr>
          <p:cNvPr id="48" name="Group 47">
            <a:extLst>
              <a:ext uri="{FF2B5EF4-FFF2-40B4-BE49-F238E27FC236}">
                <a16:creationId xmlns:a16="http://schemas.microsoft.com/office/drawing/2014/main" id="{D2C1FC93-FFD5-44D4-B428-3DC596384AFB}"/>
              </a:ext>
            </a:extLst>
          </p:cNvPr>
          <p:cNvGrpSpPr/>
          <p:nvPr/>
        </p:nvGrpSpPr>
        <p:grpSpPr>
          <a:xfrm>
            <a:off x="2087631" y="4497695"/>
            <a:ext cx="4765523" cy="572875"/>
            <a:chOff x="913687" y="4390572"/>
            <a:chExt cx="4765523" cy="572875"/>
          </a:xfrm>
        </p:grpSpPr>
        <p:sp>
          <p:nvSpPr>
            <p:cNvPr id="42" name="文本框 44">
              <a:extLst>
                <a:ext uri="{FF2B5EF4-FFF2-40B4-BE49-F238E27FC236}">
                  <a16:creationId xmlns:a16="http://schemas.microsoft.com/office/drawing/2014/main" id="{ECF23CF3-486B-4BF3-9B29-94E9ECC8C88C}"/>
                </a:ext>
              </a:extLst>
            </p:cNvPr>
            <p:cNvSpPr txBox="1">
              <a:spLocks noChangeArrowheads="1"/>
            </p:cNvSpPr>
            <p:nvPr>
              <p:custDataLst>
                <p:tags r:id="rId1"/>
              </p:custDataLst>
            </p:nvPr>
          </p:nvSpPr>
          <p:spPr bwMode="auto">
            <a:xfrm>
              <a:off x="1445515" y="4440763"/>
              <a:ext cx="4233695" cy="522684"/>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sz="1800" b="1" dirty="0" err="1">
                  <a:latin typeface="UVN Bach Dang Nang" panose="02070803090706020303" pitchFamily="18" charset="0"/>
                  <a:cs typeface="Times New Roman" pitchFamily="18" charset="0"/>
                </a:rPr>
                <a:t>Thất</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bại</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là</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mẹ</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thành</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công</a:t>
              </a:r>
              <a:r>
                <a:rPr lang="en-US" sz="1800" b="1" dirty="0">
                  <a:latin typeface="UVN Bach Dang Nang" panose="02070803090706020303" pitchFamily="18" charset="0"/>
                  <a:cs typeface="Times New Roman" pitchFamily="18" charset="0"/>
                </a:rPr>
                <a:t>.</a:t>
              </a:r>
            </a:p>
          </p:txBody>
        </p:sp>
        <p:grpSp>
          <p:nvGrpSpPr>
            <p:cNvPr id="39" name="组合 17">
              <a:extLst>
                <a:ext uri="{FF2B5EF4-FFF2-40B4-BE49-F238E27FC236}">
                  <a16:creationId xmlns:a16="http://schemas.microsoft.com/office/drawing/2014/main" id="{75F1A7FF-0859-42A9-8C43-AD3EFE04CD53}"/>
                </a:ext>
              </a:extLst>
            </p:cNvPr>
            <p:cNvGrpSpPr/>
            <p:nvPr/>
          </p:nvGrpSpPr>
          <p:grpSpPr>
            <a:xfrm>
              <a:off x="913687" y="4390572"/>
              <a:ext cx="644275" cy="378619"/>
              <a:chOff x="2907904" y="1569244"/>
              <a:chExt cx="644275" cy="378619"/>
            </a:xfrm>
          </p:grpSpPr>
          <p:sp>
            <p:nvSpPr>
              <p:cNvPr id="40" name="KSO_Shape">
                <a:extLst>
                  <a:ext uri="{FF2B5EF4-FFF2-40B4-BE49-F238E27FC236}">
                    <a16:creationId xmlns:a16="http://schemas.microsoft.com/office/drawing/2014/main" id="{4A343B6B-FC69-4823-B740-97A11AA8E763}"/>
                  </a:ext>
                </a:extLst>
              </p:cNvPr>
              <p:cNvSpPr/>
              <p:nvPr>
                <p:custDataLst>
                  <p:tags r:id="rId2"/>
                </p:custDataLst>
              </p:nvPr>
            </p:nvSpPr>
            <p:spPr>
              <a:xfrm>
                <a:off x="2907904" y="15692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41" name="KSO_Shape">
                <a:extLst>
                  <a:ext uri="{FF2B5EF4-FFF2-40B4-BE49-F238E27FC236}">
                    <a16:creationId xmlns:a16="http://schemas.microsoft.com/office/drawing/2014/main" id="{7A75019B-2ADF-41F3-A93B-37AE86F8844A}"/>
                  </a:ext>
                </a:extLst>
              </p:cNvPr>
              <p:cNvSpPr/>
              <p:nvPr>
                <p:custDataLst>
                  <p:tags r:id="rId3"/>
                </p:custDataLst>
              </p:nvPr>
            </p:nvSpPr>
            <p:spPr>
              <a:xfrm rot="922652">
                <a:off x="3137175" y="1569434"/>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07</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grpSp>
        <p:nvGrpSpPr>
          <p:cNvPr id="49" name="组合 1">
            <a:extLst>
              <a:ext uri="{FF2B5EF4-FFF2-40B4-BE49-F238E27FC236}">
                <a16:creationId xmlns:a16="http://schemas.microsoft.com/office/drawing/2014/main" id="{2606BA74-E70F-4388-8C54-4DA0D9AD71B0}"/>
              </a:ext>
            </a:extLst>
          </p:cNvPr>
          <p:cNvGrpSpPr/>
          <p:nvPr/>
        </p:nvGrpSpPr>
        <p:grpSpPr>
          <a:xfrm>
            <a:off x="7011240" y="4225102"/>
            <a:ext cx="1009299" cy="965996"/>
            <a:chOff x="3248072" y="1086246"/>
            <a:chExt cx="1595438" cy="1594247"/>
          </a:xfrm>
        </p:grpSpPr>
        <p:sp>
          <p:nvSpPr>
            <p:cNvPr id="50" name="任意多边形 18">
              <a:extLst>
                <a:ext uri="{FF2B5EF4-FFF2-40B4-BE49-F238E27FC236}">
                  <a16:creationId xmlns:a16="http://schemas.microsoft.com/office/drawing/2014/main" id="{2EF2594C-CAC0-4A8E-BFCE-AABE33D54D2B}"/>
                </a:ext>
              </a:extLst>
            </p:cNvPr>
            <p:cNvSpPr>
              <a:spLocks noChangeArrowheads="1"/>
            </p:cNvSpPr>
            <p:nvPr/>
          </p:nvSpPr>
          <p:spPr bwMode="auto">
            <a:xfrm rot="1877475">
              <a:off x="3248072" y="1086246"/>
              <a:ext cx="1595438" cy="1594247"/>
            </a:xfrm>
            <a:custGeom>
              <a:avLst/>
              <a:gdLst>
                <a:gd name="T0" fmla="*/ 0 w 3340100"/>
                <a:gd name="T1" fmla="*/ 0 h 3340100"/>
                <a:gd name="T2" fmla="*/ 3340100 w 3340100"/>
                <a:gd name="T3" fmla="*/ 3340100 h 3340100"/>
              </a:gdLst>
              <a:ahLst/>
              <a:cxnLst/>
              <a:rect l="T0" t="T1" r="T2" b="T3"/>
              <a:pathLst>
                <a:path w="3340100" h="3340100">
                  <a:moveTo>
                    <a:pt x="1670050" y="498475"/>
                  </a:moveTo>
                  <a:cubicBezTo>
                    <a:pt x="1023007" y="498475"/>
                    <a:pt x="498475" y="1023007"/>
                    <a:pt x="498475" y="1670050"/>
                  </a:cubicBezTo>
                  <a:cubicBezTo>
                    <a:pt x="498475" y="2317093"/>
                    <a:pt x="1023007" y="2841625"/>
                    <a:pt x="1670050" y="2841625"/>
                  </a:cubicBezTo>
                  <a:cubicBezTo>
                    <a:pt x="2317093" y="2841625"/>
                    <a:pt x="2841625" y="2317093"/>
                    <a:pt x="2841625" y="1670050"/>
                  </a:cubicBezTo>
                  <a:cubicBezTo>
                    <a:pt x="2841625" y="1023007"/>
                    <a:pt x="2317093" y="498475"/>
                    <a:pt x="1670050" y="498475"/>
                  </a:cubicBezTo>
                  <a:close/>
                  <a:moveTo>
                    <a:pt x="1670050" y="0"/>
                  </a:moveTo>
                  <a:lnTo>
                    <a:pt x="1753194" y="4199"/>
                  </a:lnTo>
                  <a:lnTo>
                    <a:pt x="1859784" y="196816"/>
                  </a:lnTo>
                  <a:lnTo>
                    <a:pt x="1975233" y="214435"/>
                  </a:lnTo>
                  <a:lnTo>
                    <a:pt x="2059006" y="235975"/>
                  </a:lnTo>
                  <a:lnTo>
                    <a:pt x="2231291" y="98733"/>
                  </a:lnTo>
                  <a:lnTo>
                    <a:pt x="2320109" y="131241"/>
                  </a:lnTo>
                  <a:lnTo>
                    <a:pt x="2384278" y="162153"/>
                  </a:lnTo>
                  <a:lnTo>
                    <a:pt x="2408748" y="378280"/>
                  </a:lnTo>
                  <a:lnTo>
                    <a:pt x="2508255" y="438732"/>
                  </a:lnTo>
                  <a:lnTo>
                    <a:pt x="2581052" y="493168"/>
                  </a:lnTo>
                  <a:lnTo>
                    <a:pt x="2789449" y="433248"/>
                  </a:lnTo>
                  <a:lnTo>
                    <a:pt x="2850954" y="489147"/>
                  </a:lnTo>
                  <a:lnTo>
                    <a:pt x="2906853" y="550651"/>
                  </a:lnTo>
                  <a:lnTo>
                    <a:pt x="2847600" y="756729"/>
                  </a:lnTo>
                  <a:lnTo>
                    <a:pt x="2910892" y="841369"/>
                  </a:lnTo>
                  <a:lnTo>
                    <a:pt x="2965835" y="931807"/>
                  </a:lnTo>
                  <a:lnTo>
                    <a:pt x="3177947" y="955822"/>
                  </a:lnTo>
                  <a:lnTo>
                    <a:pt x="3208859" y="1019991"/>
                  </a:lnTo>
                  <a:lnTo>
                    <a:pt x="3241367" y="1108809"/>
                  </a:lnTo>
                  <a:lnTo>
                    <a:pt x="3109474" y="1274380"/>
                  </a:lnTo>
                  <a:lnTo>
                    <a:pt x="3135189" y="1374392"/>
                  </a:lnTo>
                  <a:lnTo>
                    <a:pt x="3152100" y="1485194"/>
                  </a:lnTo>
                  <a:lnTo>
                    <a:pt x="3335902" y="1586906"/>
                  </a:lnTo>
                  <a:lnTo>
                    <a:pt x="3340100" y="1670050"/>
                  </a:lnTo>
                  <a:lnTo>
                    <a:pt x="3335902" y="1753194"/>
                  </a:lnTo>
                  <a:lnTo>
                    <a:pt x="3153687" y="1854028"/>
                  </a:lnTo>
                  <a:lnTo>
                    <a:pt x="3135189" y="1975233"/>
                  </a:lnTo>
                  <a:lnTo>
                    <a:pt x="3111325" y="2068045"/>
                  </a:lnTo>
                  <a:lnTo>
                    <a:pt x="3241367" y="2231291"/>
                  </a:lnTo>
                  <a:lnTo>
                    <a:pt x="3208859" y="2320109"/>
                  </a:lnTo>
                  <a:lnTo>
                    <a:pt x="3177947" y="2384278"/>
                  </a:lnTo>
                  <a:lnTo>
                    <a:pt x="2972048" y="2407590"/>
                  </a:lnTo>
                  <a:lnTo>
                    <a:pt x="2910892" y="2508255"/>
                  </a:lnTo>
                  <a:lnTo>
                    <a:pt x="2849578" y="2590250"/>
                  </a:lnTo>
                  <a:lnTo>
                    <a:pt x="2906853" y="2789449"/>
                  </a:lnTo>
                  <a:lnTo>
                    <a:pt x="2850954" y="2850954"/>
                  </a:lnTo>
                  <a:lnTo>
                    <a:pt x="2789449" y="2906853"/>
                  </a:lnTo>
                  <a:lnTo>
                    <a:pt x="2590250" y="2849578"/>
                  </a:lnTo>
                  <a:lnTo>
                    <a:pt x="2508255" y="2910892"/>
                  </a:lnTo>
                  <a:lnTo>
                    <a:pt x="2407590" y="2972048"/>
                  </a:lnTo>
                  <a:lnTo>
                    <a:pt x="2384278" y="3177947"/>
                  </a:lnTo>
                  <a:lnTo>
                    <a:pt x="2320109" y="3208859"/>
                  </a:lnTo>
                  <a:lnTo>
                    <a:pt x="2231291" y="3241367"/>
                  </a:lnTo>
                  <a:lnTo>
                    <a:pt x="2068045" y="3111325"/>
                  </a:lnTo>
                  <a:lnTo>
                    <a:pt x="1975233" y="3135189"/>
                  </a:lnTo>
                  <a:lnTo>
                    <a:pt x="1854028" y="3153687"/>
                  </a:lnTo>
                  <a:lnTo>
                    <a:pt x="1753194" y="3335902"/>
                  </a:lnTo>
                  <a:lnTo>
                    <a:pt x="1670050" y="3340100"/>
                  </a:lnTo>
                  <a:lnTo>
                    <a:pt x="1586906" y="3335902"/>
                  </a:lnTo>
                  <a:lnTo>
                    <a:pt x="1485194" y="3152100"/>
                  </a:lnTo>
                  <a:lnTo>
                    <a:pt x="1374392" y="3135189"/>
                  </a:lnTo>
                  <a:lnTo>
                    <a:pt x="1274380" y="3109474"/>
                  </a:lnTo>
                  <a:lnTo>
                    <a:pt x="1108809" y="3241367"/>
                  </a:lnTo>
                  <a:lnTo>
                    <a:pt x="1019991" y="3208859"/>
                  </a:lnTo>
                  <a:lnTo>
                    <a:pt x="955822" y="3177947"/>
                  </a:lnTo>
                  <a:lnTo>
                    <a:pt x="931807" y="2965835"/>
                  </a:lnTo>
                  <a:lnTo>
                    <a:pt x="841369" y="2910892"/>
                  </a:lnTo>
                  <a:lnTo>
                    <a:pt x="756729" y="2847600"/>
                  </a:lnTo>
                  <a:lnTo>
                    <a:pt x="550651" y="2906853"/>
                  </a:lnTo>
                  <a:lnTo>
                    <a:pt x="489147" y="2850954"/>
                  </a:lnTo>
                  <a:lnTo>
                    <a:pt x="433248" y="2789449"/>
                  </a:lnTo>
                  <a:lnTo>
                    <a:pt x="493168" y="2581052"/>
                  </a:lnTo>
                  <a:lnTo>
                    <a:pt x="438732" y="2508255"/>
                  </a:lnTo>
                  <a:lnTo>
                    <a:pt x="378280" y="2408748"/>
                  </a:lnTo>
                  <a:lnTo>
                    <a:pt x="162153" y="2384278"/>
                  </a:lnTo>
                  <a:lnTo>
                    <a:pt x="131241" y="2320109"/>
                  </a:lnTo>
                  <a:lnTo>
                    <a:pt x="98733" y="2231291"/>
                  </a:lnTo>
                  <a:lnTo>
                    <a:pt x="235976" y="2059006"/>
                  </a:lnTo>
                  <a:lnTo>
                    <a:pt x="214435" y="1975233"/>
                  </a:lnTo>
                  <a:lnTo>
                    <a:pt x="196816" y="1859784"/>
                  </a:lnTo>
                  <a:lnTo>
                    <a:pt x="4199" y="1753194"/>
                  </a:lnTo>
                  <a:lnTo>
                    <a:pt x="0" y="1670050"/>
                  </a:lnTo>
                  <a:lnTo>
                    <a:pt x="4199" y="1586906"/>
                  </a:lnTo>
                  <a:lnTo>
                    <a:pt x="198403" y="1479437"/>
                  </a:lnTo>
                  <a:lnTo>
                    <a:pt x="214435" y="1374392"/>
                  </a:lnTo>
                  <a:lnTo>
                    <a:pt x="237827" y="1283418"/>
                  </a:lnTo>
                  <a:lnTo>
                    <a:pt x="98733" y="1108809"/>
                  </a:lnTo>
                  <a:lnTo>
                    <a:pt x="131241" y="1019991"/>
                  </a:lnTo>
                  <a:lnTo>
                    <a:pt x="162153" y="955822"/>
                  </a:lnTo>
                  <a:lnTo>
                    <a:pt x="384493" y="930649"/>
                  </a:lnTo>
                  <a:lnTo>
                    <a:pt x="438732" y="841369"/>
                  </a:lnTo>
                  <a:lnTo>
                    <a:pt x="495146" y="765928"/>
                  </a:lnTo>
                  <a:lnTo>
                    <a:pt x="433248" y="550651"/>
                  </a:lnTo>
                  <a:lnTo>
                    <a:pt x="489147" y="489147"/>
                  </a:lnTo>
                  <a:lnTo>
                    <a:pt x="550651" y="433248"/>
                  </a:lnTo>
                  <a:lnTo>
                    <a:pt x="765928" y="495146"/>
                  </a:lnTo>
                  <a:lnTo>
                    <a:pt x="841369" y="438732"/>
                  </a:lnTo>
                  <a:lnTo>
                    <a:pt x="930649" y="384493"/>
                  </a:lnTo>
                  <a:lnTo>
                    <a:pt x="955822" y="162153"/>
                  </a:lnTo>
                  <a:lnTo>
                    <a:pt x="1019991" y="131241"/>
                  </a:lnTo>
                  <a:lnTo>
                    <a:pt x="1108809" y="98733"/>
                  </a:lnTo>
                  <a:lnTo>
                    <a:pt x="1283418" y="237827"/>
                  </a:lnTo>
                  <a:lnTo>
                    <a:pt x="1374392" y="214435"/>
                  </a:lnTo>
                  <a:lnTo>
                    <a:pt x="1479437" y="198403"/>
                  </a:lnTo>
                  <a:lnTo>
                    <a:pt x="1586906" y="4199"/>
                  </a:lnTo>
                  <a:close/>
                </a:path>
              </a:pathLst>
            </a:custGeom>
            <a:solidFill>
              <a:schemeClr val="accent1"/>
            </a:solidFill>
            <a:ln>
              <a:noFill/>
            </a:ln>
          </p:spPr>
          <p:txBody>
            <a:bodyPr lIns="68308" tIns="34284" rIns="68308" bIns="34284" anchor="ctr"/>
            <a:lstStyle/>
            <a:p>
              <a:pPr algn="ctr" defTabSz="682625" fontAlgn="base">
                <a:spcBef>
                  <a:spcPct val="0"/>
                </a:spcBef>
                <a:spcAft>
                  <a:spcPct val="0"/>
                </a:spcAft>
              </a:pPr>
              <a:endParaRPr lang="zh-CN" altLang="zh-CN" sz="1400" dirty="0">
                <a:solidFill>
                  <a:srgbClr val="FFFFFF"/>
                </a:solidFill>
                <a:cs typeface="+mn-ea"/>
                <a:sym typeface="+mn-lt"/>
              </a:endParaRPr>
            </a:p>
          </p:txBody>
        </p:sp>
        <p:sp>
          <p:nvSpPr>
            <p:cNvPr id="51" name="文本框 19">
              <a:extLst>
                <a:ext uri="{FF2B5EF4-FFF2-40B4-BE49-F238E27FC236}">
                  <a16:creationId xmlns:a16="http://schemas.microsoft.com/office/drawing/2014/main" id="{4DA09D12-26C3-4E4F-AE03-1F3A58F03D93}"/>
                </a:ext>
              </a:extLst>
            </p:cNvPr>
            <p:cNvSpPr>
              <a:spLocks noChangeArrowheads="1"/>
            </p:cNvSpPr>
            <p:nvPr/>
          </p:nvSpPr>
          <p:spPr bwMode="auto">
            <a:xfrm>
              <a:off x="3460311" y="1329267"/>
              <a:ext cx="1170961" cy="1089227"/>
            </a:xfrm>
            <a:prstGeom prst="ellipse">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68308" tIns="34284" rIns="68308" bIns="34284">
              <a:spAutoFit/>
            </a:bodyPr>
            <a:lstStyle/>
            <a:p>
              <a:pPr algn="ctr" defTabSz="682625" fontAlgn="base">
                <a:spcBef>
                  <a:spcPct val="0"/>
                </a:spcBef>
                <a:spcAft>
                  <a:spcPct val="0"/>
                </a:spcAft>
              </a:pPr>
              <a:r>
                <a:rPr lang="en-US" altLang="zh-CN" sz="1300" b="1" dirty="0" err="1">
                  <a:latin typeface="UVN Binh Duong" pitchFamily="2" charset="0"/>
                  <a:cs typeface="+mn-ea"/>
                  <a:sym typeface="+mn-lt"/>
                </a:rPr>
                <a:t>Tục</a:t>
              </a:r>
              <a:r>
                <a:rPr lang="en-US" altLang="zh-CN" sz="1300" b="1" dirty="0">
                  <a:latin typeface="UVN Binh Duong" pitchFamily="2" charset="0"/>
                  <a:cs typeface="+mn-ea"/>
                  <a:sym typeface="+mn-lt"/>
                </a:rPr>
                <a:t> </a:t>
              </a:r>
              <a:r>
                <a:rPr lang="en-US" altLang="zh-CN" sz="1300" b="1" dirty="0" err="1">
                  <a:latin typeface="UVN Binh Duong" pitchFamily="2" charset="0"/>
                  <a:cs typeface="+mn-ea"/>
                  <a:sym typeface="+mn-lt"/>
                </a:rPr>
                <a:t>ngữ</a:t>
              </a:r>
              <a:endParaRPr lang="zh-CN" altLang="en-US" sz="1300" b="1" dirty="0">
                <a:latin typeface="UVN Binh Duong" pitchFamily="2" charset="0"/>
                <a:cs typeface="+mn-ea"/>
                <a:sym typeface="+mn-lt"/>
              </a:endParaRPr>
            </a:p>
          </p:txBody>
        </p:sp>
      </p:grpSp>
      <p:pic>
        <p:nvPicPr>
          <p:cNvPr id="52" name="Picture 51" descr="Graphical user interface, application&#10;&#10;Description automatically generated">
            <a:extLst>
              <a:ext uri="{FF2B5EF4-FFF2-40B4-BE49-F238E27FC236}">
                <a16:creationId xmlns:a16="http://schemas.microsoft.com/office/drawing/2014/main" id="{822E7BD6-4D58-4D73-B6E4-D085C5B28A1E}"/>
              </a:ext>
            </a:extLst>
          </p:cNvPr>
          <p:cNvPicPr>
            <a:picLocks noChangeAspect="1"/>
          </p:cNvPicPr>
          <p:nvPr/>
        </p:nvPicPr>
        <p:blipFill>
          <a:blip r:embed="rId25">
            <a:extLst>
              <a:ext uri="{BEBA8EAE-BF5A-486C-A8C5-ECC9F3942E4B}">
                <a14:imgProps xmlns:a14="http://schemas.microsoft.com/office/drawing/2010/main">
                  <a14:imgLayer r:embed="rId26">
                    <a14:imgEffect>
                      <a14:backgroundRemoval t="10000" b="94063" l="10000" r="90000">
                        <a14:foregroundMark x1="29688" y1="91250" x2="29688" y2="91250"/>
                        <a14:foregroundMark x1="35938" y1="94063" x2="35938" y2="94063"/>
                        <a14:foregroundMark x1="44219" y1="92031" x2="44219" y2="92031"/>
                      </a14:backgroundRemoval>
                    </a14:imgEffect>
                  </a14:imgLayer>
                </a14:imgProps>
              </a:ext>
              <a:ext uri="{28A0092B-C50C-407E-A947-70E740481C1C}">
                <a14:useLocalDpi xmlns:a14="http://schemas.microsoft.com/office/drawing/2010/main" val="0"/>
              </a:ext>
            </a:extLst>
          </a:blip>
          <a:stretch>
            <a:fillRect/>
          </a:stretch>
        </p:blipFill>
        <p:spPr>
          <a:xfrm>
            <a:off x="-1246720" y="744366"/>
            <a:ext cx="4462584" cy="5065477"/>
          </a:xfrm>
          <a:prstGeom prst="rect">
            <a:avLst/>
          </a:prstGeom>
        </p:spPr>
      </p:pic>
    </p:spTree>
    <p:extLst>
      <p:ext uri="{BB962C8B-B14F-4D97-AF65-F5344CB8AC3E}">
        <p14:creationId xmlns:p14="http://schemas.microsoft.com/office/powerpoint/2010/main" val="24126386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22"/>
                                        </p:tgtEl>
                                        <p:attrNameLst>
                                          <p:attrName>style.visibility</p:attrName>
                                        </p:attrNameLst>
                                      </p:cBhvr>
                                      <p:to>
                                        <p:strVal val="visible"/>
                                      </p:to>
                                    </p:set>
                                    <p:anim by="(-#ppt_w*2)" calcmode="lin" valueType="num">
                                      <p:cBhvr rctx="PPT">
                                        <p:cTn id="7" dur="500" autoRev="1" fill="hold">
                                          <p:stCondLst>
                                            <p:cond delay="0"/>
                                          </p:stCondLst>
                                        </p:cTn>
                                        <p:tgtEl>
                                          <p:spTgt spid="22"/>
                                        </p:tgtEl>
                                        <p:attrNameLst>
                                          <p:attrName>ppt_w</p:attrName>
                                        </p:attrNameLst>
                                      </p:cBhvr>
                                    </p:anim>
                                    <p:anim by="(#ppt_w*0.50)" calcmode="lin" valueType="num">
                                      <p:cBhvr>
                                        <p:cTn id="8" dur="500" decel="50000" autoRev="1" fill="hold">
                                          <p:stCondLst>
                                            <p:cond delay="0"/>
                                          </p:stCondLst>
                                        </p:cTn>
                                        <p:tgtEl>
                                          <p:spTgt spid="22"/>
                                        </p:tgtEl>
                                        <p:attrNameLst>
                                          <p:attrName>ppt_x</p:attrName>
                                        </p:attrNameLst>
                                      </p:cBhvr>
                                    </p:anim>
                                    <p:anim from="(-#ppt_h/2)" to="(#ppt_y)" calcmode="lin" valueType="num">
                                      <p:cBhvr>
                                        <p:cTn id="9" dur="1000" fill="hold">
                                          <p:stCondLst>
                                            <p:cond delay="0"/>
                                          </p:stCondLst>
                                        </p:cTn>
                                        <p:tgtEl>
                                          <p:spTgt spid="22"/>
                                        </p:tgtEl>
                                        <p:attrNameLst>
                                          <p:attrName>ppt_y</p:attrName>
                                        </p:attrNameLst>
                                      </p:cBhvr>
                                    </p:anim>
                                    <p:animRot by="21600000">
                                      <p:cBhvr>
                                        <p:cTn id="10" dur="1000" fill="hold">
                                          <p:stCondLst>
                                            <p:cond delay="0"/>
                                          </p:stCondLst>
                                        </p:cTn>
                                        <p:tgtEl>
                                          <p:spTgt spid="22"/>
                                        </p:tgtEl>
                                        <p:attrNameLst>
                                          <p:attrName>r</p:attrName>
                                        </p:attrNameLst>
                                      </p:cBhvr>
                                    </p:animRot>
                                  </p:childTnLst>
                                </p:cTn>
                              </p:par>
                            </p:childTnLst>
                          </p:cTn>
                        </p:par>
                        <p:par>
                          <p:cTn id="11" fill="hold">
                            <p:stCondLst>
                              <p:cond delay="2000"/>
                            </p:stCondLst>
                            <p:childTnLst>
                              <p:par>
                                <p:cTn id="12" presetID="32" presetClass="emph" presetSubtype="0" fill="hold" grpId="1" nodeType="afterEffect">
                                  <p:stCondLst>
                                    <p:cond delay="0"/>
                                  </p:stCondLst>
                                  <p:iterate type="lt">
                                    <p:tmPct val="0"/>
                                  </p:iterate>
                                  <p:childTnLst>
                                    <p:animRot by="120000">
                                      <p:cBhvr>
                                        <p:cTn id="13" dur="100" fill="hold">
                                          <p:stCondLst>
                                            <p:cond delay="0"/>
                                          </p:stCondLst>
                                        </p:cTn>
                                        <p:tgtEl>
                                          <p:spTgt spid="22"/>
                                        </p:tgtEl>
                                        <p:attrNameLst>
                                          <p:attrName>r</p:attrName>
                                        </p:attrNameLst>
                                      </p:cBhvr>
                                    </p:animRot>
                                    <p:animRot by="-240000">
                                      <p:cBhvr>
                                        <p:cTn id="14" dur="200" fill="hold">
                                          <p:stCondLst>
                                            <p:cond delay="200"/>
                                          </p:stCondLst>
                                        </p:cTn>
                                        <p:tgtEl>
                                          <p:spTgt spid="22"/>
                                        </p:tgtEl>
                                        <p:attrNameLst>
                                          <p:attrName>r</p:attrName>
                                        </p:attrNameLst>
                                      </p:cBhvr>
                                    </p:animRot>
                                    <p:animRot by="240000">
                                      <p:cBhvr>
                                        <p:cTn id="15" dur="200" fill="hold">
                                          <p:stCondLst>
                                            <p:cond delay="400"/>
                                          </p:stCondLst>
                                        </p:cTn>
                                        <p:tgtEl>
                                          <p:spTgt spid="22"/>
                                        </p:tgtEl>
                                        <p:attrNameLst>
                                          <p:attrName>r</p:attrName>
                                        </p:attrNameLst>
                                      </p:cBhvr>
                                    </p:animRot>
                                    <p:animRot by="-240000">
                                      <p:cBhvr>
                                        <p:cTn id="16" dur="200" fill="hold">
                                          <p:stCondLst>
                                            <p:cond delay="600"/>
                                          </p:stCondLst>
                                        </p:cTn>
                                        <p:tgtEl>
                                          <p:spTgt spid="22"/>
                                        </p:tgtEl>
                                        <p:attrNameLst>
                                          <p:attrName>r</p:attrName>
                                        </p:attrNameLst>
                                      </p:cBhvr>
                                    </p:animRot>
                                    <p:animRot by="120000">
                                      <p:cBhvr>
                                        <p:cTn id="17" dur="200" fill="hold">
                                          <p:stCondLst>
                                            <p:cond delay="800"/>
                                          </p:stCondLst>
                                        </p:cTn>
                                        <p:tgtEl>
                                          <p:spTgt spid="22"/>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37"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900" decel="100000" fill="hold"/>
                                        <p:tgtEl>
                                          <p:spTgt spid="3"/>
                                        </p:tgtEl>
                                        <p:attrNameLst>
                                          <p:attrName>ppt_y</p:attrName>
                                        </p:attrNameLst>
                                      </p:cBhvr>
                                      <p:tavLst>
                                        <p:tav tm="0">
                                          <p:val>
                                            <p:strVal val="#ppt_y+1"/>
                                          </p:val>
                                        </p:tav>
                                        <p:tav tm="100000">
                                          <p:val>
                                            <p:strVal val="#ppt_y-.03"/>
                                          </p:val>
                                        </p:tav>
                                      </p:tavLst>
                                    </p:anim>
                                    <p:anim calcmode="lin" valueType="num">
                                      <p:cBhvr>
                                        <p:cTn id="25"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par>
                          <p:cTn id="26" fill="hold">
                            <p:stCondLst>
                              <p:cond delay="1000"/>
                            </p:stCondLst>
                            <p:childTnLst>
                              <p:par>
                                <p:cTn id="27" presetID="37" presetClass="entr" presetSubtype="0" fill="hold" nodeType="afterEffect">
                                  <p:stCondLst>
                                    <p:cond delay="0"/>
                                  </p:stCondLst>
                                  <p:childTnLst>
                                    <p:set>
                                      <p:cBhvr>
                                        <p:cTn id="28" dur="1" fill="hold">
                                          <p:stCondLst>
                                            <p:cond delay="0"/>
                                          </p:stCondLst>
                                        </p:cTn>
                                        <p:tgtEl>
                                          <p:spTgt spid="43"/>
                                        </p:tgtEl>
                                        <p:attrNameLst>
                                          <p:attrName>style.visibility</p:attrName>
                                        </p:attrNameLst>
                                      </p:cBhvr>
                                      <p:to>
                                        <p:strVal val="visible"/>
                                      </p:to>
                                    </p:set>
                                    <p:animEffect transition="in" filter="fade">
                                      <p:cBhvr>
                                        <p:cTn id="29" dur="1000"/>
                                        <p:tgtEl>
                                          <p:spTgt spid="43"/>
                                        </p:tgtEl>
                                      </p:cBhvr>
                                    </p:animEffect>
                                    <p:anim calcmode="lin" valueType="num">
                                      <p:cBhvr>
                                        <p:cTn id="30" dur="1000" fill="hold"/>
                                        <p:tgtEl>
                                          <p:spTgt spid="43"/>
                                        </p:tgtEl>
                                        <p:attrNameLst>
                                          <p:attrName>ppt_x</p:attrName>
                                        </p:attrNameLst>
                                      </p:cBhvr>
                                      <p:tavLst>
                                        <p:tav tm="0">
                                          <p:val>
                                            <p:strVal val="#ppt_x"/>
                                          </p:val>
                                        </p:tav>
                                        <p:tav tm="100000">
                                          <p:val>
                                            <p:strVal val="#ppt_x"/>
                                          </p:val>
                                        </p:tav>
                                      </p:tavLst>
                                    </p:anim>
                                    <p:anim calcmode="lin" valueType="num">
                                      <p:cBhvr>
                                        <p:cTn id="31" dur="900" decel="100000" fill="hold"/>
                                        <p:tgtEl>
                                          <p:spTgt spid="43"/>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43"/>
                                        </p:tgtEl>
                                        <p:attrNameLst>
                                          <p:attrName>ppt_y</p:attrName>
                                        </p:attrNameLst>
                                      </p:cBhvr>
                                      <p:tavLst>
                                        <p:tav tm="0">
                                          <p:val>
                                            <p:strVal val="#ppt_y-.03"/>
                                          </p:val>
                                        </p:tav>
                                        <p:tav tm="100000">
                                          <p:val>
                                            <p:strVal val="#ppt_y"/>
                                          </p:val>
                                        </p:tav>
                                      </p:tavLst>
                                    </p:anim>
                                  </p:childTnLst>
                                </p:cTn>
                              </p:par>
                            </p:childTnLst>
                          </p:cTn>
                        </p:par>
                        <p:par>
                          <p:cTn id="33" fill="hold">
                            <p:stCondLst>
                              <p:cond delay="2000"/>
                            </p:stCondLst>
                            <p:childTnLst>
                              <p:par>
                                <p:cTn id="34" presetID="37" presetClass="entr" presetSubtype="0" fill="hold" nodeType="afterEffect">
                                  <p:stCondLst>
                                    <p:cond delay="0"/>
                                  </p:stCondLst>
                                  <p:childTnLst>
                                    <p:set>
                                      <p:cBhvr>
                                        <p:cTn id="35" dur="1" fill="hold">
                                          <p:stCondLst>
                                            <p:cond delay="0"/>
                                          </p:stCondLst>
                                        </p:cTn>
                                        <p:tgtEl>
                                          <p:spTgt spid="44"/>
                                        </p:tgtEl>
                                        <p:attrNameLst>
                                          <p:attrName>style.visibility</p:attrName>
                                        </p:attrNameLst>
                                      </p:cBhvr>
                                      <p:to>
                                        <p:strVal val="visible"/>
                                      </p:to>
                                    </p:set>
                                    <p:animEffect transition="in" filter="fade">
                                      <p:cBhvr>
                                        <p:cTn id="36" dur="1000"/>
                                        <p:tgtEl>
                                          <p:spTgt spid="44"/>
                                        </p:tgtEl>
                                      </p:cBhvr>
                                    </p:animEffect>
                                    <p:anim calcmode="lin" valueType="num">
                                      <p:cBhvr>
                                        <p:cTn id="37" dur="1000" fill="hold"/>
                                        <p:tgtEl>
                                          <p:spTgt spid="44"/>
                                        </p:tgtEl>
                                        <p:attrNameLst>
                                          <p:attrName>ppt_x</p:attrName>
                                        </p:attrNameLst>
                                      </p:cBhvr>
                                      <p:tavLst>
                                        <p:tav tm="0">
                                          <p:val>
                                            <p:strVal val="#ppt_x"/>
                                          </p:val>
                                        </p:tav>
                                        <p:tav tm="100000">
                                          <p:val>
                                            <p:strVal val="#ppt_x"/>
                                          </p:val>
                                        </p:tav>
                                      </p:tavLst>
                                    </p:anim>
                                    <p:anim calcmode="lin" valueType="num">
                                      <p:cBhvr>
                                        <p:cTn id="38" dur="900" decel="100000" fill="hold"/>
                                        <p:tgtEl>
                                          <p:spTgt spid="44"/>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44"/>
                                        </p:tgtEl>
                                        <p:attrNameLst>
                                          <p:attrName>ppt_y</p:attrName>
                                        </p:attrNameLst>
                                      </p:cBhvr>
                                      <p:tavLst>
                                        <p:tav tm="0">
                                          <p:val>
                                            <p:strVal val="#ppt_y-.03"/>
                                          </p:val>
                                        </p:tav>
                                        <p:tav tm="100000">
                                          <p:val>
                                            <p:strVal val="#ppt_y"/>
                                          </p:val>
                                        </p:tav>
                                      </p:tavLst>
                                    </p:anim>
                                  </p:childTnLst>
                                </p:cTn>
                              </p:par>
                            </p:childTnLst>
                          </p:cTn>
                        </p:par>
                        <p:par>
                          <p:cTn id="40" fill="hold">
                            <p:stCondLst>
                              <p:cond delay="3000"/>
                            </p:stCondLst>
                            <p:childTnLst>
                              <p:par>
                                <p:cTn id="41" presetID="37" presetClass="entr" presetSubtype="0" fill="hold" nodeType="afterEffect">
                                  <p:stCondLst>
                                    <p:cond delay="0"/>
                                  </p:stCondLst>
                                  <p:childTnLst>
                                    <p:set>
                                      <p:cBhvr>
                                        <p:cTn id="42" dur="1" fill="hold">
                                          <p:stCondLst>
                                            <p:cond delay="0"/>
                                          </p:stCondLst>
                                        </p:cTn>
                                        <p:tgtEl>
                                          <p:spTgt spid="45"/>
                                        </p:tgtEl>
                                        <p:attrNameLst>
                                          <p:attrName>style.visibility</p:attrName>
                                        </p:attrNameLst>
                                      </p:cBhvr>
                                      <p:to>
                                        <p:strVal val="visible"/>
                                      </p:to>
                                    </p:set>
                                    <p:animEffect transition="in" filter="fade">
                                      <p:cBhvr>
                                        <p:cTn id="43" dur="1000"/>
                                        <p:tgtEl>
                                          <p:spTgt spid="45"/>
                                        </p:tgtEl>
                                      </p:cBhvr>
                                    </p:animEffect>
                                    <p:anim calcmode="lin" valueType="num">
                                      <p:cBhvr>
                                        <p:cTn id="44" dur="1000" fill="hold"/>
                                        <p:tgtEl>
                                          <p:spTgt spid="45"/>
                                        </p:tgtEl>
                                        <p:attrNameLst>
                                          <p:attrName>ppt_x</p:attrName>
                                        </p:attrNameLst>
                                      </p:cBhvr>
                                      <p:tavLst>
                                        <p:tav tm="0">
                                          <p:val>
                                            <p:strVal val="#ppt_x"/>
                                          </p:val>
                                        </p:tav>
                                        <p:tav tm="100000">
                                          <p:val>
                                            <p:strVal val="#ppt_x"/>
                                          </p:val>
                                        </p:tav>
                                      </p:tavLst>
                                    </p:anim>
                                    <p:anim calcmode="lin" valueType="num">
                                      <p:cBhvr>
                                        <p:cTn id="45" dur="900" decel="100000" fill="hold"/>
                                        <p:tgtEl>
                                          <p:spTgt spid="45"/>
                                        </p:tgtEl>
                                        <p:attrNameLst>
                                          <p:attrName>ppt_y</p:attrName>
                                        </p:attrNameLst>
                                      </p:cBhvr>
                                      <p:tavLst>
                                        <p:tav tm="0">
                                          <p:val>
                                            <p:strVal val="#ppt_y+1"/>
                                          </p:val>
                                        </p:tav>
                                        <p:tav tm="100000">
                                          <p:val>
                                            <p:strVal val="#ppt_y-.03"/>
                                          </p:val>
                                        </p:tav>
                                      </p:tavLst>
                                    </p:anim>
                                    <p:anim calcmode="lin" valueType="num">
                                      <p:cBhvr>
                                        <p:cTn id="46" dur="100" accel="100000" fill="hold">
                                          <p:stCondLst>
                                            <p:cond delay="900"/>
                                          </p:stCondLst>
                                        </p:cTn>
                                        <p:tgtEl>
                                          <p:spTgt spid="45"/>
                                        </p:tgtEl>
                                        <p:attrNameLst>
                                          <p:attrName>ppt_y</p:attrName>
                                        </p:attrNameLst>
                                      </p:cBhvr>
                                      <p:tavLst>
                                        <p:tav tm="0">
                                          <p:val>
                                            <p:strVal val="#ppt_y-.03"/>
                                          </p:val>
                                        </p:tav>
                                        <p:tav tm="100000">
                                          <p:val>
                                            <p:strVal val="#ppt_y"/>
                                          </p:val>
                                        </p:tav>
                                      </p:tavLst>
                                    </p:anim>
                                  </p:childTnLst>
                                </p:cTn>
                              </p:par>
                            </p:childTnLst>
                          </p:cTn>
                        </p:par>
                        <p:par>
                          <p:cTn id="47" fill="hold">
                            <p:stCondLst>
                              <p:cond delay="4000"/>
                            </p:stCondLst>
                            <p:childTnLst>
                              <p:par>
                                <p:cTn id="48" presetID="37" presetClass="entr" presetSubtype="0" fill="hold" nodeType="afterEffect">
                                  <p:stCondLst>
                                    <p:cond delay="0"/>
                                  </p:stCondLst>
                                  <p:childTnLst>
                                    <p:set>
                                      <p:cBhvr>
                                        <p:cTn id="49" dur="1" fill="hold">
                                          <p:stCondLst>
                                            <p:cond delay="0"/>
                                          </p:stCondLst>
                                        </p:cTn>
                                        <p:tgtEl>
                                          <p:spTgt spid="46"/>
                                        </p:tgtEl>
                                        <p:attrNameLst>
                                          <p:attrName>style.visibility</p:attrName>
                                        </p:attrNameLst>
                                      </p:cBhvr>
                                      <p:to>
                                        <p:strVal val="visible"/>
                                      </p:to>
                                    </p:set>
                                    <p:animEffect transition="in" filter="fade">
                                      <p:cBhvr>
                                        <p:cTn id="50" dur="1000"/>
                                        <p:tgtEl>
                                          <p:spTgt spid="46"/>
                                        </p:tgtEl>
                                      </p:cBhvr>
                                    </p:animEffect>
                                    <p:anim calcmode="lin" valueType="num">
                                      <p:cBhvr>
                                        <p:cTn id="51" dur="1000" fill="hold"/>
                                        <p:tgtEl>
                                          <p:spTgt spid="46"/>
                                        </p:tgtEl>
                                        <p:attrNameLst>
                                          <p:attrName>ppt_x</p:attrName>
                                        </p:attrNameLst>
                                      </p:cBhvr>
                                      <p:tavLst>
                                        <p:tav tm="0">
                                          <p:val>
                                            <p:strVal val="#ppt_x"/>
                                          </p:val>
                                        </p:tav>
                                        <p:tav tm="100000">
                                          <p:val>
                                            <p:strVal val="#ppt_x"/>
                                          </p:val>
                                        </p:tav>
                                      </p:tavLst>
                                    </p:anim>
                                    <p:anim calcmode="lin" valueType="num">
                                      <p:cBhvr>
                                        <p:cTn id="52" dur="900" decel="100000" fill="hold"/>
                                        <p:tgtEl>
                                          <p:spTgt spid="46"/>
                                        </p:tgtEl>
                                        <p:attrNameLst>
                                          <p:attrName>ppt_y</p:attrName>
                                        </p:attrNameLst>
                                      </p:cBhvr>
                                      <p:tavLst>
                                        <p:tav tm="0">
                                          <p:val>
                                            <p:strVal val="#ppt_y+1"/>
                                          </p:val>
                                        </p:tav>
                                        <p:tav tm="100000">
                                          <p:val>
                                            <p:strVal val="#ppt_y-.03"/>
                                          </p:val>
                                        </p:tav>
                                      </p:tavLst>
                                    </p:anim>
                                    <p:anim calcmode="lin" valueType="num">
                                      <p:cBhvr>
                                        <p:cTn id="53" dur="100" accel="100000" fill="hold">
                                          <p:stCondLst>
                                            <p:cond delay="900"/>
                                          </p:stCondLst>
                                        </p:cTn>
                                        <p:tgtEl>
                                          <p:spTgt spid="46"/>
                                        </p:tgtEl>
                                        <p:attrNameLst>
                                          <p:attrName>ppt_y</p:attrName>
                                        </p:attrNameLst>
                                      </p:cBhvr>
                                      <p:tavLst>
                                        <p:tav tm="0">
                                          <p:val>
                                            <p:strVal val="#ppt_y-.03"/>
                                          </p:val>
                                        </p:tav>
                                        <p:tav tm="100000">
                                          <p:val>
                                            <p:strVal val="#ppt_y"/>
                                          </p:val>
                                        </p:tav>
                                      </p:tavLst>
                                    </p:anim>
                                  </p:childTnLst>
                                </p:cTn>
                              </p:par>
                            </p:childTnLst>
                          </p:cTn>
                        </p:par>
                        <p:par>
                          <p:cTn id="54" fill="hold">
                            <p:stCondLst>
                              <p:cond delay="5000"/>
                            </p:stCondLst>
                            <p:childTnLst>
                              <p:par>
                                <p:cTn id="55" presetID="37" presetClass="entr" presetSubtype="0" fill="hold" nodeType="afterEffect">
                                  <p:stCondLst>
                                    <p:cond delay="0"/>
                                  </p:stCondLst>
                                  <p:childTnLst>
                                    <p:set>
                                      <p:cBhvr>
                                        <p:cTn id="56" dur="1" fill="hold">
                                          <p:stCondLst>
                                            <p:cond delay="0"/>
                                          </p:stCondLst>
                                        </p:cTn>
                                        <p:tgtEl>
                                          <p:spTgt spid="47"/>
                                        </p:tgtEl>
                                        <p:attrNameLst>
                                          <p:attrName>style.visibility</p:attrName>
                                        </p:attrNameLst>
                                      </p:cBhvr>
                                      <p:to>
                                        <p:strVal val="visible"/>
                                      </p:to>
                                    </p:set>
                                    <p:animEffect transition="in" filter="fade">
                                      <p:cBhvr>
                                        <p:cTn id="57" dur="1000"/>
                                        <p:tgtEl>
                                          <p:spTgt spid="47"/>
                                        </p:tgtEl>
                                      </p:cBhvr>
                                    </p:animEffect>
                                    <p:anim calcmode="lin" valueType="num">
                                      <p:cBhvr>
                                        <p:cTn id="58" dur="1000" fill="hold"/>
                                        <p:tgtEl>
                                          <p:spTgt spid="47"/>
                                        </p:tgtEl>
                                        <p:attrNameLst>
                                          <p:attrName>ppt_x</p:attrName>
                                        </p:attrNameLst>
                                      </p:cBhvr>
                                      <p:tavLst>
                                        <p:tav tm="0">
                                          <p:val>
                                            <p:strVal val="#ppt_x"/>
                                          </p:val>
                                        </p:tav>
                                        <p:tav tm="100000">
                                          <p:val>
                                            <p:strVal val="#ppt_x"/>
                                          </p:val>
                                        </p:tav>
                                      </p:tavLst>
                                    </p:anim>
                                    <p:anim calcmode="lin" valueType="num">
                                      <p:cBhvr>
                                        <p:cTn id="59" dur="900" decel="100000" fill="hold"/>
                                        <p:tgtEl>
                                          <p:spTgt spid="47"/>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47"/>
                                        </p:tgtEl>
                                        <p:attrNameLst>
                                          <p:attrName>ppt_y</p:attrName>
                                        </p:attrNameLst>
                                      </p:cBhvr>
                                      <p:tavLst>
                                        <p:tav tm="0">
                                          <p:val>
                                            <p:strVal val="#ppt_y-.03"/>
                                          </p:val>
                                        </p:tav>
                                        <p:tav tm="100000">
                                          <p:val>
                                            <p:strVal val="#ppt_y"/>
                                          </p:val>
                                        </p:tav>
                                      </p:tavLst>
                                    </p:anim>
                                  </p:childTnLst>
                                </p:cTn>
                              </p:par>
                            </p:childTnLst>
                          </p:cTn>
                        </p:par>
                        <p:par>
                          <p:cTn id="61" fill="hold">
                            <p:stCondLst>
                              <p:cond delay="6000"/>
                            </p:stCondLst>
                            <p:childTnLst>
                              <p:par>
                                <p:cTn id="62" presetID="37" presetClass="entr" presetSubtype="0" fill="hold" nodeType="afterEffect">
                                  <p:stCondLst>
                                    <p:cond delay="0"/>
                                  </p:stCondLst>
                                  <p:childTnLst>
                                    <p:set>
                                      <p:cBhvr>
                                        <p:cTn id="63" dur="1" fill="hold">
                                          <p:stCondLst>
                                            <p:cond delay="0"/>
                                          </p:stCondLst>
                                        </p:cTn>
                                        <p:tgtEl>
                                          <p:spTgt spid="48"/>
                                        </p:tgtEl>
                                        <p:attrNameLst>
                                          <p:attrName>style.visibility</p:attrName>
                                        </p:attrNameLst>
                                      </p:cBhvr>
                                      <p:to>
                                        <p:strVal val="visible"/>
                                      </p:to>
                                    </p:set>
                                    <p:animEffect transition="in" filter="fade">
                                      <p:cBhvr>
                                        <p:cTn id="64" dur="1000"/>
                                        <p:tgtEl>
                                          <p:spTgt spid="48"/>
                                        </p:tgtEl>
                                      </p:cBhvr>
                                    </p:animEffect>
                                    <p:anim calcmode="lin" valueType="num">
                                      <p:cBhvr>
                                        <p:cTn id="65" dur="1000" fill="hold"/>
                                        <p:tgtEl>
                                          <p:spTgt spid="48"/>
                                        </p:tgtEl>
                                        <p:attrNameLst>
                                          <p:attrName>ppt_x</p:attrName>
                                        </p:attrNameLst>
                                      </p:cBhvr>
                                      <p:tavLst>
                                        <p:tav tm="0">
                                          <p:val>
                                            <p:strVal val="#ppt_x"/>
                                          </p:val>
                                        </p:tav>
                                        <p:tav tm="100000">
                                          <p:val>
                                            <p:strVal val="#ppt_x"/>
                                          </p:val>
                                        </p:tav>
                                      </p:tavLst>
                                    </p:anim>
                                    <p:anim calcmode="lin" valueType="num">
                                      <p:cBhvr>
                                        <p:cTn id="66" dur="900" decel="100000" fill="hold"/>
                                        <p:tgtEl>
                                          <p:spTgt spid="48"/>
                                        </p:tgtEl>
                                        <p:attrNameLst>
                                          <p:attrName>ppt_y</p:attrName>
                                        </p:attrNameLst>
                                      </p:cBhvr>
                                      <p:tavLst>
                                        <p:tav tm="0">
                                          <p:val>
                                            <p:strVal val="#ppt_y+1"/>
                                          </p:val>
                                        </p:tav>
                                        <p:tav tm="100000">
                                          <p:val>
                                            <p:strVal val="#ppt_y-.03"/>
                                          </p:val>
                                        </p:tav>
                                      </p:tavLst>
                                    </p:anim>
                                    <p:anim calcmode="lin" valueType="num">
                                      <p:cBhvr>
                                        <p:cTn id="67" dur="100" accel="100000" fill="hold">
                                          <p:stCondLst>
                                            <p:cond delay="900"/>
                                          </p:stCondLst>
                                        </p:cTn>
                                        <p:tgtEl>
                                          <p:spTgt spid="48"/>
                                        </p:tgtEl>
                                        <p:attrNameLst>
                                          <p:attrName>ppt_y</p:attrName>
                                        </p:attrNameLst>
                                      </p:cBhvr>
                                      <p:tavLst>
                                        <p:tav tm="0">
                                          <p:val>
                                            <p:strVal val="#ppt_y-.03"/>
                                          </p:val>
                                        </p:tav>
                                        <p:tav tm="100000">
                                          <p:val>
                                            <p:strVal val="#ppt_y"/>
                                          </p:val>
                                        </p:tav>
                                      </p:tavLst>
                                    </p:anim>
                                  </p:childTnLst>
                                </p:cTn>
                              </p:par>
                            </p:childTnLst>
                          </p:cTn>
                        </p:par>
                        <p:par>
                          <p:cTn id="68" fill="hold">
                            <p:stCondLst>
                              <p:cond delay="7000"/>
                            </p:stCondLst>
                            <p:childTnLst>
                              <p:par>
                                <p:cTn id="69" presetID="2" presetClass="entr" presetSubtype="1" fill="hold" nodeType="afterEffect">
                                  <p:stCondLst>
                                    <p:cond delay="0"/>
                                  </p:stCondLst>
                                  <p:childTnLst>
                                    <p:set>
                                      <p:cBhvr>
                                        <p:cTn id="70" dur="1" fill="hold">
                                          <p:stCondLst>
                                            <p:cond delay="0"/>
                                          </p:stCondLst>
                                        </p:cTn>
                                        <p:tgtEl>
                                          <p:spTgt spid="49"/>
                                        </p:tgtEl>
                                        <p:attrNameLst>
                                          <p:attrName>style.visibility</p:attrName>
                                        </p:attrNameLst>
                                      </p:cBhvr>
                                      <p:to>
                                        <p:strVal val="visible"/>
                                      </p:to>
                                    </p:set>
                                    <p:anim calcmode="lin" valueType="num">
                                      <p:cBhvr additive="base">
                                        <p:cTn id="71" dur="500" fill="hold"/>
                                        <p:tgtEl>
                                          <p:spTgt spid="49"/>
                                        </p:tgtEl>
                                        <p:attrNameLst>
                                          <p:attrName>ppt_x</p:attrName>
                                        </p:attrNameLst>
                                      </p:cBhvr>
                                      <p:tavLst>
                                        <p:tav tm="0">
                                          <p:val>
                                            <p:strVal val="#ppt_x"/>
                                          </p:val>
                                        </p:tav>
                                        <p:tav tm="100000">
                                          <p:val>
                                            <p:strVal val="#ppt_x"/>
                                          </p:val>
                                        </p:tav>
                                      </p:tavLst>
                                    </p:anim>
                                    <p:anim calcmode="lin" valueType="num">
                                      <p:cBhvr additive="base">
                                        <p:cTn id="72" dur="500" fill="hold"/>
                                        <p:tgtEl>
                                          <p:spTgt spid="4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框 2">
            <a:extLst>
              <a:ext uri="{FF2B5EF4-FFF2-40B4-BE49-F238E27FC236}">
                <a16:creationId xmlns:a16="http://schemas.microsoft.com/office/drawing/2014/main" id="{1DC90B89-D46E-4299-BB66-AF651F9D4D90}"/>
              </a:ext>
            </a:extLst>
          </p:cNvPr>
          <p:cNvSpPr txBox="1"/>
          <p:nvPr/>
        </p:nvSpPr>
        <p:spPr>
          <a:xfrm>
            <a:off x="2591151" y="124618"/>
            <a:ext cx="3455319" cy="698063"/>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altLang="zh-CN" sz="3500" spc="-150" dirty="0">
                <a:solidFill>
                  <a:srgbClr val="E45580"/>
                </a:solidFill>
                <a:effectLst>
                  <a:glow rad="139700">
                    <a:schemeClr val="accent3">
                      <a:satMod val="175000"/>
                      <a:alpha val="40000"/>
                    </a:schemeClr>
                  </a:glow>
                </a:effectLst>
                <a:latin typeface="UTM Gradoo" panose="02040603050506020204" pitchFamily="18" charset="0"/>
                <a:ea typeface="+mj-ea"/>
              </a:rPr>
              <a:t>GIẢI NGHĨA TỪ</a:t>
            </a:r>
            <a:endParaRPr lang="zh-CN" altLang="en-US" sz="3500" spc="-150" dirty="0">
              <a:solidFill>
                <a:srgbClr val="E45580"/>
              </a:solidFill>
              <a:effectLst>
                <a:glow rad="139700">
                  <a:schemeClr val="accent3">
                    <a:satMod val="175000"/>
                    <a:alpha val="40000"/>
                  </a:schemeClr>
                </a:glow>
              </a:effectLst>
              <a:latin typeface="UTM Gradoo" panose="02040603050506020204" pitchFamily="18" charset="0"/>
              <a:ea typeface="+mj-ea"/>
            </a:endParaRPr>
          </a:p>
        </p:txBody>
      </p:sp>
      <p:grpSp>
        <p:nvGrpSpPr>
          <p:cNvPr id="19" name="Group 18">
            <a:extLst>
              <a:ext uri="{FF2B5EF4-FFF2-40B4-BE49-F238E27FC236}">
                <a16:creationId xmlns:a16="http://schemas.microsoft.com/office/drawing/2014/main" id="{BC38EC94-88A4-4722-B2D6-065BFA631FA5}"/>
              </a:ext>
            </a:extLst>
          </p:cNvPr>
          <p:cNvGrpSpPr/>
          <p:nvPr/>
        </p:nvGrpSpPr>
        <p:grpSpPr>
          <a:xfrm>
            <a:off x="721905" y="810578"/>
            <a:ext cx="3064014" cy="646083"/>
            <a:chOff x="2080045" y="869687"/>
            <a:chExt cx="2815439" cy="646083"/>
          </a:xfrm>
        </p:grpSpPr>
        <p:sp>
          <p:nvSpPr>
            <p:cNvPr id="20" name="文本框 44">
              <a:extLst>
                <a:ext uri="{FF2B5EF4-FFF2-40B4-BE49-F238E27FC236}">
                  <a16:creationId xmlns:a16="http://schemas.microsoft.com/office/drawing/2014/main" id="{AAD3A3BE-13FA-4C76-BB6E-E9EF86517174}"/>
                </a:ext>
              </a:extLst>
            </p:cNvPr>
            <p:cNvSpPr txBox="1">
              <a:spLocks noChangeArrowheads="1"/>
            </p:cNvSpPr>
            <p:nvPr>
              <p:custDataLst>
                <p:tags r:id="rId16"/>
              </p:custDataLst>
            </p:nvPr>
          </p:nvSpPr>
          <p:spPr bwMode="auto">
            <a:xfrm>
              <a:off x="2522979" y="993086"/>
              <a:ext cx="2372505" cy="522684"/>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r>
                <a:rPr lang="en-US" sz="1800" b="1" dirty="0" err="1">
                  <a:latin typeface="UVN Bach Dang Nang" panose="02070803090706020303" pitchFamily="18" charset="0"/>
                  <a:cs typeface="Times New Roman" pitchFamily="18" charset="0"/>
                </a:rPr>
                <a:t>Nên</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thành</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công</a:t>
              </a:r>
              <a:endParaRPr lang="en-US" sz="1800" b="1" dirty="0">
                <a:latin typeface="UVN Bach Dang Nang" panose="02070803090706020303" pitchFamily="18" charset="0"/>
                <a:cs typeface="Times New Roman" pitchFamily="18" charset="0"/>
              </a:endParaRPr>
            </a:p>
          </p:txBody>
        </p:sp>
        <p:grpSp>
          <p:nvGrpSpPr>
            <p:cNvPr id="21" name="组合 17">
              <a:extLst>
                <a:ext uri="{FF2B5EF4-FFF2-40B4-BE49-F238E27FC236}">
                  <a16:creationId xmlns:a16="http://schemas.microsoft.com/office/drawing/2014/main" id="{07CD3526-E39D-478C-879C-E28AA37EFA84}"/>
                </a:ext>
              </a:extLst>
            </p:cNvPr>
            <p:cNvGrpSpPr/>
            <p:nvPr/>
          </p:nvGrpSpPr>
          <p:grpSpPr>
            <a:xfrm>
              <a:off x="2080045" y="869687"/>
              <a:ext cx="644275" cy="378619"/>
              <a:chOff x="2907904" y="1569244"/>
              <a:chExt cx="644275" cy="378619"/>
            </a:xfrm>
          </p:grpSpPr>
          <p:sp>
            <p:nvSpPr>
              <p:cNvPr id="22" name="KSO_Shape">
                <a:extLst>
                  <a:ext uri="{FF2B5EF4-FFF2-40B4-BE49-F238E27FC236}">
                    <a16:creationId xmlns:a16="http://schemas.microsoft.com/office/drawing/2014/main" id="{25B997A3-469B-4FB1-B083-5BCCAC1670FE}"/>
                  </a:ext>
                </a:extLst>
              </p:cNvPr>
              <p:cNvSpPr/>
              <p:nvPr>
                <p:custDataLst>
                  <p:tags r:id="rId17"/>
                </p:custDataLst>
              </p:nvPr>
            </p:nvSpPr>
            <p:spPr>
              <a:xfrm>
                <a:off x="2907904" y="15692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23" name="KSO_Shape">
                <a:extLst>
                  <a:ext uri="{FF2B5EF4-FFF2-40B4-BE49-F238E27FC236}">
                    <a16:creationId xmlns:a16="http://schemas.microsoft.com/office/drawing/2014/main" id="{F4A66A7A-3C81-43FA-8C87-DC1B37789C81}"/>
                  </a:ext>
                </a:extLst>
              </p:cNvPr>
              <p:cNvSpPr/>
              <p:nvPr>
                <p:custDataLst>
                  <p:tags r:id="rId18"/>
                </p:custDataLst>
              </p:nvPr>
            </p:nvSpPr>
            <p:spPr>
              <a:xfrm rot="922652">
                <a:off x="3137175" y="1569434"/>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01</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grpSp>
        <p:nvGrpSpPr>
          <p:cNvPr id="24" name="Group 23">
            <a:extLst>
              <a:ext uri="{FF2B5EF4-FFF2-40B4-BE49-F238E27FC236}">
                <a16:creationId xmlns:a16="http://schemas.microsoft.com/office/drawing/2014/main" id="{678BF6A2-87CC-44E7-ABC5-120A5E36DB72}"/>
              </a:ext>
            </a:extLst>
          </p:cNvPr>
          <p:cNvGrpSpPr/>
          <p:nvPr/>
        </p:nvGrpSpPr>
        <p:grpSpPr>
          <a:xfrm>
            <a:off x="0" y="1569445"/>
            <a:ext cx="3058442" cy="600163"/>
            <a:chOff x="3761300" y="1509755"/>
            <a:chExt cx="2579037" cy="600163"/>
          </a:xfrm>
        </p:grpSpPr>
        <p:sp>
          <p:nvSpPr>
            <p:cNvPr id="25" name="文本框 45">
              <a:extLst>
                <a:ext uri="{FF2B5EF4-FFF2-40B4-BE49-F238E27FC236}">
                  <a16:creationId xmlns:a16="http://schemas.microsoft.com/office/drawing/2014/main" id="{88309DB2-641F-48D5-AA9E-B9424588B3EA}"/>
                </a:ext>
              </a:extLst>
            </p:cNvPr>
            <p:cNvSpPr txBox="1">
              <a:spLocks noChangeArrowheads="1"/>
            </p:cNvSpPr>
            <p:nvPr>
              <p:custDataLst>
                <p:tags r:id="rId13"/>
              </p:custDataLst>
            </p:nvPr>
          </p:nvSpPr>
          <p:spPr bwMode="auto">
            <a:xfrm>
              <a:off x="4209011" y="1586043"/>
              <a:ext cx="2131326" cy="523875"/>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sz="1800" b="1" dirty="0" err="1">
                  <a:latin typeface="UVN Bach Dang Nang" panose="02070803090706020303" pitchFamily="18" charset="0"/>
                  <a:cs typeface="Times New Roman" pitchFamily="18" charset="0"/>
                </a:rPr>
                <a:t>Hành</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làm</a:t>
              </a:r>
              <a:endParaRPr lang="en-US" sz="1800" b="1" dirty="0">
                <a:latin typeface="UVN Bach Dang Nang" panose="02070803090706020303" pitchFamily="18" charset="0"/>
                <a:cs typeface="Times New Roman" pitchFamily="18" charset="0"/>
              </a:endParaRPr>
            </a:p>
          </p:txBody>
        </p:sp>
        <p:grpSp>
          <p:nvGrpSpPr>
            <p:cNvPr id="26" name="组合 18">
              <a:extLst>
                <a:ext uri="{FF2B5EF4-FFF2-40B4-BE49-F238E27FC236}">
                  <a16:creationId xmlns:a16="http://schemas.microsoft.com/office/drawing/2014/main" id="{49F6F8C0-06FE-4F28-8002-6DABD433C497}"/>
                </a:ext>
              </a:extLst>
            </p:cNvPr>
            <p:cNvGrpSpPr/>
            <p:nvPr/>
          </p:nvGrpSpPr>
          <p:grpSpPr>
            <a:xfrm>
              <a:off x="3761300" y="1509755"/>
              <a:ext cx="644275" cy="378619"/>
              <a:chOff x="2907904" y="2216944"/>
              <a:chExt cx="644275" cy="378619"/>
            </a:xfrm>
          </p:grpSpPr>
          <p:sp>
            <p:nvSpPr>
              <p:cNvPr id="27" name="KSO_Shape">
                <a:extLst>
                  <a:ext uri="{FF2B5EF4-FFF2-40B4-BE49-F238E27FC236}">
                    <a16:creationId xmlns:a16="http://schemas.microsoft.com/office/drawing/2014/main" id="{7FF4E64C-AF55-48BF-B8CB-0468E785248F}"/>
                  </a:ext>
                </a:extLst>
              </p:cNvPr>
              <p:cNvSpPr/>
              <p:nvPr>
                <p:custDataLst>
                  <p:tags r:id="rId14"/>
                </p:custDataLst>
              </p:nvPr>
            </p:nvSpPr>
            <p:spPr>
              <a:xfrm>
                <a:off x="2907904" y="22169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28" name="KSO_Shape">
                <a:extLst>
                  <a:ext uri="{FF2B5EF4-FFF2-40B4-BE49-F238E27FC236}">
                    <a16:creationId xmlns:a16="http://schemas.microsoft.com/office/drawing/2014/main" id="{A32912E0-0EF1-424D-9E25-768CEAC0B1B8}"/>
                  </a:ext>
                </a:extLst>
              </p:cNvPr>
              <p:cNvSpPr/>
              <p:nvPr>
                <p:custDataLst>
                  <p:tags r:id="rId15"/>
                </p:custDataLst>
              </p:nvPr>
            </p:nvSpPr>
            <p:spPr>
              <a:xfrm rot="922652">
                <a:off x="3137175" y="2217508"/>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02</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grpSp>
        <p:nvGrpSpPr>
          <p:cNvPr id="29" name="Group 28">
            <a:extLst>
              <a:ext uri="{FF2B5EF4-FFF2-40B4-BE49-F238E27FC236}">
                <a16:creationId xmlns:a16="http://schemas.microsoft.com/office/drawing/2014/main" id="{515911AA-5631-4F78-9F3F-6A40D0A02A3C}"/>
              </a:ext>
            </a:extLst>
          </p:cNvPr>
          <p:cNvGrpSpPr/>
          <p:nvPr/>
        </p:nvGrpSpPr>
        <p:grpSpPr>
          <a:xfrm>
            <a:off x="3759414" y="1017739"/>
            <a:ext cx="4610583" cy="1291250"/>
            <a:chOff x="2067515" y="2172493"/>
            <a:chExt cx="4610583" cy="1291250"/>
          </a:xfrm>
        </p:grpSpPr>
        <p:sp>
          <p:nvSpPr>
            <p:cNvPr id="30" name="文本框 44">
              <a:extLst>
                <a:ext uri="{FF2B5EF4-FFF2-40B4-BE49-F238E27FC236}">
                  <a16:creationId xmlns:a16="http://schemas.microsoft.com/office/drawing/2014/main" id="{9EF6F6C6-E962-4657-99BE-AFC791E40B42}"/>
                </a:ext>
              </a:extLst>
            </p:cNvPr>
            <p:cNvSpPr txBox="1">
              <a:spLocks noChangeArrowheads="1"/>
            </p:cNvSpPr>
            <p:nvPr>
              <p:custDataLst>
                <p:tags r:id="rId10"/>
              </p:custDataLst>
            </p:nvPr>
          </p:nvSpPr>
          <p:spPr bwMode="auto">
            <a:xfrm>
              <a:off x="2538063" y="2289644"/>
              <a:ext cx="4140035" cy="1174099"/>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just"/>
              <a:r>
                <a:rPr lang="en-US" sz="1800" b="1" dirty="0" err="1">
                  <a:latin typeface="UVN Bach Dang Nang" panose="02070803090706020303" pitchFamily="18" charset="0"/>
                  <a:cs typeface="Times New Roman" pitchFamily="18" charset="0"/>
                </a:rPr>
                <a:t>Lận</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Dùng</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bàn</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chân</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và</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bàn</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tay</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nắn</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uốn</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tấm</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mê</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đan</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bằng</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tre</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nứa</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vào</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thành</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cạp</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để</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tạo</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thành</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hình</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nong</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nia</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rổ</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rá</a:t>
              </a:r>
              <a:endParaRPr lang="en-US" sz="1800" b="1" dirty="0">
                <a:latin typeface="UVN Bach Dang Nang" panose="02070803090706020303" pitchFamily="18" charset="0"/>
                <a:cs typeface="Times New Roman" pitchFamily="18" charset="0"/>
              </a:endParaRPr>
            </a:p>
          </p:txBody>
        </p:sp>
        <p:grpSp>
          <p:nvGrpSpPr>
            <p:cNvPr id="31" name="组合 18">
              <a:extLst>
                <a:ext uri="{FF2B5EF4-FFF2-40B4-BE49-F238E27FC236}">
                  <a16:creationId xmlns:a16="http://schemas.microsoft.com/office/drawing/2014/main" id="{53CC223A-8E79-4092-8073-295332971B34}"/>
                </a:ext>
              </a:extLst>
            </p:cNvPr>
            <p:cNvGrpSpPr/>
            <p:nvPr/>
          </p:nvGrpSpPr>
          <p:grpSpPr>
            <a:xfrm>
              <a:off x="2067515" y="2172493"/>
              <a:ext cx="644275" cy="378619"/>
              <a:chOff x="2907904" y="2216944"/>
              <a:chExt cx="644275" cy="378619"/>
            </a:xfrm>
          </p:grpSpPr>
          <p:sp>
            <p:nvSpPr>
              <p:cNvPr id="32" name="KSO_Shape">
                <a:extLst>
                  <a:ext uri="{FF2B5EF4-FFF2-40B4-BE49-F238E27FC236}">
                    <a16:creationId xmlns:a16="http://schemas.microsoft.com/office/drawing/2014/main" id="{D2E00142-24AD-43EC-A3A4-1DFF5A634A0B}"/>
                  </a:ext>
                </a:extLst>
              </p:cNvPr>
              <p:cNvSpPr/>
              <p:nvPr>
                <p:custDataLst>
                  <p:tags r:id="rId11"/>
                </p:custDataLst>
              </p:nvPr>
            </p:nvSpPr>
            <p:spPr>
              <a:xfrm>
                <a:off x="2907904" y="22169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33" name="KSO_Shape">
                <a:extLst>
                  <a:ext uri="{FF2B5EF4-FFF2-40B4-BE49-F238E27FC236}">
                    <a16:creationId xmlns:a16="http://schemas.microsoft.com/office/drawing/2014/main" id="{637FF25D-AC22-43C9-BFFA-C6FD2900547C}"/>
                  </a:ext>
                </a:extLst>
              </p:cNvPr>
              <p:cNvSpPr/>
              <p:nvPr>
                <p:custDataLst>
                  <p:tags r:id="rId12"/>
                </p:custDataLst>
              </p:nvPr>
            </p:nvSpPr>
            <p:spPr>
              <a:xfrm rot="922652">
                <a:off x="3137175" y="2217508"/>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03</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grpSp>
        <p:nvGrpSpPr>
          <p:cNvPr id="34" name="Group 33">
            <a:extLst>
              <a:ext uri="{FF2B5EF4-FFF2-40B4-BE49-F238E27FC236}">
                <a16:creationId xmlns:a16="http://schemas.microsoft.com/office/drawing/2014/main" id="{DE032B43-C54D-433F-AEC9-543268258002}"/>
              </a:ext>
            </a:extLst>
          </p:cNvPr>
          <p:cNvGrpSpPr/>
          <p:nvPr/>
        </p:nvGrpSpPr>
        <p:grpSpPr>
          <a:xfrm>
            <a:off x="929378" y="2401219"/>
            <a:ext cx="3169629" cy="558237"/>
            <a:chOff x="3927725" y="2835929"/>
            <a:chExt cx="3459598" cy="441527"/>
          </a:xfrm>
        </p:grpSpPr>
        <p:sp>
          <p:nvSpPr>
            <p:cNvPr id="35" name="文本框 45">
              <a:extLst>
                <a:ext uri="{FF2B5EF4-FFF2-40B4-BE49-F238E27FC236}">
                  <a16:creationId xmlns:a16="http://schemas.microsoft.com/office/drawing/2014/main" id="{1ABC9C80-3F8C-46AD-97F4-98D85A8F9A07}"/>
                </a:ext>
              </a:extLst>
            </p:cNvPr>
            <p:cNvSpPr txBox="1">
              <a:spLocks noChangeArrowheads="1"/>
            </p:cNvSpPr>
            <p:nvPr>
              <p:custDataLst>
                <p:tags r:id="rId7"/>
              </p:custDataLst>
            </p:nvPr>
          </p:nvSpPr>
          <p:spPr bwMode="auto">
            <a:xfrm>
              <a:off x="4396899" y="2869342"/>
              <a:ext cx="2990424" cy="408114"/>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sz="1800" b="1" dirty="0" err="1">
                  <a:latin typeface="UVN Bach Dang Nang" panose="02070803090706020303" pitchFamily="18" charset="0"/>
                  <a:cs typeface="Times New Roman" pitchFamily="18" charset="0"/>
                </a:rPr>
                <a:t>Keo</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Một</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lần</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đấu</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sức</a:t>
              </a:r>
              <a:endParaRPr lang="en-US" sz="1800" b="1" dirty="0">
                <a:latin typeface="UVN Bach Dang Nang" panose="02070803090706020303" pitchFamily="18" charset="0"/>
                <a:cs typeface="Times New Roman" pitchFamily="18" charset="0"/>
              </a:endParaRPr>
            </a:p>
          </p:txBody>
        </p:sp>
        <p:grpSp>
          <p:nvGrpSpPr>
            <p:cNvPr id="36" name="组合 17">
              <a:extLst>
                <a:ext uri="{FF2B5EF4-FFF2-40B4-BE49-F238E27FC236}">
                  <a16:creationId xmlns:a16="http://schemas.microsoft.com/office/drawing/2014/main" id="{1A51CF07-CFFD-4F20-BC6A-C6F0D97F3B28}"/>
                </a:ext>
              </a:extLst>
            </p:cNvPr>
            <p:cNvGrpSpPr/>
            <p:nvPr/>
          </p:nvGrpSpPr>
          <p:grpSpPr>
            <a:xfrm>
              <a:off x="3927725" y="2835929"/>
              <a:ext cx="644275" cy="378619"/>
              <a:chOff x="2907904" y="1569244"/>
              <a:chExt cx="644275" cy="378619"/>
            </a:xfrm>
          </p:grpSpPr>
          <p:sp>
            <p:nvSpPr>
              <p:cNvPr id="37" name="KSO_Shape">
                <a:extLst>
                  <a:ext uri="{FF2B5EF4-FFF2-40B4-BE49-F238E27FC236}">
                    <a16:creationId xmlns:a16="http://schemas.microsoft.com/office/drawing/2014/main" id="{E4DC38C9-BCCB-4753-8355-BFAE8F53DEC7}"/>
                  </a:ext>
                </a:extLst>
              </p:cNvPr>
              <p:cNvSpPr/>
              <p:nvPr>
                <p:custDataLst>
                  <p:tags r:id="rId8"/>
                </p:custDataLst>
              </p:nvPr>
            </p:nvSpPr>
            <p:spPr>
              <a:xfrm>
                <a:off x="2907904" y="15692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38" name="KSO_Shape">
                <a:extLst>
                  <a:ext uri="{FF2B5EF4-FFF2-40B4-BE49-F238E27FC236}">
                    <a16:creationId xmlns:a16="http://schemas.microsoft.com/office/drawing/2014/main" id="{689C2007-174F-4322-BB99-D39D6D8F8D8C}"/>
                  </a:ext>
                </a:extLst>
              </p:cNvPr>
              <p:cNvSpPr/>
              <p:nvPr>
                <p:custDataLst>
                  <p:tags r:id="rId9"/>
                </p:custDataLst>
              </p:nvPr>
            </p:nvSpPr>
            <p:spPr>
              <a:xfrm rot="922652">
                <a:off x="3137175" y="1569434"/>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04</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grpSp>
        <p:nvGrpSpPr>
          <p:cNvPr id="39" name="Group 38">
            <a:extLst>
              <a:ext uri="{FF2B5EF4-FFF2-40B4-BE49-F238E27FC236}">
                <a16:creationId xmlns:a16="http://schemas.microsoft.com/office/drawing/2014/main" id="{A736E98F-2A27-4F7D-AD9F-E8081C2738B7}"/>
              </a:ext>
            </a:extLst>
          </p:cNvPr>
          <p:cNvGrpSpPr/>
          <p:nvPr/>
        </p:nvGrpSpPr>
        <p:grpSpPr>
          <a:xfrm>
            <a:off x="205121" y="3233312"/>
            <a:ext cx="3064014" cy="408114"/>
            <a:chOff x="845721" y="3231878"/>
            <a:chExt cx="2400375" cy="426864"/>
          </a:xfrm>
        </p:grpSpPr>
        <p:sp>
          <p:nvSpPr>
            <p:cNvPr id="40" name="文本框 45">
              <a:extLst>
                <a:ext uri="{FF2B5EF4-FFF2-40B4-BE49-F238E27FC236}">
                  <a16:creationId xmlns:a16="http://schemas.microsoft.com/office/drawing/2014/main" id="{529926A9-0217-463D-A1D5-4991EC5EAA25}"/>
                </a:ext>
              </a:extLst>
            </p:cNvPr>
            <p:cNvSpPr txBox="1">
              <a:spLocks noChangeArrowheads="1"/>
            </p:cNvSpPr>
            <p:nvPr>
              <p:custDataLst>
                <p:tags r:id="rId4"/>
              </p:custDataLst>
            </p:nvPr>
          </p:nvSpPr>
          <p:spPr bwMode="auto">
            <a:xfrm>
              <a:off x="1445179" y="3247357"/>
              <a:ext cx="1800917" cy="411385"/>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sz="1800" b="1" dirty="0" err="1">
                  <a:latin typeface="UVN Bach Dang Nang" panose="02070803090706020303" pitchFamily="18" charset="0"/>
                  <a:cs typeface="Times New Roman" pitchFamily="18" charset="0"/>
                </a:rPr>
                <a:t>Cả</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lớn</a:t>
              </a:r>
              <a:endParaRPr lang="en-US" sz="1800" b="1" dirty="0">
                <a:latin typeface="UVN Bach Dang Nang" panose="02070803090706020303" pitchFamily="18" charset="0"/>
                <a:cs typeface="Times New Roman" pitchFamily="18" charset="0"/>
              </a:endParaRPr>
            </a:p>
          </p:txBody>
        </p:sp>
        <p:grpSp>
          <p:nvGrpSpPr>
            <p:cNvPr id="41" name="组合 18">
              <a:extLst>
                <a:ext uri="{FF2B5EF4-FFF2-40B4-BE49-F238E27FC236}">
                  <a16:creationId xmlns:a16="http://schemas.microsoft.com/office/drawing/2014/main" id="{30B58ACC-8A6F-40B2-83CD-6A52E41F41F3}"/>
                </a:ext>
              </a:extLst>
            </p:cNvPr>
            <p:cNvGrpSpPr/>
            <p:nvPr/>
          </p:nvGrpSpPr>
          <p:grpSpPr>
            <a:xfrm>
              <a:off x="845721" y="3231878"/>
              <a:ext cx="644275" cy="378619"/>
              <a:chOff x="2907904" y="2216944"/>
              <a:chExt cx="644275" cy="378619"/>
            </a:xfrm>
          </p:grpSpPr>
          <p:sp>
            <p:nvSpPr>
              <p:cNvPr id="42" name="KSO_Shape">
                <a:extLst>
                  <a:ext uri="{FF2B5EF4-FFF2-40B4-BE49-F238E27FC236}">
                    <a16:creationId xmlns:a16="http://schemas.microsoft.com/office/drawing/2014/main" id="{93C72CB3-10E4-4F53-84F4-39ABEE9EC089}"/>
                  </a:ext>
                </a:extLst>
              </p:cNvPr>
              <p:cNvSpPr/>
              <p:nvPr>
                <p:custDataLst>
                  <p:tags r:id="rId5"/>
                </p:custDataLst>
              </p:nvPr>
            </p:nvSpPr>
            <p:spPr>
              <a:xfrm>
                <a:off x="2907904" y="22169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43" name="KSO_Shape">
                <a:extLst>
                  <a:ext uri="{FF2B5EF4-FFF2-40B4-BE49-F238E27FC236}">
                    <a16:creationId xmlns:a16="http://schemas.microsoft.com/office/drawing/2014/main" id="{7F5D3DBF-F853-456C-BB3E-123DBABEF0C7}"/>
                  </a:ext>
                </a:extLst>
              </p:cNvPr>
              <p:cNvSpPr/>
              <p:nvPr>
                <p:custDataLst>
                  <p:tags r:id="rId6"/>
                </p:custDataLst>
              </p:nvPr>
            </p:nvSpPr>
            <p:spPr>
              <a:xfrm rot="922652">
                <a:off x="3137175" y="2217508"/>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05</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grpSp>
        <p:nvGrpSpPr>
          <p:cNvPr id="44" name="Group 43">
            <a:extLst>
              <a:ext uri="{FF2B5EF4-FFF2-40B4-BE49-F238E27FC236}">
                <a16:creationId xmlns:a16="http://schemas.microsoft.com/office/drawing/2014/main" id="{77C2868C-5497-4E36-B688-9A6C982AFF16}"/>
              </a:ext>
            </a:extLst>
          </p:cNvPr>
          <p:cNvGrpSpPr/>
          <p:nvPr/>
        </p:nvGrpSpPr>
        <p:grpSpPr>
          <a:xfrm>
            <a:off x="805351" y="3958317"/>
            <a:ext cx="3064014" cy="378619"/>
            <a:chOff x="3820786" y="3919039"/>
            <a:chExt cx="3064014" cy="378619"/>
          </a:xfrm>
        </p:grpSpPr>
        <p:sp>
          <p:nvSpPr>
            <p:cNvPr id="45" name="文本框 44">
              <a:extLst>
                <a:ext uri="{FF2B5EF4-FFF2-40B4-BE49-F238E27FC236}">
                  <a16:creationId xmlns:a16="http://schemas.microsoft.com/office/drawing/2014/main" id="{102C8F9F-CCA1-44E4-ADC8-154BCE839EE0}"/>
                </a:ext>
              </a:extLst>
            </p:cNvPr>
            <p:cNvSpPr txBox="1">
              <a:spLocks noChangeArrowheads="1"/>
            </p:cNvSpPr>
            <p:nvPr>
              <p:custDataLst>
                <p:tags r:id="rId1"/>
              </p:custDataLst>
            </p:nvPr>
          </p:nvSpPr>
          <p:spPr bwMode="auto">
            <a:xfrm>
              <a:off x="4422539" y="3919039"/>
              <a:ext cx="2462261" cy="378619"/>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sz="1800" b="1" dirty="0" err="1">
                  <a:latin typeface="UVN Bach Dang Nang" panose="02070803090706020303" pitchFamily="18" charset="0"/>
                  <a:cs typeface="Times New Roman" pitchFamily="18" charset="0"/>
                </a:rPr>
                <a:t>Rã</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buông</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rơi</a:t>
              </a:r>
              <a:endParaRPr lang="en-US" sz="1800" b="1" dirty="0">
                <a:latin typeface="UVN Bach Dang Nang" panose="02070803090706020303" pitchFamily="18" charset="0"/>
                <a:cs typeface="Times New Roman" pitchFamily="18" charset="0"/>
              </a:endParaRPr>
            </a:p>
          </p:txBody>
        </p:sp>
        <p:grpSp>
          <p:nvGrpSpPr>
            <p:cNvPr id="46" name="组合 17">
              <a:extLst>
                <a:ext uri="{FF2B5EF4-FFF2-40B4-BE49-F238E27FC236}">
                  <a16:creationId xmlns:a16="http://schemas.microsoft.com/office/drawing/2014/main" id="{77DDE5DF-6964-4FEA-B9F6-B1B118B7CD58}"/>
                </a:ext>
              </a:extLst>
            </p:cNvPr>
            <p:cNvGrpSpPr/>
            <p:nvPr/>
          </p:nvGrpSpPr>
          <p:grpSpPr>
            <a:xfrm>
              <a:off x="3820786" y="3919039"/>
              <a:ext cx="644275" cy="378619"/>
              <a:chOff x="2907904" y="1569244"/>
              <a:chExt cx="644275" cy="378619"/>
            </a:xfrm>
          </p:grpSpPr>
          <p:sp>
            <p:nvSpPr>
              <p:cNvPr id="47" name="KSO_Shape">
                <a:extLst>
                  <a:ext uri="{FF2B5EF4-FFF2-40B4-BE49-F238E27FC236}">
                    <a16:creationId xmlns:a16="http://schemas.microsoft.com/office/drawing/2014/main" id="{EB836818-22D6-4E7A-9EFC-4231BE2B1ABD}"/>
                  </a:ext>
                </a:extLst>
              </p:cNvPr>
              <p:cNvSpPr/>
              <p:nvPr>
                <p:custDataLst>
                  <p:tags r:id="rId2"/>
                </p:custDataLst>
              </p:nvPr>
            </p:nvSpPr>
            <p:spPr>
              <a:xfrm>
                <a:off x="2907904" y="15692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48" name="KSO_Shape">
                <a:extLst>
                  <a:ext uri="{FF2B5EF4-FFF2-40B4-BE49-F238E27FC236}">
                    <a16:creationId xmlns:a16="http://schemas.microsoft.com/office/drawing/2014/main" id="{43783474-1740-4970-9A65-B3847B679DD3}"/>
                  </a:ext>
                </a:extLst>
              </p:cNvPr>
              <p:cNvSpPr/>
              <p:nvPr>
                <p:custDataLst>
                  <p:tags r:id="rId3"/>
                </p:custDataLst>
              </p:nvPr>
            </p:nvSpPr>
            <p:spPr>
              <a:xfrm rot="922652">
                <a:off x="3137175" y="1569434"/>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06</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pic>
        <p:nvPicPr>
          <p:cNvPr id="57" name="Picture 2" descr="Kết quả hình ảnh cho đan rổ">
            <a:extLst>
              <a:ext uri="{FF2B5EF4-FFF2-40B4-BE49-F238E27FC236}">
                <a16:creationId xmlns:a16="http://schemas.microsoft.com/office/drawing/2014/main" id="{3C676E22-4BBE-4A13-B660-821496BD943E}"/>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6299979" y="2320445"/>
            <a:ext cx="2522586" cy="141208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Picture 6" descr="Kết quả hình ảnh cho đan rổ">
            <a:extLst>
              <a:ext uri="{FF2B5EF4-FFF2-40B4-BE49-F238E27FC236}">
                <a16:creationId xmlns:a16="http://schemas.microsoft.com/office/drawing/2014/main" id="{BC41CE77-D1F7-4322-81E4-55ED0DD22401}"/>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4099007" y="3044098"/>
            <a:ext cx="2522587" cy="15052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TextBox 48">
            <a:extLst>
              <a:ext uri="{FF2B5EF4-FFF2-40B4-BE49-F238E27FC236}">
                <a16:creationId xmlns:a16="http://schemas.microsoft.com/office/drawing/2014/main" id="{0FF745B2-26FA-4777-97E4-19B5D1929895}"/>
              </a:ext>
            </a:extLst>
          </p:cNvPr>
          <p:cNvSpPr txBox="1"/>
          <p:nvPr/>
        </p:nvSpPr>
        <p:spPr>
          <a:xfrm>
            <a:off x="8075596" y="22600"/>
            <a:ext cx="1838425" cy="300082"/>
          </a:xfrm>
          <a:prstGeom prst="rect">
            <a:avLst/>
          </a:prstGeom>
          <a:noFill/>
        </p:spPr>
        <p:txBody>
          <a:bodyPr wrap="square" rtlCol="0">
            <a:spAutoFit/>
          </a:bodyPr>
          <a:lstStyle/>
          <a:p>
            <a:r>
              <a:rPr lang="en-US" dirty="0">
                <a:solidFill>
                  <a:srgbClr val="AAE4E8"/>
                </a:solidFill>
                <a:latin typeface="UTM Loko" panose="02040603050506020204" pitchFamily="18" charset="0"/>
              </a:rPr>
              <a:t>MĂNGNON</a:t>
            </a:r>
          </a:p>
        </p:txBody>
      </p:sp>
    </p:spTree>
    <p:extLst>
      <p:ext uri="{BB962C8B-B14F-4D97-AF65-F5344CB8AC3E}">
        <p14:creationId xmlns:p14="http://schemas.microsoft.com/office/powerpoint/2010/main" val="20472565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iterate type="lt">
                                    <p:tmPct val="0"/>
                                  </p:iterate>
                                  <p:childTnLst>
                                    <p:animRot by="120000">
                                      <p:cBhvr>
                                        <p:cTn id="6" dur="100" fill="hold">
                                          <p:stCondLst>
                                            <p:cond delay="0"/>
                                          </p:stCondLst>
                                        </p:cTn>
                                        <p:tgtEl>
                                          <p:spTgt spid="18"/>
                                        </p:tgtEl>
                                        <p:attrNameLst>
                                          <p:attrName>r</p:attrName>
                                        </p:attrNameLst>
                                      </p:cBhvr>
                                    </p:animRot>
                                    <p:animRot by="-240000">
                                      <p:cBhvr>
                                        <p:cTn id="7" dur="200" fill="hold">
                                          <p:stCondLst>
                                            <p:cond delay="200"/>
                                          </p:stCondLst>
                                        </p:cTn>
                                        <p:tgtEl>
                                          <p:spTgt spid="18"/>
                                        </p:tgtEl>
                                        <p:attrNameLst>
                                          <p:attrName>r</p:attrName>
                                        </p:attrNameLst>
                                      </p:cBhvr>
                                    </p:animRot>
                                    <p:animRot by="240000">
                                      <p:cBhvr>
                                        <p:cTn id="8" dur="200" fill="hold">
                                          <p:stCondLst>
                                            <p:cond delay="400"/>
                                          </p:stCondLst>
                                        </p:cTn>
                                        <p:tgtEl>
                                          <p:spTgt spid="18"/>
                                        </p:tgtEl>
                                        <p:attrNameLst>
                                          <p:attrName>r</p:attrName>
                                        </p:attrNameLst>
                                      </p:cBhvr>
                                    </p:animRot>
                                    <p:animRot by="-240000">
                                      <p:cBhvr>
                                        <p:cTn id="9" dur="200" fill="hold">
                                          <p:stCondLst>
                                            <p:cond delay="600"/>
                                          </p:stCondLst>
                                        </p:cTn>
                                        <p:tgtEl>
                                          <p:spTgt spid="18"/>
                                        </p:tgtEl>
                                        <p:attrNameLst>
                                          <p:attrName>r</p:attrName>
                                        </p:attrNameLst>
                                      </p:cBhvr>
                                    </p:animRot>
                                    <p:animRot by="120000">
                                      <p:cBhvr>
                                        <p:cTn id="10" dur="200" fill="hold">
                                          <p:stCondLst>
                                            <p:cond delay="80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randombar(horizontal)">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randombar(horizontal)">
                                      <p:cBhvr>
                                        <p:cTn id="20" dur="500"/>
                                        <p:tgtEl>
                                          <p:spTgt spid="24"/>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randombar(horizontal)">
                                      <p:cBhvr>
                                        <p:cTn id="25" dur="500"/>
                                        <p:tgtEl>
                                          <p:spTgt spid="29"/>
                                        </p:tgtEl>
                                      </p:cBhvr>
                                    </p:animEffect>
                                  </p:childTnLst>
                                </p:cTn>
                              </p:par>
                            </p:childTnLst>
                          </p:cTn>
                        </p:par>
                        <p:par>
                          <p:cTn id="26" fill="hold">
                            <p:stCondLst>
                              <p:cond delay="500"/>
                            </p:stCondLst>
                            <p:childTnLst>
                              <p:par>
                                <p:cTn id="27" presetID="53" presetClass="entr" presetSubtype="16" fill="hold" nodeType="afterEffect">
                                  <p:stCondLst>
                                    <p:cond delay="0"/>
                                  </p:stCondLst>
                                  <p:childTnLst>
                                    <p:set>
                                      <p:cBhvr>
                                        <p:cTn id="28" dur="1" fill="hold">
                                          <p:stCondLst>
                                            <p:cond delay="0"/>
                                          </p:stCondLst>
                                        </p:cTn>
                                        <p:tgtEl>
                                          <p:spTgt spid="57"/>
                                        </p:tgtEl>
                                        <p:attrNameLst>
                                          <p:attrName>style.visibility</p:attrName>
                                        </p:attrNameLst>
                                      </p:cBhvr>
                                      <p:to>
                                        <p:strVal val="visible"/>
                                      </p:to>
                                    </p:set>
                                    <p:anim calcmode="lin" valueType="num">
                                      <p:cBhvr>
                                        <p:cTn id="29" dur="3000" fill="hold"/>
                                        <p:tgtEl>
                                          <p:spTgt spid="57"/>
                                        </p:tgtEl>
                                        <p:attrNameLst>
                                          <p:attrName>ppt_w</p:attrName>
                                        </p:attrNameLst>
                                      </p:cBhvr>
                                      <p:tavLst>
                                        <p:tav tm="0">
                                          <p:val>
                                            <p:fltVal val="0"/>
                                          </p:val>
                                        </p:tav>
                                        <p:tav tm="100000">
                                          <p:val>
                                            <p:strVal val="#ppt_w"/>
                                          </p:val>
                                        </p:tav>
                                      </p:tavLst>
                                    </p:anim>
                                    <p:anim calcmode="lin" valueType="num">
                                      <p:cBhvr>
                                        <p:cTn id="30" dur="3000" fill="hold"/>
                                        <p:tgtEl>
                                          <p:spTgt spid="57"/>
                                        </p:tgtEl>
                                        <p:attrNameLst>
                                          <p:attrName>ppt_h</p:attrName>
                                        </p:attrNameLst>
                                      </p:cBhvr>
                                      <p:tavLst>
                                        <p:tav tm="0">
                                          <p:val>
                                            <p:fltVal val="0"/>
                                          </p:val>
                                        </p:tav>
                                        <p:tav tm="100000">
                                          <p:val>
                                            <p:strVal val="#ppt_h"/>
                                          </p:val>
                                        </p:tav>
                                      </p:tavLst>
                                    </p:anim>
                                    <p:animEffect transition="in" filter="fade">
                                      <p:cBhvr>
                                        <p:cTn id="31" dur="3000"/>
                                        <p:tgtEl>
                                          <p:spTgt spid="57"/>
                                        </p:tgtEl>
                                      </p:cBhvr>
                                    </p:animEffect>
                                  </p:childTnLst>
                                </p:cTn>
                              </p:par>
                            </p:childTnLst>
                          </p:cTn>
                        </p:par>
                        <p:par>
                          <p:cTn id="32" fill="hold">
                            <p:stCondLst>
                              <p:cond delay="3500"/>
                            </p:stCondLst>
                            <p:childTnLst>
                              <p:par>
                                <p:cTn id="33" presetID="53" presetClass="entr" presetSubtype="16" fill="hold" nodeType="afterEffect">
                                  <p:stCondLst>
                                    <p:cond delay="0"/>
                                  </p:stCondLst>
                                  <p:childTnLst>
                                    <p:set>
                                      <p:cBhvr>
                                        <p:cTn id="34" dur="1" fill="hold">
                                          <p:stCondLst>
                                            <p:cond delay="0"/>
                                          </p:stCondLst>
                                        </p:cTn>
                                        <p:tgtEl>
                                          <p:spTgt spid="58"/>
                                        </p:tgtEl>
                                        <p:attrNameLst>
                                          <p:attrName>style.visibility</p:attrName>
                                        </p:attrNameLst>
                                      </p:cBhvr>
                                      <p:to>
                                        <p:strVal val="visible"/>
                                      </p:to>
                                    </p:set>
                                    <p:anim calcmode="lin" valueType="num">
                                      <p:cBhvr>
                                        <p:cTn id="35" dur="3000" fill="hold"/>
                                        <p:tgtEl>
                                          <p:spTgt spid="58"/>
                                        </p:tgtEl>
                                        <p:attrNameLst>
                                          <p:attrName>ppt_w</p:attrName>
                                        </p:attrNameLst>
                                      </p:cBhvr>
                                      <p:tavLst>
                                        <p:tav tm="0">
                                          <p:val>
                                            <p:fltVal val="0"/>
                                          </p:val>
                                        </p:tav>
                                        <p:tav tm="100000">
                                          <p:val>
                                            <p:strVal val="#ppt_w"/>
                                          </p:val>
                                        </p:tav>
                                      </p:tavLst>
                                    </p:anim>
                                    <p:anim calcmode="lin" valueType="num">
                                      <p:cBhvr>
                                        <p:cTn id="36" dur="3000" fill="hold"/>
                                        <p:tgtEl>
                                          <p:spTgt spid="58"/>
                                        </p:tgtEl>
                                        <p:attrNameLst>
                                          <p:attrName>ppt_h</p:attrName>
                                        </p:attrNameLst>
                                      </p:cBhvr>
                                      <p:tavLst>
                                        <p:tav tm="0">
                                          <p:val>
                                            <p:fltVal val="0"/>
                                          </p:val>
                                        </p:tav>
                                        <p:tav tm="100000">
                                          <p:val>
                                            <p:strVal val="#ppt_h"/>
                                          </p:val>
                                        </p:tav>
                                      </p:tavLst>
                                    </p:anim>
                                    <p:animEffect transition="in" filter="fade">
                                      <p:cBhvr>
                                        <p:cTn id="37" dur="3000"/>
                                        <p:tgtEl>
                                          <p:spTgt spid="58"/>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4"/>
                                        </p:tgtEl>
                                        <p:attrNameLst>
                                          <p:attrName>style.visibility</p:attrName>
                                        </p:attrNameLst>
                                      </p:cBhvr>
                                      <p:to>
                                        <p:strVal val="visible"/>
                                      </p:to>
                                    </p:set>
                                    <p:animEffect transition="in" filter="randombar(horizontal)">
                                      <p:cBhvr>
                                        <p:cTn id="42" dur="500"/>
                                        <p:tgtEl>
                                          <p:spTgt spid="34"/>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39"/>
                                        </p:tgtEl>
                                        <p:attrNameLst>
                                          <p:attrName>style.visibility</p:attrName>
                                        </p:attrNameLst>
                                      </p:cBhvr>
                                      <p:to>
                                        <p:strVal val="visible"/>
                                      </p:to>
                                    </p:set>
                                    <p:animEffect transition="in" filter="randombar(horizontal)">
                                      <p:cBhvr>
                                        <p:cTn id="47" dur="500"/>
                                        <p:tgtEl>
                                          <p:spTgt spid="39"/>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Effect">
                                  <p:stCondLst>
                                    <p:cond delay="0"/>
                                  </p:stCondLst>
                                  <p:childTnLst>
                                    <p:set>
                                      <p:cBhvr>
                                        <p:cTn id="51" dur="1" fill="hold">
                                          <p:stCondLst>
                                            <p:cond delay="0"/>
                                          </p:stCondLst>
                                        </p:cTn>
                                        <p:tgtEl>
                                          <p:spTgt spid="44"/>
                                        </p:tgtEl>
                                        <p:attrNameLst>
                                          <p:attrName>style.visibility</p:attrName>
                                        </p:attrNameLst>
                                      </p:cBhvr>
                                      <p:to>
                                        <p:strVal val="visible"/>
                                      </p:to>
                                    </p:set>
                                    <p:animEffect transition="in" filter="randombar(horizontal)">
                                      <p:cBhvr>
                                        <p:cTn id="52"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
            <a:extLst>
              <a:ext uri="{FF2B5EF4-FFF2-40B4-BE49-F238E27FC236}">
                <a16:creationId xmlns:a16="http://schemas.microsoft.com/office/drawing/2014/main" id="{14E3B8EC-ACFC-46F5-BC39-36B3F69AF723}"/>
              </a:ext>
            </a:extLst>
          </p:cNvPr>
          <p:cNvSpPr txBox="1"/>
          <p:nvPr/>
        </p:nvSpPr>
        <p:spPr>
          <a:xfrm>
            <a:off x="2591151" y="124618"/>
            <a:ext cx="3455319" cy="698063"/>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altLang="zh-CN" sz="3500" spc="-150" dirty="0">
                <a:solidFill>
                  <a:srgbClr val="E45580"/>
                </a:solidFill>
                <a:effectLst>
                  <a:glow rad="139700">
                    <a:schemeClr val="accent3">
                      <a:satMod val="175000"/>
                      <a:alpha val="40000"/>
                    </a:schemeClr>
                  </a:glow>
                </a:effectLst>
                <a:latin typeface="UTM Gradoo" panose="02040603050506020204" pitchFamily="18" charset="0"/>
                <a:ea typeface="+mj-ea"/>
              </a:rPr>
              <a:t>GIẢI  NGHĨA  TỪ</a:t>
            </a:r>
            <a:endParaRPr lang="zh-CN" altLang="en-US" sz="3500" spc="-150" dirty="0">
              <a:solidFill>
                <a:srgbClr val="E45580"/>
              </a:solidFill>
              <a:effectLst>
                <a:glow rad="139700">
                  <a:schemeClr val="accent3">
                    <a:satMod val="175000"/>
                    <a:alpha val="40000"/>
                  </a:schemeClr>
                </a:glow>
              </a:effectLst>
              <a:latin typeface="UTM Gradoo" panose="02040603050506020204" pitchFamily="18" charset="0"/>
              <a:ea typeface="+mj-ea"/>
            </a:endParaRPr>
          </a:p>
        </p:txBody>
      </p:sp>
      <p:pic>
        <p:nvPicPr>
          <p:cNvPr id="4" name="Picture 4" descr="Kết quả hình ảnh cho con chạch">
            <a:extLst>
              <a:ext uri="{FF2B5EF4-FFF2-40B4-BE49-F238E27FC236}">
                <a16:creationId xmlns:a16="http://schemas.microsoft.com/office/drawing/2014/main" id="{66095F2E-9F2C-4138-82AC-3E04D991621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rot="665143">
            <a:off x="4041307" y="2473231"/>
            <a:ext cx="3670266" cy="200393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5" name="Group 4">
            <a:extLst>
              <a:ext uri="{FF2B5EF4-FFF2-40B4-BE49-F238E27FC236}">
                <a16:creationId xmlns:a16="http://schemas.microsoft.com/office/drawing/2014/main" id="{4405E823-D693-42FE-8252-D97D439AF6E1}"/>
              </a:ext>
            </a:extLst>
          </p:cNvPr>
          <p:cNvGrpSpPr/>
          <p:nvPr/>
        </p:nvGrpSpPr>
        <p:grpSpPr>
          <a:xfrm>
            <a:off x="2486090" y="1092132"/>
            <a:ext cx="5291532" cy="777489"/>
            <a:chOff x="3820786" y="3919039"/>
            <a:chExt cx="3064014" cy="378619"/>
          </a:xfrm>
        </p:grpSpPr>
        <p:sp>
          <p:nvSpPr>
            <p:cNvPr id="6" name="文本框 44">
              <a:extLst>
                <a:ext uri="{FF2B5EF4-FFF2-40B4-BE49-F238E27FC236}">
                  <a16:creationId xmlns:a16="http://schemas.microsoft.com/office/drawing/2014/main" id="{613BEE2F-2A51-4B47-8E05-A0CD96E47853}"/>
                </a:ext>
              </a:extLst>
            </p:cNvPr>
            <p:cNvSpPr txBox="1">
              <a:spLocks noChangeArrowheads="1"/>
            </p:cNvSpPr>
            <p:nvPr>
              <p:custDataLst>
                <p:tags r:id="rId1"/>
              </p:custDataLst>
            </p:nvPr>
          </p:nvSpPr>
          <p:spPr bwMode="auto">
            <a:xfrm>
              <a:off x="4422539" y="3919039"/>
              <a:ext cx="2462261" cy="378619"/>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sz="1800" b="1" dirty="0" err="1">
                  <a:latin typeface="UVN Bach Dang Nang" panose="02070803090706020303" pitchFamily="18" charset="0"/>
                  <a:cs typeface="Times New Roman" pitchFamily="18" charset="0"/>
                </a:rPr>
                <a:t>Chạch:cá</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nước</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ngọt</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giống</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như</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lươn</a:t>
              </a:r>
              <a:endParaRPr lang="en-US" sz="1800" b="1" dirty="0">
                <a:latin typeface="UVN Bach Dang Nang" panose="02070803090706020303" pitchFamily="18" charset="0"/>
                <a:cs typeface="Times New Roman" pitchFamily="18" charset="0"/>
              </a:endParaRPr>
            </a:p>
          </p:txBody>
        </p:sp>
        <p:grpSp>
          <p:nvGrpSpPr>
            <p:cNvPr id="7" name="组合 17">
              <a:extLst>
                <a:ext uri="{FF2B5EF4-FFF2-40B4-BE49-F238E27FC236}">
                  <a16:creationId xmlns:a16="http://schemas.microsoft.com/office/drawing/2014/main" id="{46D1F6F4-A78D-4FE8-ACCC-A793E4DA5CD8}"/>
                </a:ext>
              </a:extLst>
            </p:cNvPr>
            <p:cNvGrpSpPr/>
            <p:nvPr/>
          </p:nvGrpSpPr>
          <p:grpSpPr>
            <a:xfrm>
              <a:off x="3820786" y="3919039"/>
              <a:ext cx="644275" cy="378619"/>
              <a:chOff x="2907904" y="1569244"/>
              <a:chExt cx="644275" cy="378619"/>
            </a:xfrm>
          </p:grpSpPr>
          <p:sp>
            <p:nvSpPr>
              <p:cNvPr id="8" name="KSO_Shape">
                <a:extLst>
                  <a:ext uri="{FF2B5EF4-FFF2-40B4-BE49-F238E27FC236}">
                    <a16:creationId xmlns:a16="http://schemas.microsoft.com/office/drawing/2014/main" id="{81D9174B-E69B-4935-B255-CA3F248F0680}"/>
                  </a:ext>
                </a:extLst>
              </p:cNvPr>
              <p:cNvSpPr/>
              <p:nvPr>
                <p:custDataLst>
                  <p:tags r:id="rId2"/>
                </p:custDataLst>
              </p:nvPr>
            </p:nvSpPr>
            <p:spPr>
              <a:xfrm>
                <a:off x="2907904" y="15692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9" name="KSO_Shape">
                <a:extLst>
                  <a:ext uri="{FF2B5EF4-FFF2-40B4-BE49-F238E27FC236}">
                    <a16:creationId xmlns:a16="http://schemas.microsoft.com/office/drawing/2014/main" id="{D7AEE5BA-4BEC-4CC6-93B7-90F7CB4E3AB4}"/>
                  </a:ext>
                </a:extLst>
              </p:cNvPr>
              <p:cNvSpPr/>
              <p:nvPr>
                <p:custDataLst>
                  <p:tags r:id="rId3"/>
                </p:custDataLst>
              </p:nvPr>
            </p:nvSpPr>
            <p:spPr>
              <a:xfrm rot="922652">
                <a:off x="3137175" y="1569434"/>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06</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pic>
        <p:nvPicPr>
          <p:cNvPr id="11" name="Picture 10" descr="A picture containing icon&#10;&#10;Description automatically generated">
            <a:extLst>
              <a:ext uri="{FF2B5EF4-FFF2-40B4-BE49-F238E27FC236}">
                <a16:creationId xmlns:a16="http://schemas.microsoft.com/office/drawing/2014/main" id="{0CD50D67-2EF4-4F01-B5EC-082B02C0FBAB}"/>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8167" b="90000" l="10000" r="90000">
                        <a14:foregroundMark x1="53667" y1="8167" x2="53667" y2="8167"/>
                        <a14:foregroundMark x1="62111" y1="82000" x2="62111" y2="82000"/>
                        <a14:foregroundMark x1="65444" y1="78833" x2="65444" y2="78833"/>
                        <a14:foregroundMark x1="67889" y1="80167" x2="67889" y2="80167"/>
                        <a14:foregroundMark x1="67556" y1="84667" x2="66778" y2="85833"/>
                        <a14:foregroundMark x1="63889" y1="88167" x2="63889" y2="88167"/>
                        <a14:foregroundMark x1="53778" y1="80500" x2="53778" y2="80500"/>
                        <a14:foregroundMark x1="57222" y1="88500" x2="57222" y2="88500"/>
                        <a14:foregroundMark x1="46333" y1="21667" x2="46333" y2="21667"/>
                        <a14:foregroundMark x1="31778" y1="13333" x2="31778" y2="13333"/>
                      </a14:backgroundRemoval>
                    </a14:imgEffect>
                    <a14:imgEffect>
                      <a14:colorTemperature colorTemp="4700"/>
                    </a14:imgEffect>
                  </a14:imgLayer>
                </a14:imgProps>
              </a:ext>
              <a:ext uri="{28A0092B-C50C-407E-A947-70E740481C1C}">
                <a14:useLocalDpi xmlns:a14="http://schemas.microsoft.com/office/drawing/2010/main" val="0"/>
              </a:ext>
            </a:extLst>
          </a:blip>
          <a:stretch>
            <a:fillRect/>
          </a:stretch>
        </p:blipFill>
        <p:spPr>
          <a:xfrm rot="19884627" flipH="1">
            <a:off x="-239698" y="928565"/>
            <a:ext cx="4300954" cy="3852021"/>
          </a:xfrm>
          <a:prstGeom prst="rect">
            <a:avLst/>
          </a:prstGeom>
        </p:spPr>
      </p:pic>
      <p:sp>
        <p:nvSpPr>
          <p:cNvPr id="12" name="TextBox 11">
            <a:extLst>
              <a:ext uri="{FF2B5EF4-FFF2-40B4-BE49-F238E27FC236}">
                <a16:creationId xmlns:a16="http://schemas.microsoft.com/office/drawing/2014/main" id="{DB76B356-E60C-4838-8A47-104390792F2B}"/>
              </a:ext>
            </a:extLst>
          </p:cNvPr>
          <p:cNvSpPr txBox="1"/>
          <p:nvPr/>
        </p:nvSpPr>
        <p:spPr>
          <a:xfrm>
            <a:off x="8075596" y="22600"/>
            <a:ext cx="1838425" cy="300082"/>
          </a:xfrm>
          <a:prstGeom prst="rect">
            <a:avLst/>
          </a:prstGeom>
          <a:noFill/>
        </p:spPr>
        <p:txBody>
          <a:bodyPr wrap="square" rtlCol="0">
            <a:spAutoFit/>
          </a:bodyPr>
          <a:lstStyle/>
          <a:p>
            <a:r>
              <a:rPr lang="en-US" dirty="0">
                <a:solidFill>
                  <a:srgbClr val="AAE4E8"/>
                </a:solidFill>
                <a:latin typeface="UTM Loko" panose="02040603050506020204" pitchFamily="18" charset="0"/>
              </a:rPr>
              <a:t>MĂNGNON</a:t>
            </a:r>
          </a:p>
        </p:txBody>
      </p:sp>
    </p:spTree>
    <p:extLst>
      <p:ext uri="{BB962C8B-B14F-4D97-AF65-F5344CB8AC3E}">
        <p14:creationId xmlns:p14="http://schemas.microsoft.com/office/powerpoint/2010/main" val="36502643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iterate type="lt">
                                    <p:tmPct val="0"/>
                                  </p:iterate>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1"/>
                                        </p:tgtEl>
                                        <p:attrNameLst>
                                          <p:attrName>r</p:attrName>
                                        </p:attrNameLst>
                                      </p:cBhvr>
                                    </p:animRot>
                                    <p:animRot by="-240000">
                                      <p:cBhvr>
                                        <p:cTn id="13" dur="200" fill="hold">
                                          <p:stCondLst>
                                            <p:cond delay="200"/>
                                          </p:stCondLst>
                                        </p:cTn>
                                        <p:tgtEl>
                                          <p:spTgt spid="11"/>
                                        </p:tgtEl>
                                        <p:attrNameLst>
                                          <p:attrName>r</p:attrName>
                                        </p:attrNameLst>
                                      </p:cBhvr>
                                    </p:animRot>
                                    <p:animRot by="240000">
                                      <p:cBhvr>
                                        <p:cTn id="14" dur="200" fill="hold">
                                          <p:stCondLst>
                                            <p:cond delay="400"/>
                                          </p:stCondLst>
                                        </p:cTn>
                                        <p:tgtEl>
                                          <p:spTgt spid="11"/>
                                        </p:tgtEl>
                                        <p:attrNameLst>
                                          <p:attrName>r</p:attrName>
                                        </p:attrNameLst>
                                      </p:cBhvr>
                                    </p:animRot>
                                    <p:animRot by="-240000">
                                      <p:cBhvr>
                                        <p:cTn id="15" dur="200" fill="hold">
                                          <p:stCondLst>
                                            <p:cond delay="600"/>
                                          </p:stCondLst>
                                        </p:cTn>
                                        <p:tgtEl>
                                          <p:spTgt spid="11"/>
                                        </p:tgtEl>
                                        <p:attrNameLst>
                                          <p:attrName>r</p:attrName>
                                        </p:attrNameLst>
                                      </p:cBhvr>
                                    </p:animRot>
                                    <p:animRot by="120000">
                                      <p:cBhvr>
                                        <p:cTn id="16" dur="200" fill="hold">
                                          <p:stCondLst>
                                            <p:cond delay="800"/>
                                          </p:stCondLst>
                                        </p:cTn>
                                        <p:tgtEl>
                                          <p:spTgt spid="11"/>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down)">
                                      <p:cBhvr>
                                        <p:cTn id="21" dur="580">
                                          <p:stCondLst>
                                            <p:cond delay="0"/>
                                          </p:stCondLst>
                                        </p:cTn>
                                        <p:tgtEl>
                                          <p:spTgt spid="4"/>
                                        </p:tgtEl>
                                      </p:cBhvr>
                                    </p:animEffect>
                                    <p:anim calcmode="lin" valueType="num">
                                      <p:cBhvr>
                                        <p:cTn id="22"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7" dur="26">
                                          <p:stCondLst>
                                            <p:cond delay="650"/>
                                          </p:stCondLst>
                                        </p:cTn>
                                        <p:tgtEl>
                                          <p:spTgt spid="4"/>
                                        </p:tgtEl>
                                      </p:cBhvr>
                                      <p:to x="100000" y="60000"/>
                                    </p:animScale>
                                    <p:animScale>
                                      <p:cBhvr>
                                        <p:cTn id="28" dur="166" decel="50000">
                                          <p:stCondLst>
                                            <p:cond delay="676"/>
                                          </p:stCondLst>
                                        </p:cTn>
                                        <p:tgtEl>
                                          <p:spTgt spid="4"/>
                                        </p:tgtEl>
                                      </p:cBhvr>
                                      <p:to x="100000" y="100000"/>
                                    </p:animScale>
                                    <p:animScale>
                                      <p:cBhvr>
                                        <p:cTn id="29" dur="26">
                                          <p:stCondLst>
                                            <p:cond delay="1312"/>
                                          </p:stCondLst>
                                        </p:cTn>
                                        <p:tgtEl>
                                          <p:spTgt spid="4"/>
                                        </p:tgtEl>
                                      </p:cBhvr>
                                      <p:to x="100000" y="80000"/>
                                    </p:animScale>
                                    <p:animScale>
                                      <p:cBhvr>
                                        <p:cTn id="30" dur="166" decel="50000">
                                          <p:stCondLst>
                                            <p:cond delay="1338"/>
                                          </p:stCondLst>
                                        </p:cTn>
                                        <p:tgtEl>
                                          <p:spTgt spid="4"/>
                                        </p:tgtEl>
                                      </p:cBhvr>
                                      <p:to x="100000" y="100000"/>
                                    </p:animScale>
                                    <p:animScale>
                                      <p:cBhvr>
                                        <p:cTn id="31" dur="26">
                                          <p:stCondLst>
                                            <p:cond delay="1642"/>
                                          </p:stCondLst>
                                        </p:cTn>
                                        <p:tgtEl>
                                          <p:spTgt spid="4"/>
                                        </p:tgtEl>
                                      </p:cBhvr>
                                      <p:to x="100000" y="90000"/>
                                    </p:animScale>
                                    <p:animScale>
                                      <p:cBhvr>
                                        <p:cTn id="32" dur="166" decel="50000">
                                          <p:stCondLst>
                                            <p:cond delay="1668"/>
                                          </p:stCondLst>
                                        </p:cTn>
                                        <p:tgtEl>
                                          <p:spTgt spid="4"/>
                                        </p:tgtEl>
                                      </p:cBhvr>
                                      <p:to x="100000" y="100000"/>
                                    </p:animScale>
                                    <p:animScale>
                                      <p:cBhvr>
                                        <p:cTn id="33" dur="26">
                                          <p:stCondLst>
                                            <p:cond delay="1808"/>
                                          </p:stCondLst>
                                        </p:cTn>
                                        <p:tgtEl>
                                          <p:spTgt spid="4"/>
                                        </p:tgtEl>
                                      </p:cBhvr>
                                      <p:to x="100000" y="95000"/>
                                    </p:animScale>
                                    <p:animScale>
                                      <p:cBhvr>
                                        <p:cTn id="34" dur="166" decel="50000">
                                          <p:stCondLst>
                                            <p:cond delay="1834"/>
                                          </p:stCondLst>
                                        </p:cTn>
                                        <p:tgtEl>
                                          <p:spTgt spid="4"/>
                                        </p:tgtEl>
                                      </p:cBhvr>
                                      <p:to x="100000" y="100000"/>
                                    </p:animScale>
                                  </p:childTnLst>
                                </p:cTn>
                              </p:par>
                            </p:childTnLst>
                          </p:cTn>
                        </p:par>
                        <p:par>
                          <p:cTn id="35" fill="hold">
                            <p:stCondLst>
                              <p:cond delay="2000"/>
                            </p:stCondLst>
                            <p:childTnLst>
                              <p:par>
                                <p:cTn id="36" presetID="14" presetClass="entr" presetSubtype="10" fill="hold" nodeType="after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randombar(horizontal)">
                                      <p:cBhvr>
                                        <p:cTn id="3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
            <a:extLst>
              <a:ext uri="{FF2B5EF4-FFF2-40B4-BE49-F238E27FC236}">
                <a16:creationId xmlns:a16="http://schemas.microsoft.com/office/drawing/2014/main" id="{14E3B8EC-ACFC-46F5-BC39-36B3F69AF723}"/>
              </a:ext>
            </a:extLst>
          </p:cNvPr>
          <p:cNvSpPr txBox="1"/>
          <p:nvPr/>
        </p:nvSpPr>
        <p:spPr>
          <a:xfrm>
            <a:off x="2591151" y="124618"/>
            <a:ext cx="3455319" cy="698063"/>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altLang="zh-CN" sz="3500" spc="-150" dirty="0">
                <a:solidFill>
                  <a:srgbClr val="E45580"/>
                </a:solidFill>
                <a:effectLst>
                  <a:glow rad="139700">
                    <a:schemeClr val="accent3">
                      <a:satMod val="175000"/>
                      <a:alpha val="40000"/>
                    </a:schemeClr>
                  </a:glow>
                </a:effectLst>
                <a:latin typeface="UTM Gradoo" panose="02040603050506020204" pitchFamily="18" charset="0"/>
                <a:ea typeface="+mj-ea"/>
              </a:rPr>
              <a:t>GIẢI NGHĨA TỪ</a:t>
            </a:r>
            <a:endParaRPr lang="zh-CN" altLang="en-US" sz="3500" spc="-150" dirty="0">
              <a:solidFill>
                <a:srgbClr val="E45580"/>
              </a:solidFill>
              <a:effectLst>
                <a:glow rad="139700">
                  <a:schemeClr val="accent3">
                    <a:satMod val="175000"/>
                    <a:alpha val="40000"/>
                  </a:schemeClr>
                </a:glow>
              </a:effectLst>
              <a:latin typeface="UTM Gradoo" panose="02040603050506020204" pitchFamily="18" charset="0"/>
              <a:ea typeface="+mj-ea"/>
            </a:endParaRPr>
          </a:p>
        </p:txBody>
      </p:sp>
      <p:grpSp>
        <p:nvGrpSpPr>
          <p:cNvPr id="5" name="Group 4">
            <a:extLst>
              <a:ext uri="{FF2B5EF4-FFF2-40B4-BE49-F238E27FC236}">
                <a16:creationId xmlns:a16="http://schemas.microsoft.com/office/drawing/2014/main" id="{4405E823-D693-42FE-8252-D97D439AF6E1}"/>
              </a:ext>
            </a:extLst>
          </p:cNvPr>
          <p:cNvGrpSpPr/>
          <p:nvPr/>
        </p:nvGrpSpPr>
        <p:grpSpPr>
          <a:xfrm>
            <a:off x="1104692" y="3839902"/>
            <a:ext cx="6934616" cy="777489"/>
            <a:chOff x="3820786" y="3919039"/>
            <a:chExt cx="4015427" cy="378619"/>
          </a:xfrm>
        </p:grpSpPr>
        <p:sp>
          <p:nvSpPr>
            <p:cNvPr id="6" name="文本框 44">
              <a:extLst>
                <a:ext uri="{FF2B5EF4-FFF2-40B4-BE49-F238E27FC236}">
                  <a16:creationId xmlns:a16="http://schemas.microsoft.com/office/drawing/2014/main" id="{613BEE2F-2A51-4B47-8E05-A0CD96E47853}"/>
                </a:ext>
              </a:extLst>
            </p:cNvPr>
            <p:cNvSpPr txBox="1">
              <a:spLocks noChangeArrowheads="1"/>
            </p:cNvSpPr>
            <p:nvPr>
              <p:custDataLst>
                <p:tags r:id="rId1"/>
              </p:custDataLst>
            </p:nvPr>
          </p:nvSpPr>
          <p:spPr bwMode="auto">
            <a:xfrm>
              <a:off x="4422539" y="3919039"/>
              <a:ext cx="3413674" cy="378619"/>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sz="1800" b="1" dirty="0" err="1">
                  <a:latin typeface="UVN Bach Dang Nang" panose="02070803090706020303" pitchFamily="18" charset="0"/>
                  <a:cs typeface="Times New Roman" pitchFamily="18" charset="0"/>
                </a:rPr>
                <a:t>Chèo</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Dụng</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cụ</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để</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bơi</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thuyền</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làm</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bằng</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thanh</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gỗ</a:t>
              </a:r>
              <a:r>
                <a:rPr lang="en-US" sz="1800" b="1" dirty="0">
                  <a:latin typeface="UVN Bach Dang Nang" panose="02070803090706020303" pitchFamily="18" charset="0"/>
                  <a:cs typeface="Times New Roman" pitchFamily="18" charset="0"/>
                </a:rPr>
                <a:t> </a:t>
              </a:r>
              <a:r>
                <a:rPr lang="en-US" sz="1800" b="1" dirty="0" err="1">
                  <a:latin typeface="UVN Bach Dang Nang" panose="02070803090706020303" pitchFamily="18" charset="0"/>
                  <a:cs typeface="Times New Roman" pitchFamily="18" charset="0"/>
                </a:rPr>
                <a:t>dài</a:t>
              </a:r>
              <a:endParaRPr lang="en-US" sz="1800" b="1" dirty="0">
                <a:latin typeface="UVN Bach Dang Nang" panose="02070803090706020303" pitchFamily="18" charset="0"/>
                <a:cs typeface="Times New Roman" pitchFamily="18" charset="0"/>
              </a:endParaRPr>
            </a:p>
          </p:txBody>
        </p:sp>
        <p:grpSp>
          <p:nvGrpSpPr>
            <p:cNvPr id="7" name="组合 17">
              <a:extLst>
                <a:ext uri="{FF2B5EF4-FFF2-40B4-BE49-F238E27FC236}">
                  <a16:creationId xmlns:a16="http://schemas.microsoft.com/office/drawing/2014/main" id="{46D1F6F4-A78D-4FE8-ACCC-A793E4DA5CD8}"/>
                </a:ext>
              </a:extLst>
            </p:cNvPr>
            <p:cNvGrpSpPr/>
            <p:nvPr/>
          </p:nvGrpSpPr>
          <p:grpSpPr>
            <a:xfrm>
              <a:off x="3820786" y="3919039"/>
              <a:ext cx="644275" cy="378619"/>
              <a:chOff x="2907904" y="1569244"/>
              <a:chExt cx="644275" cy="378619"/>
            </a:xfrm>
          </p:grpSpPr>
          <p:sp>
            <p:nvSpPr>
              <p:cNvPr id="8" name="KSO_Shape">
                <a:extLst>
                  <a:ext uri="{FF2B5EF4-FFF2-40B4-BE49-F238E27FC236}">
                    <a16:creationId xmlns:a16="http://schemas.microsoft.com/office/drawing/2014/main" id="{81D9174B-E69B-4935-B255-CA3F248F0680}"/>
                  </a:ext>
                </a:extLst>
              </p:cNvPr>
              <p:cNvSpPr/>
              <p:nvPr>
                <p:custDataLst>
                  <p:tags r:id="rId2"/>
                </p:custDataLst>
              </p:nvPr>
            </p:nvSpPr>
            <p:spPr>
              <a:xfrm>
                <a:off x="2907904" y="15692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013">
                  <a:solidFill>
                    <a:srgbClr val="FFFFFF"/>
                  </a:solidFill>
                  <a:latin typeface="黑体" panose="02010609060101010101" pitchFamily="49" charset="-122"/>
                  <a:ea typeface="黑体" panose="02010609060101010101" pitchFamily="49" charset="-122"/>
                </a:endParaRPr>
              </a:p>
            </p:txBody>
          </p:sp>
          <p:sp>
            <p:nvSpPr>
              <p:cNvPr id="9" name="KSO_Shape">
                <a:extLst>
                  <a:ext uri="{FF2B5EF4-FFF2-40B4-BE49-F238E27FC236}">
                    <a16:creationId xmlns:a16="http://schemas.microsoft.com/office/drawing/2014/main" id="{D7AEE5BA-4BEC-4CC6-93B7-90F7CB4E3AB4}"/>
                  </a:ext>
                </a:extLst>
              </p:cNvPr>
              <p:cNvSpPr/>
              <p:nvPr>
                <p:custDataLst>
                  <p:tags r:id="rId3"/>
                </p:custDataLst>
              </p:nvPr>
            </p:nvSpPr>
            <p:spPr>
              <a:xfrm rot="922652">
                <a:off x="3137175" y="1569434"/>
                <a:ext cx="415004"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algn="ctr">
                  <a:defRPr/>
                </a:pPr>
                <a:r>
                  <a:rPr lang="en-US" altLang="zh-CN" sz="1200" b="1" dirty="0">
                    <a:solidFill>
                      <a:srgbClr val="FFFFFF"/>
                    </a:solidFill>
                    <a:latin typeface="华文中宋" panose="02010600040101010101" pitchFamily="2" charset="-122"/>
                    <a:ea typeface="华文中宋" panose="02010600040101010101" pitchFamily="2" charset="-122"/>
                  </a:rPr>
                  <a:t>06</a:t>
                </a:r>
                <a:endParaRPr lang="zh-CN" altLang="en-US" sz="1200" b="1" dirty="0">
                  <a:solidFill>
                    <a:srgbClr val="FFFFFF"/>
                  </a:solidFill>
                  <a:latin typeface="华文中宋" panose="02010600040101010101" pitchFamily="2" charset="-122"/>
                  <a:ea typeface="华文中宋" panose="02010600040101010101" pitchFamily="2" charset="-122"/>
                </a:endParaRPr>
              </a:p>
            </p:txBody>
          </p:sp>
        </p:grpSp>
      </p:grpSp>
      <p:pic>
        <p:nvPicPr>
          <p:cNvPr id="11" name="Picture 8" descr="Kết quả hình ảnh cho cái chèo">
            <a:extLst>
              <a:ext uri="{FF2B5EF4-FFF2-40B4-BE49-F238E27FC236}">
                <a16:creationId xmlns:a16="http://schemas.microsoft.com/office/drawing/2014/main" id="{B4D471A6-B6CC-4DCA-882D-3E71E5250C1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0753" y="1353560"/>
            <a:ext cx="3492215" cy="195546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Picture 14" descr="A picture containing logo&#10;&#10;Description automatically generated">
            <a:extLst>
              <a:ext uri="{FF2B5EF4-FFF2-40B4-BE49-F238E27FC236}">
                <a16:creationId xmlns:a16="http://schemas.microsoft.com/office/drawing/2014/main" id="{52849DB4-3B1F-4748-B629-D595ACACDA93}"/>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2889" r="97222">
                        <a14:foregroundMark x1="94889" y1="46778" x2="94889" y2="46778"/>
                        <a14:foregroundMark x1="94556" y1="45000" x2="94556" y2="45000"/>
                        <a14:foregroundMark x1="97444" y1="44000" x2="97444" y2="44000"/>
                        <a14:foregroundMark x1="8556" y1="59333" x2="8556" y2="59333"/>
                        <a14:foregroundMark x1="2889" y1="62111" x2="2889" y2="62111"/>
                      </a14:backgroundRemoval>
                    </a14:imgEffect>
                  </a14:imgLayer>
                </a14:imgProps>
              </a:ext>
              <a:ext uri="{28A0092B-C50C-407E-A947-70E740481C1C}">
                <a14:useLocalDpi xmlns:a14="http://schemas.microsoft.com/office/drawing/2010/main" val="0"/>
              </a:ext>
            </a:extLst>
          </a:blip>
          <a:stretch>
            <a:fillRect/>
          </a:stretch>
        </p:blipFill>
        <p:spPr>
          <a:xfrm>
            <a:off x="4474577" y="751660"/>
            <a:ext cx="4158079" cy="4158079"/>
          </a:xfrm>
          <a:prstGeom prst="rect">
            <a:avLst/>
          </a:prstGeom>
        </p:spPr>
      </p:pic>
    </p:spTree>
    <p:extLst>
      <p:ext uri="{BB962C8B-B14F-4D97-AF65-F5344CB8AC3E}">
        <p14:creationId xmlns:p14="http://schemas.microsoft.com/office/powerpoint/2010/main" val="24565755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iterate type="lt">
                                    <p:tmPct val="0"/>
                                  </p:iterate>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2" presetClass="emph" presetSubtype="0" repeatCount="indefinite" fill="hold" nodeType="clickEffect">
                                  <p:stCondLst>
                                    <p:cond delay="0"/>
                                  </p:stCondLst>
                                  <p:childTnLst>
                                    <p:animRot by="120000">
                                      <p:cBhvr>
                                        <p:cTn id="14" dur="100" fill="hold">
                                          <p:stCondLst>
                                            <p:cond delay="0"/>
                                          </p:stCondLst>
                                        </p:cTn>
                                        <p:tgtEl>
                                          <p:spTgt spid="15"/>
                                        </p:tgtEl>
                                        <p:attrNameLst>
                                          <p:attrName>r</p:attrName>
                                        </p:attrNameLst>
                                      </p:cBhvr>
                                    </p:animRot>
                                    <p:animRot by="-240000">
                                      <p:cBhvr>
                                        <p:cTn id="15" dur="200" fill="hold">
                                          <p:stCondLst>
                                            <p:cond delay="200"/>
                                          </p:stCondLst>
                                        </p:cTn>
                                        <p:tgtEl>
                                          <p:spTgt spid="15"/>
                                        </p:tgtEl>
                                        <p:attrNameLst>
                                          <p:attrName>r</p:attrName>
                                        </p:attrNameLst>
                                      </p:cBhvr>
                                    </p:animRot>
                                    <p:animRot by="240000">
                                      <p:cBhvr>
                                        <p:cTn id="16" dur="200" fill="hold">
                                          <p:stCondLst>
                                            <p:cond delay="400"/>
                                          </p:stCondLst>
                                        </p:cTn>
                                        <p:tgtEl>
                                          <p:spTgt spid="15"/>
                                        </p:tgtEl>
                                        <p:attrNameLst>
                                          <p:attrName>r</p:attrName>
                                        </p:attrNameLst>
                                      </p:cBhvr>
                                    </p:animRot>
                                    <p:animRot by="-240000">
                                      <p:cBhvr>
                                        <p:cTn id="17" dur="200" fill="hold">
                                          <p:stCondLst>
                                            <p:cond delay="600"/>
                                          </p:stCondLst>
                                        </p:cTn>
                                        <p:tgtEl>
                                          <p:spTgt spid="15"/>
                                        </p:tgtEl>
                                        <p:attrNameLst>
                                          <p:attrName>r</p:attrName>
                                        </p:attrNameLst>
                                      </p:cBhvr>
                                    </p:animRot>
                                    <p:animRot by="120000">
                                      <p:cBhvr>
                                        <p:cTn id="18" dur="200" fill="hold">
                                          <p:stCondLst>
                                            <p:cond delay="800"/>
                                          </p:stCondLst>
                                        </p:cTn>
                                        <p:tgtEl>
                                          <p:spTgt spid="15"/>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randombar(horizontal)">
                                      <p:cBhvr>
                                        <p:cTn id="23" dur="500"/>
                                        <p:tgtEl>
                                          <p:spTgt spid="5"/>
                                        </p:tgtEl>
                                      </p:cBhvr>
                                    </p:animEffect>
                                  </p:childTnLst>
                                </p:cTn>
                              </p:par>
                            </p:childTnLst>
                          </p:cTn>
                        </p:par>
                        <p:par>
                          <p:cTn id="24" fill="hold">
                            <p:stCondLst>
                              <p:cond delay="500"/>
                            </p:stCondLst>
                            <p:childTnLst>
                              <p:par>
                                <p:cTn id="25" presetID="31" presetClass="entr" presetSubtype="0" fill="hold" nodeType="afterEffect">
                                  <p:stCondLst>
                                    <p:cond delay="1000"/>
                                  </p:stCondLst>
                                  <p:childTnLst>
                                    <p:set>
                                      <p:cBhvr>
                                        <p:cTn id="26" dur="1" fill="hold">
                                          <p:stCondLst>
                                            <p:cond delay="0"/>
                                          </p:stCondLst>
                                        </p:cTn>
                                        <p:tgtEl>
                                          <p:spTgt spid="11"/>
                                        </p:tgtEl>
                                        <p:attrNameLst>
                                          <p:attrName>style.visibility</p:attrName>
                                        </p:attrNameLst>
                                      </p:cBhvr>
                                      <p:to>
                                        <p:strVal val="visible"/>
                                      </p:to>
                                    </p:set>
                                    <p:anim calcmode="lin" valueType="num">
                                      <p:cBhvr>
                                        <p:cTn id="27" dur="3000" fill="hold"/>
                                        <p:tgtEl>
                                          <p:spTgt spid="11"/>
                                        </p:tgtEl>
                                        <p:attrNameLst>
                                          <p:attrName>ppt_w</p:attrName>
                                        </p:attrNameLst>
                                      </p:cBhvr>
                                      <p:tavLst>
                                        <p:tav tm="0">
                                          <p:val>
                                            <p:fltVal val="0"/>
                                          </p:val>
                                        </p:tav>
                                        <p:tav tm="100000">
                                          <p:val>
                                            <p:strVal val="#ppt_w"/>
                                          </p:val>
                                        </p:tav>
                                      </p:tavLst>
                                    </p:anim>
                                    <p:anim calcmode="lin" valueType="num">
                                      <p:cBhvr>
                                        <p:cTn id="28" dur="3000" fill="hold"/>
                                        <p:tgtEl>
                                          <p:spTgt spid="11"/>
                                        </p:tgtEl>
                                        <p:attrNameLst>
                                          <p:attrName>ppt_h</p:attrName>
                                        </p:attrNameLst>
                                      </p:cBhvr>
                                      <p:tavLst>
                                        <p:tav tm="0">
                                          <p:val>
                                            <p:fltVal val="0"/>
                                          </p:val>
                                        </p:tav>
                                        <p:tav tm="100000">
                                          <p:val>
                                            <p:strVal val="#ppt_h"/>
                                          </p:val>
                                        </p:tav>
                                      </p:tavLst>
                                    </p:anim>
                                    <p:anim calcmode="lin" valueType="num">
                                      <p:cBhvr>
                                        <p:cTn id="29" dur="3000" fill="hold"/>
                                        <p:tgtEl>
                                          <p:spTgt spid="11"/>
                                        </p:tgtEl>
                                        <p:attrNameLst>
                                          <p:attrName>style.rotation</p:attrName>
                                        </p:attrNameLst>
                                      </p:cBhvr>
                                      <p:tavLst>
                                        <p:tav tm="0">
                                          <p:val>
                                            <p:fltVal val="90"/>
                                          </p:val>
                                        </p:tav>
                                        <p:tav tm="100000">
                                          <p:val>
                                            <p:fltVal val="0"/>
                                          </p:val>
                                        </p:tav>
                                      </p:tavLst>
                                    </p:anim>
                                    <p:animEffect transition="in" filter="fade">
                                      <p:cBhvr>
                                        <p:cTn id="30" dur="3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图片 10">
            <a:extLst>
              <a:ext uri="{FF2B5EF4-FFF2-40B4-BE49-F238E27FC236}">
                <a16:creationId xmlns:a16="http://schemas.microsoft.com/office/drawing/2014/main" id="{799B998E-255C-41C8-85BC-BB0D287757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0" y="-175491"/>
            <a:ext cx="9144000" cy="5318991"/>
          </a:xfrm>
          <a:prstGeom prst="rect">
            <a:avLst/>
          </a:prstGeom>
        </p:spPr>
      </p:pic>
      <p:sp>
        <p:nvSpPr>
          <p:cNvPr id="22" name="文本框 2">
            <a:extLst>
              <a:ext uri="{FF2B5EF4-FFF2-40B4-BE49-F238E27FC236}">
                <a16:creationId xmlns:a16="http://schemas.microsoft.com/office/drawing/2014/main" id="{566112EE-2BCF-49C4-92B7-19FC2427764D}"/>
              </a:ext>
            </a:extLst>
          </p:cNvPr>
          <p:cNvSpPr txBox="1"/>
          <p:nvPr/>
        </p:nvSpPr>
        <p:spPr>
          <a:xfrm rot="21012090">
            <a:off x="166254" y="202551"/>
            <a:ext cx="1941805" cy="698063"/>
          </a:xfrm>
          <a:prstGeom prst="round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3500" b="0" i="0" u="none" strike="noStrike" kern="1200" cap="none" spc="-150" normalizeH="0" baseline="0" noProof="0" dirty="0" err="1">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rPr>
              <a:t>Gi</a:t>
            </a:r>
            <a:r>
              <a:rPr kumimoji="0" lang="en-US" altLang="zh-CN" sz="3500" b="0" i="0" u="none" strike="noStrike" kern="1200" cap="none" spc="-150" normalizeH="0" noProof="0" dirty="0" err="1">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rPr>
              <a:t>ải</a:t>
            </a:r>
            <a:r>
              <a:rPr kumimoji="0" lang="en-US" altLang="zh-CN" sz="3500" b="0" i="0" u="none" strike="noStrike" kern="1200" cap="none" spc="-150" normalizeH="0" noProof="0" dirty="0">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rPr>
              <a:t> </a:t>
            </a:r>
            <a:r>
              <a:rPr kumimoji="0" lang="en-US" altLang="zh-CN" sz="3500" b="0" i="0" u="none" strike="noStrike" kern="1200" cap="none" spc="-150" normalizeH="0" noProof="0" dirty="0" err="1">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rPr>
              <a:t>nghĩa</a:t>
            </a:r>
            <a:endParaRPr kumimoji="0" lang="zh-CN" altLang="en-US" sz="3500" b="0" i="0" u="none" strike="noStrike" kern="1200" cap="none" spc="-150" normalizeH="0" baseline="0" noProof="0" dirty="0">
              <a:ln>
                <a:noFill/>
              </a:ln>
              <a:solidFill>
                <a:srgbClr val="E45580"/>
              </a:solidFill>
              <a:effectLst>
                <a:glow rad="139700">
                  <a:srgbClr val="FF537C">
                    <a:satMod val="175000"/>
                    <a:alpha val="40000"/>
                  </a:srgbClr>
                </a:glow>
              </a:effectLst>
              <a:uLnTx/>
              <a:uFillTx/>
              <a:latin typeface="UTM Gradoo" panose="02040603050506020204" pitchFamily="18" charset="0"/>
              <a:ea typeface="等线 Light" panose="02010600030101010101" pitchFamily="2" charset="-122"/>
              <a:cs typeface="+mn-cs"/>
            </a:endParaRPr>
          </a:p>
        </p:txBody>
      </p:sp>
      <p:grpSp>
        <p:nvGrpSpPr>
          <p:cNvPr id="3" name="Group 2">
            <a:extLst>
              <a:ext uri="{FF2B5EF4-FFF2-40B4-BE49-F238E27FC236}">
                <a16:creationId xmlns:a16="http://schemas.microsoft.com/office/drawing/2014/main" id="{44CBA945-16D0-47BB-9403-A5B165408A37}"/>
              </a:ext>
            </a:extLst>
          </p:cNvPr>
          <p:cNvGrpSpPr/>
          <p:nvPr/>
        </p:nvGrpSpPr>
        <p:grpSpPr>
          <a:xfrm>
            <a:off x="2329668" y="119324"/>
            <a:ext cx="6188363" cy="1131596"/>
            <a:chOff x="2080045" y="858132"/>
            <a:chExt cx="4676629" cy="657638"/>
          </a:xfrm>
        </p:grpSpPr>
        <p:sp>
          <p:nvSpPr>
            <p:cNvPr id="14" name="文本框 44"/>
            <p:cNvSpPr txBox="1">
              <a:spLocks noChangeArrowheads="1"/>
            </p:cNvSpPr>
            <p:nvPr>
              <p:custDataLst>
                <p:tags r:id="rId2"/>
              </p:custDataLst>
            </p:nvPr>
          </p:nvSpPr>
          <p:spPr bwMode="auto">
            <a:xfrm>
              <a:off x="2522979" y="993086"/>
              <a:ext cx="4233695" cy="522684"/>
            </a:xfrm>
            <a:prstGeom prst="roundRect">
              <a:avLst/>
            </a:prstGeom>
            <a:solidFill>
              <a:schemeClr val="accent4">
                <a:lumMod val="20000"/>
                <a:lumOff val="80000"/>
              </a:schemeClr>
            </a:solidFill>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Có</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công</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mài</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sắt</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có</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ngày</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nên</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 </a:t>
              </a:r>
              <a:r>
                <a:rPr kumimoji="0" lang="en-US" sz="2500" b="1" i="0" u="none" strike="noStrike" kern="1200" cap="none" spc="0" normalizeH="0" baseline="0" noProof="0" dirty="0" err="1">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kim</a:t>
              </a:r>
              <a:r>
                <a:rPr kumimoji="0" lang="en-US" sz="2500" b="1" i="0" u="none" strike="noStrike" kern="1200" cap="none" spc="0" normalizeH="0" baseline="0" noProof="0" dirty="0">
                  <a:ln>
                    <a:noFill/>
                  </a:ln>
                  <a:solidFill>
                    <a:prstClr val="black"/>
                  </a:solidFill>
                  <a:effectLst/>
                  <a:uLnTx/>
                  <a:uFillTx/>
                  <a:latin typeface="UVN Bach Dang Nang" panose="02070803090706020303" pitchFamily="18" charset="0"/>
                  <a:ea typeface="宋体" panose="02010600030101010101" pitchFamily="2" charset="-122"/>
                  <a:cs typeface="Times New Roman" pitchFamily="18" charset="0"/>
                </a:rPr>
                <a:t>.</a:t>
              </a:r>
            </a:p>
          </p:txBody>
        </p:sp>
        <p:grpSp>
          <p:nvGrpSpPr>
            <p:cNvPr id="18" name="组合 17"/>
            <p:cNvGrpSpPr/>
            <p:nvPr/>
          </p:nvGrpSpPr>
          <p:grpSpPr>
            <a:xfrm>
              <a:off x="2080045" y="858132"/>
              <a:ext cx="646338" cy="390174"/>
              <a:chOff x="2907904" y="1557689"/>
              <a:chExt cx="646338" cy="390174"/>
            </a:xfrm>
          </p:grpSpPr>
          <p:sp>
            <p:nvSpPr>
              <p:cNvPr id="6" name="KSO_Shape"/>
              <p:cNvSpPr/>
              <p:nvPr>
                <p:custDataLst>
                  <p:tags r:id="rId3"/>
                </p:custDataLst>
              </p:nvPr>
            </p:nvSpPr>
            <p:spPr>
              <a:xfrm>
                <a:off x="2907904" y="1569244"/>
                <a:ext cx="415528" cy="378619"/>
              </a:xfrm>
              <a:prstGeom prst="heart">
                <a:avLst/>
              </a:prstGeom>
              <a:noFill/>
              <a:ln w="25400">
                <a:solidFill>
                  <a:srgbClr val="FFB7C8"/>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25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7" name="KSO_Shape"/>
              <p:cNvSpPr/>
              <p:nvPr>
                <p:custDataLst>
                  <p:tags r:id="rId4"/>
                </p:custDataLst>
              </p:nvPr>
            </p:nvSpPr>
            <p:spPr>
              <a:xfrm rot="922652">
                <a:off x="3024052" y="1557689"/>
                <a:ext cx="530190" cy="378042"/>
              </a:xfrm>
              <a:prstGeom prst="heart">
                <a:avLst/>
              </a:prstGeom>
              <a:solidFill>
                <a:srgbClr val="FF537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scene3d>
                  <a:camera prst="orthographicFront"/>
                  <a:lightRig rig="threePt" dir="t"/>
                </a:scene3d>
                <a:sp3d contourW="12700">
                  <a:contourClr>
                    <a:srgbClr val="FFFFFF"/>
                  </a:contourClr>
                </a:sp3d>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2500" b="1" i="0" u="none" strike="noStrike" kern="1200" cap="none" spc="0" normalizeH="0" baseline="0" noProof="0" dirty="0">
                    <a:ln>
                      <a:noFill/>
                    </a:ln>
                    <a:solidFill>
                      <a:srgbClr val="FFFFFF"/>
                    </a:solidFill>
                    <a:effectLst/>
                    <a:uLnTx/>
                    <a:uFillTx/>
                    <a:latin typeface="华文中宋" panose="02010600040101010101" pitchFamily="2" charset="-122"/>
                    <a:ea typeface="华文中宋" panose="02010600040101010101" pitchFamily="2" charset="-122"/>
                    <a:cs typeface="+mn-cs"/>
                  </a:rPr>
                  <a:t>01</a:t>
                </a:r>
                <a:endParaRPr kumimoji="0" lang="zh-CN" altLang="en-US" sz="2500" b="1" i="0" u="none" strike="noStrike" kern="1200" cap="none" spc="0" normalizeH="0" baseline="0" noProof="0" dirty="0">
                  <a:ln>
                    <a:noFill/>
                  </a:ln>
                  <a:solidFill>
                    <a:srgbClr val="FFFFFF"/>
                  </a:solidFill>
                  <a:effectLst/>
                  <a:uLnTx/>
                  <a:uFillTx/>
                  <a:latin typeface="华文中宋" panose="02010600040101010101" pitchFamily="2" charset="-122"/>
                  <a:ea typeface="华文中宋" panose="02010600040101010101" pitchFamily="2" charset="-122"/>
                  <a:cs typeface="+mn-cs"/>
                </a:endParaRPr>
              </a:p>
            </p:txBody>
          </p:sp>
        </p:grpSp>
      </p:grpSp>
      <p:sp>
        <p:nvSpPr>
          <p:cNvPr id="54" name="文本框 44">
            <a:extLst>
              <a:ext uri="{FF2B5EF4-FFF2-40B4-BE49-F238E27FC236}">
                <a16:creationId xmlns:a16="http://schemas.microsoft.com/office/drawing/2014/main" id="{D788A58A-2CB6-439D-BA16-153C49B78210}"/>
              </a:ext>
            </a:extLst>
          </p:cNvPr>
          <p:cNvSpPr txBox="1">
            <a:spLocks noChangeArrowheads="1"/>
          </p:cNvSpPr>
          <p:nvPr>
            <p:custDataLst>
              <p:tags r:id="rId1"/>
            </p:custDataLst>
          </p:nvPr>
        </p:nvSpPr>
        <p:spPr bwMode="auto">
          <a:xfrm>
            <a:off x="249382" y="1633660"/>
            <a:ext cx="4442692" cy="3030704"/>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just"/>
            <a:r>
              <a:rPr lang="en-US" sz="2400" b="1" i="0" dirty="0">
                <a:solidFill>
                  <a:schemeClr val="accent3">
                    <a:lumMod val="75000"/>
                  </a:schemeClr>
                </a:solidFill>
                <a:effectLst/>
                <a:latin typeface="#9Slide05 Rukola" panose="02000506050000020003" pitchFamily="2" charset="0"/>
              </a:rPr>
              <a:t>“</a:t>
            </a:r>
            <a:r>
              <a:rPr lang="vi-VN" sz="2400" b="1" i="0" dirty="0">
                <a:solidFill>
                  <a:schemeClr val="accent3">
                    <a:lumMod val="75000"/>
                  </a:schemeClr>
                </a:solidFill>
                <a:effectLst/>
                <a:latin typeface="#9Slide05 Rukola" panose="02000506050000020003" pitchFamily="2" charset="0"/>
              </a:rPr>
              <a:t>Có công mài sắt</a:t>
            </a:r>
            <a:r>
              <a:rPr lang="vi-VN" sz="2400" b="0" i="0" dirty="0">
                <a:solidFill>
                  <a:schemeClr val="accent3">
                    <a:lumMod val="75000"/>
                  </a:schemeClr>
                </a:solidFill>
                <a:effectLst/>
                <a:latin typeface="#9Slide05 Rukola" panose="02000506050000020003" pitchFamily="2" charset="0"/>
              </a:rPr>
              <a:t>, </a:t>
            </a:r>
            <a:r>
              <a:rPr lang="vi-VN" sz="2400" b="1" i="0" dirty="0">
                <a:solidFill>
                  <a:schemeClr val="accent3">
                    <a:lumMod val="75000"/>
                  </a:schemeClr>
                </a:solidFill>
                <a:effectLst/>
                <a:latin typeface="#9Slide05 Rukola" panose="02000506050000020003" pitchFamily="2" charset="0"/>
              </a:rPr>
              <a:t>có ngày nên kim</a:t>
            </a:r>
            <a:r>
              <a:rPr lang="vi-VN" sz="2400" b="0" i="0" dirty="0">
                <a:solidFill>
                  <a:schemeClr val="accent3">
                    <a:lumMod val="75000"/>
                  </a:schemeClr>
                </a:solidFill>
                <a:effectLst/>
                <a:latin typeface="#9Slide05 Rukola" panose="02000506050000020003" pitchFamily="2" charset="0"/>
              </a:rPr>
              <a:t>” </a:t>
            </a:r>
            <a:r>
              <a:rPr lang="vi-VN" sz="2400" i="0" dirty="0">
                <a:solidFill>
                  <a:srgbClr val="202124"/>
                </a:solidFill>
                <a:effectLst/>
                <a:latin typeface="#9Slide05 Rukola" panose="02000506050000020003" pitchFamily="2" charset="0"/>
              </a:rPr>
              <a:t>mang ý nghĩa răn dạy, giáo dục chúng ta cần phải nỗ lực, kiên trì và cố gắng không ngừng để đạt được ước mơ đó</a:t>
            </a:r>
            <a:r>
              <a:rPr lang="en-US" sz="2400" i="0" dirty="0">
                <a:solidFill>
                  <a:srgbClr val="202124"/>
                </a:solidFill>
                <a:effectLst/>
                <a:latin typeface="#9Slide05 Rukola" panose="02000506050000020003" pitchFamily="2" charset="0"/>
              </a:rPr>
              <a:t>.</a:t>
            </a:r>
            <a:r>
              <a:rPr lang="vi-VN" sz="2400" i="0" dirty="0">
                <a:solidFill>
                  <a:srgbClr val="202124"/>
                </a:solidFill>
                <a:effectLst/>
                <a:latin typeface="#9Slide05 Rukola" panose="02000506050000020003" pitchFamily="2" charset="0"/>
              </a:rPr>
              <a:t> Khi chúng ta muốn mài một cây sắt to thành một cái kim thì rất khó khăn, nhưng không phải không thể. Sự kiên trì, cố gắng sẽ giúp bạn làm được điều đó</a:t>
            </a:r>
            <a:endParaRPr lang="en-US" sz="1800" dirty="0">
              <a:latin typeface="#9Slide05 Rukola" panose="02000506050000020003" pitchFamily="2" charset="0"/>
              <a:cs typeface="Times New Roman" pitchFamily="18" charset="0"/>
            </a:endParaRPr>
          </a:p>
        </p:txBody>
      </p:sp>
      <p:pic>
        <p:nvPicPr>
          <p:cNvPr id="5" name="Picture 4" descr="Calendar&#10;&#10;Description automatically generated with low confidence">
            <a:extLst>
              <a:ext uri="{FF2B5EF4-FFF2-40B4-BE49-F238E27FC236}">
                <a16:creationId xmlns:a16="http://schemas.microsoft.com/office/drawing/2014/main" id="{248D9013-937F-4C39-AC4C-21D0D2C73057}"/>
              </a:ext>
            </a:extLst>
          </p:cNvPr>
          <p:cNvPicPr>
            <a:picLocks noChangeAspect="1"/>
          </p:cNvPicPr>
          <p:nvPr/>
        </p:nvPicPr>
        <p:blipFill rotWithShape="1">
          <a:blip r:embed="rId8">
            <a:extLst>
              <a:ext uri="{BEBA8EAE-BF5A-486C-A8C5-ECC9F3942E4B}">
                <a14:imgProps xmlns:a14="http://schemas.microsoft.com/office/drawing/2010/main">
                  <a14:imgLayer r:embed="rId9">
                    <a14:imgEffect>
                      <a14:colorTemperature colorTemp="11200"/>
                    </a14:imgEffect>
                  </a14:imgLayer>
                </a14:imgProps>
              </a:ext>
              <a:ext uri="{28A0092B-C50C-407E-A947-70E740481C1C}">
                <a14:useLocalDpi xmlns:a14="http://schemas.microsoft.com/office/drawing/2010/main" val="0"/>
              </a:ext>
            </a:extLst>
          </a:blip>
          <a:srcRect l="1" r="-419"/>
          <a:stretch/>
        </p:blipFill>
        <p:spPr>
          <a:xfrm>
            <a:off x="4820795" y="1398826"/>
            <a:ext cx="4073823" cy="32655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9904780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22"/>
                                        </p:tgtEl>
                                        <p:attrNameLst>
                                          <p:attrName>style.visibility</p:attrName>
                                        </p:attrNameLst>
                                      </p:cBhvr>
                                      <p:to>
                                        <p:strVal val="visible"/>
                                      </p:to>
                                    </p:set>
                                    <p:anim by="(-#ppt_w*2)" calcmode="lin" valueType="num">
                                      <p:cBhvr rctx="PPT">
                                        <p:cTn id="7" dur="500" autoRev="1" fill="hold">
                                          <p:stCondLst>
                                            <p:cond delay="0"/>
                                          </p:stCondLst>
                                        </p:cTn>
                                        <p:tgtEl>
                                          <p:spTgt spid="22"/>
                                        </p:tgtEl>
                                        <p:attrNameLst>
                                          <p:attrName>ppt_w</p:attrName>
                                        </p:attrNameLst>
                                      </p:cBhvr>
                                    </p:anim>
                                    <p:anim by="(#ppt_w*0.50)" calcmode="lin" valueType="num">
                                      <p:cBhvr>
                                        <p:cTn id="8" dur="500" decel="50000" autoRev="1" fill="hold">
                                          <p:stCondLst>
                                            <p:cond delay="0"/>
                                          </p:stCondLst>
                                        </p:cTn>
                                        <p:tgtEl>
                                          <p:spTgt spid="22"/>
                                        </p:tgtEl>
                                        <p:attrNameLst>
                                          <p:attrName>ppt_x</p:attrName>
                                        </p:attrNameLst>
                                      </p:cBhvr>
                                    </p:anim>
                                    <p:anim from="(-#ppt_h/2)" to="(#ppt_y)" calcmode="lin" valueType="num">
                                      <p:cBhvr>
                                        <p:cTn id="9" dur="1000" fill="hold">
                                          <p:stCondLst>
                                            <p:cond delay="0"/>
                                          </p:stCondLst>
                                        </p:cTn>
                                        <p:tgtEl>
                                          <p:spTgt spid="22"/>
                                        </p:tgtEl>
                                        <p:attrNameLst>
                                          <p:attrName>ppt_y</p:attrName>
                                        </p:attrNameLst>
                                      </p:cBhvr>
                                    </p:anim>
                                    <p:animRot by="21600000">
                                      <p:cBhvr>
                                        <p:cTn id="10" dur="1000" fill="hold">
                                          <p:stCondLst>
                                            <p:cond delay="0"/>
                                          </p:stCondLst>
                                        </p:cTn>
                                        <p:tgtEl>
                                          <p:spTgt spid="22"/>
                                        </p:tgtEl>
                                        <p:attrNameLst>
                                          <p:attrName>r</p:attrName>
                                        </p:attrNameLst>
                                      </p:cBhvr>
                                    </p:animRot>
                                  </p:childTnLst>
                                </p:cTn>
                              </p:par>
                            </p:childTnLst>
                          </p:cTn>
                        </p:par>
                        <p:par>
                          <p:cTn id="11" fill="hold">
                            <p:stCondLst>
                              <p:cond delay="1800"/>
                            </p:stCondLst>
                            <p:childTnLst>
                              <p:par>
                                <p:cTn id="12" presetID="32" presetClass="emph" presetSubtype="0" fill="hold" grpId="1" nodeType="afterEffect">
                                  <p:stCondLst>
                                    <p:cond delay="0"/>
                                  </p:stCondLst>
                                  <p:iterate type="lt">
                                    <p:tmPct val="0"/>
                                  </p:iterate>
                                  <p:childTnLst>
                                    <p:animRot by="120000">
                                      <p:cBhvr>
                                        <p:cTn id="13" dur="100" fill="hold">
                                          <p:stCondLst>
                                            <p:cond delay="0"/>
                                          </p:stCondLst>
                                        </p:cTn>
                                        <p:tgtEl>
                                          <p:spTgt spid="22"/>
                                        </p:tgtEl>
                                        <p:attrNameLst>
                                          <p:attrName>r</p:attrName>
                                        </p:attrNameLst>
                                      </p:cBhvr>
                                    </p:animRot>
                                    <p:animRot by="-240000">
                                      <p:cBhvr>
                                        <p:cTn id="14" dur="200" fill="hold">
                                          <p:stCondLst>
                                            <p:cond delay="200"/>
                                          </p:stCondLst>
                                        </p:cTn>
                                        <p:tgtEl>
                                          <p:spTgt spid="22"/>
                                        </p:tgtEl>
                                        <p:attrNameLst>
                                          <p:attrName>r</p:attrName>
                                        </p:attrNameLst>
                                      </p:cBhvr>
                                    </p:animRot>
                                    <p:animRot by="240000">
                                      <p:cBhvr>
                                        <p:cTn id="15" dur="200" fill="hold">
                                          <p:stCondLst>
                                            <p:cond delay="400"/>
                                          </p:stCondLst>
                                        </p:cTn>
                                        <p:tgtEl>
                                          <p:spTgt spid="22"/>
                                        </p:tgtEl>
                                        <p:attrNameLst>
                                          <p:attrName>r</p:attrName>
                                        </p:attrNameLst>
                                      </p:cBhvr>
                                    </p:animRot>
                                    <p:animRot by="-240000">
                                      <p:cBhvr>
                                        <p:cTn id="16" dur="200" fill="hold">
                                          <p:stCondLst>
                                            <p:cond delay="600"/>
                                          </p:stCondLst>
                                        </p:cTn>
                                        <p:tgtEl>
                                          <p:spTgt spid="22"/>
                                        </p:tgtEl>
                                        <p:attrNameLst>
                                          <p:attrName>r</p:attrName>
                                        </p:attrNameLst>
                                      </p:cBhvr>
                                    </p:animRot>
                                    <p:animRot by="120000">
                                      <p:cBhvr>
                                        <p:cTn id="17" dur="200" fill="hold">
                                          <p:stCondLst>
                                            <p:cond delay="800"/>
                                          </p:stCondLst>
                                        </p:cTn>
                                        <p:tgtEl>
                                          <p:spTgt spid="22"/>
                                        </p:tgtEl>
                                        <p:attrNameLst>
                                          <p:attrName>r</p:attrName>
                                        </p:attrNameLst>
                                      </p:cBhvr>
                                    </p:animRot>
                                  </p:childTnLst>
                                </p:cTn>
                              </p:par>
                              <p:par>
                                <p:cTn id="18" presetID="42" presetClass="entr" presetSubtype="0" fill="hold" nodeType="withEffect">
                                  <p:stCondLst>
                                    <p:cond delay="0"/>
                                  </p:stCondLst>
                                  <p:childTnLst>
                                    <p:set>
                                      <p:cBhvr>
                                        <p:cTn id="19" dur="1" fill="hold">
                                          <p:stCondLst>
                                            <p:cond delay="0"/>
                                          </p:stCondLst>
                                        </p:cTn>
                                        <p:tgtEl>
                                          <p:spTgt spid="58"/>
                                        </p:tgtEl>
                                        <p:attrNameLst>
                                          <p:attrName>style.visibility</p:attrName>
                                        </p:attrNameLst>
                                      </p:cBhvr>
                                      <p:to>
                                        <p:strVal val="visible"/>
                                      </p:to>
                                    </p:set>
                                    <p:animEffect transition="in" filter="fade">
                                      <p:cBhvr>
                                        <p:cTn id="20" dur="1000"/>
                                        <p:tgtEl>
                                          <p:spTgt spid="58"/>
                                        </p:tgtEl>
                                      </p:cBhvr>
                                    </p:animEffect>
                                    <p:anim calcmode="lin" valueType="num">
                                      <p:cBhvr>
                                        <p:cTn id="21" dur="1000" fill="hold"/>
                                        <p:tgtEl>
                                          <p:spTgt spid="58"/>
                                        </p:tgtEl>
                                        <p:attrNameLst>
                                          <p:attrName>ppt_x</p:attrName>
                                        </p:attrNameLst>
                                      </p:cBhvr>
                                      <p:tavLst>
                                        <p:tav tm="0">
                                          <p:val>
                                            <p:strVal val="#ppt_x"/>
                                          </p:val>
                                        </p:tav>
                                        <p:tav tm="100000">
                                          <p:val>
                                            <p:strVal val="#ppt_x"/>
                                          </p:val>
                                        </p:tav>
                                      </p:tavLst>
                                    </p:anim>
                                    <p:anim calcmode="lin" valueType="num">
                                      <p:cBhvr>
                                        <p:cTn id="22"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7"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1000"/>
                                        <p:tgtEl>
                                          <p:spTgt spid="3"/>
                                        </p:tgtEl>
                                      </p:cBhvr>
                                    </p:animEffect>
                                    <p:anim calcmode="lin" valueType="num">
                                      <p:cBhvr>
                                        <p:cTn id="28" dur="1000" fill="hold"/>
                                        <p:tgtEl>
                                          <p:spTgt spid="3"/>
                                        </p:tgtEl>
                                        <p:attrNameLst>
                                          <p:attrName>ppt_x</p:attrName>
                                        </p:attrNameLst>
                                      </p:cBhvr>
                                      <p:tavLst>
                                        <p:tav tm="0">
                                          <p:val>
                                            <p:strVal val="#ppt_x"/>
                                          </p:val>
                                        </p:tav>
                                        <p:tav tm="100000">
                                          <p:val>
                                            <p:strVal val="#ppt_x"/>
                                          </p:val>
                                        </p:tav>
                                      </p:tavLst>
                                    </p:anim>
                                    <p:anim calcmode="lin" valueType="num">
                                      <p:cBhvr>
                                        <p:cTn id="29" dur="1000" fill="hold"/>
                                        <p:tgtEl>
                                          <p:spTgt spid="3"/>
                                        </p:tgtEl>
                                        <p:attrNameLst>
                                          <p:attrName>ppt_y</p:attrName>
                                        </p:attrNameLst>
                                      </p:cBhvr>
                                      <p:tavLst>
                                        <p:tav tm="0">
                                          <p:val>
                                            <p:strVal val="#ppt_y-.1"/>
                                          </p:val>
                                        </p:tav>
                                        <p:tav tm="100000">
                                          <p:val>
                                            <p:strVal val="#ppt_y"/>
                                          </p:val>
                                        </p:tav>
                                      </p:tavLst>
                                    </p:anim>
                                  </p:childTnLst>
                                </p:cTn>
                              </p:par>
                            </p:childTnLst>
                          </p:cTn>
                        </p:par>
                        <p:par>
                          <p:cTn id="30" fill="hold">
                            <p:stCondLst>
                              <p:cond delay="1000"/>
                            </p:stCondLst>
                            <p:childTnLst>
                              <p:par>
                                <p:cTn id="31" presetID="22" presetClass="entr" presetSubtype="4" fill="hold" grpId="0" nodeType="afterEffect">
                                  <p:stCondLst>
                                    <p:cond delay="0"/>
                                  </p:stCondLst>
                                  <p:childTnLst>
                                    <p:set>
                                      <p:cBhvr>
                                        <p:cTn id="32" dur="1" fill="hold">
                                          <p:stCondLst>
                                            <p:cond delay="0"/>
                                          </p:stCondLst>
                                        </p:cTn>
                                        <p:tgtEl>
                                          <p:spTgt spid="54"/>
                                        </p:tgtEl>
                                        <p:attrNameLst>
                                          <p:attrName>style.visibility</p:attrName>
                                        </p:attrNameLst>
                                      </p:cBhvr>
                                      <p:to>
                                        <p:strVal val="visible"/>
                                      </p:to>
                                    </p:set>
                                    <p:animEffect transition="in" filter="wipe(down)">
                                      <p:cBhvr>
                                        <p:cTn id="33" dur="500"/>
                                        <p:tgtEl>
                                          <p:spTgt spid="54"/>
                                        </p:tgtEl>
                                      </p:cBhvr>
                                    </p:animEffect>
                                  </p:childTnLst>
                                </p:cTn>
                              </p:par>
                            </p:childTnLst>
                          </p:cTn>
                        </p:par>
                        <p:par>
                          <p:cTn id="34" fill="hold">
                            <p:stCondLst>
                              <p:cond delay="1500"/>
                            </p:stCondLst>
                            <p:childTnLst>
                              <p:par>
                                <p:cTn id="35" presetID="10" presetClass="entr" presetSubtype="0" fill="hold" nodeType="after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5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H" val="20170522215105"/>
  <p:tag name="MH_LIBRARY" val="GRAPHIC"/>
  <p:tag name="MH_ORDER" val="Freeform 10"/>
</p:tagLst>
</file>

<file path=ppt/tags/tag10.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100.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01.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102.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03.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04.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105.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06.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07.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108.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09.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1.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10.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5"/>
</p:tagLst>
</file>

<file path=ppt/tags/tag111.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12.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13.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5"/>
</p:tagLst>
</file>

<file path=ppt/tags/tag114.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15.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16.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117.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18.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19.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5"/>
</p:tagLst>
</file>

<file path=ppt/tags/tag12.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20.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21.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22.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123.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24.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25.xml><?xml version="1.0" encoding="utf-8"?>
<p:tagLst xmlns:a="http://schemas.openxmlformats.org/drawingml/2006/main" xmlns:r="http://schemas.openxmlformats.org/officeDocument/2006/relationships" xmlns:p="http://schemas.openxmlformats.org/presentationml/2006/main">
  <p:tag name="MH" val="20170522215105"/>
  <p:tag name="MH_LIBRARY" val="GRAPHIC"/>
  <p:tag name="MH_ORDER" val="Freeform 10"/>
</p:tagLst>
</file>

<file path=ppt/tags/tag126.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5"/>
</p:tagLst>
</file>

<file path=ppt/tags/tag127.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28.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29.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13.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130.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31.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32.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5"/>
</p:tagLst>
</file>

<file path=ppt/tags/tag133.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34.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35.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5"/>
</p:tagLst>
</file>

<file path=ppt/tags/tag136.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37.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38.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139.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4.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40.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41.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142.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43.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44.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145.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46.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47.xml><?xml version="1.0" encoding="utf-8"?>
<p:tagLst xmlns:a="http://schemas.openxmlformats.org/drawingml/2006/main" xmlns:r="http://schemas.openxmlformats.org/officeDocument/2006/relationships" xmlns:p="http://schemas.openxmlformats.org/presentationml/2006/main">
  <p:tag name="MH" val="20170522215105"/>
  <p:tag name="MH_LIBRARY" val="GRAPHIC"/>
  <p:tag name="MH_ORDER" val="Freeform 10"/>
</p:tagLst>
</file>

<file path=ppt/tags/tag148.xml><?xml version="1.0" encoding="utf-8"?>
<p:tagLst xmlns:a="http://schemas.openxmlformats.org/drawingml/2006/main" xmlns:r="http://schemas.openxmlformats.org/officeDocument/2006/relationships" xmlns:p="http://schemas.openxmlformats.org/presentationml/2006/main">
  <p:tag name="MH" val="20170522215105"/>
  <p:tag name="MH_LIBRARY" val="GRAPHIC"/>
  <p:tag name="MH_ORDER" val="Freeform 10"/>
</p:tagLst>
</file>

<file path=ppt/tags/tag149.xml><?xml version="1.0" encoding="utf-8"?>
<p:tagLst xmlns:a="http://schemas.openxmlformats.org/drawingml/2006/main" xmlns:r="http://schemas.openxmlformats.org/officeDocument/2006/relationships" xmlns:p="http://schemas.openxmlformats.org/presentationml/2006/main">
  <p:tag name="MH" val="20170522215105"/>
  <p:tag name="MH_LIBRARY" val="GRAPHIC"/>
  <p:tag name="MH_ORDER" val="Freeform 10"/>
</p:tagLst>
</file>

<file path=ppt/tags/tag15.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50.xml><?xml version="1.0" encoding="utf-8"?>
<p:tagLst xmlns:a="http://schemas.openxmlformats.org/drawingml/2006/main" xmlns:r="http://schemas.openxmlformats.org/officeDocument/2006/relationships" xmlns:p="http://schemas.openxmlformats.org/presentationml/2006/main">
  <p:tag name="MH" val="20170522215105"/>
  <p:tag name="MH_LIBRARY" val="GRAPHIC"/>
  <p:tag name="MH_ORDER" val="Freeform 10"/>
</p:tagLst>
</file>

<file path=ppt/tags/tag151.xml><?xml version="1.0" encoding="utf-8"?>
<p:tagLst xmlns:a="http://schemas.openxmlformats.org/drawingml/2006/main" xmlns:r="http://schemas.openxmlformats.org/officeDocument/2006/relationships" xmlns:p="http://schemas.openxmlformats.org/presentationml/2006/main">
  <p:tag name="MH" val="20170522215105"/>
  <p:tag name="MH_LIBRARY" val="GRAPHIC"/>
  <p:tag name="MH_ORDER" val="Freeform 10"/>
</p:tagLst>
</file>

<file path=ppt/tags/tag152.xml><?xml version="1.0" encoding="utf-8"?>
<p:tagLst xmlns:a="http://schemas.openxmlformats.org/drawingml/2006/main" xmlns:r="http://schemas.openxmlformats.org/officeDocument/2006/relationships" xmlns:p="http://schemas.openxmlformats.org/presentationml/2006/main">
  <p:tag name="MH" val="20170522215105"/>
  <p:tag name="MH_LIBRARY" val="GRAPHIC"/>
  <p:tag name="MH_ORDER" val="Freeform 10"/>
</p:tagLst>
</file>

<file path=ppt/tags/tag153.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154.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55.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56.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157.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58.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59.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5"/>
</p:tagLst>
</file>

<file path=ppt/tags/tag16.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5"/>
</p:tagLst>
</file>

<file path=ppt/tags/tag160.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61.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62.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5"/>
</p:tagLst>
</file>

<file path=ppt/tags/tag163.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64.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65.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166.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67.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68.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5"/>
</p:tagLst>
</file>

<file path=ppt/tags/tag169.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7.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70.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71.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172.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73.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74.xml><?xml version="1.0" encoding="utf-8"?>
<p:tagLst xmlns:a="http://schemas.openxmlformats.org/drawingml/2006/main" xmlns:r="http://schemas.openxmlformats.org/officeDocument/2006/relationships" xmlns:p="http://schemas.openxmlformats.org/presentationml/2006/main">
  <p:tag name="MH" val="20170522215105"/>
  <p:tag name="MH_LIBRARY" val="GRAPHIC"/>
  <p:tag name="MH_ORDER" val="Freeform 10"/>
</p:tagLst>
</file>

<file path=ppt/tags/tag175.xml><?xml version="1.0" encoding="utf-8"?>
<p:tagLst xmlns:a="http://schemas.openxmlformats.org/drawingml/2006/main" xmlns:r="http://schemas.openxmlformats.org/officeDocument/2006/relationships" xmlns:p="http://schemas.openxmlformats.org/presentationml/2006/main">
  <p:tag name="MH" val="20170522215105"/>
  <p:tag name="MH_LIBRARY" val="GRAPHIC"/>
  <p:tag name="MH_ORDER" val="Freeform 10"/>
</p:tagLst>
</file>

<file path=ppt/tags/tag176.xml><?xml version="1.0" encoding="utf-8"?>
<p:tagLst xmlns:a="http://schemas.openxmlformats.org/drawingml/2006/main" xmlns:r="http://schemas.openxmlformats.org/officeDocument/2006/relationships" xmlns:p="http://schemas.openxmlformats.org/presentationml/2006/main">
  <p:tag name="MH" val="20170522215105"/>
  <p:tag name="MH_LIBRARY" val="GRAPHIC"/>
  <p:tag name="MH_ORDER" val="Freeform 10"/>
</p:tagLst>
</file>

<file path=ppt/tags/tag177.xml><?xml version="1.0" encoding="utf-8"?>
<p:tagLst xmlns:a="http://schemas.openxmlformats.org/drawingml/2006/main" xmlns:r="http://schemas.openxmlformats.org/officeDocument/2006/relationships" xmlns:p="http://schemas.openxmlformats.org/presentationml/2006/main">
  <p:tag name="MH" val="20170522215105"/>
  <p:tag name="MH_LIBRARY" val="GRAPHIC"/>
  <p:tag name="MH_ORDER" val="Freeform 10"/>
</p:tagLst>
</file>

<file path=ppt/tags/tag178.xml><?xml version="1.0" encoding="utf-8"?>
<p:tagLst xmlns:a="http://schemas.openxmlformats.org/drawingml/2006/main" xmlns:r="http://schemas.openxmlformats.org/officeDocument/2006/relationships" xmlns:p="http://schemas.openxmlformats.org/presentationml/2006/main">
  <p:tag name="MH" val="20170522215105"/>
  <p:tag name="MH_LIBRARY" val="GRAPHIC"/>
  <p:tag name="MH_ORDER" val="Freeform 10"/>
</p:tagLst>
</file>

<file path=ppt/tags/tag18.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19.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5"/>
</p:tagLst>
</file>

<file path=ppt/tags/tag2.xml><?xml version="1.0" encoding="utf-8"?>
<p:tagLst xmlns:a="http://schemas.openxmlformats.org/drawingml/2006/main" xmlns:r="http://schemas.openxmlformats.org/officeDocument/2006/relationships" xmlns:p="http://schemas.openxmlformats.org/presentationml/2006/main">
  <p:tag name="MH" val="20170522215105"/>
  <p:tag name="MH_LIBRARY" val="GRAPHIC"/>
  <p:tag name="MH_ORDER" val="文本框 11"/>
</p:tagLst>
</file>

<file path=ppt/tags/tag20.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21.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22.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23.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24.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25.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5"/>
</p:tagLst>
</file>

<file path=ppt/tags/tag26.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27.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28.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29.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3.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30.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31.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32.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33.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34.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5"/>
</p:tagLst>
</file>

<file path=ppt/tags/tag35.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36.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37.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5"/>
</p:tagLst>
</file>

<file path=ppt/tags/tag38.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39.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4.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40.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41.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42.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43.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5"/>
</p:tagLst>
</file>

<file path=ppt/tags/tag44.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45.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46.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47.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48.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49.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5.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50.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51.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52.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53.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54.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55.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56.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57.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58.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59.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6.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60.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5"/>
</p:tagLst>
</file>

<file path=ppt/tags/tag61.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62.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63.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64.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65.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66.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67.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68.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5"/>
</p:tagLst>
</file>

<file path=ppt/tags/tag69.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7.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70.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71.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72.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5"/>
</p:tagLst>
</file>

<file path=ppt/tags/tag73.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74.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75.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76.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77.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78.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79.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8.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80.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81.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82.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83.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84.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85.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86.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87.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88.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89.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5"/>
</p:tagLst>
</file>

<file path=ppt/tags/tag9.xml><?xml version="1.0" encoding="utf-8"?>
<p:tagLst xmlns:a="http://schemas.openxmlformats.org/drawingml/2006/main" xmlns:r="http://schemas.openxmlformats.org/officeDocument/2006/relationships" xmlns:p="http://schemas.openxmlformats.org/presentationml/2006/main">
  <p:tag name="MH" val="20170522215105"/>
  <p:tag name="MH_LIBRARY" val="GRAPHIC"/>
  <p:tag name="MH_ORDER" val="Freeform 10"/>
</p:tagLst>
</file>

<file path=ppt/tags/tag90.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91.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92.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5"/>
</p:tagLst>
</file>

<file path=ppt/tags/tag93.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94.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95.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4"/>
</p:tagLst>
</file>

<file path=ppt/tags/tag96.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97.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ags/tag98.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文本框 45"/>
</p:tagLst>
</file>

<file path=ppt/tags/tag99.xml><?xml version="1.0" encoding="utf-8"?>
<p:tagLst xmlns:a="http://schemas.openxmlformats.org/drawingml/2006/main" xmlns:r="http://schemas.openxmlformats.org/officeDocument/2006/relationships" xmlns:p="http://schemas.openxmlformats.org/presentationml/2006/main">
  <p:tag name="MH" val="20170522214942"/>
  <p:tag name="MH_LIBRARY" val="GRAPHIC"/>
  <p:tag name="MH_ORDER" val="Shape"/>
</p:tagLst>
</file>

<file path=ppt/theme/theme1.xml><?xml version="1.0" encoding="utf-8"?>
<a:theme xmlns:a="http://schemas.openxmlformats.org/drawingml/2006/main" name="Office 主题​​">
  <a:themeElements>
    <a:clrScheme name="自定义 1">
      <a:dk1>
        <a:sysClr val="windowText" lastClr="000000"/>
      </a:dk1>
      <a:lt1>
        <a:sysClr val="window" lastClr="FFFFFF"/>
      </a:lt1>
      <a:dk2>
        <a:srgbClr val="44546A"/>
      </a:dk2>
      <a:lt2>
        <a:srgbClr val="E7E6E6"/>
      </a:lt2>
      <a:accent1>
        <a:srgbClr val="FF537C"/>
      </a:accent1>
      <a:accent2>
        <a:srgbClr val="FF537C"/>
      </a:accent2>
      <a:accent3>
        <a:srgbClr val="FF537C"/>
      </a:accent3>
      <a:accent4>
        <a:srgbClr val="FF537C"/>
      </a:accent4>
      <a:accent5>
        <a:srgbClr val="CE4722"/>
      </a:accent5>
      <a:accent6>
        <a:srgbClr val="600000"/>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484</TotalTime>
  <Words>1575</Words>
  <Application>Microsoft Office PowerPoint</Application>
  <PresentationFormat>On-screen Show (16:9)</PresentationFormat>
  <Paragraphs>301</Paragraphs>
  <Slides>41</Slides>
  <Notes>32</Notes>
  <HiddenSlides>0</HiddenSlides>
  <MMClips>3</MMClips>
  <ScaleCrop>false</ScaleCrop>
  <HeadingPairs>
    <vt:vector size="6" baseType="variant">
      <vt:variant>
        <vt:lpstr>Fonts Used</vt:lpstr>
      </vt:variant>
      <vt:variant>
        <vt:i4>25</vt:i4>
      </vt:variant>
      <vt:variant>
        <vt:lpstr>Theme</vt:lpstr>
      </vt:variant>
      <vt:variant>
        <vt:i4>2</vt:i4>
      </vt:variant>
      <vt:variant>
        <vt:lpstr>Slide Titles</vt:lpstr>
      </vt:variant>
      <vt:variant>
        <vt:i4>41</vt:i4>
      </vt:variant>
    </vt:vector>
  </HeadingPairs>
  <TitlesOfParts>
    <vt:vector size="68" baseType="lpstr">
      <vt:lpstr>等线</vt:lpstr>
      <vt:lpstr>微软雅黑</vt:lpstr>
      <vt:lpstr>黑体</vt:lpstr>
      <vt:lpstr>华文中宋</vt:lpstr>
      <vt:lpstr>#9Slide03 AmpleSoft Bold</vt:lpstr>
      <vt:lpstr>#9Slide03 Cousine</vt:lpstr>
      <vt:lpstr>#9Slide04 Pridi SemiBold</vt:lpstr>
      <vt:lpstr>#9Slide04 SFU Glytus Bold</vt:lpstr>
      <vt:lpstr>#9Slide05 Rukola</vt:lpstr>
      <vt:lpstr>#9Slide07 IcielNabila</vt:lpstr>
      <vt:lpstr>Arial</vt:lpstr>
      <vt:lpstr>Arial Black</vt:lpstr>
      <vt:lpstr>Calibri</vt:lpstr>
      <vt:lpstr>Calibri Light</vt:lpstr>
      <vt:lpstr>SVN-Bira</vt:lpstr>
      <vt:lpstr>SVN-Ready</vt:lpstr>
      <vt:lpstr>UTM American Sans</vt:lpstr>
      <vt:lpstr>UTM Cookies</vt:lpstr>
      <vt:lpstr>UTM Gradoo</vt:lpstr>
      <vt:lpstr>UTM Loko</vt:lpstr>
      <vt:lpstr>UTM Seagull</vt:lpstr>
      <vt:lpstr>UVF Candlescript Pro</vt:lpstr>
      <vt:lpstr>UVN Bach Dang</vt:lpstr>
      <vt:lpstr>UVN Bach Dang Nang</vt:lpstr>
      <vt:lpstr>UVN Binh Duong</vt:lpstr>
      <vt:lpstr>Office 主题​​</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User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User</dc:creator>
  <cp:lastModifiedBy>Nguyễn Thị Diệu Hiền_GV</cp:lastModifiedBy>
  <cp:revision>74</cp:revision>
  <dcterms:created xsi:type="dcterms:W3CDTF">2017-03-04T06:55:50Z</dcterms:created>
  <dcterms:modified xsi:type="dcterms:W3CDTF">2021-11-24T15:10:44Z</dcterms:modified>
</cp:coreProperties>
</file>