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2" r:id="rId2"/>
  </p:sldMasterIdLst>
  <p:notesMasterIdLst>
    <p:notesMasterId r:id="rId30"/>
  </p:notesMasterIdLst>
  <p:sldIdLst>
    <p:sldId id="256" r:id="rId3"/>
    <p:sldId id="291" r:id="rId4"/>
    <p:sldId id="285" r:id="rId5"/>
    <p:sldId id="258" r:id="rId6"/>
    <p:sldId id="259" r:id="rId7"/>
    <p:sldId id="269" r:id="rId8"/>
    <p:sldId id="268" r:id="rId9"/>
    <p:sldId id="270" r:id="rId10"/>
    <p:sldId id="271" r:id="rId11"/>
    <p:sldId id="286" r:id="rId12"/>
    <p:sldId id="272" r:id="rId13"/>
    <p:sldId id="273" r:id="rId14"/>
    <p:sldId id="287" r:id="rId15"/>
    <p:sldId id="288" r:id="rId16"/>
    <p:sldId id="289" r:id="rId17"/>
    <p:sldId id="274" r:id="rId18"/>
    <p:sldId id="282" r:id="rId19"/>
    <p:sldId id="276" r:id="rId20"/>
    <p:sldId id="278" r:id="rId21"/>
    <p:sldId id="279" r:id="rId22"/>
    <p:sldId id="280" r:id="rId23"/>
    <p:sldId id="281" r:id="rId24"/>
    <p:sldId id="283" r:id="rId25"/>
    <p:sldId id="262" r:id="rId26"/>
    <p:sldId id="294" r:id="rId27"/>
    <p:sldId id="290" r:id="rId28"/>
    <p:sldId id="257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SVN-Gidry" panose="02040603050506020204" pitchFamily="18" charset="0"/>
      <p:regular r:id="rId38"/>
    </p:embeddedFont>
    <p:embeddedFont>
      <p:font typeface="SVN-Hole Hearted" panose="020B0A06020104020203" pitchFamily="34" charset="0"/>
      <p:regular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UTM Guanine" panose="02040603050506020204" pitchFamily="18" charset="0"/>
      <p:regular r:id="rId44"/>
    </p:embeddedFont>
    <p:embeddedFont>
      <p:font typeface="UTM Mother" panose="02040603050506020204" pitchFamily="18" charset="0"/>
      <p:regular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E96"/>
    <a:srgbClr val="02D564"/>
    <a:srgbClr val="023467"/>
    <a:srgbClr val="4276A9"/>
    <a:srgbClr val="F54550"/>
    <a:srgbClr val="EE6A71"/>
    <a:srgbClr val="C42767"/>
    <a:srgbClr val="FDFDFD"/>
    <a:srgbClr val="ED4318"/>
    <a:srgbClr val="E6AD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12" autoAdjust="0"/>
    <p:restoredTop sz="94631"/>
  </p:normalViewPr>
  <p:slideViewPr>
    <p:cSldViewPr snapToGrid="0" snapToObjects="1" showGuides="1">
      <p:cViewPr varScale="1">
        <p:scale>
          <a:sx n="70" d="100"/>
          <a:sy n="70" d="100"/>
        </p:scale>
        <p:origin x="10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A72C7-9CE1-45A1-B1F3-56C4B8B644D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83F82-363C-4559-B230-EE87C7ADCB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525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835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693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324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118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1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80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818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884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83F82-363C-4559-B230-EE87C7ADCB8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98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8" name="TextBox 13"/>
          <p:cNvSpPr txBox="1"/>
          <p:nvPr userDrawn="1"/>
        </p:nvSpPr>
        <p:spPr>
          <a:xfrm>
            <a:off x="10926658" y="-50594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6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20" y="-5665729"/>
            <a:ext cx="260908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9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49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952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054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405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17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09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 89"/>
          <p:cNvGrpSpPr/>
          <p:nvPr userDrawn="1"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92" name="图片 9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7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 userDrawn="1"/>
        </p:nvGrpSpPr>
        <p:grpSpPr>
          <a:xfrm>
            <a:off x="1499511" y="773722"/>
            <a:ext cx="9185972" cy="5488306"/>
            <a:chOff x="416678" y="409865"/>
            <a:chExt cx="11232946" cy="6711306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89" name="图片 88">
            <a:extLst>
              <a:ext uri="{FF2B5EF4-FFF2-40B4-BE49-F238E27FC236}">
                <a16:creationId xmlns:a16="http://schemas.microsoft.com/office/drawing/2014/main" id="{62B5B5BE-FFC8-4EBE-B236-3BB4954A48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75" y="-217603"/>
            <a:ext cx="3307365" cy="236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5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 89"/>
          <p:cNvGrpSpPr/>
          <p:nvPr userDrawn="1"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92" name="图片 9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7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 userDrawn="1"/>
        </p:nvGrpSpPr>
        <p:grpSpPr>
          <a:xfrm>
            <a:off x="1499511" y="773722"/>
            <a:ext cx="9185972" cy="5488306"/>
            <a:chOff x="416678" y="409865"/>
            <a:chExt cx="11232946" cy="6711306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65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357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609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4" y="6755152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199406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7315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63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AE04A-CB5D-F54A-AAAD-A9199DEAC0A3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3AF83-6081-4248-AA07-9D84A7E382A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5164" y="-2506402"/>
            <a:ext cx="2609088" cy="46153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716347"/>
            <a:ext cx="2609088" cy="4615353"/>
          </a:xfrm>
          <a:prstGeom prst="rect">
            <a:avLst/>
          </a:prstGeom>
        </p:spPr>
      </p:pic>
      <p:sp>
        <p:nvSpPr>
          <p:cNvPr id="9" name="TextBox 13"/>
          <p:cNvSpPr txBox="1"/>
          <p:nvPr userDrawn="1"/>
        </p:nvSpPr>
        <p:spPr>
          <a:xfrm>
            <a:off x="10926658" y="-50594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  <p:sp>
        <p:nvSpPr>
          <p:cNvPr id="10" name="TextBox 13"/>
          <p:cNvSpPr txBox="1"/>
          <p:nvPr userDrawn="1"/>
        </p:nvSpPr>
        <p:spPr>
          <a:xfrm>
            <a:off x="-131341" y="6396335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42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61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1600" advTm="5000">
        <p:blinds dir="vert"/>
      </p:transition>
    </mc:Choice>
    <mc:Fallback xmlns="">
      <p:transition spd="slow" advTm="500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/>
          <p:cNvSpPr txBox="1"/>
          <p:nvPr userDrawn="1"/>
        </p:nvSpPr>
        <p:spPr>
          <a:xfrm>
            <a:off x="10926658" y="-50594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  <p:sp>
        <p:nvSpPr>
          <p:cNvPr id="3" name="TextBox 13"/>
          <p:cNvSpPr txBox="1"/>
          <p:nvPr userDrawn="1"/>
        </p:nvSpPr>
        <p:spPr>
          <a:xfrm>
            <a:off x="-13252" y="6396335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5164" y="-2506402"/>
            <a:ext cx="2609088" cy="4615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192" y="2436659"/>
            <a:ext cx="2609088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2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 99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409" y="3389751"/>
            <a:ext cx="3592706" cy="3600923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719"/>
          <a:stretch/>
        </p:blipFill>
        <p:spPr>
          <a:xfrm>
            <a:off x="-73333" y="63921"/>
            <a:ext cx="2803456" cy="21381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9641" y="5130890"/>
            <a:ext cx="4761326" cy="1711576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5872" y="-268579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4362" y="2152025"/>
            <a:ext cx="1941228" cy="172703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390774" y="2242729"/>
            <a:ext cx="8735098" cy="1108874"/>
            <a:chOff x="3479277" y="2861538"/>
            <a:chExt cx="7691920" cy="721070"/>
          </a:xfrm>
        </p:grpSpPr>
        <p:sp>
          <p:nvSpPr>
            <p:cNvPr id="97" name="文本框 96"/>
            <p:cNvSpPr txBox="1"/>
            <p:nvPr/>
          </p:nvSpPr>
          <p:spPr>
            <a:xfrm>
              <a:off x="3520225" y="2861538"/>
              <a:ext cx="7650972" cy="720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66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Guanine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NGƯỜI TÌM ĐƯỜNG</a:t>
              </a:r>
              <a:endParaRPr kumimoji="1" lang="zh-CN" altLang="en-US" sz="6600" dirty="0">
                <a:solidFill>
                  <a:schemeClr val="bg1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UTM Guanine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3479277" y="2862109"/>
              <a:ext cx="7650972" cy="720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6600" dirty="0">
                  <a:solidFill>
                    <a:srgbClr val="FFC56E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Guanine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NGƯỜI TÌM ĐƯỜNG</a:t>
              </a:r>
              <a:endParaRPr kumimoji="1" lang="zh-CN" altLang="en-US" sz="6600" dirty="0">
                <a:solidFill>
                  <a:srgbClr val="FFC56E"/>
                </a:solidFill>
                <a:effectLst>
                  <a:glow rad="127000">
                    <a:schemeClr val="bg1">
                      <a:alpha val="23000"/>
                    </a:schemeClr>
                  </a:glow>
                </a:effectLst>
                <a:latin typeface="UTM Guanine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084428" y="2982348"/>
            <a:ext cx="6928542" cy="1326804"/>
            <a:chOff x="3520225" y="2858495"/>
            <a:chExt cx="6928542" cy="1199781"/>
          </a:xfrm>
        </p:grpSpPr>
        <p:sp>
          <p:nvSpPr>
            <p:cNvPr id="117" name="文本框 96"/>
            <p:cNvSpPr txBox="1"/>
            <p:nvPr/>
          </p:nvSpPr>
          <p:spPr>
            <a:xfrm>
              <a:off x="3520225" y="2861538"/>
              <a:ext cx="6878806" cy="11967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lên</a:t>
              </a:r>
              <a:r>
                <a:rPr kumimoji="1" lang="en-US" altLang="zh-CN" sz="8000" dirty="0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các</a:t>
              </a:r>
              <a:r>
                <a:rPr kumimoji="1" lang="en-US" altLang="zh-CN" sz="8000" dirty="0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vì</a:t>
              </a:r>
              <a:r>
                <a:rPr kumimoji="1" lang="en-US" altLang="zh-CN" sz="8000" dirty="0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ED4318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sao</a:t>
              </a:r>
              <a:endParaRPr kumimoji="1" lang="zh-CN" altLang="en-US" sz="8000" dirty="0">
                <a:solidFill>
                  <a:srgbClr val="ED4318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118" name="文本框 95"/>
            <p:cNvSpPr txBox="1"/>
            <p:nvPr/>
          </p:nvSpPr>
          <p:spPr>
            <a:xfrm>
              <a:off x="3569961" y="2858495"/>
              <a:ext cx="6878806" cy="11967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lên</a:t>
              </a:r>
              <a:r>
                <a:rPr kumimoji="1" lang="en-US" altLang="zh-CN" sz="8000" dirty="0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các</a:t>
              </a:r>
              <a:r>
                <a:rPr kumimoji="1" lang="en-US" altLang="zh-CN" sz="8000" dirty="0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vì</a:t>
              </a:r>
              <a:r>
                <a:rPr kumimoji="1" lang="en-US" altLang="zh-CN" sz="8000" dirty="0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FDFDFD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sao</a:t>
              </a:r>
              <a:endParaRPr kumimoji="1" lang="zh-CN" altLang="en-US" sz="8000" dirty="0">
                <a:solidFill>
                  <a:srgbClr val="FDFDFD"/>
                </a:solidFill>
                <a:effectLst>
                  <a:glow rad="127000">
                    <a:schemeClr val="bg1">
                      <a:alpha val="23000"/>
                    </a:schemeClr>
                  </a:glo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sp>
        <p:nvSpPr>
          <p:cNvPr id="119" name="文本框 94"/>
          <p:cNvSpPr txBox="1"/>
          <p:nvPr/>
        </p:nvSpPr>
        <p:spPr>
          <a:xfrm>
            <a:off x="5138457" y="4275161"/>
            <a:ext cx="5622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Theo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Lê</a:t>
            </a:r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Nguyên</a:t>
            </a:r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Phong</a:t>
            </a:r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 –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Phạm</a:t>
            </a:r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Ngọc</a:t>
            </a:r>
            <a:r>
              <a:rPr kumimoji="1" lang="en-US" altLang="zh-CN" sz="1600" dirty="0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1600" dirty="0" err="1">
                <a:solidFill>
                  <a:schemeClr val="bg1"/>
                </a:solidFill>
                <a:latin typeface="UTM Guanine" panose="02040603050506020204" pitchFamily="18" charset="0"/>
                <a:cs typeface="+mn-ea"/>
                <a:sym typeface="+mn-lt"/>
              </a:rPr>
              <a:t>Toàn</a:t>
            </a:r>
            <a:endParaRPr kumimoji="1" lang="zh-CN" altLang="en-US" sz="1600" dirty="0">
              <a:solidFill>
                <a:schemeClr val="bg1"/>
              </a:solidFill>
              <a:latin typeface="UTM Guanine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15339" y="1231647"/>
            <a:ext cx="3139693" cy="743289"/>
            <a:chOff x="4415339" y="1231647"/>
            <a:chExt cx="3139693" cy="743289"/>
          </a:xfrm>
        </p:grpSpPr>
        <p:sp>
          <p:nvSpPr>
            <p:cNvPr id="512" name="Rounded Rectangle 511"/>
            <p:cNvSpPr/>
            <p:nvPr/>
          </p:nvSpPr>
          <p:spPr>
            <a:xfrm>
              <a:off x="4415339" y="1231647"/>
              <a:ext cx="3139693" cy="74328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42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4420638" y="1369082"/>
              <a:ext cx="31280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800" dirty="0">
                  <a:solidFill>
                    <a:srgbClr val="C42767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TẬP ĐỌC LỚP 4</a:t>
              </a:r>
              <a:endParaRPr kumimoji="1" lang="zh-CN" altLang="en-US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120" name="图片 7">
            <a:extLst>
              <a:ext uri="{FF2B5EF4-FFF2-40B4-BE49-F238E27FC236}">
                <a16:creationId xmlns:a16="http://schemas.microsoft.com/office/drawing/2014/main" id="{260DB2EF-E6B7-4D2A-B16D-6AAAA6D0A4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050412">
            <a:off x="3732337" y="5034238"/>
            <a:ext cx="1337200" cy="1596281"/>
          </a:xfrm>
          <a:prstGeom prst="rect">
            <a:avLst/>
          </a:prstGeom>
        </p:spPr>
      </p:pic>
      <p:pic>
        <p:nvPicPr>
          <p:cNvPr id="21" name="图片 10">
            <a:extLst>
              <a:ext uri="{FF2B5EF4-FFF2-40B4-BE49-F238E27FC236}">
                <a16:creationId xmlns:a16="http://schemas.microsoft.com/office/drawing/2014/main" id="{C76A51E1-C94B-4CC8-ACD9-164B78D865B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2" t="64405" r="3085"/>
          <a:stretch/>
        </p:blipFill>
        <p:spPr>
          <a:xfrm>
            <a:off x="5838419" y="4850055"/>
            <a:ext cx="1891732" cy="20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30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500" tmFilter="0,0; .5, 1; 1, 1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7155" y="2157406"/>
            <a:ext cx="7605335" cy="1692771"/>
          </a:xfrm>
          <a:prstGeom prst="rect">
            <a:avLst/>
          </a:prstGeom>
          <a:noFill/>
          <a:ln w="28575">
            <a:solidFill>
              <a:srgbClr val="C42767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Nhưng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rủi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ro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nảy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óc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non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nớt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lúc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bấy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giờ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: “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Vì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sao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bóng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cánh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mà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vẫn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GB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 ? ”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590474" y="2240221"/>
            <a:ext cx="85725" cy="3810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7417317" y="2658764"/>
            <a:ext cx="85725" cy="3810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9648484" y="2621221"/>
            <a:ext cx="85725" cy="3810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28">
            <a:extLst>
              <a:ext uri="{FF2B5EF4-FFF2-40B4-BE49-F238E27FC236}">
                <a16:creationId xmlns:a16="http://schemas.microsoft.com/office/drawing/2014/main" id="{256CDFC5-ED8C-41DE-8BC9-4B64BE1CD691}"/>
              </a:ext>
            </a:extLst>
          </p:cNvPr>
          <p:cNvSpPr txBox="1"/>
          <p:nvPr/>
        </p:nvSpPr>
        <p:spPr>
          <a:xfrm>
            <a:off x="654667" y="948875"/>
            <a:ext cx="2479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F25174"/>
                </a:solidFill>
                <a:latin typeface="UTM Avo" panose="02040603050506020204" pitchFamily="18" charset="0"/>
                <a:ea typeface="+mn-ea"/>
                <a:cs typeface="+mn-ea"/>
                <a:sym typeface="+mn-lt"/>
              </a:rPr>
              <a:t>Đọc</a:t>
            </a:r>
            <a:r>
              <a:rPr lang="en-US" altLang="zh-CN" sz="3600" b="1" dirty="0">
                <a:solidFill>
                  <a:srgbClr val="F25174"/>
                </a:solidFill>
                <a:latin typeface="UTM Avo" panose="02040603050506020204" pitchFamily="18" charset="0"/>
                <a:ea typeface="+mn-ea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25174"/>
                </a:solidFill>
                <a:latin typeface="UTM Avo" panose="02040603050506020204" pitchFamily="18" charset="0"/>
                <a:ea typeface="+mn-ea"/>
                <a:cs typeface="+mn-ea"/>
                <a:sym typeface="+mn-lt"/>
              </a:rPr>
              <a:t>câu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25174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728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ĐOẠN 2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4" name="图片 14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32102">
            <a:off x="10289737" y="649912"/>
            <a:ext cx="1176433" cy="1924218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260DB2EF-E6B7-4D2A-B16D-6AAAA6D0A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50412">
            <a:off x="1201951" y="5092336"/>
            <a:ext cx="1337200" cy="1596281"/>
          </a:xfrm>
          <a:prstGeom prst="rect">
            <a:avLst/>
          </a:prstGeom>
        </p:spPr>
      </p:pic>
      <p:pic>
        <p:nvPicPr>
          <p:cNvPr id="7" name="图片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2393" y="3996721"/>
            <a:ext cx="2251529" cy="2251529"/>
          </a:xfrm>
          <a:prstGeom prst="rect">
            <a:avLst/>
          </a:prstGeom>
        </p:spPr>
      </p:pic>
      <p:sp>
        <p:nvSpPr>
          <p:cNvPr id="8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1662055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40481" y="2156196"/>
            <a:ext cx="88993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 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bí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mật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đọc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biết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bao nhiêu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Nghĩ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hì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hục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khi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đến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hàng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trăm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.</a:t>
            </a:r>
          </a:p>
          <a:p>
            <a:pPr lvl="0" algn="just"/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người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bạn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pPr lvl="0" algn="just"/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Cậu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nào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mua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dụng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cụ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như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?</a:t>
            </a:r>
          </a:p>
          <a:p>
            <a:pPr lvl="0" algn="just"/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   Xi-ôn-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cười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pPr lvl="0" algn="just"/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đâu,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mình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kiệm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thôi.</a:t>
            </a:r>
            <a:endParaRPr lang="vi-VN" sz="2100" dirty="0"/>
          </a:p>
        </p:txBody>
      </p:sp>
    </p:spTree>
    <p:extLst>
      <p:ext uri="{BB962C8B-B14F-4D97-AF65-F5344CB8AC3E}">
        <p14:creationId xmlns:p14="http://schemas.microsoft.com/office/powerpoint/2010/main" val="254140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30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30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8" grpId="0"/>
          <p:bldP spid="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533506" y="2135240"/>
            <a:ext cx="960379" cy="356238"/>
          </a:xfrm>
          <a:prstGeom prst="rect">
            <a:avLst/>
          </a:prstGeom>
          <a:solidFill>
            <a:srgbClr val="FFB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/>
          <p:cNvSpPr/>
          <p:nvPr/>
        </p:nvSpPr>
        <p:spPr>
          <a:xfrm>
            <a:off x="1601123" y="5438580"/>
            <a:ext cx="9051468" cy="1263248"/>
          </a:xfrm>
          <a:prstGeom prst="rect">
            <a:avLst/>
          </a:prstGeom>
          <a:solidFill>
            <a:srgbClr val="F8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ĐOẠN 3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4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1612020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1126" y="4192406"/>
            <a:ext cx="91012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vi-VN" sz="20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cụ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đầy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nhẹ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bay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vi-VN" altLang="vi-VN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000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1127" y="4624110"/>
            <a:ext cx="88896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Sa </a:t>
            </a:r>
            <a:r>
              <a:rPr lang="en-US" altLang="vi-VN" sz="20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hoàng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Nga</a:t>
            </a:r>
            <a:endParaRPr lang="vi-VN" sz="20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8775" y="5729135"/>
            <a:ext cx="88896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vi-VN" sz="20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Thiết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kế</a:t>
            </a:r>
            <a:r>
              <a:rPr lang="en-US" altLang="vi-VN" sz="20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lập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tài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liệu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kĩ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thuật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xây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dựng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công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trình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hay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sản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xuất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thiết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altLang="vi-VN" sz="2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vi-VN" sz="2000" dirty="0">
              <a:solidFill>
                <a:srgbClr val="C00000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601123" y="5002405"/>
            <a:ext cx="91012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i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Pháo</a:t>
            </a:r>
            <a:r>
              <a:rPr lang="en-US" altLang="en-US" sz="2000" b="1" i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thăng</a:t>
            </a:r>
            <a:r>
              <a:rPr lang="en-US" altLang="en-US" sz="2000" b="1" i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thiên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pháo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đốt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thuốc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phóng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cháy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đẩy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pháo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bay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lên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nổ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tới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hạn</a:t>
            </a:r>
            <a:r>
              <a:rPr lang="en-US" altLang="en-US" sz="2000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图片 9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-15988" y="4985586"/>
            <a:ext cx="1671539" cy="1487099"/>
          </a:xfrm>
          <a:prstGeom prst="rect">
            <a:avLst/>
          </a:prstGeom>
        </p:spPr>
      </p:pic>
      <p:pic>
        <p:nvPicPr>
          <p:cNvPr id="13" name="图片 2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32102">
            <a:off x="10335487" y="827980"/>
            <a:ext cx="1176433" cy="1924218"/>
          </a:xfrm>
          <a:prstGeom prst="rect">
            <a:avLst/>
          </a:prstGeom>
        </p:spPr>
      </p:pic>
      <p:pic>
        <p:nvPicPr>
          <p:cNvPr id="14" name="图片 27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8190" y="5638500"/>
            <a:ext cx="3251913" cy="12195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821124" y="2099959"/>
            <a:ext cx="87272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Đúng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quanh năm 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ăn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bánh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suông. Qua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cách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chế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khí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cầu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bằng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kim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loại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en-US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Sa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hoàng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chưa tin nên không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ủng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hộ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. Không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nản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chí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tiếp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tục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đi sâu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vào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lí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thuyết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bay trong không gian.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gợi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ý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chiếc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pháo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thăng thiên, sau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này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thiết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công tên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lửa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tầng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trở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phương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tiện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tới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0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 sao.</a:t>
            </a:r>
            <a:endParaRPr lang="vi-VN" sz="20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786995" y="2762816"/>
            <a:ext cx="10058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972938" y="3055600"/>
            <a:ext cx="119074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72350" y="3667625"/>
            <a:ext cx="9601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697480" y="3667625"/>
            <a:ext cx="23202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91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3" grpId="0"/>
          <p:bldP spid="4" grpId="0"/>
          <p:bldP spid="6" grpId="0"/>
          <p:bldP spid="7" grpId="0"/>
          <p:bldP spid="8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3" grpId="0"/>
          <p:bldP spid="4" grpId="0"/>
          <p:bldP spid="6" grpId="0"/>
          <p:bldP spid="7" grpId="0"/>
          <p:bldP spid="8" grpId="0"/>
          <p:bldP spid="15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485" y="1550464"/>
            <a:ext cx="6568762" cy="4379175"/>
          </a:xfrm>
          <a:prstGeom prst="round2Diag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04605" y="965689"/>
            <a:ext cx="3313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Giải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nghĩa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từ</a:t>
            </a:r>
            <a:endParaRPr lang="zh-CN" altLang="en-US" sz="32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45012" y="2351502"/>
            <a:ext cx="19405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2400" b="1" dirty="0">
                <a:solidFill>
                  <a:srgbClr val="0234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KHÍ CẦU</a:t>
            </a:r>
          </a:p>
          <a:p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r>
              <a:rPr lang="en-US" altLang="vi-VN" sz="24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cụ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đầy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nhẹ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bay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alt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vi-VN" altLang="vi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30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" b="2165"/>
          <a:stretch/>
        </p:blipFill>
        <p:spPr>
          <a:xfrm>
            <a:off x="5682200" y="1550464"/>
            <a:ext cx="2829393" cy="44947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79990" y="3340080"/>
            <a:ext cx="23965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2000" b="1" dirty="0">
                <a:solidFill>
                  <a:srgbClr val="0234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SA HOÀNG</a:t>
            </a:r>
          </a:p>
          <a:p>
            <a:pPr algn="ctr"/>
            <a:r>
              <a:rPr lang="en-US" altLang="vi-VN" sz="20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altLang="vi-VN" sz="20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altLang="vi-VN" sz="20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Nga</a:t>
            </a:r>
            <a:endParaRPr lang="vi-VN" sz="2000" b="1" dirty="0">
              <a:solidFill>
                <a:srgbClr val="C00000"/>
              </a:solidFill>
            </a:endParaRPr>
          </a:p>
        </p:txBody>
      </p:sp>
      <p:sp>
        <p:nvSpPr>
          <p:cNvPr id="6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04605" y="965689"/>
            <a:ext cx="3313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Giải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nghĩa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từ</a:t>
            </a:r>
            <a:endParaRPr lang="zh-CN" altLang="en-US" sz="32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6523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66" y="1678397"/>
            <a:ext cx="6249791" cy="4168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518613" y="2741438"/>
            <a:ext cx="26927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2000" b="1" dirty="0">
                <a:solidFill>
                  <a:srgbClr val="0234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PHÁO THĂNG THIÊN</a:t>
            </a:r>
          </a:p>
          <a:p>
            <a:pPr algn="ctr"/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pháo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đốt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thuốc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phóng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cháy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đẩy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pháo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bay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lên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nổ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tới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hạn</a:t>
            </a:r>
            <a:r>
              <a:rPr lang="en-US" altLang="en-US" sz="2000" b="1" dirty="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altLang="vi-VN" sz="2000" b="1" dirty="0">
              <a:solidFill>
                <a:srgbClr val="023467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04605" y="965689"/>
            <a:ext cx="3313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Giải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nghĩa</a:t>
            </a:r>
            <a:r>
              <a:rPr lang="en-US" altLang="zh-CN" sz="32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200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từ</a:t>
            </a:r>
            <a:endParaRPr lang="zh-CN" altLang="en-US" sz="32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58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57750" y="3906663"/>
            <a:ext cx="58032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vi-VN" altLang="vi-VN" sz="2000" dirty="0">
                <a:solidFill>
                  <a:srgbClr val="0133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(Theo </a:t>
            </a:r>
            <a:r>
              <a:rPr lang="en-US" altLang="vi-VN" sz="2000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</a:t>
            </a:r>
            <a:r>
              <a:rPr lang="en-US" altLang="vi-VN" sz="2000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Nguyên</a:t>
            </a:r>
            <a:r>
              <a:rPr lang="en-US" altLang="vi-VN" sz="2000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Long – </a:t>
            </a:r>
            <a:r>
              <a:rPr lang="en-US" altLang="vi-VN" sz="2000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Phạm</a:t>
            </a:r>
            <a:r>
              <a:rPr lang="en-US" altLang="vi-VN" sz="2000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Ngọc</a:t>
            </a:r>
            <a:r>
              <a:rPr lang="en-US" altLang="vi-VN" sz="2000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000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vi-VN" altLang="vi-VN" sz="2000" dirty="0">
                <a:solidFill>
                  <a:srgbClr val="0133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 dirty="0"/>
          </a:p>
        </p:txBody>
      </p:sp>
      <p:sp>
        <p:nvSpPr>
          <p:cNvPr id="4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ĐOẠN 4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5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1718891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4030" y="4568383"/>
            <a:ext cx="1879600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2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Tâm</a:t>
            </a:r>
            <a:r>
              <a:rPr lang="en-GB" sz="22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niệm</a:t>
            </a:r>
            <a:r>
              <a:rPr lang="en-GB" sz="22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4219" y="4540709"/>
            <a:ext cx="70344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Thường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xuyên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nghĩ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tới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tự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nhắc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ghi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nhớ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theo.</a:t>
            </a:r>
            <a:endParaRPr lang="en-GB" sz="2200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6902" y="5368496"/>
            <a:ext cx="1524000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2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Tôn</a:t>
            </a:r>
            <a:r>
              <a:rPr lang="en-GB" sz="22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b="1" i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thờ</a:t>
            </a:r>
            <a:r>
              <a:rPr lang="en-GB" sz="2200" b="1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8216" y="5329599"/>
            <a:ext cx="6096000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Coi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trọng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đến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mức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thiêng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liêng</a:t>
            </a:r>
            <a:r>
              <a:rPr lang="en-GB" sz="2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图片 9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601222" y="5147670"/>
            <a:ext cx="1671539" cy="1487099"/>
          </a:xfrm>
          <a:prstGeom prst="rect">
            <a:avLst/>
          </a:prstGeom>
        </p:spPr>
      </p:pic>
      <p:pic>
        <p:nvPicPr>
          <p:cNvPr id="11" name="图片 2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32102">
            <a:off x="9901352" y="749892"/>
            <a:ext cx="1176433" cy="1924218"/>
          </a:xfrm>
          <a:prstGeom prst="rect">
            <a:avLst/>
          </a:prstGeom>
        </p:spPr>
      </p:pic>
      <p:pic>
        <p:nvPicPr>
          <p:cNvPr id="12" name="图片 27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63960" y="2383225"/>
            <a:ext cx="85616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  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Hơn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bốn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mươi năm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khổ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công nghiên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cứu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tòi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thực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hiện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hằng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tâm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niệm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sao không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phải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tôn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thờ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 chinh </a:t>
            </a:r>
            <a:r>
              <a:rPr lang="vi-VN" sz="24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phục</a:t>
            </a:r>
            <a:r>
              <a:rPr lang="vi-VN" sz="2400" b="1" dirty="0">
                <a:solidFill>
                  <a:srgbClr val="023467"/>
                </a:solidFill>
                <a:latin typeface="UTM Avo" panose="02040603050506020204" pitchFamily="18" charset="0"/>
              </a:rPr>
              <a:t>."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9667413" y="3118753"/>
            <a:ext cx="59900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33197" y="3537444"/>
            <a:ext cx="77040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914897" y="3535398"/>
            <a:ext cx="11376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509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36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42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5" grpId="0"/>
          <p:bldP spid="6" grpId="0"/>
          <p:bldP spid="7" grpId="0"/>
          <p:bldP spid="8" grpId="0"/>
          <p:bldP spid="9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36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1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42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5" grpId="0"/>
          <p:bldP spid="6" grpId="0"/>
          <p:bldP spid="7" grpId="0"/>
          <p:bldP spid="8" grpId="0"/>
          <p:bldP spid="9" grpId="0"/>
          <p:bldP spid="13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 99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1798507" y="977780"/>
            <a:ext cx="8360275" cy="4900054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927" y="3344423"/>
            <a:ext cx="3399214" cy="34069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364" y="5184750"/>
            <a:ext cx="4761326" cy="1711576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2878" y="237573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925" y="2767934"/>
            <a:ext cx="1537963" cy="1368262"/>
          </a:xfrm>
          <a:prstGeom prst="rect">
            <a:avLst/>
          </a:prstGeom>
        </p:spPr>
      </p:pic>
      <p:grpSp>
        <p:nvGrpSpPr>
          <p:cNvPr id="92" name="组 91"/>
          <p:cNvGrpSpPr/>
          <p:nvPr/>
        </p:nvGrpSpPr>
        <p:grpSpPr>
          <a:xfrm>
            <a:off x="3771536" y="920716"/>
            <a:ext cx="4631696" cy="4127201"/>
            <a:chOff x="3636203" y="719415"/>
            <a:chExt cx="4531292" cy="4594289"/>
          </a:xfrm>
          <a:effectLst>
            <a:outerShdw blurRad="190500" dist="76200" dir="13500000" algn="br" rotWithShape="0">
              <a:prstClr val="black">
                <a:alpha val="21000"/>
              </a:prstClr>
            </a:outerShdw>
          </a:effectLst>
        </p:grpSpPr>
        <p:grpSp>
          <p:nvGrpSpPr>
            <p:cNvPr id="91" name="组 90"/>
            <p:cNvGrpSpPr/>
            <p:nvPr/>
          </p:nvGrpSpPr>
          <p:grpSpPr>
            <a:xfrm>
              <a:off x="3636203" y="719415"/>
              <a:ext cx="4531292" cy="4594289"/>
              <a:chOff x="3636203" y="719415"/>
              <a:chExt cx="4531292" cy="4594289"/>
            </a:xfrm>
          </p:grpSpPr>
          <p:sp>
            <p:nvSpPr>
              <p:cNvPr id="106" name="三角形 100">
                <a:extLst>
                  <a:ext uri="{FF2B5EF4-FFF2-40B4-BE49-F238E27FC236}">
                    <a16:creationId xmlns:a16="http://schemas.microsoft.com/office/drawing/2014/main" id="{1E511079-7615-41DA-A209-6F3B59778734}"/>
                  </a:ext>
                </a:extLst>
              </p:cNvPr>
              <p:cNvSpPr/>
              <p:nvPr/>
            </p:nvSpPr>
            <p:spPr>
              <a:xfrm rot="2048069">
                <a:off x="3636203" y="719415"/>
                <a:ext cx="4531292" cy="4594289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174"/>
              </a:solidFill>
              <a:ln w="12700">
                <a:solidFill>
                  <a:srgbClr val="F25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38" name="三角形 100">
                <a:extLst>
                  <a:ext uri="{FF2B5EF4-FFF2-40B4-BE49-F238E27FC236}">
                    <a16:creationId xmlns:a16="http://schemas.microsoft.com/office/drawing/2014/main" id="{F57587EF-735E-440A-B25F-8FEF6E547A84}"/>
                  </a:ext>
                </a:extLst>
              </p:cNvPr>
              <p:cNvSpPr/>
              <p:nvPr/>
            </p:nvSpPr>
            <p:spPr>
              <a:xfrm rot="2048069">
                <a:off x="3725235" y="841139"/>
                <a:ext cx="4353228" cy="441375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476"/>
              </a:solidFill>
              <a:ln w="12700" cap="flat" cmpd="sng" algn="ctr">
                <a:solidFill>
                  <a:srgbClr val="F2547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" name="组 2"/>
            <p:cNvGrpSpPr/>
            <p:nvPr/>
          </p:nvGrpSpPr>
          <p:grpSpPr>
            <a:xfrm>
              <a:off x="3814266" y="962862"/>
              <a:ext cx="4175165" cy="4233211"/>
              <a:chOff x="3814266" y="962862"/>
              <a:chExt cx="4175165" cy="4233211"/>
            </a:xfrm>
          </p:grpSpPr>
          <p:sp>
            <p:nvSpPr>
              <p:cNvPr id="539" name="三角形 100">
                <a:extLst>
                  <a:ext uri="{FF2B5EF4-FFF2-40B4-BE49-F238E27FC236}">
                    <a16:creationId xmlns:a16="http://schemas.microsoft.com/office/drawing/2014/main" id="{D307E999-B0C6-43F9-AD44-E4370A3353CF}"/>
                  </a:ext>
                </a:extLst>
              </p:cNvPr>
              <p:cNvSpPr/>
              <p:nvPr/>
            </p:nvSpPr>
            <p:spPr>
              <a:xfrm rot="2048069">
                <a:off x="3814266" y="962862"/>
                <a:ext cx="4175165" cy="423321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778"/>
              </a:solidFill>
              <a:ln w="12700" cap="flat" cmpd="sng" algn="ctr">
                <a:solidFill>
                  <a:srgbClr val="F2577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1" name="三角形 100">
                <a:extLst>
                  <a:ext uri="{FF2B5EF4-FFF2-40B4-BE49-F238E27FC236}">
                    <a16:creationId xmlns:a16="http://schemas.microsoft.com/office/drawing/2014/main" id="{BA951AEB-89E1-4D67-AB6D-B9DA8728CD5E}"/>
                  </a:ext>
                </a:extLst>
              </p:cNvPr>
              <p:cNvSpPr/>
              <p:nvPr/>
            </p:nvSpPr>
            <p:spPr>
              <a:xfrm rot="2048069">
                <a:off x="3992330" y="1206309"/>
                <a:ext cx="3819038" cy="3872132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D7C"/>
              </a:solidFill>
              <a:ln w="12700" cap="flat" cmpd="sng" algn="ctr">
                <a:solidFill>
                  <a:srgbClr val="F25D7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4" name="三角形 100">
                <a:extLst>
                  <a:ext uri="{FF2B5EF4-FFF2-40B4-BE49-F238E27FC236}">
                    <a16:creationId xmlns:a16="http://schemas.microsoft.com/office/drawing/2014/main" id="{18E66E9A-7820-4F08-81C9-BDEA2CF41725}"/>
                  </a:ext>
                </a:extLst>
              </p:cNvPr>
              <p:cNvSpPr/>
              <p:nvPr/>
            </p:nvSpPr>
            <p:spPr>
              <a:xfrm rot="2048069">
                <a:off x="4259426" y="1571480"/>
                <a:ext cx="3284847" cy="333051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682"/>
              </a:solidFill>
              <a:ln w="12700" cap="flat" cmpd="sng" algn="ctr">
                <a:solidFill>
                  <a:srgbClr val="F2668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5" name="三角形 100">
                <a:extLst>
                  <a:ext uri="{FF2B5EF4-FFF2-40B4-BE49-F238E27FC236}">
                    <a16:creationId xmlns:a16="http://schemas.microsoft.com/office/drawing/2014/main" id="{FB1DD855-9B09-4F83-98E0-B2DBBE8A18BA}"/>
                  </a:ext>
                </a:extLst>
              </p:cNvPr>
              <p:cNvSpPr/>
              <p:nvPr/>
            </p:nvSpPr>
            <p:spPr>
              <a:xfrm rot="2048069">
                <a:off x="4348457" y="1693204"/>
                <a:ext cx="3106783" cy="314997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984"/>
              </a:solidFill>
              <a:ln w="12700" cap="flat" cmpd="sng" algn="ctr">
                <a:solidFill>
                  <a:srgbClr val="F2698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6" name="三角形 100">
                <a:extLst>
                  <a:ext uri="{FF2B5EF4-FFF2-40B4-BE49-F238E27FC236}">
                    <a16:creationId xmlns:a16="http://schemas.microsoft.com/office/drawing/2014/main" id="{DED20D73-C67D-457E-B412-CB304E7D2087}"/>
                  </a:ext>
                </a:extLst>
              </p:cNvPr>
              <p:cNvSpPr/>
              <p:nvPr/>
            </p:nvSpPr>
            <p:spPr>
              <a:xfrm rot="2048069">
                <a:off x="4437489" y="1814927"/>
                <a:ext cx="2928720" cy="296943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C86"/>
              </a:solidFill>
              <a:ln w="12700" cap="flat" cmpd="sng" algn="ctr">
                <a:solidFill>
                  <a:srgbClr val="F26C8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7" name="三角形 100">
                <a:extLst>
                  <a:ext uri="{FF2B5EF4-FFF2-40B4-BE49-F238E27FC236}">
                    <a16:creationId xmlns:a16="http://schemas.microsoft.com/office/drawing/2014/main" id="{D0BA63F0-1A9C-45A9-97B5-10E439C99656}"/>
                  </a:ext>
                </a:extLst>
              </p:cNvPr>
              <p:cNvSpPr/>
              <p:nvPr/>
            </p:nvSpPr>
            <p:spPr>
              <a:xfrm rot="2048069">
                <a:off x="4526521" y="1936651"/>
                <a:ext cx="2750656" cy="2788898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F88"/>
              </a:solidFill>
              <a:ln w="12700" cap="flat" cmpd="sng" algn="ctr">
                <a:solidFill>
                  <a:srgbClr val="F26F8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0" name="三角形 100">
                <a:extLst>
                  <a:ext uri="{FF2B5EF4-FFF2-40B4-BE49-F238E27FC236}">
                    <a16:creationId xmlns:a16="http://schemas.microsoft.com/office/drawing/2014/main" id="{CC175FC1-726D-4681-8526-41E65F2AAE7D}"/>
                  </a:ext>
                </a:extLst>
              </p:cNvPr>
              <p:cNvSpPr/>
              <p:nvPr/>
            </p:nvSpPr>
            <p:spPr>
              <a:xfrm rot="2048069">
                <a:off x="4793616" y="2301822"/>
                <a:ext cx="2216465" cy="224728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88E"/>
              </a:solidFill>
              <a:ln w="12700" cap="flat" cmpd="sng" algn="ctr">
                <a:solidFill>
                  <a:srgbClr val="F2788E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1" name="三角形 100">
                <a:extLst>
                  <a:ext uri="{FF2B5EF4-FFF2-40B4-BE49-F238E27FC236}">
                    <a16:creationId xmlns:a16="http://schemas.microsoft.com/office/drawing/2014/main" id="{AD09F0E1-4132-468E-8C33-B640F0261802}"/>
                  </a:ext>
                </a:extLst>
              </p:cNvPr>
              <p:cNvSpPr/>
              <p:nvPr/>
            </p:nvSpPr>
            <p:spPr>
              <a:xfrm rot="2048069">
                <a:off x="4882648" y="2423545"/>
                <a:ext cx="2038402" cy="206674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B90"/>
              </a:solidFill>
              <a:ln w="12700" cap="flat" cmpd="sng" algn="ctr">
                <a:solidFill>
                  <a:srgbClr val="F27B9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3" name="三角形 100">
                <a:extLst>
                  <a:ext uri="{FF2B5EF4-FFF2-40B4-BE49-F238E27FC236}">
                    <a16:creationId xmlns:a16="http://schemas.microsoft.com/office/drawing/2014/main" id="{1F665569-55FC-4BAB-9FA5-570D362D77A8}"/>
                  </a:ext>
                </a:extLst>
              </p:cNvPr>
              <p:cNvSpPr/>
              <p:nvPr/>
            </p:nvSpPr>
            <p:spPr>
              <a:xfrm rot="2048069">
                <a:off x="5060712" y="2666992"/>
                <a:ext cx="1682275" cy="1705663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194"/>
              </a:solidFill>
              <a:ln w="12700" cap="flat" cmpd="sng" algn="ctr">
                <a:solidFill>
                  <a:srgbClr val="F2819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4" name="三角形 100">
                <a:extLst>
                  <a:ext uri="{FF2B5EF4-FFF2-40B4-BE49-F238E27FC236}">
                    <a16:creationId xmlns:a16="http://schemas.microsoft.com/office/drawing/2014/main" id="{27DD1957-37B3-49EE-ACB6-018E8C898B06}"/>
                  </a:ext>
                </a:extLst>
              </p:cNvPr>
              <p:cNvSpPr/>
              <p:nvPr/>
            </p:nvSpPr>
            <p:spPr>
              <a:xfrm rot="2048069">
                <a:off x="5149744" y="2788716"/>
                <a:ext cx="1504211" cy="152512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496"/>
              </a:solidFill>
              <a:ln w="12700" cap="flat" cmpd="sng" algn="ctr">
                <a:solidFill>
                  <a:srgbClr val="F2849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5" name="三角形 100">
                <a:extLst>
                  <a:ext uri="{FF2B5EF4-FFF2-40B4-BE49-F238E27FC236}">
                    <a16:creationId xmlns:a16="http://schemas.microsoft.com/office/drawing/2014/main" id="{84B61A63-AA04-4D24-9987-C15BD58740BE}"/>
                  </a:ext>
                </a:extLst>
              </p:cNvPr>
              <p:cNvSpPr/>
              <p:nvPr/>
            </p:nvSpPr>
            <p:spPr>
              <a:xfrm rot="2048069">
                <a:off x="5238776" y="2910439"/>
                <a:ext cx="1326148" cy="134458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798"/>
              </a:solidFill>
              <a:ln w="12700" cap="flat" cmpd="sng" algn="ctr">
                <a:solidFill>
                  <a:srgbClr val="F2879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6" name="三角形 100">
                <a:extLst>
                  <a:ext uri="{FF2B5EF4-FFF2-40B4-BE49-F238E27FC236}">
                    <a16:creationId xmlns:a16="http://schemas.microsoft.com/office/drawing/2014/main" id="{1DA7DC14-C4F4-416A-8D56-B1561DAACD1B}"/>
                  </a:ext>
                </a:extLst>
              </p:cNvPr>
              <p:cNvSpPr/>
              <p:nvPr/>
            </p:nvSpPr>
            <p:spPr>
              <a:xfrm rot="2048069">
                <a:off x="5327807" y="3032163"/>
                <a:ext cx="1148084" cy="116404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A9A"/>
              </a:solidFill>
              <a:ln w="12700" cap="flat" cmpd="sng" algn="ctr">
                <a:solidFill>
                  <a:srgbClr val="F28A9A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7" name="三角形 100">
                <a:extLst>
                  <a:ext uri="{FF2B5EF4-FFF2-40B4-BE49-F238E27FC236}">
                    <a16:creationId xmlns:a16="http://schemas.microsoft.com/office/drawing/2014/main" id="{3B20616F-9A8B-4512-87CE-BA2F45C3E074}"/>
                  </a:ext>
                </a:extLst>
              </p:cNvPr>
              <p:cNvSpPr/>
              <p:nvPr/>
            </p:nvSpPr>
            <p:spPr>
              <a:xfrm rot="2048069">
                <a:off x="5416839" y="3153887"/>
                <a:ext cx="970021" cy="98350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D9C"/>
              </a:solidFill>
              <a:ln w="12700" cap="flat" cmpd="sng" algn="ctr">
                <a:solidFill>
                  <a:srgbClr val="F28D9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1" name="三角形 100"/>
              <p:cNvSpPr/>
              <p:nvPr/>
            </p:nvSpPr>
            <p:spPr>
              <a:xfrm rot="2048069">
                <a:off x="5505871" y="3275610"/>
                <a:ext cx="791957" cy="80296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797AC"/>
              </a:solidFill>
              <a:ln w="12700">
                <a:solidFill>
                  <a:srgbClr val="F79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6" name="Group 115"/>
          <p:cNvGrpSpPr/>
          <p:nvPr/>
        </p:nvGrpSpPr>
        <p:grpSpPr>
          <a:xfrm>
            <a:off x="2514714" y="2703733"/>
            <a:ext cx="6492795" cy="1332094"/>
            <a:chOff x="3520225" y="2852883"/>
            <a:chExt cx="6492795" cy="1332094"/>
          </a:xfrm>
        </p:grpSpPr>
        <p:sp>
          <p:nvSpPr>
            <p:cNvPr id="117" name="文本框 96"/>
            <p:cNvSpPr txBox="1"/>
            <p:nvPr/>
          </p:nvSpPr>
          <p:spPr>
            <a:xfrm>
              <a:off x="3520225" y="2861538"/>
              <a:ext cx="644759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Tìm</a:t>
              </a:r>
              <a:r>
                <a:rPr kumimoji="1" lang="en-US" altLang="zh-CN" sz="8000" dirty="0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hiểu</a:t>
              </a:r>
              <a:r>
                <a:rPr kumimoji="1" lang="en-US" altLang="zh-CN" sz="8000" dirty="0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bài</a:t>
              </a:r>
              <a:endParaRPr kumimoji="1" lang="zh-CN" altLang="en-US" sz="8000" dirty="0">
                <a:solidFill>
                  <a:prstClr val="white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118" name="文本框 95"/>
            <p:cNvSpPr txBox="1"/>
            <p:nvPr/>
          </p:nvSpPr>
          <p:spPr>
            <a:xfrm>
              <a:off x="3565421" y="2852883"/>
              <a:ext cx="644759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Tìm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hiểu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bài</a:t>
              </a:r>
              <a:endParaRPr kumimoji="1" lang="zh-CN" altLang="en-US" sz="8000" dirty="0">
                <a:solidFill>
                  <a:srgbClr val="3CC4E2"/>
                </a:solidFill>
                <a:effectLst>
                  <a:glow rad="127000">
                    <a:prstClr val="white">
                      <a:alpha val="23000"/>
                    </a:prstClr>
                  </a:glo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pic>
        <p:nvPicPr>
          <p:cNvPr id="113" name="图片 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367" t="14714" r="-45367" b="-14714"/>
          <a:stretch/>
        </p:blipFill>
        <p:spPr>
          <a:xfrm>
            <a:off x="7698446" y="1379108"/>
            <a:ext cx="3151085" cy="315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78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19515" y="2740151"/>
            <a:ext cx="7365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Xi-</a:t>
            </a:r>
            <a:r>
              <a:rPr lang="en-US" sz="4000" b="1" i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</a:t>
            </a:r>
            <a:r>
              <a:rPr lang="en-US" sz="40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cốp-xki</a:t>
            </a:r>
            <a:r>
              <a:rPr lang="en-US" sz="40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mơ</a:t>
            </a:r>
            <a:r>
              <a:rPr lang="en-US" sz="40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sz="40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ĐƯỢC BAY LÊN BẦU TRỜI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84654" y="1870347"/>
            <a:ext cx="7365145" cy="7432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2346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2791016" y="1978221"/>
            <a:ext cx="6609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Xi-</a:t>
            </a:r>
            <a:r>
              <a:rPr lang="en-US" sz="3200" b="1" i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</a:t>
            </a:r>
            <a:r>
              <a:rPr lang="en-US" sz="32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-</a:t>
            </a:r>
            <a:r>
              <a:rPr lang="en-US" sz="3200" b="1" i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cốp-xki</a:t>
            </a:r>
            <a:r>
              <a:rPr lang="en-US" sz="3200" b="1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mơ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263">
            <a:off x="10059671" y="205291"/>
            <a:ext cx="1473344" cy="2409857"/>
          </a:xfrm>
          <a:prstGeom prst="rect">
            <a:avLst/>
          </a:prstGeom>
        </p:spPr>
      </p:pic>
      <p:pic>
        <p:nvPicPr>
          <p:cNvPr id="7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7110" y="3863662"/>
            <a:ext cx="3257341" cy="3257341"/>
          </a:xfrm>
          <a:prstGeom prst="rect">
            <a:avLst/>
          </a:prstGeom>
        </p:spPr>
      </p:pic>
      <p:sp>
        <p:nvSpPr>
          <p:cNvPr id="8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1035534" y="984485"/>
            <a:ext cx="205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u="sng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600" b="1" u="sng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1</a:t>
            </a:r>
            <a:endParaRPr lang="zh-CN" altLang="en-US" sz="3600" b="1" u="sng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9" name="图片 55">
            <a:extLst>
              <a:ext uri="{FF2B5EF4-FFF2-40B4-BE49-F238E27FC236}">
                <a16:creationId xmlns:a16="http://schemas.microsoft.com/office/drawing/2014/main" id="{9A5CC940-81AA-49DF-B1C1-61D0015656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4249" y="2889912"/>
            <a:ext cx="2771476" cy="400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25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0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2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5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7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1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7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" grpId="0" animBg="1"/>
          <p:bldP spid="2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0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2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5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7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1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7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" grpId="0" animBg="1"/>
          <p:bldP spid="2" grpId="0"/>
          <p:bldP spid="8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pic>
        <p:nvPicPr>
          <p:cNvPr id="3" name="图片 7">
            <a:extLst>
              <a:ext uri="{FF2B5EF4-FFF2-40B4-BE49-F238E27FC236}">
                <a16:creationId xmlns:a16="http://schemas.microsoft.com/office/drawing/2014/main" id="{260DB2EF-E6B7-4D2A-B16D-6AAAA6D0A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50412">
            <a:off x="1283060" y="4681053"/>
            <a:ext cx="1337200" cy="159628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697680" y="1485227"/>
            <a:ext cx="7557836" cy="1016684"/>
          </a:xfrm>
          <a:prstGeom prst="roundRect">
            <a:avLst/>
          </a:prstGeom>
          <a:solidFill>
            <a:srgbClr val="A6D2F1"/>
          </a:solidFill>
          <a:ln w="38100">
            <a:solidFill>
              <a:srgbClr val="02346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 3"/>
          <p:cNvSpPr/>
          <p:nvPr/>
        </p:nvSpPr>
        <p:spPr>
          <a:xfrm>
            <a:off x="2697680" y="1483893"/>
            <a:ext cx="7834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kiên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trì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mơ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mình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1703171" y="2865301"/>
            <a:ext cx="43765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1" i="0" u="none" strike="noStrike" kern="0" cap="none" spc="0" normalizeH="0" baseline="0" noProof="0" dirty="0">
                <a:ln>
                  <a:noFill/>
                </a:ln>
                <a:solidFill>
                  <a:srgbClr val="ED4318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Ông sống rất kham khổ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ED4318"/>
              </a:solidFill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03171" y="4039814"/>
            <a:ext cx="449033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1" i="0" u="none" strike="noStrike" kern="0" cap="none" spc="0" normalizeH="0" baseline="0" noProof="0" dirty="0">
                <a:ln>
                  <a:noFill/>
                </a:ln>
                <a:solidFill>
                  <a:srgbClr val="ED4318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Sa Hoàng</a:t>
            </a:r>
            <a:r>
              <a:rPr kumimoji="0" lang="pt-BR" sz="2700" b="1" i="0" u="none" strike="noStrike" kern="0" cap="none" spc="0" normalizeH="0" noProof="0" dirty="0">
                <a:ln>
                  <a:noFill/>
                </a:ln>
                <a:solidFill>
                  <a:srgbClr val="ED4318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không ủng hộ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ED4318"/>
              </a:solidFill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97680" y="4547645"/>
            <a:ext cx="6357831" cy="5078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700" b="1" kern="0" noProof="0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Không nản chí, kiên trì nghiên cứu 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F54550"/>
              </a:solidFill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45718" y="5211160"/>
            <a:ext cx="797686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700" b="1" kern="0" noProof="0" dirty="0">
                <a:solidFill>
                  <a:srgbClr val="002060"/>
                </a:solidFill>
                <a:effectLst>
                  <a:glow rad="101600">
                    <a:schemeClr val="accent1">
                      <a:lumMod val="50000"/>
                      <a:alpha val="40000"/>
                    </a:schemeClr>
                  </a:glow>
                </a:effectLst>
                <a:latin typeface="UTM Avo" panose="02040603050506020204" pitchFamily="18" charset="0"/>
                <a:cs typeface="Times New Roman" pitchFamily="18" charset="0"/>
              </a:rPr>
              <a:t>THIẾT KẾ THÀNH CÔNG TÊN LỬA NHIỀU TẦNG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schemeClr val="accent1">
                    <a:lumMod val="50000"/>
                    <a:alpha val="40000"/>
                  </a:schemeClr>
                </a:glow>
              </a:effectLst>
              <a:uLnTx/>
              <a:uFillTx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36086" y="3432205"/>
            <a:ext cx="7055136" cy="5078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700" b="1" kern="0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tiết kiệm để mua sách, làm thí nghiệm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F54550"/>
              </a:solidFill>
              <a:uLnTx/>
              <a:uFillTx/>
            </a:endParaRPr>
          </a:p>
        </p:txBody>
      </p:sp>
      <p:sp>
        <p:nvSpPr>
          <p:cNvPr id="1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1035534" y="984485"/>
            <a:ext cx="205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u="sng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600" b="1" u="sng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2</a:t>
            </a:r>
            <a:endParaRPr lang="zh-CN" altLang="en-US" sz="3600" b="1" u="sng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2263">
            <a:off x="8325944" y="6079965"/>
            <a:ext cx="1473344" cy="240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3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1500" tmFilter="0,0; .5, 1; 1, 1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1500" tmFilter="0,0; .5, 1; 1, 1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1500" tmFilter="0,0; .5, 1; 1, 1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1500" tmFilter="0,0; .5, 1; 1, 1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1500" tmFilter="0,0; .5, 1; 1, 1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4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Rot by="120000">
                                          <p:cBhvr>
                                            <p:cTn id="8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1.48148E-6 L 0.17943 -0.82454 " pathEditMode="relative" rAng="0" ptsTypes="AA">
                                          <p:cBhvr>
                                            <p:cTn id="9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971" y="-4122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/>
          <p:bldP spid="6" grpId="0"/>
          <p:bldP spid="7" grpId="0"/>
          <p:bldP spid="9" grpId="0" animBg="1"/>
          <p:bldP spid="10" grpId="0"/>
          <p:bldP spid="10" grpId="1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1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1500" tmFilter="0,0; .5, 1; 1, 1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1500" tmFilter="0,0; .5, 1; 1, 1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1500" tmFilter="0,0; .5, 1; 1, 1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1500" tmFilter="0,0; .5, 1; 1, 1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1500" tmFilter="0,0; .5, 1; 1, 1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4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Rot by="120000">
                                          <p:cBhvr>
                                            <p:cTn id="8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1.48148E-6 L 0.17943 -0.82454 " pathEditMode="relative" rAng="0" ptsTypes="AA">
                                          <p:cBhvr>
                                            <p:cTn id="9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971" y="-4122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" grpId="0"/>
          <p:bldP spid="6" grpId="0"/>
          <p:bldP spid="7" grpId="0"/>
          <p:bldP spid="9" grpId="0" animBg="1"/>
          <p:bldP spid="10" grpId="0"/>
          <p:bldP spid="10" grpId="1"/>
          <p:bldP spid="11" grpId="0" animBg="1"/>
          <p:bldP spid="12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639050" y="695233"/>
            <a:ext cx="2941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Mục</a:t>
            </a:r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tiêu</a:t>
            </a:r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cần</a:t>
            </a:r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đạt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09688" y="2001214"/>
            <a:ext cx="8014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000" b="1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vi-VN" sz="2000" dirty="0">
              <a:solidFill>
                <a:srgbClr val="02346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- Hiểu nội dung: Ca ngợi nhà khoa học vĩ đại Xi-ôn-cốp-xki nhờ nghiên cứu kiên trì, bền bỉ suốt 40 năm, đã thực hiện thành công mơ ước tìm đường lên các vì sao.</a:t>
            </a:r>
            <a:endParaRPr lang="vi-VN" sz="2000" dirty="0">
              <a:solidFill>
                <a:srgbClr val="02346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000" b="1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vi-VN" sz="2000" dirty="0">
              <a:solidFill>
                <a:srgbClr val="02346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- Đọc đúng tên riêng nước ngoài (Xi-ôn-cốp-xki); biết đọc phân biệt lời nhân vật và lời dẫn câu chuyện.</a:t>
            </a:r>
            <a:endParaRPr lang="vi-VN" sz="2000" dirty="0">
              <a:solidFill>
                <a:srgbClr val="02346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000" b="1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vi-VN" sz="2000" dirty="0">
              <a:solidFill>
                <a:srgbClr val="02346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nl-NL" sz="2000" dirty="0">
                <a:solidFill>
                  <a:srgbClr val="023467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GD HS tính kiên trì, bền bỉ, chăm học.</a:t>
            </a:r>
          </a:p>
          <a:p>
            <a:r>
              <a:rPr lang="nl-NL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4. Góp phần phát triển năng lực</a:t>
            </a:r>
            <a:endParaRPr lang="vi-VN" sz="2000" dirty="0">
              <a:solidFill>
                <a:srgbClr val="023467"/>
              </a:solidFill>
            </a:endParaRPr>
          </a:p>
          <a:p>
            <a:r>
              <a:rPr lang="nl-NL" sz="20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nl-NL" sz="2000" dirty="0">
                <a:solidFill>
                  <a:srgbClr val="023467"/>
                </a:solidFill>
                <a:latin typeface="UTM Avo" panose="02040603050506020204" pitchFamily="18" charset="0"/>
              </a:rPr>
              <a:t>Năng lực tự học, năng lực giao tiếp và hợp tác, năng lực giải quyết vấn đề và sáng tạo, năng lực ngôn ngữ.</a:t>
            </a:r>
            <a:endParaRPr lang="vi-VN" sz="2400" dirty="0">
              <a:solidFill>
                <a:srgbClr val="02346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023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1035534" y="984485"/>
            <a:ext cx="205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u="sng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600" b="1" u="sng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3</a:t>
            </a:r>
            <a:endParaRPr lang="zh-CN" altLang="en-US" sz="3600" b="1" u="sng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81245" y="1630816"/>
            <a:ext cx="8118068" cy="10683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2346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413631" y="1613632"/>
            <a:ext cx="8253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Nguyên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nhân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chính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giúp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Xi-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ôn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-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cốp-xki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thành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công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 ? </a:t>
            </a:r>
            <a:endParaRPr kumimoji="0" lang="vi-VN" sz="2000" b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5534" y="2846204"/>
            <a:ext cx="65467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Ông có ước mơ đẹp:</a:t>
            </a:r>
            <a:endParaRPr lang="en-US" sz="3200" b="1" dirty="0">
              <a:solidFill>
                <a:srgbClr val="ED4318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18780" y="4046202"/>
            <a:ext cx="6546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600" b="1" dirty="0">
                <a:solidFill>
                  <a:srgbClr val="ED4318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UTM Avo" panose="02040603050506020204" pitchFamily="18" charset="0"/>
                <a:cs typeface="Times New Roman" pitchFamily="18" charset="0"/>
              </a:rPr>
              <a:t>QUYẾT TÂM THỰC HIỆN ƯỚC MƠ ĐÓ</a:t>
            </a:r>
            <a:endParaRPr lang="en-US" sz="3600" b="1" dirty="0">
              <a:solidFill>
                <a:srgbClr val="ED4318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60000" endA="900" endPos="58000" dir="5400000" sy="-100000" algn="bl" rotWithShape="0"/>
              </a:effectLst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61623" y="3430979"/>
            <a:ext cx="6261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600" b="1" dirty="0">
                <a:solidFill>
                  <a:srgbClr val="ED4318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cs typeface="Times New Roman" pitchFamily="18" charset="0"/>
              </a:rPr>
              <a:t>CHINH PHỤC CÁC VÌ SAO</a:t>
            </a:r>
            <a:endParaRPr lang="en-US" sz="3600" b="1" dirty="0">
              <a:solidFill>
                <a:srgbClr val="ED4318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137" y="4997291"/>
            <a:ext cx="2127999" cy="1402982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10625702" y="818182"/>
            <a:ext cx="1671539" cy="1487099"/>
          </a:xfrm>
          <a:prstGeom prst="rect">
            <a:avLst/>
          </a:prstGeom>
        </p:spPr>
      </p:pic>
      <p:pic>
        <p:nvPicPr>
          <p:cNvPr id="11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30" t="17096" r="15830" b="23684"/>
          <a:stretch/>
        </p:blipFill>
        <p:spPr>
          <a:xfrm>
            <a:off x="8570806" y="3546447"/>
            <a:ext cx="3192121" cy="285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46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/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1035534" y="984485"/>
            <a:ext cx="205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u="sng" dirty="0" err="1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Câu</a:t>
            </a:r>
            <a:r>
              <a:rPr lang="en-US" altLang="zh-CN" sz="3600" b="1" u="sng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4</a:t>
            </a:r>
            <a:endParaRPr lang="zh-CN" altLang="en-US" sz="3600" b="1" u="sng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47837" y="1801429"/>
            <a:ext cx="7211395" cy="818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2346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Rectangle 1"/>
          <p:cNvSpPr/>
          <p:nvPr/>
        </p:nvSpPr>
        <p:spPr>
          <a:xfrm>
            <a:off x="2934976" y="1918513"/>
            <a:ext cx="7037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đặt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tên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truyện</a:t>
            </a:r>
            <a:r>
              <a:rPr lang="en-US" sz="3200" b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组 3"/>
          <p:cNvGrpSpPr/>
          <p:nvPr/>
        </p:nvGrpSpPr>
        <p:grpSpPr>
          <a:xfrm>
            <a:off x="2244236" y="2844531"/>
            <a:ext cx="2345969" cy="1485780"/>
            <a:chOff x="1185230" y="2246413"/>
            <a:chExt cx="2345969" cy="1485780"/>
          </a:xfrm>
        </p:grpSpPr>
        <p:pic>
          <p:nvPicPr>
            <p:cNvPr id="6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5230" y="2246413"/>
              <a:ext cx="2345969" cy="1485780"/>
            </a:xfrm>
            <a:prstGeom prst="rect">
              <a:avLst/>
            </a:prstGeom>
          </p:spPr>
        </p:pic>
        <p:sp>
          <p:nvSpPr>
            <p:cNvPr id="7" name="文本框 28">
              <a:extLst>
                <a:ext uri="{FF2B5EF4-FFF2-40B4-BE49-F238E27FC236}">
                  <a16:creationId xmlns:a16="http://schemas.microsoft.com/office/drawing/2014/main" id="{256CDFC5-ED8C-41DE-8BC9-4B64BE1CD691}"/>
                </a:ext>
              </a:extLst>
            </p:cNvPr>
            <p:cNvSpPr txBox="1"/>
            <p:nvPr/>
          </p:nvSpPr>
          <p:spPr>
            <a:xfrm>
              <a:off x="1316110" y="2616889"/>
              <a:ext cx="2084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Người</a:t>
              </a:r>
              <a:r>
                <a:rPr kumimoji="0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kumimoji="0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chinh</a:t>
              </a:r>
              <a:r>
                <a:rPr kumimoji="0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kumimoji="0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phục</a:t>
              </a:r>
              <a:r>
                <a:rPr kumimoji="0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kumimoji="0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các</a:t>
              </a:r>
              <a:r>
                <a:rPr kumimoji="0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kumimoji="0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vì</a:t>
              </a:r>
              <a:r>
                <a:rPr kumimoji="0" lang="en-US" altLang="zh-CN" sz="1800" b="1" i="0" u="none" strike="noStrike" kern="1200" cap="none" spc="0" normalizeH="0" noProof="0" dirty="0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kumimoji="0" lang="en-US" altLang="zh-CN" sz="1800" b="1" i="0" u="none" strike="noStrike" kern="1200" cap="none" spc="0" normalizeH="0" noProof="0" dirty="0" err="1">
                  <a:ln>
                    <a:noFill/>
                  </a:ln>
                  <a:solidFill>
                    <a:srgbClr val="F25174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sao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25174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" name="组 13"/>
          <p:cNvGrpSpPr/>
          <p:nvPr/>
        </p:nvGrpSpPr>
        <p:grpSpPr>
          <a:xfrm>
            <a:off x="5962788" y="2790982"/>
            <a:ext cx="2235200" cy="1470076"/>
            <a:chOff x="5448300" y="2192824"/>
            <a:chExt cx="1905000" cy="1206500"/>
          </a:xfrm>
        </p:grpSpPr>
        <p:pic>
          <p:nvPicPr>
            <p:cNvPr id="12" name="图片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8300" y="2192824"/>
              <a:ext cx="1905000" cy="1206500"/>
            </a:xfrm>
            <a:prstGeom prst="rect">
              <a:avLst/>
            </a:prstGeom>
          </p:spPr>
        </p:pic>
        <p:sp>
          <p:nvSpPr>
            <p:cNvPr id="13" name="文本框 38">
              <a:extLst>
                <a:ext uri="{FF2B5EF4-FFF2-40B4-BE49-F238E27FC236}">
                  <a16:creationId xmlns:a16="http://schemas.microsoft.com/office/drawing/2014/main" id="{25A69B36-65ED-419D-9F16-782DA42977DD}"/>
                </a:ext>
              </a:extLst>
            </p:cNvPr>
            <p:cNvSpPr txBox="1"/>
            <p:nvPr/>
          </p:nvSpPr>
          <p:spPr>
            <a:xfrm>
              <a:off x="5714449" y="2534913"/>
              <a:ext cx="1583466" cy="53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Ước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mơ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bay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lên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bấu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trời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25174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7" name="组 3"/>
          <p:cNvGrpSpPr/>
          <p:nvPr/>
        </p:nvGrpSpPr>
        <p:grpSpPr>
          <a:xfrm>
            <a:off x="4103512" y="4231814"/>
            <a:ext cx="2345969" cy="1485780"/>
            <a:chOff x="1185230" y="2246413"/>
            <a:chExt cx="2345969" cy="1485780"/>
          </a:xfrm>
        </p:grpSpPr>
        <p:pic>
          <p:nvPicPr>
            <p:cNvPr id="18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5230" y="2246413"/>
              <a:ext cx="2345969" cy="1485780"/>
            </a:xfrm>
            <a:prstGeom prst="rect">
              <a:avLst/>
            </a:prstGeom>
          </p:spPr>
        </p:pic>
        <p:sp>
          <p:nvSpPr>
            <p:cNvPr id="19" name="文本框 28">
              <a:extLst>
                <a:ext uri="{FF2B5EF4-FFF2-40B4-BE49-F238E27FC236}">
                  <a16:creationId xmlns:a16="http://schemas.microsoft.com/office/drawing/2014/main" id="{256CDFC5-ED8C-41DE-8BC9-4B64BE1CD691}"/>
                </a:ext>
              </a:extLst>
            </p:cNvPr>
            <p:cNvSpPr txBox="1"/>
            <p:nvPr/>
          </p:nvSpPr>
          <p:spPr>
            <a:xfrm>
              <a:off x="1316110" y="2616889"/>
              <a:ext cx="2084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Ông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tổ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của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du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hành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vũ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trụ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25174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0" name="组 13"/>
          <p:cNvGrpSpPr/>
          <p:nvPr/>
        </p:nvGrpSpPr>
        <p:grpSpPr>
          <a:xfrm>
            <a:off x="7736895" y="4006536"/>
            <a:ext cx="2235200" cy="1470076"/>
            <a:chOff x="5448300" y="2192824"/>
            <a:chExt cx="1905000" cy="1206500"/>
          </a:xfrm>
        </p:grpSpPr>
        <p:pic>
          <p:nvPicPr>
            <p:cNvPr id="21" name="图片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8300" y="2192824"/>
              <a:ext cx="1905000" cy="1206500"/>
            </a:xfrm>
            <a:prstGeom prst="rect">
              <a:avLst/>
            </a:prstGeom>
          </p:spPr>
        </p:pic>
        <p:sp>
          <p:nvSpPr>
            <p:cNvPr id="22" name="文本框 38">
              <a:extLst>
                <a:ext uri="{FF2B5EF4-FFF2-40B4-BE49-F238E27FC236}">
                  <a16:creationId xmlns:a16="http://schemas.microsoft.com/office/drawing/2014/main" id="{25A69B36-65ED-419D-9F16-782DA42977DD}"/>
                </a:ext>
              </a:extLst>
            </p:cNvPr>
            <p:cNvSpPr txBox="1"/>
            <p:nvPr/>
          </p:nvSpPr>
          <p:spPr>
            <a:xfrm>
              <a:off x="5567788" y="2417183"/>
              <a:ext cx="1760905" cy="757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Quyết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tâm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chinh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phục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các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vì</a:t>
              </a:r>
              <a:r>
                <a:rPr lang="en-US" altLang="zh-CN" sz="1800" b="1" dirty="0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1800" b="1" dirty="0" err="1">
                  <a:solidFill>
                    <a:srgbClr val="F25174"/>
                  </a:solidFill>
                  <a:latin typeface="UTM Avo" panose="02040603050506020204" pitchFamily="18" charset="0"/>
                  <a:ea typeface="+mn-ea"/>
                  <a:cs typeface="+mn-ea"/>
                  <a:sym typeface="+mn-lt"/>
                </a:rPr>
                <a:t>sao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25174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23" name="图片 9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795541" y="4812652"/>
            <a:ext cx="1671539" cy="1487099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32102">
            <a:off x="9992588" y="749891"/>
            <a:ext cx="1176433" cy="1924218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02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4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9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5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6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9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6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6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50" presetClass="entr" presetSubtype="0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3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4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9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0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3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55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56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9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61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62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 animBg="1"/>
          <p:bldP spid="2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86299" y="2327209"/>
            <a:ext cx="5463541" cy="2677656"/>
          </a:xfrm>
          <a:prstGeom prst="rect">
            <a:avLst/>
          </a:prstGeom>
          <a:ln w="38100">
            <a:solidFill>
              <a:srgbClr val="F54550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Xi-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cốp-xki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kiên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bền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bỉ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40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图片 9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3958" y="999868"/>
            <a:ext cx="2421634" cy="2154427"/>
          </a:xfrm>
          <a:prstGeom prst="rect">
            <a:avLst/>
          </a:prstGeom>
        </p:spPr>
      </p:pic>
      <p:pic>
        <p:nvPicPr>
          <p:cNvPr id="9" name="图片 14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7685A3DE-9D57-41CD-A4A8-A370ADA4B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5291" y="881195"/>
            <a:ext cx="1506097" cy="1020287"/>
          </a:xfrm>
          <a:prstGeom prst="rect">
            <a:avLst/>
          </a:prstGeom>
        </p:spPr>
      </p:pic>
      <p:sp>
        <p:nvSpPr>
          <p:cNvPr id="1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583750" y="901005"/>
            <a:ext cx="2945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Người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tìm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đường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lên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vì</a:t>
            </a:r>
            <a:r>
              <a:rPr lang="en-US" altLang="zh-CN" sz="2400" b="1" dirty="0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400" b="1" dirty="0" err="1">
                <a:ln>
                  <a:solidFill>
                    <a:schemeClr val="bg1"/>
                  </a:solidFill>
                </a:ln>
                <a:solidFill>
                  <a:srgbClr val="EE6A71"/>
                </a:solidFill>
                <a:latin typeface="UTM Guanine" panose="02040603050506020204" pitchFamily="18" charset="0"/>
                <a:cs typeface="+mn-ea"/>
                <a:sym typeface="+mn-lt"/>
              </a:rPr>
              <a:t>sao</a:t>
            </a:r>
            <a:endParaRPr lang="zh-CN" altLang="en-US" sz="2400" b="1" dirty="0">
              <a:ln>
                <a:solidFill>
                  <a:schemeClr val="bg1"/>
                </a:solidFill>
              </a:ln>
              <a:solidFill>
                <a:srgbClr val="EE6A71"/>
              </a:solidFill>
              <a:latin typeface="UTM Guanine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958401" y="2077082"/>
            <a:ext cx="3870864" cy="4171168"/>
            <a:chOff x="2356140" y="1855997"/>
            <a:chExt cx="3870864" cy="3864976"/>
          </a:xfrm>
        </p:grpSpPr>
        <p:pic>
          <p:nvPicPr>
            <p:cNvPr id="5" name="图片 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6140" y="1855997"/>
              <a:ext cx="3870864" cy="3864976"/>
            </a:xfrm>
            <a:prstGeom prst="rect">
              <a:avLst/>
            </a:prstGeom>
          </p:spPr>
        </p:pic>
        <p:sp>
          <p:nvSpPr>
            <p:cNvPr id="6" name="文本框 12">
              <a:extLst>
                <a:ext uri="{FF2B5EF4-FFF2-40B4-BE49-F238E27FC236}">
                  <a16:creationId xmlns:a16="http://schemas.microsoft.com/office/drawing/2014/main" id="{34230540-7555-4601-842A-9BC686C192C3}"/>
                </a:ext>
              </a:extLst>
            </p:cNvPr>
            <p:cNvSpPr txBox="1"/>
            <p:nvPr/>
          </p:nvSpPr>
          <p:spPr>
            <a:xfrm>
              <a:off x="3021747" y="2659058"/>
              <a:ext cx="3062291" cy="1338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Guanine" panose="02040603050506020204" pitchFamily="18" charset="0"/>
                  <a:ea typeface="+mn-ea"/>
                  <a:cs typeface="+mn-ea"/>
                  <a:sym typeface="+mn-lt"/>
                </a:rPr>
                <a:t>NỘI</a:t>
              </a:r>
              <a:r>
                <a:rPr kumimoji="0" lang="en-US" altLang="zh-CN" sz="3600" b="0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Guanine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Guanine" panose="02040603050506020204" pitchFamily="18" charset="0"/>
                  <a:ea typeface="+mn-ea"/>
                  <a:cs typeface="+mn-ea"/>
                  <a:sym typeface="+mn-lt"/>
                </a:rPr>
                <a:t>DUNG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Guanine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1" name="图片 18">
            <a:extLst>
              <a:ext uri="{FF2B5EF4-FFF2-40B4-BE49-F238E27FC236}">
                <a16:creationId xmlns:a16="http://schemas.microsoft.com/office/drawing/2014/main" id="{AE8937D6-690E-46F7-A942-7ECAD7FA9E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50" r="83036" b="16883"/>
          <a:stretch/>
        </p:blipFill>
        <p:spPr>
          <a:xfrm>
            <a:off x="753122" y="3379653"/>
            <a:ext cx="1524019" cy="28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39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 99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1798507" y="911997"/>
            <a:ext cx="8360275" cy="4900054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927" y="3344423"/>
            <a:ext cx="3399214" cy="34069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364" y="5184750"/>
            <a:ext cx="4761326" cy="1711576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2878" y="237573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925" y="2767934"/>
            <a:ext cx="1537963" cy="1368262"/>
          </a:xfrm>
          <a:prstGeom prst="rect">
            <a:avLst/>
          </a:prstGeom>
        </p:spPr>
      </p:pic>
      <p:grpSp>
        <p:nvGrpSpPr>
          <p:cNvPr id="92" name="组 91"/>
          <p:cNvGrpSpPr/>
          <p:nvPr/>
        </p:nvGrpSpPr>
        <p:grpSpPr>
          <a:xfrm>
            <a:off x="3749577" y="716509"/>
            <a:ext cx="4631696" cy="4127201"/>
            <a:chOff x="3636203" y="719415"/>
            <a:chExt cx="4531292" cy="4594289"/>
          </a:xfrm>
          <a:effectLst>
            <a:outerShdw blurRad="190500" dist="76200" dir="13500000" algn="br" rotWithShape="0">
              <a:prstClr val="black">
                <a:alpha val="21000"/>
              </a:prstClr>
            </a:outerShdw>
          </a:effectLst>
        </p:grpSpPr>
        <p:grpSp>
          <p:nvGrpSpPr>
            <p:cNvPr id="91" name="组 90"/>
            <p:cNvGrpSpPr/>
            <p:nvPr/>
          </p:nvGrpSpPr>
          <p:grpSpPr>
            <a:xfrm>
              <a:off x="3636203" y="719415"/>
              <a:ext cx="4531292" cy="4594289"/>
              <a:chOff x="3636203" y="719415"/>
              <a:chExt cx="4531292" cy="4594289"/>
            </a:xfrm>
          </p:grpSpPr>
          <p:sp>
            <p:nvSpPr>
              <p:cNvPr id="106" name="三角形 100">
                <a:extLst>
                  <a:ext uri="{FF2B5EF4-FFF2-40B4-BE49-F238E27FC236}">
                    <a16:creationId xmlns:a16="http://schemas.microsoft.com/office/drawing/2014/main" id="{1E511079-7615-41DA-A209-6F3B59778734}"/>
                  </a:ext>
                </a:extLst>
              </p:cNvPr>
              <p:cNvSpPr/>
              <p:nvPr/>
            </p:nvSpPr>
            <p:spPr>
              <a:xfrm rot="2048069">
                <a:off x="3636203" y="719415"/>
                <a:ext cx="4531292" cy="4594289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174"/>
              </a:solidFill>
              <a:ln w="12700">
                <a:solidFill>
                  <a:srgbClr val="F25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38" name="三角形 100">
                <a:extLst>
                  <a:ext uri="{FF2B5EF4-FFF2-40B4-BE49-F238E27FC236}">
                    <a16:creationId xmlns:a16="http://schemas.microsoft.com/office/drawing/2014/main" id="{F57587EF-735E-440A-B25F-8FEF6E547A84}"/>
                  </a:ext>
                </a:extLst>
              </p:cNvPr>
              <p:cNvSpPr/>
              <p:nvPr/>
            </p:nvSpPr>
            <p:spPr>
              <a:xfrm rot="2048069">
                <a:off x="3725235" y="841139"/>
                <a:ext cx="4353228" cy="441375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476"/>
              </a:solidFill>
              <a:ln w="12700" cap="flat" cmpd="sng" algn="ctr">
                <a:solidFill>
                  <a:srgbClr val="F2547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" name="组 2"/>
            <p:cNvGrpSpPr/>
            <p:nvPr/>
          </p:nvGrpSpPr>
          <p:grpSpPr>
            <a:xfrm>
              <a:off x="3814266" y="962862"/>
              <a:ext cx="4175165" cy="4233211"/>
              <a:chOff x="3814266" y="962862"/>
              <a:chExt cx="4175165" cy="4233211"/>
            </a:xfrm>
          </p:grpSpPr>
          <p:sp>
            <p:nvSpPr>
              <p:cNvPr id="539" name="三角形 100">
                <a:extLst>
                  <a:ext uri="{FF2B5EF4-FFF2-40B4-BE49-F238E27FC236}">
                    <a16:creationId xmlns:a16="http://schemas.microsoft.com/office/drawing/2014/main" id="{D307E999-B0C6-43F9-AD44-E4370A3353CF}"/>
                  </a:ext>
                </a:extLst>
              </p:cNvPr>
              <p:cNvSpPr/>
              <p:nvPr/>
            </p:nvSpPr>
            <p:spPr>
              <a:xfrm rot="2048069">
                <a:off x="3814266" y="962862"/>
                <a:ext cx="4175165" cy="423321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778"/>
              </a:solidFill>
              <a:ln w="12700" cap="flat" cmpd="sng" algn="ctr">
                <a:solidFill>
                  <a:srgbClr val="F2577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1" name="三角形 100">
                <a:extLst>
                  <a:ext uri="{FF2B5EF4-FFF2-40B4-BE49-F238E27FC236}">
                    <a16:creationId xmlns:a16="http://schemas.microsoft.com/office/drawing/2014/main" id="{BA951AEB-89E1-4D67-AB6D-B9DA8728CD5E}"/>
                  </a:ext>
                </a:extLst>
              </p:cNvPr>
              <p:cNvSpPr/>
              <p:nvPr/>
            </p:nvSpPr>
            <p:spPr>
              <a:xfrm rot="2048069">
                <a:off x="3992330" y="1206309"/>
                <a:ext cx="3819038" cy="3872132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D7C"/>
              </a:solidFill>
              <a:ln w="12700" cap="flat" cmpd="sng" algn="ctr">
                <a:solidFill>
                  <a:srgbClr val="F25D7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4" name="三角形 100">
                <a:extLst>
                  <a:ext uri="{FF2B5EF4-FFF2-40B4-BE49-F238E27FC236}">
                    <a16:creationId xmlns:a16="http://schemas.microsoft.com/office/drawing/2014/main" id="{18E66E9A-7820-4F08-81C9-BDEA2CF41725}"/>
                  </a:ext>
                </a:extLst>
              </p:cNvPr>
              <p:cNvSpPr/>
              <p:nvPr/>
            </p:nvSpPr>
            <p:spPr>
              <a:xfrm rot="2048069">
                <a:off x="4259426" y="1571480"/>
                <a:ext cx="3284847" cy="333051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682"/>
              </a:solidFill>
              <a:ln w="12700" cap="flat" cmpd="sng" algn="ctr">
                <a:solidFill>
                  <a:srgbClr val="F2668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5" name="三角形 100">
                <a:extLst>
                  <a:ext uri="{FF2B5EF4-FFF2-40B4-BE49-F238E27FC236}">
                    <a16:creationId xmlns:a16="http://schemas.microsoft.com/office/drawing/2014/main" id="{FB1DD855-9B09-4F83-98E0-B2DBBE8A18BA}"/>
                  </a:ext>
                </a:extLst>
              </p:cNvPr>
              <p:cNvSpPr/>
              <p:nvPr/>
            </p:nvSpPr>
            <p:spPr>
              <a:xfrm rot="2048069">
                <a:off x="4348457" y="1693204"/>
                <a:ext cx="3106783" cy="314997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984"/>
              </a:solidFill>
              <a:ln w="12700" cap="flat" cmpd="sng" algn="ctr">
                <a:solidFill>
                  <a:srgbClr val="F2698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6" name="三角形 100">
                <a:extLst>
                  <a:ext uri="{FF2B5EF4-FFF2-40B4-BE49-F238E27FC236}">
                    <a16:creationId xmlns:a16="http://schemas.microsoft.com/office/drawing/2014/main" id="{DED20D73-C67D-457E-B412-CB304E7D2087}"/>
                  </a:ext>
                </a:extLst>
              </p:cNvPr>
              <p:cNvSpPr/>
              <p:nvPr/>
            </p:nvSpPr>
            <p:spPr>
              <a:xfrm rot="2048069">
                <a:off x="4437489" y="1814927"/>
                <a:ext cx="2928720" cy="296943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C86"/>
              </a:solidFill>
              <a:ln w="12700" cap="flat" cmpd="sng" algn="ctr">
                <a:solidFill>
                  <a:srgbClr val="F26C8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7" name="三角形 100">
                <a:extLst>
                  <a:ext uri="{FF2B5EF4-FFF2-40B4-BE49-F238E27FC236}">
                    <a16:creationId xmlns:a16="http://schemas.microsoft.com/office/drawing/2014/main" id="{D0BA63F0-1A9C-45A9-97B5-10E439C99656}"/>
                  </a:ext>
                </a:extLst>
              </p:cNvPr>
              <p:cNvSpPr/>
              <p:nvPr/>
            </p:nvSpPr>
            <p:spPr>
              <a:xfrm rot="2048069">
                <a:off x="4526521" y="1936651"/>
                <a:ext cx="2750656" cy="2788898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F88"/>
              </a:solidFill>
              <a:ln w="12700" cap="flat" cmpd="sng" algn="ctr">
                <a:solidFill>
                  <a:srgbClr val="F26F8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0" name="三角形 100">
                <a:extLst>
                  <a:ext uri="{FF2B5EF4-FFF2-40B4-BE49-F238E27FC236}">
                    <a16:creationId xmlns:a16="http://schemas.microsoft.com/office/drawing/2014/main" id="{CC175FC1-726D-4681-8526-41E65F2AAE7D}"/>
                  </a:ext>
                </a:extLst>
              </p:cNvPr>
              <p:cNvSpPr/>
              <p:nvPr/>
            </p:nvSpPr>
            <p:spPr>
              <a:xfrm rot="2048069">
                <a:off x="4793616" y="2301822"/>
                <a:ext cx="2216465" cy="224728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88E"/>
              </a:solidFill>
              <a:ln w="12700" cap="flat" cmpd="sng" algn="ctr">
                <a:solidFill>
                  <a:srgbClr val="F2788E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1" name="三角形 100">
                <a:extLst>
                  <a:ext uri="{FF2B5EF4-FFF2-40B4-BE49-F238E27FC236}">
                    <a16:creationId xmlns:a16="http://schemas.microsoft.com/office/drawing/2014/main" id="{AD09F0E1-4132-468E-8C33-B640F0261802}"/>
                  </a:ext>
                </a:extLst>
              </p:cNvPr>
              <p:cNvSpPr/>
              <p:nvPr/>
            </p:nvSpPr>
            <p:spPr>
              <a:xfrm rot="2048069">
                <a:off x="4882648" y="2423545"/>
                <a:ext cx="2038402" cy="206674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B90"/>
              </a:solidFill>
              <a:ln w="12700" cap="flat" cmpd="sng" algn="ctr">
                <a:solidFill>
                  <a:srgbClr val="F27B9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3" name="三角形 100">
                <a:extLst>
                  <a:ext uri="{FF2B5EF4-FFF2-40B4-BE49-F238E27FC236}">
                    <a16:creationId xmlns:a16="http://schemas.microsoft.com/office/drawing/2014/main" id="{1F665569-55FC-4BAB-9FA5-570D362D77A8}"/>
                  </a:ext>
                </a:extLst>
              </p:cNvPr>
              <p:cNvSpPr/>
              <p:nvPr/>
            </p:nvSpPr>
            <p:spPr>
              <a:xfrm rot="2048069">
                <a:off x="5060712" y="2666992"/>
                <a:ext cx="1682275" cy="1705663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194"/>
              </a:solidFill>
              <a:ln w="12700" cap="flat" cmpd="sng" algn="ctr">
                <a:solidFill>
                  <a:srgbClr val="F2819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4" name="三角形 100">
                <a:extLst>
                  <a:ext uri="{FF2B5EF4-FFF2-40B4-BE49-F238E27FC236}">
                    <a16:creationId xmlns:a16="http://schemas.microsoft.com/office/drawing/2014/main" id="{27DD1957-37B3-49EE-ACB6-018E8C898B06}"/>
                  </a:ext>
                </a:extLst>
              </p:cNvPr>
              <p:cNvSpPr/>
              <p:nvPr/>
            </p:nvSpPr>
            <p:spPr>
              <a:xfrm rot="2048069">
                <a:off x="5149744" y="2788716"/>
                <a:ext cx="1504211" cy="152512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496"/>
              </a:solidFill>
              <a:ln w="12700" cap="flat" cmpd="sng" algn="ctr">
                <a:solidFill>
                  <a:srgbClr val="F2849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5" name="三角形 100">
                <a:extLst>
                  <a:ext uri="{FF2B5EF4-FFF2-40B4-BE49-F238E27FC236}">
                    <a16:creationId xmlns:a16="http://schemas.microsoft.com/office/drawing/2014/main" id="{84B61A63-AA04-4D24-9987-C15BD58740BE}"/>
                  </a:ext>
                </a:extLst>
              </p:cNvPr>
              <p:cNvSpPr/>
              <p:nvPr/>
            </p:nvSpPr>
            <p:spPr>
              <a:xfrm rot="2048069">
                <a:off x="5238776" y="2910439"/>
                <a:ext cx="1326148" cy="134458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798"/>
              </a:solidFill>
              <a:ln w="12700" cap="flat" cmpd="sng" algn="ctr">
                <a:solidFill>
                  <a:srgbClr val="F2879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6" name="三角形 100">
                <a:extLst>
                  <a:ext uri="{FF2B5EF4-FFF2-40B4-BE49-F238E27FC236}">
                    <a16:creationId xmlns:a16="http://schemas.microsoft.com/office/drawing/2014/main" id="{1DA7DC14-C4F4-416A-8D56-B1561DAACD1B}"/>
                  </a:ext>
                </a:extLst>
              </p:cNvPr>
              <p:cNvSpPr/>
              <p:nvPr/>
            </p:nvSpPr>
            <p:spPr>
              <a:xfrm rot="2048069">
                <a:off x="5327807" y="3032163"/>
                <a:ext cx="1148084" cy="116404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A9A"/>
              </a:solidFill>
              <a:ln w="12700" cap="flat" cmpd="sng" algn="ctr">
                <a:solidFill>
                  <a:srgbClr val="F28A9A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7" name="三角形 100">
                <a:extLst>
                  <a:ext uri="{FF2B5EF4-FFF2-40B4-BE49-F238E27FC236}">
                    <a16:creationId xmlns:a16="http://schemas.microsoft.com/office/drawing/2014/main" id="{3B20616F-9A8B-4512-87CE-BA2F45C3E074}"/>
                  </a:ext>
                </a:extLst>
              </p:cNvPr>
              <p:cNvSpPr/>
              <p:nvPr/>
            </p:nvSpPr>
            <p:spPr>
              <a:xfrm rot="2048069">
                <a:off x="5416839" y="3153887"/>
                <a:ext cx="970021" cy="98350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D9C"/>
              </a:solidFill>
              <a:ln w="12700" cap="flat" cmpd="sng" algn="ctr">
                <a:solidFill>
                  <a:srgbClr val="F28D9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1" name="三角形 100"/>
              <p:cNvSpPr/>
              <p:nvPr/>
            </p:nvSpPr>
            <p:spPr>
              <a:xfrm rot="2048069">
                <a:off x="5505871" y="3275610"/>
                <a:ext cx="791957" cy="80296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797AC"/>
              </a:solidFill>
              <a:ln w="12700">
                <a:solidFill>
                  <a:srgbClr val="F79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6" name="Group 115"/>
          <p:cNvGrpSpPr/>
          <p:nvPr/>
        </p:nvGrpSpPr>
        <p:grpSpPr>
          <a:xfrm>
            <a:off x="2345355" y="2498138"/>
            <a:ext cx="7007016" cy="1347366"/>
            <a:chOff x="3520225" y="2861538"/>
            <a:chExt cx="7007016" cy="1347366"/>
          </a:xfrm>
        </p:grpSpPr>
        <p:sp>
          <p:nvSpPr>
            <p:cNvPr id="117" name="文本框 96"/>
            <p:cNvSpPr txBox="1"/>
            <p:nvPr/>
          </p:nvSpPr>
          <p:spPr>
            <a:xfrm>
              <a:off x="3520225" y="2861538"/>
              <a:ext cx="699262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Đọc</a:t>
              </a:r>
              <a:r>
                <a:rPr kumimoji="1" lang="en-US" altLang="zh-CN" sz="8000" dirty="0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diễn</a:t>
              </a:r>
              <a:r>
                <a:rPr kumimoji="1" lang="en-US" altLang="zh-CN" sz="8000" dirty="0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prstClr val="white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cảm</a:t>
              </a:r>
              <a:endParaRPr kumimoji="1" lang="zh-CN" altLang="en-US" sz="8000" dirty="0">
                <a:solidFill>
                  <a:prstClr val="white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118" name="文本框 95"/>
            <p:cNvSpPr txBox="1"/>
            <p:nvPr/>
          </p:nvSpPr>
          <p:spPr>
            <a:xfrm>
              <a:off x="3534621" y="2885465"/>
              <a:ext cx="699262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Đọc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diễn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prstClr val="white">
                        <a:alpha val="23000"/>
                      </a:prst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cảm</a:t>
              </a:r>
              <a:endParaRPr kumimoji="1" lang="zh-CN" altLang="en-US" sz="8000" dirty="0">
                <a:solidFill>
                  <a:srgbClr val="3CC4E2"/>
                </a:solidFill>
                <a:effectLst>
                  <a:glow rad="127000">
                    <a:prstClr val="white">
                      <a:alpha val="23000"/>
                    </a:prstClr>
                  </a:glo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pic>
        <p:nvPicPr>
          <p:cNvPr id="113" name="图片 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367" t="14714" r="-45367" b="-14714"/>
          <a:stretch/>
        </p:blipFill>
        <p:spPr>
          <a:xfrm>
            <a:off x="2210767" y="1024444"/>
            <a:ext cx="3151085" cy="3151085"/>
          </a:xfrm>
          <a:prstGeom prst="rect">
            <a:avLst/>
          </a:prstGeom>
        </p:spPr>
      </p:pic>
      <p:pic>
        <p:nvPicPr>
          <p:cNvPr id="114" name="图片 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23" y="1047075"/>
            <a:ext cx="2519604" cy="251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3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132" y="4519643"/>
            <a:ext cx="2421634" cy="21544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685A3DE-9D57-41CD-A4A8-A370ADA4B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5291" y="881195"/>
            <a:ext cx="1506097" cy="1020287"/>
          </a:xfrm>
          <a:prstGeom prst="rect">
            <a:avLst/>
          </a:prstGeom>
        </p:spPr>
      </p:pic>
      <p:sp>
        <p:nvSpPr>
          <p:cNvPr id="9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669774" y="1006925"/>
            <a:ext cx="2793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rgbClr val="F545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Đọc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rgbClr val="F545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rgbClr val="F545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diễn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rgbClr val="F545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rgbClr val="F545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cảm</a:t>
            </a:r>
            <a:endParaRPr lang="zh-CN" altLang="en-US" sz="2800" b="1" dirty="0">
              <a:ln>
                <a:solidFill>
                  <a:schemeClr val="bg1"/>
                </a:solidFill>
              </a:ln>
              <a:solidFill>
                <a:srgbClr val="F545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6532" y="2088351"/>
            <a:ext cx="81290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  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nhỏ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Xi-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cốp-xki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mơ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bầu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trời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dại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dột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nhảy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cửa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sổ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cánh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chim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Kết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gãy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chân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Nhưng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rủi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nảy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óc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non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nớt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lúc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bấy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giờ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: “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Vì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bóng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cánh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vẫn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?”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tìm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bí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mật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Xi-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ôn-cốp-xki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bao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nhiêu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nghĩ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hì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hục</a:t>
            </a:r>
            <a:r>
              <a:rPr lang="en-US" sz="2400" b="1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thí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hàng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trăm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sz="2400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1615968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66532" y="2113770"/>
            <a:ext cx="81290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  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nhỏ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Xi-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cốp-xki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mơ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bầu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trời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dại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dột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nhảy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cửa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sổ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cánh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chim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Kết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gãy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chân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Nhưng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rủi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nảy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đầu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óc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non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nớt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lúc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bấy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giờ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: “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Vì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quả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bóng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cánh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vẫn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?”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tìm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bí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mật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Xi-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ôn-cốp-xki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bao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nhiêu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nghĩ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ông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hì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hục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thí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hàng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trăm</a:t>
            </a:r>
            <a:r>
              <a:rPr lang="en-US" sz="2400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sz="2400" i="1" dirty="0">
                <a:solidFill>
                  <a:srgbClr val="023467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066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2" grpId="0"/>
      <p:bldP spid="13" grpId="0"/>
      <p:bldP spid="1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842" y="1637748"/>
            <a:ext cx="5020933" cy="35637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696278" y="2339156"/>
            <a:ext cx="36677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   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Năm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1980,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khi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Phạm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Tuân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  33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tuổi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,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ông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đã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trở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thành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người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đầu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tiên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của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Việt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Nam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và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Châu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Á bay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vào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vũ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trụ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.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Phạm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Tuân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phải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vượt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qua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các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bài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kiểm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tra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và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bài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tập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luyện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thể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lực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vô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cùng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khó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khăn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,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ông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từng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chia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sẻ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,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có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những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khi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“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không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thở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được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vì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có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lực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nặng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hàng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tấn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đè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lên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E96"/>
                </a:solidFill>
                <a:latin typeface="UTM Avo" panose="02040603050506020204" pitchFamily="18" charset="0"/>
              </a:rPr>
              <a:t>người</a:t>
            </a:r>
            <a:r>
              <a:rPr lang="en-US" b="1" dirty="0">
                <a:solidFill>
                  <a:srgbClr val="023E96"/>
                </a:solidFill>
                <a:latin typeface="UTM Avo" panose="02040603050506020204" pitchFamily="18" charset="0"/>
              </a:rPr>
              <a:t>”</a:t>
            </a:r>
            <a:endParaRPr lang="vi-VN" b="1" dirty="0">
              <a:solidFill>
                <a:srgbClr val="023E9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1792" y="5298661"/>
            <a:ext cx="4465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Viktor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Gorbatko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Tuân trong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vi-VN" b="1" i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Soyuz</a:t>
            </a:r>
            <a:r>
              <a:rPr lang="vi-VN" b="1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37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3169" y="947677"/>
            <a:ext cx="1998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23E96"/>
                </a:solidFill>
                <a:latin typeface="UTM Avo" panose="02040603050506020204" pitchFamily="18" charset="0"/>
              </a:rPr>
              <a:t>thể</a:t>
            </a:r>
            <a:r>
              <a:rPr lang="en-US" sz="2400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23E96"/>
                </a:solidFill>
                <a:latin typeface="UTM Avo" panose="02040603050506020204" pitchFamily="18" charset="0"/>
              </a:rPr>
              <a:t>bạn</a:t>
            </a:r>
            <a:r>
              <a:rPr lang="en-US" sz="2400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23E96"/>
                </a:solidFill>
                <a:latin typeface="UTM Avo" panose="02040603050506020204" pitchFamily="18" charset="0"/>
              </a:rPr>
              <a:t>chưa</a:t>
            </a:r>
            <a:r>
              <a:rPr lang="en-US" sz="2400" b="1" dirty="0">
                <a:solidFill>
                  <a:srgbClr val="023E96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23E96"/>
                </a:solidFill>
                <a:latin typeface="UTM Avo" panose="02040603050506020204" pitchFamily="18" charset="0"/>
              </a:rPr>
              <a:t>biết</a:t>
            </a:r>
            <a:endParaRPr lang="vi-VN" sz="2400" b="1" dirty="0">
              <a:solidFill>
                <a:srgbClr val="023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4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41">
            <a:extLst>
              <a:ext uri="{FF2B5EF4-FFF2-40B4-BE49-F238E27FC236}">
                <a16:creationId xmlns:a16="http://schemas.microsoft.com/office/drawing/2014/main" id="{33C87529-D657-4C25-9C3B-5C5F7DAA7C92}"/>
              </a:ext>
            </a:extLst>
          </p:cNvPr>
          <p:cNvSpPr/>
          <p:nvPr/>
        </p:nvSpPr>
        <p:spPr>
          <a:xfrm>
            <a:off x="1987222" y="2446987"/>
            <a:ext cx="3499178" cy="2459863"/>
          </a:xfrm>
          <a:prstGeom prst="roundRect">
            <a:avLst>
              <a:gd name="adj" fmla="val 5304"/>
            </a:avLst>
          </a:prstGeom>
          <a:solidFill>
            <a:schemeClr val="bg1">
              <a:alpha val="35000"/>
            </a:schemeClr>
          </a:solidFill>
          <a:ln w="38100">
            <a:solidFill>
              <a:srgbClr val="023467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字魂20号-石头体" panose="00000500000000000000" pitchFamily="2" charset="-122"/>
              <a:ea typeface="字魂20号-石头体" panose="00000500000000000000" pitchFamily="2" charset="-122"/>
              <a:cs typeface="+mn-cs"/>
              <a:sym typeface="思源宋体" panose="02020400000000000000" pitchFamily="18" charset="-122"/>
            </a:endParaRPr>
          </a:p>
        </p:txBody>
      </p:sp>
      <p:sp>
        <p:nvSpPr>
          <p:cNvPr id="10" name="Rounded Rectangle 41">
            <a:extLst>
              <a:ext uri="{FF2B5EF4-FFF2-40B4-BE49-F238E27FC236}">
                <a16:creationId xmlns:a16="http://schemas.microsoft.com/office/drawing/2014/main" id="{33C87529-D657-4C25-9C3B-5C5F7DAA7C92}"/>
              </a:ext>
            </a:extLst>
          </p:cNvPr>
          <p:cNvSpPr/>
          <p:nvPr/>
        </p:nvSpPr>
        <p:spPr>
          <a:xfrm>
            <a:off x="6247649" y="2446987"/>
            <a:ext cx="3562092" cy="2459863"/>
          </a:xfrm>
          <a:prstGeom prst="roundRect">
            <a:avLst>
              <a:gd name="adj" fmla="val 5304"/>
            </a:avLst>
          </a:prstGeom>
          <a:solidFill>
            <a:schemeClr val="bg1">
              <a:alpha val="35000"/>
            </a:schemeClr>
          </a:solidFill>
          <a:ln w="38100">
            <a:solidFill>
              <a:srgbClr val="023467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字魂20号-石头体" panose="00000500000000000000" pitchFamily="2" charset="-122"/>
              <a:ea typeface="字魂20号-石头体" panose="00000500000000000000" pitchFamily="2" charset="-122"/>
              <a:cs typeface="+mn-cs"/>
              <a:sym typeface="思源宋体" panose="02020400000000000000" pitchFamily="18" charset="-122"/>
            </a:endParaRPr>
          </a:p>
        </p:txBody>
      </p:sp>
      <p:sp>
        <p:nvSpPr>
          <p:cNvPr id="11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701946" y="984485"/>
            <a:ext cx="257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DẶN DÒ</a:t>
            </a:r>
            <a:endParaRPr lang="zh-CN" altLang="en-US" sz="3600" b="1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56368" y="2802198"/>
            <a:ext cx="31817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kern="0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Đọc lại bài và chia sẻ với người thân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F54550"/>
              </a:solidFill>
              <a:uLnTx/>
              <a:uFillTx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43667" y="2884371"/>
            <a:ext cx="31817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kern="0" dirty="0">
                <a:solidFill>
                  <a:srgbClr val="F54550"/>
                </a:solidFill>
                <a:latin typeface="UTM Avo" panose="02040603050506020204" pitchFamily="18" charset="0"/>
                <a:cs typeface="Times New Roman" pitchFamily="18" charset="0"/>
              </a:rPr>
              <a:t>Chuẩn bị     bài tiếp theo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F54550"/>
              </a:solidFill>
              <a:uLnTx/>
              <a:uFillTx/>
            </a:endParaRPr>
          </a:p>
        </p:txBody>
      </p:sp>
      <p:pic>
        <p:nvPicPr>
          <p:cNvPr id="14" name="图片 22">
            <a:extLst>
              <a:ext uri="{FF2B5EF4-FFF2-40B4-BE49-F238E27FC236}">
                <a16:creationId xmlns:a16="http://schemas.microsoft.com/office/drawing/2014/main" id="{B38F3F25-6DDF-4830-8469-CBF1C8929C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0" t="10322" r="15207" b="75398"/>
          <a:stretch/>
        </p:blipFill>
        <p:spPr>
          <a:xfrm>
            <a:off x="1068043" y="3676918"/>
            <a:ext cx="3518410" cy="2615100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id="{A0232DE5-B913-4DE6-AC06-27B5E5A3E7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5" r="67081" b="7411"/>
          <a:stretch/>
        </p:blipFill>
        <p:spPr>
          <a:xfrm rot="2447390">
            <a:off x="8508418" y="3434945"/>
            <a:ext cx="3237725" cy="34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5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 99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1499511" y="773722"/>
            <a:ext cx="9185972" cy="5488306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339" y="3626603"/>
            <a:ext cx="3399214" cy="3406988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719"/>
          <a:stretch/>
        </p:blipFill>
        <p:spPr>
          <a:xfrm>
            <a:off x="607455" y="518412"/>
            <a:ext cx="2183244" cy="1665143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1980" y="32093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6076" y="2458244"/>
            <a:ext cx="1537963" cy="1368262"/>
          </a:xfrm>
          <a:prstGeom prst="rect">
            <a:avLst/>
          </a:prstGeom>
        </p:spPr>
      </p:pic>
      <p:grpSp>
        <p:nvGrpSpPr>
          <p:cNvPr id="92" name="组 91"/>
          <p:cNvGrpSpPr/>
          <p:nvPr/>
        </p:nvGrpSpPr>
        <p:grpSpPr>
          <a:xfrm>
            <a:off x="3830354" y="729032"/>
            <a:ext cx="4531292" cy="4594289"/>
            <a:chOff x="3636203" y="719415"/>
            <a:chExt cx="4531292" cy="4594289"/>
          </a:xfrm>
          <a:effectLst>
            <a:outerShdw blurRad="190500" dist="76200" dir="13500000" algn="br" rotWithShape="0">
              <a:prstClr val="black">
                <a:alpha val="21000"/>
              </a:prstClr>
            </a:outerShdw>
          </a:effectLst>
        </p:grpSpPr>
        <p:grpSp>
          <p:nvGrpSpPr>
            <p:cNvPr id="91" name="组 90"/>
            <p:cNvGrpSpPr/>
            <p:nvPr/>
          </p:nvGrpSpPr>
          <p:grpSpPr>
            <a:xfrm>
              <a:off x="3636203" y="719415"/>
              <a:ext cx="4531292" cy="4594289"/>
              <a:chOff x="3636203" y="719415"/>
              <a:chExt cx="4531292" cy="4594289"/>
            </a:xfrm>
          </p:grpSpPr>
          <p:sp>
            <p:nvSpPr>
              <p:cNvPr id="106" name="三角形 100">
                <a:extLst>
                  <a:ext uri="{FF2B5EF4-FFF2-40B4-BE49-F238E27FC236}">
                    <a16:creationId xmlns:a16="http://schemas.microsoft.com/office/drawing/2014/main" id="{1E511079-7615-41DA-A209-6F3B59778734}"/>
                  </a:ext>
                </a:extLst>
              </p:cNvPr>
              <p:cNvSpPr/>
              <p:nvPr/>
            </p:nvSpPr>
            <p:spPr>
              <a:xfrm rot="2048069">
                <a:off x="3636203" y="719415"/>
                <a:ext cx="4531292" cy="4594289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174"/>
              </a:solidFill>
              <a:ln w="12700">
                <a:solidFill>
                  <a:srgbClr val="F25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8" name="三角形 100">
                <a:extLst>
                  <a:ext uri="{FF2B5EF4-FFF2-40B4-BE49-F238E27FC236}">
                    <a16:creationId xmlns:a16="http://schemas.microsoft.com/office/drawing/2014/main" id="{F57587EF-735E-440A-B25F-8FEF6E547A84}"/>
                  </a:ext>
                </a:extLst>
              </p:cNvPr>
              <p:cNvSpPr/>
              <p:nvPr/>
            </p:nvSpPr>
            <p:spPr>
              <a:xfrm rot="2048069">
                <a:off x="3725235" y="841139"/>
                <a:ext cx="4353228" cy="441375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476"/>
              </a:solidFill>
              <a:ln w="12700" cap="flat" cmpd="sng" algn="ctr">
                <a:solidFill>
                  <a:srgbClr val="F2547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" name="组 2"/>
            <p:cNvGrpSpPr/>
            <p:nvPr/>
          </p:nvGrpSpPr>
          <p:grpSpPr>
            <a:xfrm>
              <a:off x="3814266" y="962862"/>
              <a:ext cx="4175165" cy="4233211"/>
              <a:chOff x="3814266" y="962862"/>
              <a:chExt cx="4175165" cy="4233211"/>
            </a:xfrm>
          </p:grpSpPr>
          <p:sp>
            <p:nvSpPr>
              <p:cNvPr id="539" name="三角形 100">
                <a:extLst>
                  <a:ext uri="{FF2B5EF4-FFF2-40B4-BE49-F238E27FC236}">
                    <a16:creationId xmlns:a16="http://schemas.microsoft.com/office/drawing/2014/main" id="{D307E999-B0C6-43F9-AD44-E4370A3353CF}"/>
                  </a:ext>
                </a:extLst>
              </p:cNvPr>
              <p:cNvSpPr/>
              <p:nvPr/>
            </p:nvSpPr>
            <p:spPr>
              <a:xfrm rot="2048069">
                <a:off x="3814266" y="962862"/>
                <a:ext cx="4175165" cy="423321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778"/>
              </a:solidFill>
              <a:ln w="12700" cap="flat" cmpd="sng" algn="ctr">
                <a:solidFill>
                  <a:srgbClr val="F2577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1" name="三角形 100">
                <a:extLst>
                  <a:ext uri="{FF2B5EF4-FFF2-40B4-BE49-F238E27FC236}">
                    <a16:creationId xmlns:a16="http://schemas.microsoft.com/office/drawing/2014/main" id="{BA951AEB-89E1-4D67-AB6D-B9DA8728CD5E}"/>
                  </a:ext>
                </a:extLst>
              </p:cNvPr>
              <p:cNvSpPr/>
              <p:nvPr/>
            </p:nvSpPr>
            <p:spPr>
              <a:xfrm rot="2048069">
                <a:off x="3992330" y="1206309"/>
                <a:ext cx="3819038" cy="3872132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D7C"/>
              </a:solidFill>
              <a:ln w="12700" cap="flat" cmpd="sng" algn="ctr">
                <a:solidFill>
                  <a:srgbClr val="F25D7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4" name="三角形 100">
                <a:extLst>
                  <a:ext uri="{FF2B5EF4-FFF2-40B4-BE49-F238E27FC236}">
                    <a16:creationId xmlns:a16="http://schemas.microsoft.com/office/drawing/2014/main" id="{18E66E9A-7820-4F08-81C9-BDEA2CF41725}"/>
                  </a:ext>
                </a:extLst>
              </p:cNvPr>
              <p:cNvSpPr/>
              <p:nvPr/>
            </p:nvSpPr>
            <p:spPr>
              <a:xfrm rot="2048069">
                <a:off x="4259426" y="1571480"/>
                <a:ext cx="3284847" cy="333051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682"/>
              </a:solidFill>
              <a:ln w="12700" cap="flat" cmpd="sng" algn="ctr">
                <a:solidFill>
                  <a:srgbClr val="F2668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5" name="三角形 100">
                <a:extLst>
                  <a:ext uri="{FF2B5EF4-FFF2-40B4-BE49-F238E27FC236}">
                    <a16:creationId xmlns:a16="http://schemas.microsoft.com/office/drawing/2014/main" id="{FB1DD855-9B09-4F83-98E0-B2DBBE8A18BA}"/>
                  </a:ext>
                </a:extLst>
              </p:cNvPr>
              <p:cNvSpPr/>
              <p:nvPr/>
            </p:nvSpPr>
            <p:spPr>
              <a:xfrm rot="2048069">
                <a:off x="4348457" y="1693204"/>
                <a:ext cx="3106783" cy="314997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984"/>
              </a:solidFill>
              <a:ln w="12700" cap="flat" cmpd="sng" algn="ctr">
                <a:solidFill>
                  <a:srgbClr val="F2698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6" name="三角形 100">
                <a:extLst>
                  <a:ext uri="{FF2B5EF4-FFF2-40B4-BE49-F238E27FC236}">
                    <a16:creationId xmlns:a16="http://schemas.microsoft.com/office/drawing/2014/main" id="{DED20D73-C67D-457E-B412-CB304E7D2087}"/>
                  </a:ext>
                </a:extLst>
              </p:cNvPr>
              <p:cNvSpPr/>
              <p:nvPr/>
            </p:nvSpPr>
            <p:spPr>
              <a:xfrm rot="2048069">
                <a:off x="4437489" y="1814927"/>
                <a:ext cx="2928720" cy="296943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C86"/>
              </a:solidFill>
              <a:ln w="12700" cap="flat" cmpd="sng" algn="ctr">
                <a:solidFill>
                  <a:srgbClr val="F26C8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7" name="三角形 100">
                <a:extLst>
                  <a:ext uri="{FF2B5EF4-FFF2-40B4-BE49-F238E27FC236}">
                    <a16:creationId xmlns:a16="http://schemas.microsoft.com/office/drawing/2014/main" id="{D0BA63F0-1A9C-45A9-97B5-10E439C99656}"/>
                  </a:ext>
                </a:extLst>
              </p:cNvPr>
              <p:cNvSpPr/>
              <p:nvPr/>
            </p:nvSpPr>
            <p:spPr>
              <a:xfrm rot="2048069">
                <a:off x="4526521" y="1936651"/>
                <a:ext cx="2750656" cy="2788898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F88"/>
              </a:solidFill>
              <a:ln w="12700" cap="flat" cmpd="sng" algn="ctr">
                <a:solidFill>
                  <a:srgbClr val="F26F8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0" name="三角形 100">
                <a:extLst>
                  <a:ext uri="{FF2B5EF4-FFF2-40B4-BE49-F238E27FC236}">
                    <a16:creationId xmlns:a16="http://schemas.microsoft.com/office/drawing/2014/main" id="{CC175FC1-726D-4681-8526-41E65F2AAE7D}"/>
                  </a:ext>
                </a:extLst>
              </p:cNvPr>
              <p:cNvSpPr/>
              <p:nvPr/>
            </p:nvSpPr>
            <p:spPr>
              <a:xfrm rot="2048069">
                <a:off x="4793616" y="2301822"/>
                <a:ext cx="2216465" cy="224728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88E"/>
              </a:solidFill>
              <a:ln w="12700" cap="flat" cmpd="sng" algn="ctr">
                <a:solidFill>
                  <a:srgbClr val="F2788E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1" name="三角形 100">
                <a:extLst>
                  <a:ext uri="{FF2B5EF4-FFF2-40B4-BE49-F238E27FC236}">
                    <a16:creationId xmlns:a16="http://schemas.microsoft.com/office/drawing/2014/main" id="{AD09F0E1-4132-468E-8C33-B640F0261802}"/>
                  </a:ext>
                </a:extLst>
              </p:cNvPr>
              <p:cNvSpPr/>
              <p:nvPr/>
            </p:nvSpPr>
            <p:spPr>
              <a:xfrm rot="2048069">
                <a:off x="4882648" y="2423545"/>
                <a:ext cx="2038402" cy="206674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B90"/>
              </a:solidFill>
              <a:ln w="12700" cap="flat" cmpd="sng" algn="ctr">
                <a:solidFill>
                  <a:srgbClr val="F27B9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3" name="三角形 100">
                <a:extLst>
                  <a:ext uri="{FF2B5EF4-FFF2-40B4-BE49-F238E27FC236}">
                    <a16:creationId xmlns:a16="http://schemas.microsoft.com/office/drawing/2014/main" id="{1F665569-55FC-4BAB-9FA5-570D362D77A8}"/>
                  </a:ext>
                </a:extLst>
              </p:cNvPr>
              <p:cNvSpPr/>
              <p:nvPr/>
            </p:nvSpPr>
            <p:spPr>
              <a:xfrm rot="2048069">
                <a:off x="5060712" y="2666992"/>
                <a:ext cx="1682275" cy="1705663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194"/>
              </a:solidFill>
              <a:ln w="12700" cap="flat" cmpd="sng" algn="ctr">
                <a:solidFill>
                  <a:srgbClr val="F2819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4" name="三角形 100">
                <a:extLst>
                  <a:ext uri="{FF2B5EF4-FFF2-40B4-BE49-F238E27FC236}">
                    <a16:creationId xmlns:a16="http://schemas.microsoft.com/office/drawing/2014/main" id="{27DD1957-37B3-49EE-ACB6-018E8C898B06}"/>
                  </a:ext>
                </a:extLst>
              </p:cNvPr>
              <p:cNvSpPr/>
              <p:nvPr/>
            </p:nvSpPr>
            <p:spPr>
              <a:xfrm rot="2048069">
                <a:off x="5149744" y="2788716"/>
                <a:ext cx="1504211" cy="152512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496"/>
              </a:solidFill>
              <a:ln w="12700" cap="flat" cmpd="sng" algn="ctr">
                <a:solidFill>
                  <a:srgbClr val="F2849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5" name="三角形 100">
                <a:extLst>
                  <a:ext uri="{FF2B5EF4-FFF2-40B4-BE49-F238E27FC236}">
                    <a16:creationId xmlns:a16="http://schemas.microsoft.com/office/drawing/2014/main" id="{84B61A63-AA04-4D24-9987-C15BD58740BE}"/>
                  </a:ext>
                </a:extLst>
              </p:cNvPr>
              <p:cNvSpPr/>
              <p:nvPr/>
            </p:nvSpPr>
            <p:spPr>
              <a:xfrm rot="2048069">
                <a:off x="5238776" y="2910439"/>
                <a:ext cx="1326148" cy="134458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798"/>
              </a:solidFill>
              <a:ln w="12700" cap="flat" cmpd="sng" algn="ctr">
                <a:solidFill>
                  <a:srgbClr val="F2879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6" name="三角形 100">
                <a:extLst>
                  <a:ext uri="{FF2B5EF4-FFF2-40B4-BE49-F238E27FC236}">
                    <a16:creationId xmlns:a16="http://schemas.microsoft.com/office/drawing/2014/main" id="{1DA7DC14-C4F4-416A-8D56-B1561DAACD1B}"/>
                  </a:ext>
                </a:extLst>
              </p:cNvPr>
              <p:cNvSpPr/>
              <p:nvPr/>
            </p:nvSpPr>
            <p:spPr>
              <a:xfrm rot="2048069">
                <a:off x="5327807" y="3032163"/>
                <a:ext cx="1148084" cy="116404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A9A"/>
              </a:solidFill>
              <a:ln w="12700" cap="flat" cmpd="sng" algn="ctr">
                <a:solidFill>
                  <a:srgbClr val="F28A9A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7" name="三角形 100">
                <a:extLst>
                  <a:ext uri="{FF2B5EF4-FFF2-40B4-BE49-F238E27FC236}">
                    <a16:creationId xmlns:a16="http://schemas.microsoft.com/office/drawing/2014/main" id="{3B20616F-9A8B-4512-87CE-BA2F45C3E074}"/>
                  </a:ext>
                </a:extLst>
              </p:cNvPr>
              <p:cNvSpPr/>
              <p:nvPr/>
            </p:nvSpPr>
            <p:spPr>
              <a:xfrm rot="2048069">
                <a:off x="5416839" y="3153887"/>
                <a:ext cx="970021" cy="98350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D9C"/>
              </a:solidFill>
              <a:ln w="12700" cap="flat" cmpd="sng" algn="ctr">
                <a:solidFill>
                  <a:srgbClr val="F28D9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1" name="三角形 100"/>
              <p:cNvSpPr/>
              <p:nvPr/>
            </p:nvSpPr>
            <p:spPr>
              <a:xfrm rot="2048069">
                <a:off x="5505871" y="3275610"/>
                <a:ext cx="791957" cy="80296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797AC"/>
              </a:solidFill>
              <a:ln w="12700">
                <a:solidFill>
                  <a:srgbClr val="F79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2805195" y="2299598"/>
            <a:ext cx="6108784" cy="2560788"/>
            <a:chOff x="2741313" y="2326838"/>
            <a:chExt cx="6108784" cy="2560788"/>
          </a:xfrm>
        </p:grpSpPr>
        <p:sp>
          <p:nvSpPr>
            <p:cNvPr id="97" name="文本框 96"/>
            <p:cNvSpPr txBox="1"/>
            <p:nvPr/>
          </p:nvSpPr>
          <p:spPr>
            <a:xfrm>
              <a:off x="2741313" y="2326838"/>
              <a:ext cx="5715026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Chúc</a:t>
              </a:r>
              <a:r>
                <a:rPr kumimoji="1" lang="en-US" altLang="zh-CN" sz="80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các</a:t>
              </a:r>
              <a:r>
                <a:rPr kumimoji="1" lang="en-US" altLang="zh-CN" sz="80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em</a:t>
              </a:r>
              <a:endParaRPr kumimoji="1" lang="en-US" altLang="zh-CN" sz="8000" dirty="0">
                <a:solidFill>
                  <a:schemeClr val="bg1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SVN-Hole Hearted" panose="020B0A06020104020203" pitchFamily="34" charset="0"/>
                <a:ea typeface="华康海报体W12(P)" panose="040B0C00000000000000" pitchFamily="82" charset="-122"/>
                <a:cs typeface="+mn-ea"/>
                <a:sym typeface="+mn-lt"/>
              </a:endParaRPr>
            </a:p>
            <a:p>
              <a:pPr algn="ctr"/>
              <a:r>
                <a:rPr kumimoji="1" lang="en-US" altLang="zh-CN" sz="80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học</a:t>
              </a:r>
              <a:r>
                <a:rPr kumimoji="1" lang="en-US" altLang="zh-CN" sz="80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tốt</a:t>
              </a:r>
              <a:endParaRPr kumimoji="1" lang="zh-CN" altLang="en-US" sz="8000" dirty="0">
                <a:solidFill>
                  <a:schemeClr val="bg1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SVN-Hole Hearted" panose="020B0A06020104020203" pitchFamily="34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793631" y="2333081"/>
              <a:ext cx="6056466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Chúc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các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em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</a:p>
            <a:p>
              <a:pPr algn="ctr"/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học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SVN-Hole Hearted" panose="020B0A06020104020203" pitchFamily="34" charset="0"/>
                  <a:ea typeface="华康海报体W12(P)" panose="040B0C00000000000000" pitchFamily="82" charset="-122"/>
                  <a:cs typeface="+mn-ea"/>
                  <a:sym typeface="+mn-lt"/>
                </a:rPr>
                <a:t>tốt</a:t>
              </a:r>
              <a:endParaRPr kumimoji="1" lang="zh-CN" altLang="en-US" sz="8000" dirty="0">
                <a:solidFill>
                  <a:srgbClr val="3CC4E2"/>
                </a:solidFill>
                <a:effectLst>
                  <a:glow rad="127000">
                    <a:schemeClr val="bg1">
                      <a:alpha val="23000"/>
                    </a:schemeClr>
                  </a:glow>
                </a:effectLst>
                <a:latin typeface="SVN-Hole Hearted" panose="020B0A06020104020203" pitchFamily="34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pic>
        <p:nvPicPr>
          <p:cNvPr id="116" name="图片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7" y="3677029"/>
            <a:ext cx="2649867" cy="26498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1138" y="5469778"/>
            <a:ext cx="3861805" cy="13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5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99"/>
          <p:cNvGrpSpPr/>
          <p:nvPr/>
        </p:nvGrpSpPr>
        <p:grpSpPr>
          <a:xfrm>
            <a:off x="28135" y="-106017"/>
            <a:ext cx="12191999" cy="6858000"/>
            <a:chOff x="0" y="0"/>
            <a:chExt cx="12191999" cy="6858000"/>
          </a:xfrm>
        </p:grpSpPr>
        <p:pic>
          <p:nvPicPr>
            <p:cNvPr id="3" name="图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4" name="图片 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>
          <a:xfrm>
            <a:off x="3207459" y="5776749"/>
            <a:ext cx="5441949" cy="74328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4276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文本框 94"/>
          <p:cNvSpPr txBox="1"/>
          <p:nvPr/>
        </p:nvSpPr>
        <p:spPr>
          <a:xfrm>
            <a:off x="3228230" y="5886783"/>
            <a:ext cx="543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800" dirty="0" err="1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Giới</a:t>
            </a:r>
            <a:r>
              <a:rPr kumimoji="1" lang="en-US" altLang="zh-CN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2800" dirty="0" err="1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thiệu</a:t>
            </a:r>
            <a:r>
              <a:rPr kumimoji="1" lang="en-US" altLang="zh-CN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kumimoji="1" lang="en-US" altLang="zh-CN" sz="2800" dirty="0" err="1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về</a:t>
            </a:r>
            <a:r>
              <a:rPr kumimoji="1" lang="en-US" altLang="zh-CN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 Xi-</a:t>
            </a:r>
            <a:r>
              <a:rPr kumimoji="1" lang="en-US" altLang="zh-CN" sz="2800" dirty="0" err="1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ôn</a:t>
            </a:r>
            <a:r>
              <a:rPr kumimoji="1" lang="en-US" altLang="zh-CN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-</a:t>
            </a:r>
            <a:r>
              <a:rPr kumimoji="1" lang="en-US" altLang="zh-CN" sz="2800" dirty="0" err="1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cốp-xki</a:t>
            </a:r>
            <a:endParaRPr kumimoji="1" lang="zh-CN" altLang="en-US" sz="2800" dirty="0">
              <a:solidFill>
                <a:srgbClr val="C42767"/>
              </a:solidFill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7" name="Konstantin Tsiolkovsky - “Cha Đẻ” Ngành Hàng Không Vũ Trụ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" y="75725"/>
            <a:ext cx="9989820" cy="5619273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1002697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图片 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85" y="2384661"/>
            <a:ext cx="3532626" cy="2667382"/>
          </a:xfrm>
          <a:prstGeom prst="ellipse">
            <a:avLst/>
          </a:prstGeom>
          <a:ln w="57150">
            <a:solidFill>
              <a:srgbClr val="F25174"/>
            </a:solidFill>
          </a:ln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447" y="4298678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64680" y="1612020"/>
            <a:ext cx="1537963" cy="1368262"/>
          </a:xfrm>
          <a:prstGeom prst="rect">
            <a:avLst/>
          </a:prstGeom>
        </p:spPr>
      </p:pic>
      <p:sp>
        <p:nvSpPr>
          <p:cNvPr id="116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Giới</a:t>
            </a:r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3600" dirty="0" err="1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thiệu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104" name="组 103"/>
          <p:cNvGrpSpPr/>
          <p:nvPr/>
        </p:nvGrpSpPr>
        <p:grpSpPr>
          <a:xfrm>
            <a:off x="1788999" y="2996151"/>
            <a:ext cx="4119524" cy="1782599"/>
            <a:chOff x="1899239" y="3199276"/>
            <a:chExt cx="4119524" cy="1300075"/>
          </a:xfrm>
        </p:grpSpPr>
        <p:sp>
          <p:nvSpPr>
            <p:cNvPr id="102" name="弧 101"/>
            <p:cNvSpPr/>
            <p:nvPr/>
          </p:nvSpPr>
          <p:spPr>
            <a:xfrm rot="3418424">
              <a:off x="3409620" y="1890208"/>
              <a:ext cx="1098762" cy="4119524"/>
            </a:xfrm>
            <a:prstGeom prst="arc">
              <a:avLst>
                <a:gd name="adj1" fmla="val 15288678"/>
                <a:gd name="adj2" fmla="val 6608675"/>
              </a:avLst>
            </a:prstGeom>
            <a:ln>
              <a:solidFill>
                <a:srgbClr val="F251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cs typeface="+mn-ea"/>
                <a:sym typeface="+mn-lt"/>
              </a:endParaRPr>
            </a:p>
          </p:txBody>
        </p:sp>
        <p:sp>
          <p:nvSpPr>
            <p:cNvPr id="103" name="椭圆 102"/>
            <p:cNvSpPr/>
            <p:nvPr/>
          </p:nvSpPr>
          <p:spPr>
            <a:xfrm>
              <a:off x="5547037" y="3199276"/>
              <a:ext cx="279400" cy="279400"/>
            </a:xfrm>
            <a:prstGeom prst="ellipse">
              <a:avLst/>
            </a:prstGeom>
            <a:gradFill>
              <a:gsLst>
                <a:gs pos="0">
                  <a:srgbClr val="F25174"/>
                </a:gs>
                <a:gs pos="100000">
                  <a:srgbClr val="3CC4E2"/>
                </a:gs>
              </a:gsLst>
              <a:lin ang="12600000" scaled="0"/>
            </a:gradFill>
            <a:ln>
              <a:noFill/>
            </a:ln>
            <a:effectLst>
              <a:outerShdw blurRad="50800" dist="76200" dir="18900000" algn="bl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cs typeface="+mn-ea"/>
                <a:sym typeface="+mn-lt"/>
              </a:endParaRPr>
            </a:p>
          </p:txBody>
        </p:sp>
      </p:grpSp>
      <p:sp>
        <p:nvSpPr>
          <p:cNvPr id="123" name="文本框 122">
            <a:extLst>
              <a:ext uri="{FF2B5EF4-FFF2-40B4-BE49-F238E27FC236}">
                <a16:creationId xmlns:a16="http://schemas.microsoft.com/office/drawing/2014/main" id="{05BB9A53-0FEE-4A9A-9117-85F9BF63DE6D}"/>
              </a:ext>
            </a:extLst>
          </p:cNvPr>
          <p:cNvSpPr txBox="1"/>
          <p:nvPr/>
        </p:nvSpPr>
        <p:spPr>
          <a:xfrm>
            <a:off x="6036668" y="2362615"/>
            <a:ext cx="3166251" cy="904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23467"/>
                </a:solidFill>
                <a:effectLst/>
                <a:uLnTx/>
                <a:uFillTx/>
                <a:latin typeface="UTM Guanine" panose="02040603050506020204" pitchFamily="18" charset="0"/>
                <a:cs typeface="+mn-ea"/>
                <a:sym typeface="+mn-lt"/>
              </a:rPr>
              <a:t>Xi-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23467"/>
                </a:solidFill>
                <a:effectLst/>
                <a:uLnTx/>
                <a:uFillTx/>
                <a:latin typeface="UTM Guanine" panose="02040603050506020204" pitchFamily="18" charset="0"/>
                <a:cs typeface="+mn-ea"/>
                <a:sym typeface="+mn-lt"/>
              </a:rPr>
              <a:t>ôn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23467"/>
                </a:solidFill>
                <a:effectLst/>
                <a:uLnTx/>
                <a:uFillTx/>
                <a:latin typeface="UTM Guanine" panose="02040603050506020204" pitchFamily="18" charset="0"/>
                <a:cs typeface="+mn-ea"/>
                <a:sym typeface="+mn-lt"/>
              </a:rPr>
              <a:t>-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23467"/>
                </a:solidFill>
                <a:effectLst/>
                <a:uLnTx/>
                <a:uFillTx/>
                <a:latin typeface="UTM Guanine" panose="02040603050506020204" pitchFamily="18" charset="0"/>
                <a:cs typeface="+mn-ea"/>
                <a:sym typeface="+mn-lt"/>
              </a:rPr>
              <a:t>cốp-xki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23467"/>
              </a:solidFill>
              <a:effectLst/>
              <a:uLnTx/>
              <a:uFillTx/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29" name="图片 128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42680" y="2885894"/>
            <a:ext cx="2754280" cy="819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en-US" sz="2800" b="1" dirty="0">
                <a:solidFill>
                  <a:srgbClr val="C42767"/>
                </a:solidFill>
                <a:latin typeface="UTM Guanine" panose="02040603050506020204" pitchFamily="18" charset="0"/>
                <a:cs typeface="Times New Roman" pitchFamily="18" charset="0"/>
              </a:rPr>
              <a:t>(1857-1935</a:t>
            </a:r>
            <a:r>
              <a:rPr lang="vi-VN" sz="2800" b="1" dirty="0">
                <a:solidFill>
                  <a:srgbClr val="C4276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2800" dirty="0">
                <a:solidFill>
                  <a:srgbClr val="C42767"/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endParaRPr lang="zh-CN" altLang="en-US" sz="2800" dirty="0">
              <a:solidFill>
                <a:srgbClr val="C42767"/>
              </a:solidFill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16" name="文本框 122">
            <a:extLst>
              <a:ext uri="{FF2B5EF4-FFF2-40B4-BE49-F238E27FC236}">
                <a16:creationId xmlns:a16="http://schemas.microsoft.com/office/drawing/2014/main" id="{05BB9A53-0FEE-4A9A-9117-85F9BF63DE6D}"/>
              </a:ext>
            </a:extLst>
          </p:cNvPr>
          <p:cNvSpPr txBox="1"/>
          <p:nvPr/>
        </p:nvSpPr>
        <p:spPr>
          <a:xfrm>
            <a:off x="5593987" y="3591772"/>
            <a:ext cx="445166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Ông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là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nhà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khoa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học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nhà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nghiên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cứu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đặt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nền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móng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cho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ngành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du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hành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vũ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trụ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hiện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đại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,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sáng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chế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tên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lửa</a:t>
            </a:r>
            <a:r>
              <a:rPr lang="en-US" altLang="zh-CN" sz="2500" dirty="0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2500" dirty="0" err="1">
                <a:solidFill>
                  <a:schemeClr val="bg2">
                    <a:lumMod val="25000"/>
                  </a:schemeClr>
                </a:solidFill>
                <a:latin typeface="UTM Guanine" panose="02040603050506020204" pitchFamily="18" charset="0"/>
                <a:cs typeface="+mn-ea"/>
                <a:sym typeface="+mn-lt"/>
              </a:rPr>
              <a:t>Xô-Viết</a:t>
            </a:r>
            <a:endParaRPr kumimoji="0" lang="zh-CN" altLang="en-US" sz="25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926658" y="-50594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4276A9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4276A9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4276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310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6" grpId="1"/>
      <p:bldP spid="123" grpId="0"/>
      <p:bldP spid="123" grpId="2"/>
      <p:bldP spid="2" grpId="0"/>
      <p:bldP spid="16" grpId="0"/>
      <p:bldP spid="1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398481" y="-360608"/>
            <a:ext cx="11330957" cy="7136364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6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71494" y="555382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schemeClr val="bg1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80495" y="2421720"/>
            <a:ext cx="1968671" cy="1751445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24753">
            <a:off x="-640977" y="5044194"/>
            <a:ext cx="2706783" cy="2408112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822069" y="956384"/>
            <a:ext cx="1074276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latin typeface="UTM Avo" panose="02040603050506020204" pitchFamily="18" charset="0"/>
              </a:rPr>
              <a:t>     </a:t>
            </a:r>
            <a:r>
              <a:rPr lang="en-US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en-US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nhỏ</a:t>
            </a:r>
            <a:r>
              <a:rPr lang="en-US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mơ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ước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lên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bầu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trời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dột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nhảy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qua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cửa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sổ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theo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những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chim.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bị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gãy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chân. Nhưng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rủi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ro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ra trong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đầu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óc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non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nớt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của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lúc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bấy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giờ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câu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sao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bóng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vẫn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?"</a:t>
            </a:r>
            <a:r>
              <a:rPr lang="en-US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endParaRPr lang="en-US" sz="1900" b="1" dirty="0">
              <a:solidFill>
                <a:srgbClr val="023467"/>
              </a:solidFill>
              <a:latin typeface="UTM Avo" panose="02040603050506020204" pitchFamily="18" charset="0"/>
            </a:endParaRPr>
          </a:p>
          <a:p>
            <a:r>
              <a:rPr lang="en-US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mật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đọc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bao nhiêu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Nghĩ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hục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khi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đến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hàng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trăm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người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bạn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Cậu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mua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dụng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cụ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như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?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cười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đâu,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thôi.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Đúng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quanh năm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ăn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bánh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suông. Qua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cầu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bằng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kim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loại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Sa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hoàng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chưa tin nên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ủng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hộ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tục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đi sâu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thuyết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trong không gian.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gợi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ý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chiếc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pháo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thăng thiên, sau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công tên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lửa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tầng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trở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phương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tiện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tới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sao.</a:t>
            </a:r>
          </a:p>
          <a:p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Hơn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bốn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mươi năm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khổ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công nghiên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cứu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tòi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thực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hiện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hằng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tâm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sao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phải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tôn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thờ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chinh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phục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."</a:t>
            </a:r>
          </a:p>
          <a:p>
            <a:pPr algn="r"/>
            <a:r>
              <a:rPr lang="vi-VN" sz="1900" dirty="0">
                <a:solidFill>
                  <a:srgbClr val="023467"/>
                </a:solidFill>
                <a:latin typeface="UTM Avo" panose="02040603050506020204" pitchFamily="18" charset="0"/>
              </a:rPr>
              <a:t>Theo Lê Nguyên Long – </a:t>
            </a:r>
            <a:r>
              <a:rPr lang="vi-VN" sz="1900" dirty="0" err="1">
                <a:solidFill>
                  <a:srgbClr val="023467"/>
                </a:solidFill>
                <a:latin typeface="UTM Avo" panose="02040603050506020204" pitchFamily="18" charset="0"/>
              </a:rPr>
              <a:t>Phạm</a:t>
            </a:r>
            <a:r>
              <a:rPr lang="vi-VN" sz="1900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dirty="0" err="1">
                <a:solidFill>
                  <a:srgbClr val="023467"/>
                </a:solidFill>
                <a:latin typeface="UTM Avo" panose="02040603050506020204" pitchFamily="18" charset="0"/>
              </a:rPr>
              <a:t>Ngọc</a:t>
            </a:r>
            <a:r>
              <a:rPr lang="vi-VN" sz="1900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dirty="0" err="1">
                <a:solidFill>
                  <a:srgbClr val="023467"/>
                </a:solidFill>
                <a:latin typeface="UTM Avo" panose="02040603050506020204" pitchFamily="18" charset="0"/>
              </a:rPr>
              <a:t>Toàn</a:t>
            </a:r>
            <a:endParaRPr lang="vi-VN" sz="1900" dirty="0">
              <a:solidFill>
                <a:srgbClr val="0234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390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 tmFilter="0,0; .5, 1; 1, 1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 99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9329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455566" y="0"/>
              <a:ext cx="5736433" cy="6858000"/>
            </a:xfrm>
            <a:prstGeom prst="rect">
              <a:avLst/>
            </a:prstGeom>
          </p:spPr>
        </p:pic>
      </p:grpSp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1663005" y="977780"/>
            <a:ext cx="8360275" cy="4900054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927" y="3344423"/>
            <a:ext cx="3399214" cy="34069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364" y="5184750"/>
            <a:ext cx="4761326" cy="1711576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2878" y="237573"/>
            <a:ext cx="2421634" cy="2154427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925" y="2767934"/>
            <a:ext cx="1537963" cy="1368262"/>
          </a:xfrm>
          <a:prstGeom prst="rect">
            <a:avLst/>
          </a:prstGeom>
        </p:spPr>
      </p:pic>
      <p:grpSp>
        <p:nvGrpSpPr>
          <p:cNvPr id="92" name="组 91"/>
          <p:cNvGrpSpPr/>
          <p:nvPr/>
        </p:nvGrpSpPr>
        <p:grpSpPr>
          <a:xfrm>
            <a:off x="3692863" y="1096219"/>
            <a:ext cx="4875515" cy="3951698"/>
            <a:chOff x="3636203" y="719415"/>
            <a:chExt cx="4531292" cy="4594289"/>
          </a:xfrm>
          <a:effectLst>
            <a:outerShdw blurRad="190500" dist="76200" dir="13500000" algn="br" rotWithShape="0">
              <a:prstClr val="black">
                <a:alpha val="21000"/>
              </a:prstClr>
            </a:outerShdw>
          </a:effectLst>
        </p:grpSpPr>
        <p:grpSp>
          <p:nvGrpSpPr>
            <p:cNvPr id="91" name="组 90"/>
            <p:cNvGrpSpPr/>
            <p:nvPr/>
          </p:nvGrpSpPr>
          <p:grpSpPr>
            <a:xfrm>
              <a:off x="3636203" y="719415"/>
              <a:ext cx="4531292" cy="4594289"/>
              <a:chOff x="3636203" y="719415"/>
              <a:chExt cx="4531292" cy="4594289"/>
            </a:xfrm>
          </p:grpSpPr>
          <p:sp>
            <p:nvSpPr>
              <p:cNvPr id="106" name="三角形 100">
                <a:extLst>
                  <a:ext uri="{FF2B5EF4-FFF2-40B4-BE49-F238E27FC236}">
                    <a16:creationId xmlns:a16="http://schemas.microsoft.com/office/drawing/2014/main" id="{1E511079-7615-41DA-A209-6F3B59778734}"/>
                  </a:ext>
                </a:extLst>
              </p:cNvPr>
              <p:cNvSpPr/>
              <p:nvPr/>
            </p:nvSpPr>
            <p:spPr>
              <a:xfrm rot="2048069">
                <a:off x="3636203" y="719415"/>
                <a:ext cx="4531292" cy="4594289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174"/>
              </a:solidFill>
              <a:ln w="12700">
                <a:solidFill>
                  <a:srgbClr val="F251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8" name="三角形 100">
                <a:extLst>
                  <a:ext uri="{FF2B5EF4-FFF2-40B4-BE49-F238E27FC236}">
                    <a16:creationId xmlns:a16="http://schemas.microsoft.com/office/drawing/2014/main" id="{F57587EF-735E-440A-B25F-8FEF6E547A84}"/>
                  </a:ext>
                </a:extLst>
              </p:cNvPr>
              <p:cNvSpPr/>
              <p:nvPr/>
            </p:nvSpPr>
            <p:spPr>
              <a:xfrm rot="2048069">
                <a:off x="3725235" y="841139"/>
                <a:ext cx="4353228" cy="441375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476"/>
              </a:solidFill>
              <a:ln w="12700" cap="flat" cmpd="sng" algn="ctr">
                <a:solidFill>
                  <a:srgbClr val="F2547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" name="组 2"/>
            <p:cNvGrpSpPr/>
            <p:nvPr/>
          </p:nvGrpSpPr>
          <p:grpSpPr>
            <a:xfrm>
              <a:off x="3814266" y="962862"/>
              <a:ext cx="4175165" cy="4233211"/>
              <a:chOff x="3814266" y="962862"/>
              <a:chExt cx="4175165" cy="4233211"/>
            </a:xfrm>
          </p:grpSpPr>
          <p:sp>
            <p:nvSpPr>
              <p:cNvPr id="539" name="三角形 100">
                <a:extLst>
                  <a:ext uri="{FF2B5EF4-FFF2-40B4-BE49-F238E27FC236}">
                    <a16:creationId xmlns:a16="http://schemas.microsoft.com/office/drawing/2014/main" id="{D307E999-B0C6-43F9-AD44-E4370A3353CF}"/>
                  </a:ext>
                </a:extLst>
              </p:cNvPr>
              <p:cNvSpPr/>
              <p:nvPr/>
            </p:nvSpPr>
            <p:spPr>
              <a:xfrm rot="2048069">
                <a:off x="3814266" y="962862"/>
                <a:ext cx="4175165" cy="423321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778"/>
              </a:solidFill>
              <a:ln w="12700" cap="flat" cmpd="sng" algn="ctr">
                <a:solidFill>
                  <a:srgbClr val="F2577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1" name="三角形 100">
                <a:extLst>
                  <a:ext uri="{FF2B5EF4-FFF2-40B4-BE49-F238E27FC236}">
                    <a16:creationId xmlns:a16="http://schemas.microsoft.com/office/drawing/2014/main" id="{BA951AEB-89E1-4D67-AB6D-B9DA8728CD5E}"/>
                  </a:ext>
                </a:extLst>
              </p:cNvPr>
              <p:cNvSpPr/>
              <p:nvPr/>
            </p:nvSpPr>
            <p:spPr>
              <a:xfrm rot="2048069">
                <a:off x="3992330" y="1206309"/>
                <a:ext cx="3819038" cy="3872132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5D7C"/>
              </a:solidFill>
              <a:ln w="12700" cap="flat" cmpd="sng" algn="ctr">
                <a:solidFill>
                  <a:srgbClr val="F25D7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4" name="三角形 100">
                <a:extLst>
                  <a:ext uri="{FF2B5EF4-FFF2-40B4-BE49-F238E27FC236}">
                    <a16:creationId xmlns:a16="http://schemas.microsoft.com/office/drawing/2014/main" id="{18E66E9A-7820-4F08-81C9-BDEA2CF41725}"/>
                  </a:ext>
                </a:extLst>
              </p:cNvPr>
              <p:cNvSpPr/>
              <p:nvPr/>
            </p:nvSpPr>
            <p:spPr>
              <a:xfrm rot="2048069">
                <a:off x="4259426" y="1571480"/>
                <a:ext cx="3284847" cy="333051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682"/>
              </a:solidFill>
              <a:ln w="12700" cap="flat" cmpd="sng" algn="ctr">
                <a:solidFill>
                  <a:srgbClr val="F2668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5" name="三角形 100">
                <a:extLst>
                  <a:ext uri="{FF2B5EF4-FFF2-40B4-BE49-F238E27FC236}">
                    <a16:creationId xmlns:a16="http://schemas.microsoft.com/office/drawing/2014/main" id="{FB1DD855-9B09-4F83-98E0-B2DBBE8A18BA}"/>
                  </a:ext>
                </a:extLst>
              </p:cNvPr>
              <p:cNvSpPr/>
              <p:nvPr/>
            </p:nvSpPr>
            <p:spPr>
              <a:xfrm rot="2048069">
                <a:off x="4348457" y="1693204"/>
                <a:ext cx="3106783" cy="314997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984"/>
              </a:solidFill>
              <a:ln w="12700" cap="flat" cmpd="sng" algn="ctr">
                <a:solidFill>
                  <a:srgbClr val="F2698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6" name="三角形 100">
                <a:extLst>
                  <a:ext uri="{FF2B5EF4-FFF2-40B4-BE49-F238E27FC236}">
                    <a16:creationId xmlns:a16="http://schemas.microsoft.com/office/drawing/2014/main" id="{DED20D73-C67D-457E-B412-CB304E7D2087}"/>
                  </a:ext>
                </a:extLst>
              </p:cNvPr>
              <p:cNvSpPr/>
              <p:nvPr/>
            </p:nvSpPr>
            <p:spPr>
              <a:xfrm rot="2048069">
                <a:off x="4437489" y="1814927"/>
                <a:ext cx="2928720" cy="296943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C86"/>
              </a:solidFill>
              <a:ln w="12700" cap="flat" cmpd="sng" algn="ctr">
                <a:solidFill>
                  <a:srgbClr val="F26C8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7" name="三角形 100">
                <a:extLst>
                  <a:ext uri="{FF2B5EF4-FFF2-40B4-BE49-F238E27FC236}">
                    <a16:creationId xmlns:a16="http://schemas.microsoft.com/office/drawing/2014/main" id="{D0BA63F0-1A9C-45A9-97B5-10E439C99656}"/>
                  </a:ext>
                </a:extLst>
              </p:cNvPr>
              <p:cNvSpPr/>
              <p:nvPr/>
            </p:nvSpPr>
            <p:spPr>
              <a:xfrm rot="2048069">
                <a:off x="4526521" y="1936651"/>
                <a:ext cx="2750656" cy="2788898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6F88"/>
              </a:solidFill>
              <a:ln w="12700" cap="flat" cmpd="sng" algn="ctr">
                <a:solidFill>
                  <a:srgbClr val="F26F8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0" name="三角形 100">
                <a:extLst>
                  <a:ext uri="{FF2B5EF4-FFF2-40B4-BE49-F238E27FC236}">
                    <a16:creationId xmlns:a16="http://schemas.microsoft.com/office/drawing/2014/main" id="{CC175FC1-726D-4681-8526-41E65F2AAE7D}"/>
                  </a:ext>
                </a:extLst>
              </p:cNvPr>
              <p:cNvSpPr/>
              <p:nvPr/>
            </p:nvSpPr>
            <p:spPr>
              <a:xfrm rot="2048069">
                <a:off x="4793616" y="2301822"/>
                <a:ext cx="2216465" cy="2247280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88E"/>
              </a:solidFill>
              <a:ln w="12700" cap="flat" cmpd="sng" algn="ctr">
                <a:solidFill>
                  <a:srgbClr val="F2788E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1" name="三角形 100">
                <a:extLst>
                  <a:ext uri="{FF2B5EF4-FFF2-40B4-BE49-F238E27FC236}">
                    <a16:creationId xmlns:a16="http://schemas.microsoft.com/office/drawing/2014/main" id="{AD09F0E1-4132-468E-8C33-B640F0261802}"/>
                  </a:ext>
                </a:extLst>
              </p:cNvPr>
              <p:cNvSpPr/>
              <p:nvPr/>
            </p:nvSpPr>
            <p:spPr>
              <a:xfrm rot="2048069">
                <a:off x="4882648" y="2423545"/>
                <a:ext cx="2038402" cy="2066741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7B90"/>
              </a:solidFill>
              <a:ln w="12700" cap="flat" cmpd="sng" algn="ctr">
                <a:solidFill>
                  <a:srgbClr val="F27B9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3" name="三角形 100">
                <a:extLst>
                  <a:ext uri="{FF2B5EF4-FFF2-40B4-BE49-F238E27FC236}">
                    <a16:creationId xmlns:a16="http://schemas.microsoft.com/office/drawing/2014/main" id="{1F665569-55FC-4BAB-9FA5-570D362D77A8}"/>
                  </a:ext>
                </a:extLst>
              </p:cNvPr>
              <p:cNvSpPr/>
              <p:nvPr/>
            </p:nvSpPr>
            <p:spPr>
              <a:xfrm rot="2048069">
                <a:off x="5060712" y="2666992"/>
                <a:ext cx="1682275" cy="1705663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194"/>
              </a:solidFill>
              <a:ln w="12700" cap="flat" cmpd="sng" algn="ctr">
                <a:solidFill>
                  <a:srgbClr val="F28194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4" name="三角形 100">
                <a:extLst>
                  <a:ext uri="{FF2B5EF4-FFF2-40B4-BE49-F238E27FC236}">
                    <a16:creationId xmlns:a16="http://schemas.microsoft.com/office/drawing/2014/main" id="{27DD1957-37B3-49EE-ACB6-018E8C898B06}"/>
                  </a:ext>
                </a:extLst>
              </p:cNvPr>
              <p:cNvSpPr/>
              <p:nvPr/>
            </p:nvSpPr>
            <p:spPr>
              <a:xfrm rot="2048069">
                <a:off x="5149744" y="2788716"/>
                <a:ext cx="1504211" cy="152512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496"/>
              </a:solidFill>
              <a:ln w="12700" cap="flat" cmpd="sng" algn="ctr">
                <a:solidFill>
                  <a:srgbClr val="F28496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5" name="三角形 100">
                <a:extLst>
                  <a:ext uri="{FF2B5EF4-FFF2-40B4-BE49-F238E27FC236}">
                    <a16:creationId xmlns:a16="http://schemas.microsoft.com/office/drawing/2014/main" id="{84B61A63-AA04-4D24-9987-C15BD58740BE}"/>
                  </a:ext>
                </a:extLst>
              </p:cNvPr>
              <p:cNvSpPr/>
              <p:nvPr/>
            </p:nvSpPr>
            <p:spPr>
              <a:xfrm rot="2048069">
                <a:off x="5238776" y="2910439"/>
                <a:ext cx="1326148" cy="1344584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798"/>
              </a:solidFill>
              <a:ln w="12700" cap="flat" cmpd="sng" algn="ctr">
                <a:solidFill>
                  <a:srgbClr val="F28798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6" name="三角形 100">
                <a:extLst>
                  <a:ext uri="{FF2B5EF4-FFF2-40B4-BE49-F238E27FC236}">
                    <a16:creationId xmlns:a16="http://schemas.microsoft.com/office/drawing/2014/main" id="{1DA7DC14-C4F4-416A-8D56-B1561DAACD1B}"/>
                  </a:ext>
                </a:extLst>
              </p:cNvPr>
              <p:cNvSpPr/>
              <p:nvPr/>
            </p:nvSpPr>
            <p:spPr>
              <a:xfrm rot="2048069">
                <a:off x="5327807" y="3032163"/>
                <a:ext cx="1148084" cy="1164045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A9A"/>
              </a:solidFill>
              <a:ln w="12700" cap="flat" cmpd="sng" algn="ctr">
                <a:solidFill>
                  <a:srgbClr val="F28A9A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7" name="三角形 100">
                <a:extLst>
                  <a:ext uri="{FF2B5EF4-FFF2-40B4-BE49-F238E27FC236}">
                    <a16:creationId xmlns:a16="http://schemas.microsoft.com/office/drawing/2014/main" id="{3B20616F-9A8B-4512-87CE-BA2F45C3E074}"/>
                  </a:ext>
                </a:extLst>
              </p:cNvPr>
              <p:cNvSpPr/>
              <p:nvPr/>
            </p:nvSpPr>
            <p:spPr>
              <a:xfrm rot="2048069">
                <a:off x="5416839" y="3153887"/>
                <a:ext cx="970021" cy="983506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28D9C"/>
              </a:solidFill>
              <a:ln w="12700" cap="flat" cmpd="sng" algn="ctr">
                <a:solidFill>
                  <a:srgbClr val="F28D9C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1" name="三角形 100"/>
              <p:cNvSpPr/>
              <p:nvPr/>
            </p:nvSpPr>
            <p:spPr>
              <a:xfrm rot="2048069">
                <a:off x="5505871" y="3275610"/>
                <a:ext cx="791957" cy="802967"/>
              </a:xfrm>
              <a:custGeom>
                <a:avLst/>
                <a:gdLst>
                  <a:gd name="connsiteX0" fmla="*/ 0 w 4264933"/>
                  <a:gd name="connsiteY0" fmla="*/ 4414952 h 4414952"/>
                  <a:gd name="connsiteX1" fmla="*/ 2132467 w 4264933"/>
                  <a:gd name="connsiteY1" fmla="*/ 0 h 4414952"/>
                  <a:gd name="connsiteX2" fmla="*/ 4264933 w 4264933"/>
                  <a:gd name="connsiteY2" fmla="*/ 4414952 h 4414952"/>
                  <a:gd name="connsiteX3" fmla="*/ 0 w 4264933"/>
                  <a:gd name="connsiteY3" fmla="*/ 4414952 h 4414952"/>
                  <a:gd name="connsiteX0" fmla="*/ 0 w 4264933"/>
                  <a:gd name="connsiteY0" fmla="*/ 4400361 h 4400361"/>
                  <a:gd name="connsiteX1" fmla="*/ 3022388 w 4264933"/>
                  <a:gd name="connsiteY1" fmla="*/ 0 h 4400361"/>
                  <a:gd name="connsiteX2" fmla="*/ 4264933 w 4264933"/>
                  <a:gd name="connsiteY2" fmla="*/ 4400361 h 4400361"/>
                  <a:gd name="connsiteX3" fmla="*/ 0 w 4264933"/>
                  <a:gd name="connsiteY3" fmla="*/ 4400361 h 4400361"/>
                  <a:gd name="connsiteX0" fmla="*/ 0 w 4882424"/>
                  <a:gd name="connsiteY0" fmla="*/ 4594289 h 4594289"/>
                  <a:gd name="connsiteX1" fmla="*/ 3639879 w 4882424"/>
                  <a:gd name="connsiteY1" fmla="*/ 0 h 4594289"/>
                  <a:gd name="connsiteX2" fmla="*/ 4882424 w 4882424"/>
                  <a:gd name="connsiteY2" fmla="*/ 4400361 h 4594289"/>
                  <a:gd name="connsiteX3" fmla="*/ 0 w 4882424"/>
                  <a:gd name="connsiteY3" fmla="*/ 4594289 h 4594289"/>
                  <a:gd name="connsiteX0" fmla="*/ 0 w 4531292"/>
                  <a:gd name="connsiteY0" fmla="*/ 4594289 h 4594289"/>
                  <a:gd name="connsiteX1" fmla="*/ 3639879 w 4531292"/>
                  <a:gd name="connsiteY1" fmla="*/ 0 h 4594289"/>
                  <a:gd name="connsiteX2" fmla="*/ 4531292 w 4531292"/>
                  <a:gd name="connsiteY2" fmla="*/ 4020511 h 4594289"/>
                  <a:gd name="connsiteX3" fmla="*/ 0 w 4531292"/>
                  <a:gd name="connsiteY3" fmla="*/ 4594289 h 459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1292" h="4594289">
                    <a:moveTo>
                      <a:pt x="0" y="4594289"/>
                    </a:moveTo>
                    <a:lnTo>
                      <a:pt x="3639879" y="0"/>
                    </a:lnTo>
                    <a:lnTo>
                      <a:pt x="4531292" y="4020511"/>
                    </a:lnTo>
                    <a:lnTo>
                      <a:pt x="0" y="4594289"/>
                    </a:lnTo>
                    <a:close/>
                  </a:path>
                </a:pathLst>
              </a:custGeom>
              <a:solidFill>
                <a:srgbClr val="F797AC"/>
              </a:solidFill>
              <a:ln w="12700">
                <a:solidFill>
                  <a:srgbClr val="F79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6" name="Group 115"/>
          <p:cNvGrpSpPr/>
          <p:nvPr/>
        </p:nvGrpSpPr>
        <p:grpSpPr>
          <a:xfrm>
            <a:off x="3105255" y="2903926"/>
            <a:ext cx="5411891" cy="1330813"/>
            <a:chOff x="3520225" y="2854164"/>
            <a:chExt cx="5411891" cy="1330813"/>
          </a:xfrm>
        </p:grpSpPr>
        <p:sp>
          <p:nvSpPr>
            <p:cNvPr id="117" name="文本框 96"/>
            <p:cNvSpPr txBox="1"/>
            <p:nvPr/>
          </p:nvSpPr>
          <p:spPr>
            <a:xfrm>
              <a:off x="3520225" y="2861538"/>
              <a:ext cx="53335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Luyện</a:t>
              </a:r>
              <a:r>
                <a:rPr kumimoji="1" lang="en-US" altLang="zh-CN" sz="8000" dirty="0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chemeClr val="bg1"/>
                  </a:solidFill>
                  <a:effectLst>
                    <a:outerShdw blurRad="101600" dist="76200" dir="18900000" algn="bl" rotWithShape="0">
                      <a:prstClr val="black">
                        <a:alpha val="16000"/>
                      </a:prstClr>
                    </a:outerShd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đọc</a:t>
              </a:r>
              <a:endParaRPr kumimoji="1" lang="zh-CN" altLang="en-US" sz="8000" dirty="0">
                <a:solidFill>
                  <a:schemeClr val="bg1"/>
                </a:solidFill>
                <a:effectLst>
                  <a:outerShdw blurRad="101600" dist="76200" dir="18900000" algn="bl" rotWithShape="0">
                    <a:prstClr val="black">
                      <a:alpha val="16000"/>
                    </a:prstClr>
                  </a:outerShd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  <p:sp>
          <p:nvSpPr>
            <p:cNvPr id="118" name="文本框 95"/>
            <p:cNvSpPr txBox="1"/>
            <p:nvPr/>
          </p:nvSpPr>
          <p:spPr>
            <a:xfrm>
              <a:off x="3598605" y="2854164"/>
              <a:ext cx="53335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Luyện</a:t>
              </a:r>
              <a:r>
                <a:rPr kumimoji="1" lang="en-US" altLang="zh-CN" sz="8000" dirty="0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 </a:t>
              </a:r>
              <a:r>
                <a:rPr kumimoji="1" lang="en-US" altLang="zh-CN" sz="8000" dirty="0" err="1">
                  <a:solidFill>
                    <a:srgbClr val="3CC4E2"/>
                  </a:solidFill>
                  <a:effectLst>
                    <a:glow rad="127000">
                      <a:schemeClr val="bg1">
                        <a:alpha val="23000"/>
                      </a:schemeClr>
                    </a:glow>
                  </a:effectLst>
                  <a:latin typeface="UTM Mother" panose="02040603050506020204" pitchFamily="18" charset="0"/>
                  <a:ea typeface="华康海报体W12(P)" panose="040B0C00000000000000" pitchFamily="82" charset="-122"/>
                  <a:cs typeface="+mn-ea"/>
                  <a:sym typeface="+mn-lt"/>
                </a:rPr>
                <a:t>đọc</a:t>
              </a:r>
              <a:endParaRPr kumimoji="1" lang="zh-CN" altLang="en-US" sz="8000" dirty="0">
                <a:solidFill>
                  <a:srgbClr val="3CC4E2"/>
                </a:solidFill>
                <a:effectLst>
                  <a:glow rad="127000">
                    <a:schemeClr val="bg1">
                      <a:alpha val="23000"/>
                    </a:schemeClr>
                  </a:glow>
                </a:effectLst>
                <a:latin typeface="UTM Mother" panose="02040603050506020204" pitchFamily="18" charset="0"/>
                <a:ea typeface="华康海报体W12(P)" panose="040B0C00000000000000" pitchFamily="82" charset="-122"/>
                <a:cs typeface="+mn-ea"/>
                <a:sym typeface="+mn-lt"/>
              </a:endParaRPr>
            </a:p>
          </p:txBody>
        </p:sp>
      </p:grpSp>
      <p:pic>
        <p:nvPicPr>
          <p:cNvPr id="113" name="图片 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367" t="14714" r="-45367" b="-14714"/>
          <a:stretch/>
        </p:blipFill>
        <p:spPr>
          <a:xfrm>
            <a:off x="7135122" y="1570256"/>
            <a:ext cx="3151085" cy="315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39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CHIA ĐOẠN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3" name="组 5"/>
          <p:cNvGrpSpPr/>
          <p:nvPr/>
        </p:nvGrpSpPr>
        <p:grpSpPr>
          <a:xfrm>
            <a:off x="2419941" y="3340809"/>
            <a:ext cx="1554219" cy="1551784"/>
            <a:chOff x="2438401" y="3270567"/>
            <a:chExt cx="1681444" cy="1698171"/>
          </a:xfrm>
        </p:grpSpPr>
        <p:pic>
          <p:nvPicPr>
            <p:cNvPr id="4" name="图片 9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38401" y="3270567"/>
              <a:ext cx="1681444" cy="1698171"/>
            </a:xfrm>
            <a:custGeom>
              <a:avLst/>
              <a:gdLst>
                <a:gd name="connsiteX0" fmla="*/ 0 w 2032000"/>
                <a:gd name="connsiteY0" fmla="*/ 0 h 2052214"/>
                <a:gd name="connsiteX1" fmla="*/ 2032000 w 2032000"/>
                <a:gd name="connsiteY1" fmla="*/ 0 h 2052214"/>
                <a:gd name="connsiteX2" fmla="*/ 2032000 w 2032000"/>
                <a:gd name="connsiteY2" fmla="*/ 1738415 h 2052214"/>
                <a:gd name="connsiteX3" fmla="*/ 1843314 w 2032000"/>
                <a:gd name="connsiteY3" fmla="*/ 1712685 h 2052214"/>
                <a:gd name="connsiteX4" fmla="*/ 1509486 w 2032000"/>
                <a:gd name="connsiteY4" fmla="*/ 2017485 h 2052214"/>
                <a:gd name="connsiteX5" fmla="*/ 1023282 w 2032000"/>
                <a:gd name="connsiteY5" fmla="*/ 2052214 h 2052214"/>
                <a:gd name="connsiteX6" fmla="*/ 877411 w 2032000"/>
                <a:gd name="connsiteY6" fmla="*/ 2052214 h 2052214"/>
                <a:gd name="connsiteX7" fmla="*/ 159657 w 2032000"/>
                <a:gd name="connsiteY7" fmla="*/ 1770742 h 2052214"/>
                <a:gd name="connsiteX8" fmla="*/ 0 w 2032000"/>
                <a:gd name="connsiteY8" fmla="*/ 1812392 h 205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2000" h="2052214">
                  <a:moveTo>
                    <a:pt x="0" y="0"/>
                  </a:moveTo>
                  <a:lnTo>
                    <a:pt x="2032000" y="0"/>
                  </a:lnTo>
                  <a:lnTo>
                    <a:pt x="2032000" y="1738415"/>
                  </a:lnTo>
                  <a:lnTo>
                    <a:pt x="1843314" y="1712685"/>
                  </a:lnTo>
                  <a:lnTo>
                    <a:pt x="1509486" y="2017485"/>
                  </a:lnTo>
                  <a:lnTo>
                    <a:pt x="1023282" y="2052214"/>
                  </a:lnTo>
                  <a:lnTo>
                    <a:pt x="877411" y="2052214"/>
                  </a:lnTo>
                  <a:lnTo>
                    <a:pt x="159657" y="1770742"/>
                  </a:lnTo>
                  <a:lnTo>
                    <a:pt x="0" y="1812392"/>
                  </a:lnTo>
                  <a:close/>
                </a:path>
              </a:pathLst>
            </a:custGeom>
          </p:spPr>
        </p:pic>
        <p:sp>
          <p:nvSpPr>
            <p:cNvPr id="5" name="文本框 4"/>
            <p:cNvSpPr txBox="1"/>
            <p:nvPr/>
          </p:nvSpPr>
          <p:spPr>
            <a:xfrm>
              <a:off x="2605204" y="3912228"/>
              <a:ext cx="1347837" cy="505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err="1">
                  <a:solidFill>
                    <a:srgbClr val="C458DA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Đoạn</a:t>
              </a:r>
              <a:r>
                <a:rPr kumimoji="1" lang="en-US" altLang="zh-CN" sz="2400" dirty="0">
                  <a:solidFill>
                    <a:srgbClr val="C458DA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 1</a:t>
              </a:r>
              <a:endParaRPr kumimoji="1" lang="zh-CN" altLang="en-US" sz="2400" dirty="0">
                <a:solidFill>
                  <a:srgbClr val="C458DA"/>
                </a:solidFill>
                <a:latin typeface="UTM Guanine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6" name="组 6"/>
          <p:cNvGrpSpPr/>
          <p:nvPr/>
        </p:nvGrpSpPr>
        <p:grpSpPr>
          <a:xfrm>
            <a:off x="4266943" y="1394408"/>
            <a:ext cx="1557192" cy="1510101"/>
            <a:chOff x="4410782" y="2579914"/>
            <a:chExt cx="1681444" cy="1698171"/>
          </a:xfrm>
        </p:grpSpPr>
        <p:pic>
          <p:nvPicPr>
            <p:cNvPr id="7" name="图片 1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0782" y="2579914"/>
              <a:ext cx="1681444" cy="1698171"/>
            </a:xfrm>
            <a:custGeom>
              <a:avLst/>
              <a:gdLst>
                <a:gd name="connsiteX0" fmla="*/ 0 w 2032000"/>
                <a:gd name="connsiteY0" fmla="*/ 0 h 2052214"/>
                <a:gd name="connsiteX1" fmla="*/ 2032000 w 2032000"/>
                <a:gd name="connsiteY1" fmla="*/ 0 h 2052214"/>
                <a:gd name="connsiteX2" fmla="*/ 2032000 w 2032000"/>
                <a:gd name="connsiteY2" fmla="*/ 1738415 h 2052214"/>
                <a:gd name="connsiteX3" fmla="*/ 1843314 w 2032000"/>
                <a:gd name="connsiteY3" fmla="*/ 1712685 h 2052214"/>
                <a:gd name="connsiteX4" fmla="*/ 1509486 w 2032000"/>
                <a:gd name="connsiteY4" fmla="*/ 2017485 h 2052214"/>
                <a:gd name="connsiteX5" fmla="*/ 1023282 w 2032000"/>
                <a:gd name="connsiteY5" fmla="*/ 2052214 h 2052214"/>
                <a:gd name="connsiteX6" fmla="*/ 877411 w 2032000"/>
                <a:gd name="connsiteY6" fmla="*/ 2052214 h 2052214"/>
                <a:gd name="connsiteX7" fmla="*/ 159657 w 2032000"/>
                <a:gd name="connsiteY7" fmla="*/ 1770742 h 2052214"/>
                <a:gd name="connsiteX8" fmla="*/ 0 w 2032000"/>
                <a:gd name="connsiteY8" fmla="*/ 1812392 h 205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2000" h="2052214">
                  <a:moveTo>
                    <a:pt x="0" y="0"/>
                  </a:moveTo>
                  <a:lnTo>
                    <a:pt x="2032000" y="0"/>
                  </a:lnTo>
                  <a:lnTo>
                    <a:pt x="2032000" y="1738415"/>
                  </a:lnTo>
                  <a:lnTo>
                    <a:pt x="1843314" y="1712685"/>
                  </a:lnTo>
                  <a:lnTo>
                    <a:pt x="1509486" y="2017485"/>
                  </a:lnTo>
                  <a:lnTo>
                    <a:pt x="1023282" y="2052214"/>
                  </a:lnTo>
                  <a:lnTo>
                    <a:pt x="877411" y="2052214"/>
                  </a:lnTo>
                  <a:lnTo>
                    <a:pt x="159657" y="1770742"/>
                  </a:lnTo>
                  <a:lnTo>
                    <a:pt x="0" y="1812392"/>
                  </a:lnTo>
                  <a:close/>
                </a:path>
              </a:pathLst>
            </a:custGeom>
          </p:spPr>
        </p:pic>
        <p:sp>
          <p:nvSpPr>
            <p:cNvPr id="8" name="文本框 15"/>
            <p:cNvSpPr txBox="1"/>
            <p:nvPr/>
          </p:nvSpPr>
          <p:spPr>
            <a:xfrm>
              <a:off x="4577992" y="3188678"/>
              <a:ext cx="1437003" cy="5191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err="1">
                  <a:solidFill>
                    <a:srgbClr val="013367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Đoạn</a:t>
              </a:r>
              <a:r>
                <a:rPr kumimoji="1" lang="en-US" altLang="zh-CN" sz="2400" dirty="0">
                  <a:solidFill>
                    <a:srgbClr val="013367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 2</a:t>
              </a:r>
              <a:endParaRPr kumimoji="1" lang="zh-CN" altLang="en-US" sz="2400" dirty="0">
                <a:solidFill>
                  <a:srgbClr val="013367"/>
                </a:solidFill>
                <a:latin typeface="UTM Guanine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9" name="组 7"/>
          <p:cNvGrpSpPr/>
          <p:nvPr/>
        </p:nvGrpSpPr>
        <p:grpSpPr>
          <a:xfrm>
            <a:off x="6629601" y="3193961"/>
            <a:ext cx="1527982" cy="1596947"/>
            <a:chOff x="6383163" y="3428999"/>
            <a:chExt cx="1681444" cy="1698171"/>
          </a:xfrm>
        </p:grpSpPr>
        <p:pic>
          <p:nvPicPr>
            <p:cNvPr id="10" name="图片 1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83163" y="3428999"/>
              <a:ext cx="1681444" cy="1698171"/>
            </a:xfrm>
            <a:custGeom>
              <a:avLst/>
              <a:gdLst>
                <a:gd name="connsiteX0" fmla="*/ 0 w 2032000"/>
                <a:gd name="connsiteY0" fmla="*/ 0 h 2052214"/>
                <a:gd name="connsiteX1" fmla="*/ 2032000 w 2032000"/>
                <a:gd name="connsiteY1" fmla="*/ 0 h 2052214"/>
                <a:gd name="connsiteX2" fmla="*/ 2032000 w 2032000"/>
                <a:gd name="connsiteY2" fmla="*/ 1738415 h 2052214"/>
                <a:gd name="connsiteX3" fmla="*/ 1843314 w 2032000"/>
                <a:gd name="connsiteY3" fmla="*/ 1712685 h 2052214"/>
                <a:gd name="connsiteX4" fmla="*/ 1509486 w 2032000"/>
                <a:gd name="connsiteY4" fmla="*/ 2017485 h 2052214"/>
                <a:gd name="connsiteX5" fmla="*/ 1023282 w 2032000"/>
                <a:gd name="connsiteY5" fmla="*/ 2052214 h 2052214"/>
                <a:gd name="connsiteX6" fmla="*/ 877411 w 2032000"/>
                <a:gd name="connsiteY6" fmla="*/ 2052214 h 2052214"/>
                <a:gd name="connsiteX7" fmla="*/ 159657 w 2032000"/>
                <a:gd name="connsiteY7" fmla="*/ 1770742 h 2052214"/>
                <a:gd name="connsiteX8" fmla="*/ 0 w 2032000"/>
                <a:gd name="connsiteY8" fmla="*/ 1812392 h 205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2000" h="2052214">
                  <a:moveTo>
                    <a:pt x="0" y="0"/>
                  </a:moveTo>
                  <a:lnTo>
                    <a:pt x="2032000" y="0"/>
                  </a:lnTo>
                  <a:lnTo>
                    <a:pt x="2032000" y="1738415"/>
                  </a:lnTo>
                  <a:lnTo>
                    <a:pt x="1843314" y="1712685"/>
                  </a:lnTo>
                  <a:lnTo>
                    <a:pt x="1509486" y="2017485"/>
                  </a:lnTo>
                  <a:lnTo>
                    <a:pt x="1023282" y="2052214"/>
                  </a:lnTo>
                  <a:lnTo>
                    <a:pt x="877411" y="2052214"/>
                  </a:lnTo>
                  <a:lnTo>
                    <a:pt x="159657" y="1770742"/>
                  </a:lnTo>
                  <a:lnTo>
                    <a:pt x="0" y="1812392"/>
                  </a:lnTo>
                  <a:close/>
                </a:path>
              </a:pathLst>
            </a:custGeom>
          </p:spPr>
        </p:pic>
        <p:sp>
          <p:nvSpPr>
            <p:cNvPr id="11" name="文本框 16"/>
            <p:cNvSpPr txBox="1"/>
            <p:nvPr/>
          </p:nvSpPr>
          <p:spPr>
            <a:xfrm>
              <a:off x="6536625" y="4132062"/>
              <a:ext cx="1468002" cy="4909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err="1">
                  <a:solidFill>
                    <a:srgbClr val="F54550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Đoạn</a:t>
              </a:r>
              <a:r>
                <a:rPr kumimoji="1" lang="en-US" altLang="zh-CN" sz="2400" dirty="0">
                  <a:solidFill>
                    <a:srgbClr val="F54550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 3</a:t>
              </a:r>
              <a:endParaRPr kumimoji="1" lang="zh-CN" altLang="en-US" sz="2400" dirty="0">
                <a:solidFill>
                  <a:srgbClr val="F54550"/>
                </a:solidFill>
                <a:latin typeface="UTM Guanine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2" name="组 8"/>
          <p:cNvGrpSpPr/>
          <p:nvPr/>
        </p:nvGrpSpPr>
        <p:grpSpPr>
          <a:xfrm>
            <a:off x="8248365" y="1375530"/>
            <a:ext cx="1528399" cy="1547855"/>
            <a:chOff x="8421004" y="2821472"/>
            <a:chExt cx="1681444" cy="1698171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21004" y="2821472"/>
              <a:ext cx="1681444" cy="1698171"/>
            </a:xfrm>
            <a:custGeom>
              <a:avLst/>
              <a:gdLst>
                <a:gd name="connsiteX0" fmla="*/ 0 w 2032000"/>
                <a:gd name="connsiteY0" fmla="*/ 0 h 2052214"/>
                <a:gd name="connsiteX1" fmla="*/ 2032000 w 2032000"/>
                <a:gd name="connsiteY1" fmla="*/ 0 h 2052214"/>
                <a:gd name="connsiteX2" fmla="*/ 2032000 w 2032000"/>
                <a:gd name="connsiteY2" fmla="*/ 1738415 h 2052214"/>
                <a:gd name="connsiteX3" fmla="*/ 1843314 w 2032000"/>
                <a:gd name="connsiteY3" fmla="*/ 1712685 h 2052214"/>
                <a:gd name="connsiteX4" fmla="*/ 1509486 w 2032000"/>
                <a:gd name="connsiteY4" fmla="*/ 2017485 h 2052214"/>
                <a:gd name="connsiteX5" fmla="*/ 1023282 w 2032000"/>
                <a:gd name="connsiteY5" fmla="*/ 2052214 h 2052214"/>
                <a:gd name="connsiteX6" fmla="*/ 877411 w 2032000"/>
                <a:gd name="connsiteY6" fmla="*/ 2052214 h 2052214"/>
                <a:gd name="connsiteX7" fmla="*/ 159657 w 2032000"/>
                <a:gd name="connsiteY7" fmla="*/ 1770742 h 2052214"/>
                <a:gd name="connsiteX8" fmla="*/ 0 w 2032000"/>
                <a:gd name="connsiteY8" fmla="*/ 1812392 h 205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2000" h="2052214">
                  <a:moveTo>
                    <a:pt x="0" y="0"/>
                  </a:moveTo>
                  <a:lnTo>
                    <a:pt x="2032000" y="0"/>
                  </a:lnTo>
                  <a:lnTo>
                    <a:pt x="2032000" y="1738415"/>
                  </a:lnTo>
                  <a:lnTo>
                    <a:pt x="1843314" y="1712685"/>
                  </a:lnTo>
                  <a:lnTo>
                    <a:pt x="1509486" y="2017485"/>
                  </a:lnTo>
                  <a:lnTo>
                    <a:pt x="1023282" y="2052214"/>
                  </a:lnTo>
                  <a:lnTo>
                    <a:pt x="877411" y="2052214"/>
                  </a:lnTo>
                  <a:lnTo>
                    <a:pt x="159657" y="1770742"/>
                  </a:lnTo>
                  <a:lnTo>
                    <a:pt x="0" y="1812392"/>
                  </a:lnTo>
                  <a:close/>
                </a:path>
              </a:pathLst>
            </a:custGeom>
          </p:spPr>
        </p:pic>
        <p:sp>
          <p:nvSpPr>
            <p:cNvPr id="14" name="文本框 17"/>
            <p:cNvSpPr txBox="1"/>
            <p:nvPr/>
          </p:nvSpPr>
          <p:spPr>
            <a:xfrm>
              <a:off x="8629558" y="3451102"/>
              <a:ext cx="1472890" cy="506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err="1">
                  <a:solidFill>
                    <a:srgbClr val="F94700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Đoạn</a:t>
              </a:r>
              <a:r>
                <a:rPr kumimoji="1" lang="en-US" altLang="zh-CN" sz="2400" dirty="0">
                  <a:solidFill>
                    <a:srgbClr val="F94700"/>
                  </a:solidFill>
                  <a:latin typeface="UTM Guanine" panose="02040603050506020204" pitchFamily="18" charset="0"/>
                  <a:cs typeface="+mn-ea"/>
                  <a:sym typeface="+mn-lt"/>
                </a:rPr>
                <a:t> 4</a:t>
              </a:r>
              <a:endParaRPr kumimoji="1" lang="zh-CN" altLang="en-US" sz="2400" dirty="0">
                <a:solidFill>
                  <a:srgbClr val="F94700"/>
                </a:solidFill>
                <a:latin typeface="UTM Guanine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15" name="图片 9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326508" y="4858727"/>
            <a:ext cx="2485323" cy="2211089"/>
          </a:xfrm>
          <a:prstGeom prst="rect">
            <a:avLst/>
          </a:prstGeom>
        </p:spPr>
      </p:pic>
      <p:pic>
        <p:nvPicPr>
          <p:cNvPr id="16" name="图片 2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32102">
            <a:off x="9828632" y="841374"/>
            <a:ext cx="1434978" cy="2347104"/>
          </a:xfrm>
          <a:prstGeom prst="rect">
            <a:avLst/>
          </a:prstGeom>
        </p:spPr>
      </p:pic>
      <p:pic>
        <p:nvPicPr>
          <p:cNvPr id="17" name="图片 27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423" y="5358345"/>
            <a:ext cx="3966587" cy="1487510"/>
          </a:xfrm>
          <a:prstGeom prst="rect">
            <a:avLst/>
          </a:prstGeom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346038" y="4929153"/>
            <a:ext cx="2010393" cy="830997"/>
          </a:xfrm>
          <a:prstGeom prst="rect">
            <a:avLst/>
          </a:prstGeom>
          <a:solidFill>
            <a:srgbClr val="CAEEF9"/>
          </a:solidFill>
          <a:ln w="28575">
            <a:solidFill>
              <a:srgbClr val="AE0FC5"/>
            </a:solidFill>
            <a:prstDash val="dash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...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vẫn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bay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GB" altLang="vi-VN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729235" y="2904509"/>
            <a:ext cx="2794675" cy="707886"/>
          </a:xfrm>
          <a:prstGeom prst="rect">
            <a:avLst/>
          </a:prstGeom>
          <a:solidFill>
            <a:srgbClr val="CAEEF9"/>
          </a:solidFill>
          <a:ln w="28575">
            <a:solidFill>
              <a:srgbClr val="013367"/>
            </a:solidFill>
            <a:prstDash val="dash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...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tiết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kiệm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thôi</a:t>
            </a:r>
            <a:r>
              <a:rPr lang="en-GB" altLang="vi-VN" i="1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256559" y="4798913"/>
            <a:ext cx="2339969" cy="707886"/>
          </a:xfrm>
          <a:prstGeom prst="rect">
            <a:avLst/>
          </a:prstGeom>
          <a:solidFill>
            <a:srgbClr val="CAEEF9"/>
          </a:solidFill>
          <a:ln w="28575">
            <a:solidFill>
              <a:srgbClr val="F54550"/>
            </a:solidFill>
            <a:prstDash val="dash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...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sao</a:t>
            </a:r>
            <a:endParaRPr lang="en-GB" altLang="vi-VN" sz="2000" dirty="0">
              <a:solidFill>
                <a:srgbClr val="00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7983065" y="2979476"/>
            <a:ext cx="2058997" cy="400110"/>
          </a:xfrm>
          <a:prstGeom prst="rect">
            <a:avLst/>
          </a:prstGeom>
          <a:solidFill>
            <a:srgbClr val="CAEEF9"/>
          </a:solidFill>
          <a:ln w="28575">
            <a:solidFill>
              <a:srgbClr val="F94700"/>
            </a:solidFill>
            <a:prstDash val="dash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còn</a:t>
            </a:r>
            <a:r>
              <a:rPr lang="en-GB" altLang="vi-VN" sz="2000" dirty="0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vi-VN" sz="2000" dirty="0" err="1">
                <a:solidFill>
                  <a:srgbClr val="000000"/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lại</a:t>
            </a:r>
            <a:endParaRPr lang="en-GB" altLang="vi-VN" sz="2000" dirty="0">
              <a:solidFill>
                <a:srgbClr val="000000"/>
              </a:solidFill>
              <a:latin typeface="UTM Guanine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84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1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8" grpId="0" animBg="1"/>
          <p:bldP spid="19" grpId="0" animBg="1"/>
          <p:bldP spid="20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1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1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1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6" dur="1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8" grpId="0" animBg="1"/>
          <p:bldP spid="19" grpId="0" animBg="1"/>
          <p:bldP spid="20" grpId="0" animBg="1"/>
          <p:bldP spid="21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89">
            <a:extLst>
              <a:ext uri="{FF2B5EF4-FFF2-40B4-BE49-F238E27FC236}">
                <a16:creationId xmlns:a16="http://schemas.microsoft.com/office/drawing/2014/main" id="{EDAB428B-3F4F-49F7-B90E-2C4E148E8156}"/>
              </a:ext>
            </a:extLst>
          </p:cNvPr>
          <p:cNvGrpSpPr/>
          <p:nvPr/>
        </p:nvGrpSpPr>
        <p:grpSpPr>
          <a:xfrm>
            <a:off x="238708" y="-376715"/>
            <a:ext cx="11808511" cy="7136364"/>
            <a:chOff x="416678" y="409865"/>
            <a:chExt cx="11232946" cy="671130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52EE4F1-2AB2-4148-97FD-4D345041F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78" y="1115789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151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0F8D1C4-C1F8-4F85-BD7A-0F9D20F6A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76" y="1006357"/>
              <a:ext cx="11107248" cy="6005382"/>
            </a:xfrm>
            <a:custGeom>
              <a:avLst/>
              <a:gdLst>
                <a:gd name="T0" fmla="*/ 3259 w 6073"/>
                <a:gd name="T1" fmla="*/ 0 h 7759"/>
                <a:gd name="T2" fmla="*/ 3259 w 6073"/>
                <a:gd name="T3" fmla="*/ 2 h 7759"/>
                <a:gd name="T4" fmla="*/ 3037 w 6073"/>
                <a:gd name="T5" fmla="*/ 232 h 7759"/>
                <a:gd name="T6" fmla="*/ 2814 w 6073"/>
                <a:gd name="T7" fmla="*/ 2 h 7759"/>
                <a:gd name="T8" fmla="*/ 2814 w 6073"/>
                <a:gd name="T9" fmla="*/ 0 h 7759"/>
                <a:gd name="T10" fmla="*/ 0 w 6073"/>
                <a:gd name="T11" fmla="*/ 0 h 7759"/>
                <a:gd name="T12" fmla="*/ 0 w 6073"/>
                <a:gd name="T13" fmla="*/ 7759 h 7759"/>
                <a:gd name="T14" fmla="*/ 6073 w 6073"/>
                <a:gd name="T15" fmla="*/ 7759 h 7759"/>
                <a:gd name="T16" fmla="*/ 6073 w 6073"/>
                <a:gd name="T17" fmla="*/ 0 h 7759"/>
                <a:gd name="T18" fmla="*/ 3259 w 6073"/>
                <a:gd name="T19" fmla="*/ 0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73" h="7759">
                  <a:moveTo>
                    <a:pt x="3259" y="0"/>
                  </a:moveTo>
                  <a:cubicBezTo>
                    <a:pt x="3259" y="0"/>
                    <a:pt x="3259" y="1"/>
                    <a:pt x="3259" y="2"/>
                  </a:cubicBezTo>
                  <a:cubicBezTo>
                    <a:pt x="3259" y="129"/>
                    <a:pt x="3159" y="232"/>
                    <a:pt x="3037" y="232"/>
                  </a:cubicBezTo>
                  <a:cubicBezTo>
                    <a:pt x="2914" y="232"/>
                    <a:pt x="2814" y="129"/>
                    <a:pt x="2814" y="2"/>
                  </a:cubicBezTo>
                  <a:cubicBezTo>
                    <a:pt x="2814" y="1"/>
                    <a:pt x="2814" y="0"/>
                    <a:pt x="28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59"/>
                    <a:pt x="0" y="7759"/>
                    <a:pt x="0" y="7759"/>
                  </a:cubicBezTo>
                  <a:cubicBezTo>
                    <a:pt x="6073" y="7759"/>
                    <a:pt x="6073" y="7759"/>
                    <a:pt x="6073" y="7759"/>
                  </a:cubicBezTo>
                  <a:cubicBezTo>
                    <a:pt x="6073" y="0"/>
                    <a:pt x="6073" y="0"/>
                    <a:pt x="6073" y="0"/>
                  </a:cubicBezTo>
                  <a:lnTo>
                    <a:pt x="3259" y="0"/>
                  </a:lnTo>
                  <a:close/>
                </a:path>
              </a:pathLst>
            </a:custGeom>
            <a:solidFill>
              <a:srgbClr val="F8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9A1530-45B1-4EEA-9251-07B1422E7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79" y="409865"/>
              <a:ext cx="10690042" cy="492440"/>
            </a:xfrm>
            <a:custGeom>
              <a:avLst/>
              <a:gdLst>
                <a:gd name="T0" fmla="*/ 5832 w 5843"/>
                <a:gd name="T1" fmla="*/ 246 h 270"/>
                <a:gd name="T2" fmla="*/ 3222 w 5843"/>
                <a:gd name="T3" fmla="*/ 246 h 270"/>
                <a:gd name="T4" fmla="*/ 3132 w 5843"/>
                <a:gd name="T5" fmla="*/ 228 h 270"/>
                <a:gd name="T6" fmla="*/ 3075 w 5843"/>
                <a:gd name="T7" fmla="*/ 132 h 270"/>
                <a:gd name="T8" fmla="*/ 2922 w 5843"/>
                <a:gd name="T9" fmla="*/ 0 h 270"/>
                <a:gd name="T10" fmla="*/ 2922 w 5843"/>
                <a:gd name="T11" fmla="*/ 0 h 270"/>
                <a:gd name="T12" fmla="*/ 2921 w 5843"/>
                <a:gd name="T13" fmla="*/ 0 h 270"/>
                <a:gd name="T14" fmla="*/ 2921 w 5843"/>
                <a:gd name="T15" fmla="*/ 0 h 270"/>
                <a:gd name="T16" fmla="*/ 2921 w 5843"/>
                <a:gd name="T17" fmla="*/ 0 h 270"/>
                <a:gd name="T18" fmla="*/ 2769 w 5843"/>
                <a:gd name="T19" fmla="*/ 132 h 270"/>
                <a:gd name="T20" fmla="*/ 2711 w 5843"/>
                <a:gd name="T21" fmla="*/ 228 h 270"/>
                <a:gd name="T22" fmla="*/ 2621 w 5843"/>
                <a:gd name="T23" fmla="*/ 246 h 270"/>
                <a:gd name="T24" fmla="*/ 11 w 5843"/>
                <a:gd name="T25" fmla="*/ 246 h 270"/>
                <a:gd name="T26" fmla="*/ 0 w 5843"/>
                <a:gd name="T27" fmla="*/ 258 h 270"/>
                <a:gd name="T28" fmla="*/ 11 w 5843"/>
                <a:gd name="T29" fmla="*/ 270 h 270"/>
                <a:gd name="T30" fmla="*/ 2621 w 5843"/>
                <a:gd name="T31" fmla="*/ 270 h 270"/>
                <a:gd name="T32" fmla="*/ 2653 w 5843"/>
                <a:gd name="T33" fmla="*/ 268 h 270"/>
                <a:gd name="T34" fmla="*/ 2723 w 5843"/>
                <a:gd name="T35" fmla="*/ 248 h 270"/>
                <a:gd name="T36" fmla="*/ 2791 w 5843"/>
                <a:gd name="T37" fmla="*/ 138 h 270"/>
                <a:gd name="T38" fmla="*/ 2921 w 5843"/>
                <a:gd name="T39" fmla="*/ 24 h 270"/>
                <a:gd name="T40" fmla="*/ 3052 w 5843"/>
                <a:gd name="T41" fmla="*/ 138 h 270"/>
                <a:gd name="T42" fmla="*/ 3120 w 5843"/>
                <a:gd name="T43" fmla="*/ 248 h 270"/>
                <a:gd name="T44" fmla="*/ 3190 w 5843"/>
                <a:gd name="T45" fmla="*/ 268 h 270"/>
                <a:gd name="T46" fmla="*/ 3222 w 5843"/>
                <a:gd name="T47" fmla="*/ 270 h 270"/>
                <a:gd name="T48" fmla="*/ 5832 w 5843"/>
                <a:gd name="T49" fmla="*/ 270 h 270"/>
                <a:gd name="T50" fmla="*/ 5843 w 5843"/>
                <a:gd name="T51" fmla="*/ 258 h 270"/>
                <a:gd name="T52" fmla="*/ 5832 w 5843"/>
                <a:gd name="T53" fmla="*/ 24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43" h="270">
                  <a:moveTo>
                    <a:pt x="5832" y="246"/>
                  </a:moveTo>
                  <a:cubicBezTo>
                    <a:pt x="3222" y="246"/>
                    <a:pt x="3222" y="246"/>
                    <a:pt x="3222" y="246"/>
                  </a:cubicBezTo>
                  <a:cubicBezTo>
                    <a:pt x="3180" y="246"/>
                    <a:pt x="3152" y="240"/>
                    <a:pt x="3132" y="228"/>
                  </a:cubicBezTo>
                  <a:cubicBezTo>
                    <a:pt x="3106" y="212"/>
                    <a:pt x="3089" y="183"/>
                    <a:pt x="3075" y="132"/>
                  </a:cubicBezTo>
                  <a:cubicBezTo>
                    <a:pt x="3052" y="48"/>
                    <a:pt x="2997" y="1"/>
                    <a:pt x="2922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22" y="0"/>
                    <a:pt x="2922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921" y="0"/>
                    <a:pt x="2921" y="0"/>
                    <a:pt x="2921" y="0"/>
                  </a:cubicBezTo>
                  <a:cubicBezTo>
                    <a:pt x="2846" y="1"/>
                    <a:pt x="2791" y="48"/>
                    <a:pt x="2769" y="132"/>
                  </a:cubicBezTo>
                  <a:cubicBezTo>
                    <a:pt x="2754" y="183"/>
                    <a:pt x="2737" y="212"/>
                    <a:pt x="2711" y="228"/>
                  </a:cubicBezTo>
                  <a:cubicBezTo>
                    <a:pt x="2691" y="240"/>
                    <a:pt x="2663" y="246"/>
                    <a:pt x="2621" y="246"/>
                  </a:cubicBezTo>
                  <a:cubicBezTo>
                    <a:pt x="11" y="246"/>
                    <a:pt x="11" y="246"/>
                    <a:pt x="11" y="246"/>
                  </a:cubicBezTo>
                  <a:cubicBezTo>
                    <a:pt x="5" y="246"/>
                    <a:pt x="0" y="251"/>
                    <a:pt x="0" y="258"/>
                  </a:cubicBezTo>
                  <a:cubicBezTo>
                    <a:pt x="0" y="264"/>
                    <a:pt x="5" y="270"/>
                    <a:pt x="11" y="270"/>
                  </a:cubicBezTo>
                  <a:cubicBezTo>
                    <a:pt x="2621" y="270"/>
                    <a:pt x="2621" y="270"/>
                    <a:pt x="2621" y="270"/>
                  </a:cubicBezTo>
                  <a:cubicBezTo>
                    <a:pt x="2621" y="270"/>
                    <a:pt x="2642" y="270"/>
                    <a:pt x="2653" y="268"/>
                  </a:cubicBezTo>
                  <a:cubicBezTo>
                    <a:pt x="2683" y="265"/>
                    <a:pt x="2705" y="259"/>
                    <a:pt x="2723" y="248"/>
                  </a:cubicBezTo>
                  <a:cubicBezTo>
                    <a:pt x="2755" y="229"/>
                    <a:pt x="2775" y="196"/>
                    <a:pt x="2791" y="138"/>
                  </a:cubicBezTo>
                  <a:cubicBezTo>
                    <a:pt x="2811" y="64"/>
                    <a:pt x="2857" y="24"/>
                    <a:pt x="2921" y="24"/>
                  </a:cubicBezTo>
                  <a:cubicBezTo>
                    <a:pt x="2986" y="24"/>
                    <a:pt x="3032" y="64"/>
                    <a:pt x="3052" y="138"/>
                  </a:cubicBezTo>
                  <a:cubicBezTo>
                    <a:pt x="3068" y="196"/>
                    <a:pt x="3088" y="229"/>
                    <a:pt x="3120" y="248"/>
                  </a:cubicBezTo>
                  <a:cubicBezTo>
                    <a:pt x="3138" y="259"/>
                    <a:pt x="3160" y="265"/>
                    <a:pt x="3190" y="268"/>
                  </a:cubicBezTo>
                  <a:cubicBezTo>
                    <a:pt x="3201" y="270"/>
                    <a:pt x="3222" y="270"/>
                    <a:pt x="3222" y="270"/>
                  </a:cubicBezTo>
                  <a:cubicBezTo>
                    <a:pt x="5832" y="270"/>
                    <a:pt x="5832" y="270"/>
                    <a:pt x="5832" y="270"/>
                  </a:cubicBezTo>
                  <a:cubicBezTo>
                    <a:pt x="5838" y="270"/>
                    <a:pt x="5843" y="264"/>
                    <a:pt x="5843" y="258"/>
                  </a:cubicBezTo>
                  <a:cubicBezTo>
                    <a:pt x="5843" y="251"/>
                    <a:pt x="5838" y="246"/>
                    <a:pt x="5832" y="246"/>
                  </a:cubicBezTo>
                </a:path>
              </a:pathLst>
            </a:custGeom>
            <a:solidFill>
              <a:srgbClr val="B9AE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0A2873-10E7-48E9-B18B-CCA960150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FA4A43-AB8F-4613-BC8F-D0EB0DFC1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632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1189B1-D396-404D-AC1B-370EEB78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06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427197D-F4D8-41DA-8233-191EB4307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23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B073E4-7DE6-4550-89ED-8AFBC96A2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140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61F670D-B599-426F-9BE4-C68D903A5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15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3B0518-5D96-42D1-8841-E8528D37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26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72935E3-025E-435F-B09A-75188BA5D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49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1594CEF-A79C-44F2-A46B-8328F774C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244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E5316DF-58F6-4DA4-8962-258F8D9D4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833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568D79-BA6D-449A-9777-076DCCB5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58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6A56E5-8CA6-4310-9371-2FAA35623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75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D2A228-9075-430E-9D1E-7491BA49A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3920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3FBF1A5-608D-447B-B09E-B292F1D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088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3E793FC-F007-46CF-AFF8-FD4AE2C12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8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794DCBC-DDCA-451B-9BC7-CEE409339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2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401FA32-EAC5-4F65-8B07-F02FA764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55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C55C38E-6B47-484E-98A9-5CAB8E919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42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2E5B9A0-731B-4DC5-B5EB-D65FA38B7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303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224E8D18-DBA4-434D-BDB7-6091089E4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CAC5A26-EE29-4BCA-B539-0EAC31987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47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219E5CA-EC24-47B8-98FE-6FD3275CA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34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95412E6-DBAE-4BA1-9F49-318BC144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64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919C47A-E3FE-49B2-91BB-6128D992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51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9F28B6F-CC33-4285-9F21-212D8628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810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11C89E4-A993-43D1-9315-063BE17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264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A14B72E-E52A-40AA-B393-3D83CF70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55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9769C3F-1A8E-42D9-BA9D-4B2A922C2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85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E82CB7B-A96D-4737-8A78-68DEC4D29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1729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4AC511A-34BA-4C40-8E49-BDAC8EC6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02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1DD6422-522A-4EE7-AFCE-59C9F5BF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89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C81EC1E-7E2E-46F8-8D8E-DA196FD4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77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36214B-1715-4786-ACD2-8F16072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6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990190A-2680-4CAD-81B6-AB52872E1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94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30CD6144-DC05-4475-B4C1-4654354E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81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BEB9E95-742B-4C85-8E51-1F2D7657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30746F5-F5CC-4631-BCDD-FF5B074E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8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50CC2FF-CB6C-41E0-A2C8-A7F3B829B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85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DBC3F386-365A-4CFA-9F5F-D6960DC5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73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8536A31-D439-49D5-9020-B5E7F09C2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969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96002FB-6C1D-4706-A94D-BB44293A7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718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5587999-6260-4374-A229-ECB750841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887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FD8B67C-2634-4D43-8011-F9509209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0056" y="1090389"/>
              <a:ext cx="12311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6D9DAF9-349E-4827-A60A-197DDF31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2806" y="1090389"/>
              <a:ext cx="129949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7E2C92C-1F41-45FE-9FE8-7B3D1728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8975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68618C5-7E84-41B0-A0BE-5E18BA70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5144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2230E95-9CCF-4BF6-AFB4-82FB63FAA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1313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F9E93EC-BB3D-41EA-B354-0D5E4557F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062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0D6DAA1-AA2F-478B-89B2-9F6AC9360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0231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7A7FB47-EFA0-4955-A7B3-9006FBAFF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40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BEC06AE-9489-4676-B2B3-C3D5D6D99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9150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6B7F0BF-BD0E-4D8A-A279-E1AB3D434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5319" y="1090389"/>
              <a:ext cx="126530" cy="119690"/>
            </a:xfrm>
            <a:prstGeom prst="rect">
              <a:avLst/>
            </a:prstGeom>
            <a:solidFill>
              <a:srgbClr val="2D3E5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9966808-5C83-4628-82C5-D8EE154A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0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0E38CC6-2090-4CE1-B26C-ABA3A8461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783" y="820231"/>
              <a:ext cx="30777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CF500115-F3FE-4815-B9DB-18B9CD50A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07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17EF0EC-F09D-48DC-8C2B-560F97F8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952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A61AD89-F50A-42A6-9BB0-A97D49223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782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0603F45-2E34-4763-84D4-FF57B49AD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21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29FB7B78-3519-42F6-8896-B72DAA11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399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0DD8761-13AE-42F8-BDFF-DDDB06DCD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90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6924E5E-AE3F-47A5-B38B-C0764AC3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3" y="820231"/>
              <a:ext cx="2735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6287151-1CF3-4D4C-B25E-6E63ED9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459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B5C1D045-6873-4918-A02A-99BD8E3D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33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0800F6FE-06C5-44F8-AE60-1432B0B65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20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BF88C44-DCF6-4E05-A398-E67B69DE9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0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22DF8349-09E2-4208-9817-A9B816F7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7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39746B7F-8312-4DA4-812F-1B2E31853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251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D6FDCFDD-A0CE-43F2-BCCB-72AC298C1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4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F35726C-0BA3-40D1-AE0F-9E35D60CF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420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E54DC2F-7B11-4125-89C3-44FBEBAA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9296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F236C46B-6FC9-408E-A071-F17B6061D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58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7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7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4C8B17F-796C-4981-BEBE-4C28913D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465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66E74ACB-03C1-4E7C-8EDB-387077B4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339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5724E2B5-1404-474C-93FE-2239E800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634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58A74A82-8697-458B-941D-98A324F84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6508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1EEE9D85-B4FB-400C-9BA9-39C2F7835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803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7F379EF-FA1D-407A-BA75-D32EBB60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2677" y="820231"/>
              <a:ext cx="27358" cy="338552"/>
            </a:xfrm>
            <a:custGeom>
              <a:avLst/>
              <a:gdLst>
                <a:gd name="T0" fmla="*/ 15 w 15"/>
                <a:gd name="T1" fmla="*/ 178 h 185"/>
                <a:gd name="T2" fmla="*/ 8 w 15"/>
                <a:gd name="T3" fmla="*/ 185 h 185"/>
                <a:gd name="T4" fmla="*/ 0 w 15"/>
                <a:gd name="T5" fmla="*/ 178 h 185"/>
                <a:gd name="T6" fmla="*/ 0 w 15"/>
                <a:gd name="T7" fmla="*/ 7 h 185"/>
                <a:gd name="T8" fmla="*/ 8 w 15"/>
                <a:gd name="T9" fmla="*/ 0 h 185"/>
                <a:gd name="T10" fmla="*/ 15 w 15"/>
                <a:gd name="T11" fmla="*/ 7 h 185"/>
                <a:gd name="T12" fmla="*/ 15 w 15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5">
                  <a:moveTo>
                    <a:pt x="15" y="178"/>
                  </a:moveTo>
                  <a:cubicBezTo>
                    <a:pt x="15" y="182"/>
                    <a:pt x="12" y="185"/>
                    <a:pt x="8" y="185"/>
                  </a:cubicBezTo>
                  <a:cubicBezTo>
                    <a:pt x="4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343A4CED-477C-41CE-B828-10D17624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3972" y="820231"/>
              <a:ext cx="23938" cy="338552"/>
            </a:xfrm>
            <a:custGeom>
              <a:avLst/>
              <a:gdLst>
                <a:gd name="T0" fmla="*/ 14 w 14"/>
                <a:gd name="T1" fmla="*/ 178 h 185"/>
                <a:gd name="T2" fmla="*/ 7 w 14"/>
                <a:gd name="T3" fmla="*/ 185 h 185"/>
                <a:gd name="T4" fmla="*/ 0 w 14"/>
                <a:gd name="T5" fmla="*/ 178 h 185"/>
                <a:gd name="T6" fmla="*/ 0 w 14"/>
                <a:gd name="T7" fmla="*/ 7 h 185"/>
                <a:gd name="T8" fmla="*/ 7 w 14"/>
                <a:gd name="T9" fmla="*/ 0 h 185"/>
                <a:gd name="T10" fmla="*/ 14 w 14"/>
                <a:gd name="T11" fmla="*/ 7 h 185"/>
                <a:gd name="T12" fmla="*/ 14 w 14"/>
                <a:gd name="T13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85">
                  <a:moveTo>
                    <a:pt x="14" y="178"/>
                  </a:moveTo>
                  <a:cubicBezTo>
                    <a:pt x="14" y="182"/>
                    <a:pt x="11" y="185"/>
                    <a:pt x="7" y="185"/>
                  </a:cubicBezTo>
                  <a:cubicBezTo>
                    <a:pt x="3" y="185"/>
                    <a:pt x="0" y="182"/>
                    <a:pt x="0" y="1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178"/>
                  </a:lnTo>
                  <a:close/>
                </a:path>
              </a:pathLst>
            </a:custGeom>
            <a:solidFill>
              <a:srgbClr val="A79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16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494432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39663" y="5238506"/>
            <a:ext cx="1968671" cy="1751445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24753">
            <a:off x="-606200" y="5411156"/>
            <a:ext cx="2067806" cy="18396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71125" y="6205651"/>
            <a:ext cx="5249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vi-VN" i="1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(Theo </a:t>
            </a:r>
            <a:r>
              <a:rPr lang="en-US" altLang="vi-VN" i="1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</a:t>
            </a:r>
            <a:r>
              <a:rPr lang="en-US" altLang="vi-VN" i="1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i="1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Nguyên</a:t>
            </a:r>
            <a:r>
              <a:rPr lang="en-US" altLang="vi-VN" i="1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Long – </a:t>
            </a:r>
            <a:r>
              <a:rPr lang="en-US" altLang="vi-VN" i="1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Phạm</a:t>
            </a:r>
            <a:r>
              <a:rPr lang="en-US" altLang="vi-VN" i="1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i="1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Ngọc</a:t>
            </a:r>
            <a:r>
              <a:rPr lang="en-US" altLang="vi-VN" i="1" dirty="0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i="1" dirty="0" err="1">
                <a:solidFill>
                  <a:srgbClr val="013367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vi-VN" altLang="vi-VN" i="1" dirty="0">
                <a:solidFill>
                  <a:srgbClr val="0133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i="1" dirty="0"/>
          </a:p>
        </p:txBody>
      </p:sp>
      <p:sp>
        <p:nvSpPr>
          <p:cNvPr id="14" name="Rectangle 13"/>
          <p:cNvSpPr/>
          <p:nvPr/>
        </p:nvSpPr>
        <p:spPr>
          <a:xfrm>
            <a:off x="691987" y="1017652"/>
            <a:ext cx="10867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en-US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en-US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nhỏ</a:t>
            </a:r>
            <a:r>
              <a:rPr lang="en-US" b="1" dirty="0">
                <a:solidFill>
                  <a:srgbClr val="023467"/>
                </a:solidFill>
                <a:latin typeface="UTM Avo" panose="02040603050506020204" pitchFamily="18" charset="0"/>
              </a:rPr>
              <a:t>,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Xi-ôn-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mơ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ước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bay lên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bầu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trời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dại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dột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nhảy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qua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cửa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sổ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bay theo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những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chim.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Kết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bị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ngã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gãy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chân. Nhưng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rủi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ro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nảy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ra trong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đầu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óc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non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nớt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của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lúc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bấy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giờ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câu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sao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bóng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vẫn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?"</a:t>
            </a:r>
            <a:r>
              <a:rPr lang="en-US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endParaRPr lang="en-US" b="1" dirty="0">
              <a:solidFill>
                <a:srgbClr val="023467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0341" y="2168145"/>
            <a:ext cx="109142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mật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đọc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bao nhiêu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Nghĩ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hục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khi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đến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hàng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trăm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</a:t>
            </a:r>
          </a:p>
          <a:p>
            <a:pPr lvl="0" algn="just"/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người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bạn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pPr lvl="0" algn="just"/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Cậu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mua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dụng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cụ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như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?</a:t>
            </a:r>
          </a:p>
          <a:p>
            <a:pPr lvl="0" algn="just"/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   Xi-ôn-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cười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:</a:t>
            </a:r>
          </a:p>
          <a:p>
            <a:pPr lvl="0" algn="just"/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-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đâu,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thôi.</a:t>
            </a:r>
            <a:endParaRPr lang="vi-VN" dirty="0"/>
          </a:p>
        </p:txBody>
      </p:sp>
      <p:sp>
        <p:nvSpPr>
          <p:cNvPr id="95" name="Rectangle 94"/>
          <p:cNvSpPr/>
          <p:nvPr/>
        </p:nvSpPr>
        <p:spPr>
          <a:xfrm>
            <a:off x="620341" y="3985904"/>
            <a:ext cx="1109630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Đúng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quanh năm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chỉ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ăn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bánh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suông. Qua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nghiệm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ra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cầu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bằng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kim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loại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Sa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hoàng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chưa tin nên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ủng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hộ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. Không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tiếp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tục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đi sâu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vào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lí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thuyết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trong không gian.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gợi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ý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chiếc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pháo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thăng thiên, sau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này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thiết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công tên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lửa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nhiều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tầng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trở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thành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phương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tiện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tới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19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1900" b="1" dirty="0">
                <a:solidFill>
                  <a:srgbClr val="023467"/>
                </a:solidFill>
                <a:latin typeface="UTM Avo" panose="02040603050506020204" pitchFamily="18" charset="0"/>
              </a:rPr>
              <a:t> sao.</a:t>
            </a:r>
            <a:endParaRPr lang="vi-VN" dirty="0"/>
          </a:p>
        </p:txBody>
      </p:sp>
      <p:sp>
        <p:nvSpPr>
          <p:cNvPr id="96" name="Rectangle 95"/>
          <p:cNvSpPr/>
          <p:nvPr/>
        </p:nvSpPr>
        <p:spPr>
          <a:xfrm>
            <a:off x="620341" y="5540176"/>
            <a:ext cx="11237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23467"/>
                </a:solidFill>
                <a:latin typeface="UTM Avo" panose="02040603050506020204" pitchFamily="18" charset="0"/>
              </a:rPr>
              <a:t>   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Hơn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bốn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mươi năm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khổ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công nghiên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cứu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,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tìm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tòi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, Xi-ôn-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thực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hiện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điều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hằng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tâm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niệm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sao không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phải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tôn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thờ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 chinh </a:t>
            </a:r>
            <a:r>
              <a:rPr lang="vi-VN" b="1" dirty="0" err="1">
                <a:solidFill>
                  <a:srgbClr val="023467"/>
                </a:solidFill>
                <a:latin typeface="UTM Avo" panose="02040603050506020204" pitchFamily="18" charset="0"/>
              </a:rPr>
              <a:t>phục</a:t>
            </a:r>
            <a:r>
              <a:rPr lang="vi-VN" b="1" dirty="0">
                <a:solidFill>
                  <a:srgbClr val="023467"/>
                </a:solidFill>
                <a:latin typeface="UTM Avo" panose="02040603050506020204" pitchFamily="18" charset="0"/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3131919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460"/>
                            </p:stCondLst>
                            <p:childTnLst>
                              <p:par>
                                <p:cTn id="47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9700"/>
                            </p:stCondLst>
                            <p:childTnLst>
                              <p:par>
                                <p:cTn id="52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3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76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76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8300"/>
                            </p:stCondLst>
                            <p:childTnLst>
                              <p:par>
                                <p:cTn id="57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8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6" grpId="0"/>
      <p:bldP spid="14" grpId="0"/>
      <p:bldP spid="14" grpId="1"/>
      <p:bldP spid="15" grpId="0"/>
      <p:bldP spid="15" grpId="1"/>
      <p:bldP spid="95" grpId="0"/>
      <p:bldP spid="95" grpId="1"/>
      <p:bldP spid="96" grpId="0"/>
      <p:bldP spid="9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329957" y="965689"/>
            <a:ext cx="3313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rgbClr val="0234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ĐOẠN 1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rgbClr val="0234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1" name="图片 9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49176">
            <a:off x="795541" y="4812652"/>
            <a:ext cx="1671539" cy="1487099"/>
          </a:xfrm>
          <a:prstGeom prst="rect">
            <a:avLst/>
          </a:prstGeom>
        </p:spPr>
      </p:pic>
      <p:pic>
        <p:nvPicPr>
          <p:cNvPr id="12" name="图片 26">
            <a:extLst>
              <a:ext uri="{FF2B5EF4-FFF2-40B4-BE49-F238E27FC236}">
                <a16:creationId xmlns:a16="http://schemas.microsoft.com/office/drawing/2014/main" id="{7C920AAF-5372-41D1-879B-D907D1A56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32102">
            <a:off x="10117562" y="556058"/>
            <a:ext cx="1176433" cy="1924218"/>
          </a:xfrm>
          <a:prstGeom prst="rect">
            <a:avLst/>
          </a:prstGeom>
        </p:spPr>
      </p:pic>
      <p:sp>
        <p:nvSpPr>
          <p:cNvPr id="14" name="文本框 115">
            <a:extLst>
              <a:ext uri="{FF2B5EF4-FFF2-40B4-BE49-F238E27FC236}">
                <a16:creationId xmlns:a16="http://schemas.microsoft.com/office/drawing/2014/main" id="{B4EEC182-0952-408B-9C82-76E197180C81}"/>
              </a:ext>
            </a:extLst>
          </p:cNvPr>
          <p:cNvSpPr txBox="1"/>
          <p:nvPr/>
        </p:nvSpPr>
        <p:spPr>
          <a:xfrm>
            <a:off x="2184018" y="1718891"/>
            <a:ext cx="8364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ln>
                  <a:solidFill>
                    <a:prstClr val="white"/>
                  </a:solidFill>
                </a:ln>
                <a:solidFill>
                  <a:srgbClr val="F251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cs typeface="+mn-ea"/>
                <a:sym typeface="+mn-lt"/>
              </a:rPr>
              <a:t>NGƯỜI TÌM ĐƯỜNG LÊN CÁC VÌ SAO</a:t>
            </a:r>
            <a:endParaRPr lang="zh-CN" altLang="en-US" sz="2800" b="1" dirty="0">
              <a:ln>
                <a:solidFill>
                  <a:prstClr val="white"/>
                </a:solidFill>
              </a:ln>
              <a:solidFill>
                <a:srgbClr val="F251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cs typeface="+mn-ea"/>
              <a:sym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68576" y="3023714"/>
            <a:ext cx="1990726" cy="356238"/>
          </a:xfrm>
          <a:prstGeom prst="rect">
            <a:avLst/>
          </a:prstGeom>
          <a:solidFill>
            <a:srgbClr val="FFB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7949165" y="3023714"/>
            <a:ext cx="734096" cy="356238"/>
          </a:xfrm>
          <a:prstGeom prst="rect">
            <a:avLst/>
          </a:prstGeom>
          <a:solidFill>
            <a:srgbClr val="FFB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3140033" y="2366183"/>
            <a:ext cx="1790164" cy="345866"/>
          </a:xfrm>
          <a:prstGeom prst="rect">
            <a:avLst/>
          </a:prstGeom>
          <a:solidFill>
            <a:srgbClr val="FFB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/>
          <p:cNvSpPr/>
          <p:nvPr/>
        </p:nvSpPr>
        <p:spPr>
          <a:xfrm>
            <a:off x="1631310" y="2329323"/>
            <a:ext cx="876868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   </a:t>
            </a:r>
            <a:r>
              <a:rPr lang="en-US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Từ</a:t>
            </a:r>
            <a:r>
              <a:rPr lang="en-US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en-US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nhỏ</a:t>
            </a:r>
            <a:r>
              <a:rPr lang="en-US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Xi-ôn-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cốp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-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xki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đã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mơ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ước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bay lên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bầu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trời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.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lần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dại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dột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nhảy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qua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cửa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sổ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để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bay theo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những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chim.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Kết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, 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bị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ngã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gãy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chân. Nhưng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rủi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ro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lại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làm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nảy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ra trong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đầu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óc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non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nớt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của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lúc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bấy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giờ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một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câu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hỏi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: "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Vì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sao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quả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bóng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không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có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cánh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mà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vẫn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bay </a:t>
            </a:r>
            <a:r>
              <a:rPr lang="vi-VN" sz="2100" b="1" dirty="0" err="1">
                <a:solidFill>
                  <a:srgbClr val="023467"/>
                </a:solidFill>
                <a:latin typeface="UTM Avo" panose="02040603050506020204" pitchFamily="18" charset="0"/>
              </a:rPr>
              <a:t>được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?"</a:t>
            </a:r>
            <a:r>
              <a:rPr lang="en-US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r>
              <a:rPr lang="vi-VN" sz="2100" b="1" dirty="0">
                <a:solidFill>
                  <a:srgbClr val="023467"/>
                </a:solidFill>
                <a:latin typeface="UTM Avo" panose="02040603050506020204" pitchFamily="18" charset="0"/>
              </a:rPr>
              <a:t> </a:t>
            </a:r>
            <a:endParaRPr lang="en-US" sz="2100" b="1" dirty="0">
              <a:solidFill>
                <a:srgbClr val="023467"/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图片 27">
            <a:extLst>
              <a:ext uri="{FF2B5EF4-FFF2-40B4-BE49-F238E27FC236}">
                <a16:creationId xmlns:a16="http://schemas.microsoft.com/office/drawing/2014/main" id="{FB9B7B59-6329-4FA0-8F48-5AE0ECD23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966" y="5638500"/>
            <a:ext cx="3251913" cy="12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21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9" dur="1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0" dur="1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1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4" grpId="0"/>
          <p:bldP spid="7" grpId="0" animBg="1"/>
          <p:bldP spid="8" grpId="0" animBg="1"/>
          <p:bldP spid="6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9" dur="1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0" dur="1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1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1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4" grpId="0"/>
          <p:bldP spid="7" grpId="0" animBg="1"/>
          <p:bldP spid="8" grpId="0" animBg="1"/>
          <p:bldP spid="6" grpId="0" animBg="1"/>
          <p:bldP spid="15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星空儿童小学生大队委竞选自我介绍PPT模板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ixeav5m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1890</Words>
  <Application>Microsoft Office PowerPoint</Application>
  <PresentationFormat>Widescreen</PresentationFormat>
  <Paragraphs>142</Paragraphs>
  <Slides>27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UTM Avo</vt:lpstr>
      <vt:lpstr>SVN-Gidry</vt:lpstr>
      <vt:lpstr>等线</vt:lpstr>
      <vt:lpstr>字魂20号-石头体</vt:lpstr>
      <vt:lpstr>Arial</vt:lpstr>
      <vt:lpstr>微软雅黑</vt:lpstr>
      <vt:lpstr>SVN-Hole Hearted</vt:lpstr>
      <vt:lpstr>UTM Guanine</vt:lpstr>
      <vt:lpstr>UTM Mother</vt:lpstr>
      <vt:lpstr>Times New Roman</vt:lpstr>
      <vt:lpstr>Calibri</vt:lpstr>
      <vt:lpstr>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TUAN13- TV4</dc:title>
  <dc:creator>Khuyen</dc:creator>
  <cp:keywords>MangnonTeam</cp:keywords>
  <cp:lastModifiedBy>Lan Anh Dương</cp:lastModifiedBy>
  <cp:revision>105</cp:revision>
  <dcterms:created xsi:type="dcterms:W3CDTF">2018-08-20T03:54:31Z</dcterms:created>
  <dcterms:modified xsi:type="dcterms:W3CDTF">2023-07-21T07:41:40Z</dcterms:modified>
</cp:coreProperties>
</file>