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  <p:sldMasterId id="2147483695" r:id="rId3"/>
  </p:sldMasterIdLst>
  <p:notesMasterIdLst>
    <p:notesMasterId r:id="rId20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mbria" panose="02040503050406030204" pitchFamily="18" charset="0"/>
      <p:regular r:id="rId25"/>
      <p:bold r:id="rId26"/>
      <p:italic r:id="rId27"/>
      <p:boldItalic r:id="rId28"/>
    </p:embeddedFont>
    <p:embeddedFont>
      <p:font typeface="UTM A&amp;S Graceland" panose="02040603050506020204" pitchFamily="18" charset="0"/>
      <p:regular r:id="rId29"/>
    </p:embeddedFont>
    <p:embeddedFont>
      <p:font typeface="UTM Androgyne" panose="02040603050506020204" pitchFamily="18" charset="0"/>
      <p:regular r:id="rId30"/>
    </p:embeddedFont>
    <p:embeddedFont>
      <p:font typeface="UTM Cookies" panose="02040603050506020204" pitchFamily="18" charset="0"/>
      <p:regular r:id="rId31"/>
    </p:embeddedFont>
    <p:embeddedFont>
      <p:font typeface="UTM Showcard" panose="02040603050506020204" pitchFamily="18" charset="0"/>
      <p:regular r:id="rId32"/>
    </p:embeddedFont>
    <p:embeddedFont>
      <p:font typeface="Wingdings 3" panose="05040102010807070707" pitchFamily="18" charset="2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1896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BE4F4-1BD6-4082-9E05-A736DAFEFD42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96F35-FA1D-447F-95DB-A6E9679AB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6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8367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162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873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11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991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178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05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70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852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5082C939-EDE6-40A2-BD7B-BC2EC79C6334}" type="datetimeFigureOut">
              <a:rPr lang="zh-CN" altLang="en-US" smtClean="0">
                <a:solidFill>
                  <a:prstClr val="black"/>
                </a:solidFill>
              </a:rPr>
              <a:pPr defTabSz="914446"/>
              <a:t>2022/9/26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EEAC128E-BEC4-4249-A027-E49C7B36D3D6}" type="slidenum">
              <a:rPr lang="zh-CN" altLang="en-US" smtClean="0">
                <a:solidFill>
                  <a:prstClr val="black"/>
                </a:solidFill>
              </a:rPr>
              <a:pPr defTabSz="914446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54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5082C939-EDE6-40A2-BD7B-BC2EC79C6334}" type="datetimeFigureOut">
              <a:rPr lang="zh-CN" altLang="en-US" smtClean="0">
                <a:solidFill>
                  <a:prstClr val="black"/>
                </a:solidFill>
              </a:rPr>
              <a:pPr defTabSz="914446"/>
              <a:t>2022/9/26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EEAC128E-BEC4-4249-A027-E49C7B36D3D6}" type="slidenum">
              <a:rPr lang="zh-CN" altLang="en-US" smtClean="0">
                <a:solidFill>
                  <a:prstClr val="black"/>
                </a:solidFill>
              </a:rPr>
              <a:pPr defTabSz="914446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455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5082C939-EDE6-40A2-BD7B-BC2EC79C6334}" type="datetimeFigureOut">
              <a:rPr lang="zh-CN" altLang="en-US" smtClean="0">
                <a:solidFill>
                  <a:prstClr val="black"/>
                </a:solidFill>
              </a:rPr>
              <a:pPr defTabSz="914446"/>
              <a:t>2022/9/26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EEAC128E-BEC4-4249-A027-E49C7B36D3D6}" type="slidenum">
              <a:rPr lang="zh-CN" altLang="en-US" smtClean="0">
                <a:solidFill>
                  <a:prstClr val="black"/>
                </a:solidFill>
              </a:rPr>
              <a:pPr defTabSz="914446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705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5082C939-EDE6-40A2-BD7B-BC2EC79C6334}" type="datetimeFigureOut">
              <a:rPr lang="zh-CN" altLang="en-US" smtClean="0">
                <a:solidFill>
                  <a:prstClr val="black"/>
                </a:solidFill>
              </a:rPr>
              <a:pPr defTabSz="914446"/>
              <a:t>2022/9/26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EEAC128E-BEC4-4249-A027-E49C7B36D3D6}" type="slidenum">
              <a:rPr lang="zh-CN" altLang="en-US" smtClean="0">
                <a:solidFill>
                  <a:prstClr val="black"/>
                </a:solidFill>
              </a:rPr>
              <a:pPr defTabSz="914446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874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5082C939-EDE6-40A2-BD7B-BC2EC79C6334}" type="datetimeFigureOut">
              <a:rPr lang="zh-CN" altLang="en-US" smtClean="0">
                <a:solidFill>
                  <a:prstClr val="black"/>
                </a:solidFill>
              </a:rPr>
              <a:pPr defTabSz="914446"/>
              <a:t>2022/9/26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EEAC128E-BEC4-4249-A027-E49C7B36D3D6}" type="slidenum">
              <a:rPr lang="zh-CN" altLang="en-US" smtClean="0">
                <a:solidFill>
                  <a:prstClr val="black"/>
                </a:solidFill>
              </a:rPr>
              <a:pPr defTabSz="914446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461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/>
          <p:nvPr userDrawn="1"/>
        </p:nvGrpSpPr>
        <p:grpSpPr>
          <a:xfrm>
            <a:off x="17848" y="2298769"/>
            <a:ext cx="12174152" cy="4389180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086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2"/>
          <a:srcRect l="18525" t="38216" r="20134" b="8149"/>
          <a:stretch/>
        </p:blipFill>
        <p:spPr>
          <a:xfrm flipH="1">
            <a:off x="0" y="276015"/>
            <a:ext cx="2662621" cy="235431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2"/>
          <a:srcRect l="18525" t="38216" r="20134" b="8149"/>
          <a:stretch/>
        </p:blipFill>
        <p:spPr>
          <a:xfrm>
            <a:off x="9515366" y="294289"/>
            <a:ext cx="2662621" cy="2354319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494186" y="322317"/>
            <a:ext cx="1107089" cy="2102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4" name="圆角矩形 13"/>
          <p:cNvSpPr/>
          <p:nvPr userDrawn="1"/>
        </p:nvSpPr>
        <p:spPr>
          <a:xfrm>
            <a:off x="1656256" y="706453"/>
            <a:ext cx="1107089" cy="2102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-3" y="5479393"/>
            <a:ext cx="12192003" cy="1378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5082C939-EDE6-40A2-BD7B-BC2EC79C6334}" type="datetimeFigureOut">
              <a:rPr lang="zh-CN" altLang="en-US" smtClean="0">
                <a:solidFill>
                  <a:prstClr val="black"/>
                </a:solidFill>
              </a:rPr>
              <a:pPr defTabSz="914446"/>
              <a:t>2022/9/26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EEAC128E-BEC4-4249-A027-E49C7B36D3D6}" type="slidenum">
              <a:rPr lang="zh-CN" altLang="en-US" smtClean="0">
                <a:solidFill>
                  <a:prstClr val="black"/>
                </a:solidFill>
              </a:rPr>
              <a:pPr defTabSz="914446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7" name="任意多边形 16"/>
          <p:cNvSpPr/>
          <p:nvPr userDrawn="1"/>
        </p:nvSpPr>
        <p:spPr>
          <a:xfrm>
            <a:off x="-3" y="0"/>
            <a:ext cx="12192003" cy="6858000"/>
          </a:xfrm>
          <a:custGeom>
            <a:avLst/>
            <a:gdLst>
              <a:gd name="connsiteX0" fmla="*/ 4572002 w 9144002"/>
              <a:gd name="connsiteY0" fmla="*/ 0 h 5143500"/>
              <a:gd name="connsiteX1" fmla="*/ 9144002 w 9144002"/>
              <a:gd name="connsiteY1" fmla="*/ 1816156 h 5143500"/>
              <a:gd name="connsiteX2" fmla="*/ 9144002 w 9144002"/>
              <a:gd name="connsiteY2" fmla="*/ 3373821 h 5143500"/>
              <a:gd name="connsiteX3" fmla="*/ 9144002 w 9144002"/>
              <a:gd name="connsiteY3" fmla="*/ 4812308 h 5143500"/>
              <a:gd name="connsiteX4" fmla="*/ 9144002 w 9144002"/>
              <a:gd name="connsiteY4" fmla="*/ 5143500 h 5143500"/>
              <a:gd name="connsiteX5" fmla="*/ 2 w 9144002"/>
              <a:gd name="connsiteY5" fmla="*/ 5143500 h 5143500"/>
              <a:gd name="connsiteX6" fmla="*/ 2 w 9144002"/>
              <a:gd name="connsiteY6" fmla="*/ 4812308 h 5143500"/>
              <a:gd name="connsiteX7" fmla="*/ 0 w 9144002"/>
              <a:gd name="connsiteY7" fmla="*/ 4812308 h 5143500"/>
              <a:gd name="connsiteX8" fmla="*/ 0 w 9144002"/>
              <a:gd name="connsiteY8" fmla="*/ 1816156 h 5143500"/>
              <a:gd name="connsiteX9" fmla="*/ 2 w 9144002"/>
              <a:gd name="connsiteY9" fmla="*/ 1816156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2" h="5143500">
                <a:moveTo>
                  <a:pt x="4572002" y="0"/>
                </a:moveTo>
                <a:lnTo>
                  <a:pt x="9144002" y="1816156"/>
                </a:lnTo>
                <a:lnTo>
                  <a:pt x="9144002" y="3373821"/>
                </a:lnTo>
                <a:lnTo>
                  <a:pt x="9144002" y="4812308"/>
                </a:lnTo>
                <a:lnTo>
                  <a:pt x="9144002" y="5143500"/>
                </a:lnTo>
                <a:lnTo>
                  <a:pt x="2" y="5143500"/>
                </a:lnTo>
                <a:lnTo>
                  <a:pt x="2" y="4812308"/>
                </a:lnTo>
                <a:lnTo>
                  <a:pt x="0" y="4812308"/>
                </a:lnTo>
                <a:lnTo>
                  <a:pt x="0" y="1816156"/>
                </a:lnTo>
                <a:lnTo>
                  <a:pt x="2" y="18161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2" name="任意多边形 11"/>
          <p:cNvSpPr/>
          <p:nvPr userDrawn="1"/>
        </p:nvSpPr>
        <p:spPr>
          <a:xfrm>
            <a:off x="-3" y="1"/>
            <a:ext cx="12192003" cy="2612060"/>
          </a:xfrm>
          <a:custGeom>
            <a:avLst/>
            <a:gdLst>
              <a:gd name="connsiteX0" fmla="*/ 4572002 w 9144002"/>
              <a:gd name="connsiteY0" fmla="*/ 0 h 1959045"/>
              <a:gd name="connsiteX1" fmla="*/ 6105528 w 9144002"/>
              <a:gd name="connsiteY1" fmla="*/ 609169 h 1959045"/>
              <a:gd name="connsiteX2" fmla="*/ 6105528 w 9144002"/>
              <a:gd name="connsiteY2" fmla="*/ 447675 h 1959045"/>
              <a:gd name="connsiteX3" fmla="*/ 6581778 w 9144002"/>
              <a:gd name="connsiteY3" fmla="*/ 447675 h 1959045"/>
              <a:gd name="connsiteX4" fmla="*/ 6581778 w 9144002"/>
              <a:gd name="connsiteY4" fmla="*/ 798352 h 1959045"/>
              <a:gd name="connsiteX5" fmla="*/ 9144002 w 9144002"/>
              <a:gd name="connsiteY5" fmla="*/ 1816156 h 1959045"/>
              <a:gd name="connsiteX6" fmla="*/ 9144002 w 9144002"/>
              <a:gd name="connsiteY6" fmla="*/ 1959045 h 1959045"/>
              <a:gd name="connsiteX7" fmla="*/ 6496317 w 9144002"/>
              <a:gd name="connsiteY7" fmla="*/ 907293 h 1959045"/>
              <a:gd name="connsiteX8" fmla="*/ 6496317 w 9144002"/>
              <a:gd name="connsiteY8" fmla="*/ 539288 h 1959045"/>
              <a:gd name="connsiteX9" fmla="*/ 6178611 w 9144002"/>
              <a:gd name="connsiteY9" fmla="*/ 539288 h 1959045"/>
              <a:gd name="connsiteX10" fmla="*/ 6178611 w 9144002"/>
              <a:gd name="connsiteY10" fmla="*/ 781090 h 1959045"/>
              <a:gd name="connsiteX11" fmla="*/ 4572002 w 9144002"/>
              <a:gd name="connsiteY11" fmla="*/ 142889 h 1959045"/>
              <a:gd name="connsiteX12" fmla="*/ 2 w 9144002"/>
              <a:gd name="connsiteY12" fmla="*/ 1959045 h 1959045"/>
              <a:gd name="connsiteX13" fmla="*/ 0 w 9144002"/>
              <a:gd name="connsiteY13" fmla="*/ 1959045 h 1959045"/>
              <a:gd name="connsiteX14" fmla="*/ 0 w 9144002"/>
              <a:gd name="connsiteY14" fmla="*/ 1816156 h 1959045"/>
              <a:gd name="connsiteX15" fmla="*/ 2 w 9144002"/>
              <a:gd name="connsiteY15" fmla="*/ 1816156 h 195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2" h="1959045">
                <a:moveTo>
                  <a:pt x="4572002" y="0"/>
                </a:moveTo>
                <a:lnTo>
                  <a:pt x="6105528" y="609169"/>
                </a:lnTo>
                <a:lnTo>
                  <a:pt x="6105528" y="447675"/>
                </a:lnTo>
                <a:lnTo>
                  <a:pt x="6581778" y="447675"/>
                </a:lnTo>
                <a:lnTo>
                  <a:pt x="6581778" y="798352"/>
                </a:lnTo>
                <a:lnTo>
                  <a:pt x="9144002" y="1816156"/>
                </a:lnTo>
                <a:lnTo>
                  <a:pt x="9144002" y="1959045"/>
                </a:lnTo>
                <a:lnTo>
                  <a:pt x="6496317" y="907293"/>
                </a:lnTo>
                <a:lnTo>
                  <a:pt x="6496317" y="539288"/>
                </a:lnTo>
                <a:lnTo>
                  <a:pt x="6178611" y="539288"/>
                </a:lnTo>
                <a:lnTo>
                  <a:pt x="6178611" y="781090"/>
                </a:lnTo>
                <a:lnTo>
                  <a:pt x="4572002" y="142889"/>
                </a:lnTo>
                <a:lnTo>
                  <a:pt x="2" y="1959045"/>
                </a:lnTo>
                <a:lnTo>
                  <a:pt x="0" y="1959045"/>
                </a:lnTo>
                <a:lnTo>
                  <a:pt x="0" y="1816156"/>
                </a:lnTo>
                <a:lnTo>
                  <a:pt x="2" y="1816156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215358" y="706453"/>
            <a:ext cx="467169" cy="715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5" name="圆角矩形 14"/>
          <p:cNvSpPr/>
          <p:nvPr userDrawn="1"/>
        </p:nvSpPr>
        <p:spPr>
          <a:xfrm>
            <a:off x="10881617" y="527887"/>
            <a:ext cx="1107089" cy="2102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45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5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 17"/>
          <p:cNvSpPr/>
          <p:nvPr userDrawn="1"/>
        </p:nvSpPr>
        <p:spPr>
          <a:xfrm>
            <a:off x="0" y="-11115"/>
            <a:ext cx="12192000" cy="6869116"/>
          </a:xfrm>
          <a:custGeom>
            <a:avLst/>
            <a:gdLst>
              <a:gd name="connsiteX0" fmla="*/ 4083621 w 9144000"/>
              <a:gd name="connsiteY0" fmla="*/ 1813173 h 5151837"/>
              <a:gd name="connsiteX1" fmla="*/ 4166326 w 9144000"/>
              <a:gd name="connsiteY1" fmla="*/ 1860710 h 5151837"/>
              <a:gd name="connsiteX2" fmla="*/ 4168250 w 9144000"/>
              <a:gd name="connsiteY2" fmla="*/ 1862149 h 5151837"/>
              <a:gd name="connsiteX3" fmla="*/ 4222866 w 9144000"/>
              <a:gd name="connsiteY3" fmla="*/ 1814026 h 5151837"/>
              <a:gd name="connsiteX4" fmla="*/ 4171481 w 9144000"/>
              <a:gd name="connsiteY4" fmla="*/ 1816338 h 5151837"/>
              <a:gd name="connsiteX5" fmla="*/ 2977518 w 9144000"/>
              <a:gd name="connsiteY5" fmla="*/ 0 h 5151837"/>
              <a:gd name="connsiteX6" fmla="*/ 5365141 w 9144000"/>
              <a:gd name="connsiteY6" fmla="*/ 0 h 5151837"/>
              <a:gd name="connsiteX7" fmla="*/ 5438740 w 9144000"/>
              <a:gd name="connsiteY7" fmla="*/ 66003 h 5151837"/>
              <a:gd name="connsiteX8" fmla="*/ 5603319 w 9144000"/>
              <a:gd name="connsiteY8" fmla="*/ 276238 h 5151837"/>
              <a:gd name="connsiteX9" fmla="*/ 5644082 w 9144000"/>
              <a:gd name="connsiteY9" fmla="*/ 369919 h 5151837"/>
              <a:gd name="connsiteX10" fmla="*/ 5665696 w 9144000"/>
              <a:gd name="connsiteY10" fmla="*/ 364254 h 5151837"/>
              <a:gd name="connsiteX11" fmla="*/ 5882787 w 9144000"/>
              <a:gd name="connsiteY11" fmla="*/ 335905 h 5151837"/>
              <a:gd name="connsiteX12" fmla="*/ 6101573 w 9144000"/>
              <a:gd name="connsiteY12" fmla="*/ 343937 h 5151837"/>
              <a:gd name="connsiteX13" fmla="*/ 6151659 w 9144000"/>
              <a:gd name="connsiteY13" fmla="*/ 352183 h 5151837"/>
              <a:gd name="connsiteX14" fmla="*/ 6208089 w 9144000"/>
              <a:gd name="connsiteY14" fmla="*/ 289327 h 5151837"/>
              <a:gd name="connsiteX15" fmla="*/ 6607572 w 9144000"/>
              <a:gd name="connsiteY15" fmla="*/ 137254 h 5151837"/>
              <a:gd name="connsiteX16" fmla="*/ 7043519 w 9144000"/>
              <a:gd name="connsiteY16" fmla="*/ 326198 h 5151837"/>
              <a:gd name="connsiteX17" fmla="*/ 7112002 w 9144000"/>
              <a:gd name="connsiteY17" fmla="*/ 429933 h 5151837"/>
              <a:gd name="connsiteX18" fmla="*/ 7206517 w 9144000"/>
              <a:gd name="connsiteY18" fmla="*/ 378792 h 5151837"/>
              <a:gd name="connsiteX19" fmla="*/ 7461106 w 9144000"/>
              <a:gd name="connsiteY19" fmla="*/ 327552 h 5151837"/>
              <a:gd name="connsiteX20" fmla="*/ 8003463 w 9144000"/>
              <a:gd name="connsiteY20" fmla="*/ 615026 h 5151837"/>
              <a:gd name="connsiteX21" fmla="*/ 8061413 w 9144000"/>
              <a:gd name="connsiteY21" fmla="*/ 721459 h 5151837"/>
              <a:gd name="connsiteX22" fmla="*/ 8106608 w 9144000"/>
              <a:gd name="connsiteY22" fmla="*/ 699293 h 5151837"/>
              <a:gd name="connsiteX23" fmla="*/ 8467386 w 9144000"/>
              <a:gd name="connsiteY23" fmla="*/ 633479 h 5151837"/>
              <a:gd name="connsiteX24" fmla="*/ 9122779 w 9144000"/>
              <a:gd name="connsiteY24" fmla="*/ 878774 h 5151837"/>
              <a:gd name="connsiteX25" fmla="*/ 9144000 w 9144000"/>
              <a:gd name="connsiteY25" fmla="*/ 902013 h 5151837"/>
              <a:gd name="connsiteX26" fmla="*/ 9144000 w 9144000"/>
              <a:gd name="connsiteY26" fmla="*/ 4346147 h 5151837"/>
              <a:gd name="connsiteX27" fmla="*/ 9144000 w 9144000"/>
              <a:gd name="connsiteY27" fmla="*/ 4383403 h 5151837"/>
              <a:gd name="connsiteX28" fmla="*/ 9144000 w 9144000"/>
              <a:gd name="connsiteY28" fmla="*/ 4652524 h 5151837"/>
              <a:gd name="connsiteX29" fmla="*/ 9144000 w 9144000"/>
              <a:gd name="connsiteY29" fmla="*/ 4676590 h 5151837"/>
              <a:gd name="connsiteX30" fmla="*/ 9144000 w 9144000"/>
              <a:gd name="connsiteY30" fmla="*/ 4916146 h 5151837"/>
              <a:gd name="connsiteX31" fmla="*/ 9144000 w 9144000"/>
              <a:gd name="connsiteY31" fmla="*/ 5003512 h 5151837"/>
              <a:gd name="connsiteX32" fmla="*/ 9144000 w 9144000"/>
              <a:gd name="connsiteY32" fmla="*/ 5015546 h 5151837"/>
              <a:gd name="connsiteX33" fmla="*/ 9144000 w 9144000"/>
              <a:gd name="connsiteY33" fmla="*/ 5151837 h 5151837"/>
              <a:gd name="connsiteX34" fmla="*/ 0 w 9144000"/>
              <a:gd name="connsiteY34" fmla="*/ 5151837 h 5151837"/>
              <a:gd name="connsiteX35" fmla="*/ 0 w 9144000"/>
              <a:gd name="connsiteY35" fmla="*/ 5015546 h 5151837"/>
              <a:gd name="connsiteX36" fmla="*/ 0 w 9144000"/>
              <a:gd name="connsiteY36" fmla="*/ 4676590 h 5151837"/>
              <a:gd name="connsiteX37" fmla="*/ 0 w 9144000"/>
              <a:gd name="connsiteY37" fmla="*/ 4652524 h 5151837"/>
              <a:gd name="connsiteX38" fmla="*/ 1 w 9144000"/>
              <a:gd name="connsiteY38" fmla="*/ 4652524 h 5151837"/>
              <a:gd name="connsiteX39" fmla="*/ 1 w 9144000"/>
              <a:gd name="connsiteY39" fmla="*/ 4378678 h 5151837"/>
              <a:gd name="connsiteX40" fmla="*/ 0 w 9144000"/>
              <a:gd name="connsiteY40" fmla="*/ 4378678 h 5151837"/>
              <a:gd name="connsiteX41" fmla="*/ 0 w 9144000"/>
              <a:gd name="connsiteY41" fmla="*/ 745007 h 5151837"/>
              <a:gd name="connsiteX42" fmla="*/ 88409 w 9144000"/>
              <a:gd name="connsiteY42" fmla="*/ 712649 h 5151837"/>
              <a:gd name="connsiteX43" fmla="*/ 477528 w 9144000"/>
              <a:gd name="connsiteY43" fmla="*/ 653820 h 5151837"/>
              <a:gd name="connsiteX44" fmla="*/ 589318 w 9144000"/>
              <a:gd name="connsiteY44" fmla="*/ 660871 h 5151837"/>
              <a:gd name="connsiteX45" fmla="*/ 655219 w 9144000"/>
              <a:gd name="connsiteY45" fmla="*/ 555640 h 5151837"/>
              <a:gd name="connsiteX46" fmla="*/ 1443967 w 9144000"/>
              <a:gd name="connsiteY46" fmla="*/ 192159 h 5151837"/>
              <a:gd name="connsiteX47" fmla="*/ 2232715 w 9144000"/>
              <a:gd name="connsiteY47" fmla="*/ 555640 h 5151837"/>
              <a:gd name="connsiteX48" fmla="*/ 2257387 w 9144000"/>
              <a:gd name="connsiteY48" fmla="*/ 595039 h 5151837"/>
              <a:gd name="connsiteX49" fmla="*/ 2312294 w 9144000"/>
              <a:gd name="connsiteY49" fmla="*/ 575948 h 5151837"/>
              <a:gd name="connsiteX50" fmla="*/ 2605805 w 9144000"/>
              <a:gd name="connsiteY50" fmla="*/ 533793 h 5151837"/>
              <a:gd name="connsiteX51" fmla="*/ 2638180 w 9144000"/>
              <a:gd name="connsiteY51" fmla="*/ 535346 h 5151837"/>
              <a:gd name="connsiteX52" fmla="*/ 2649094 w 9144000"/>
              <a:gd name="connsiteY52" fmla="*/ 484331 h 5151837"/>
              <a:gd name="connsiteX53" fmla="*/ 2877702 w 9144000"/>
              <a:gd name="connsiteY53" fmla="*/ 93469 h 515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9144000" h="5151837">
                <a:moveTo>
                  <a:pt x="4083621" y="1813173"/>
                </a:moveTo>
                <a:lnTo>
                  <a:pt x="4166326" y="1860710"/>
                </a:lnTo>
                <a:lnTo>
                  <a:pt x="4168250" y="1862149"/>
                </a:lnTo>
                <a:lnTo>
                  <a:pt x="4222866" y="1814026"/>
                </a:lnTo>
                <a:lnTo>
                  <a:pt x="4171481" y="1816338"/>
                </a:lnTo>
                <a:close/>
                <a:moveTo>
                  <a:pt x="2977518" y="0"/>
                </a:moveTo>
                <a:lnTo>
                  <a:pt x="5365141" y="0"/>
                </a:lnTo>
                <a:lnTo>
                  <a:pt x="5438740" y="66003"/>
                </a:lnTo>
                <a:cubicBezTo>
                  <a:pt x="5503733" y="131203"/>
                  <a:pt x="5559087" y="201634"/>
                  <a:pt x="5603319" y="276238"/>
                </a:cubicBezTo>
                <a:lnTo>
                  <a:pt x="5644082" y="369919"/>
                </a:lnTo>
                <a:lnTo>
                  <a:pt x="5665696" y="364254"/>
                </a:lnTo>
                <a:cubicBezTo>
                  <a:pt x="5735536" y="349046"/>
                  <a:pt x="5808132" y="339385"/>
                  <a:pt x="5882787" y="335905"/>
                </a:cubicBezTo>
                <a:cubicBezTo>
                  <a:pt x="5957441" y="332425"/>
                  <a:pt x="6030621" y="335291"/>
                  <a:pt x="6101573" y="343937"/>
                </a:cubicBezTo>
                <a:lnTo>
                  <a:pt x="6151659" y="352183"/>
                </a:lnTo>
                <a:lnTo>
                  <a:pt x="6208089" y="289327"/>
                </a:lnTo>
                <a:cubicBezTo>
                  <a:pt x="6310326" y="195369"/>
                  <a:pt x="6451564" y="137254"/>
                  <a:pt x="6607572" y="137254"/>
                </a:cubicBezTo>
                <a:cubicBezTo>
                  <a:pt x="6783081" y="137254"/>
                  <a:pt x="6939898" y="210805"/>
                  <a:pt x="7043519" y="326198"/>
                </a:cubicBezTo>
                <a:lnTo>
                  <a:pt x="7112002" y="429933"/>
                </a:lnTo>
                <a:lnTo>
                  <a:pt x="7206517" y="378792"/>
                </a:lnTo>
                <a:cubicBezTo>
                  <a:pt x="7284767" y="345797"/>
                  <a:pt x="7370799" y="327552"/>
                  <a:pt x="7461106" y="327552"/>
                </a:cubicBezTo>
                <a:cubicBezTo>
                  <a:pt x="7686873" y="327552"/>
                  <a:pt x="7885924" y="441585"/>
                  <a:pt x="8003463" y="615026"/>
                </a:cubicBezTo>
                <a:lnTo>
                  <a:pt x="8061413" y="721459"/>
                </a:lnTo>
                <a:lnTo>
                  <a:pt x="8106608" y="699293"/>
                </a:lnTo>
                <a:cubicBezTo>
                  <a:pt x="8217497" y="656914"/>
                  <a:pt x="8339413" y="633479"/>
                  <a:pt x="8467386" y="633479"/>
                </a:cubicBezTo>
                <a:cubicBezTo>
                  <a:pt x="8723333" y="633479"/>
                  <a:pt x="8955049" y="727218"/>
                  <a:pt x="9122779" y="878774"/>
                </a:cubicBezTo>
                <a:lnTo>
                  <a:pt x="9144000" y="902013"/>
                </a:lnTo>
                <a:lnTo>
                  <a:pt x="9144000" y="4346147"/>
                </a:lnTo>
                <a:lnTo>
                  <a:pt x="9144000" y="4383403"/>
                </a:lnTo>
                <a:lnTo>
                  <a:pt x="9144000" y="4652524"/>
                </a:lnTo>
                <a:lnTo>
                  <a:pt x="9144000" y="4676590"/>
                </a:lnTo>
                <a:lnTo>
                  <a:pt x="9144000" y="4916146"/>
                </a:lnTo>
                <a:lnTo>
                  <a:pt x="9144000" y="5003512"/>
                </a:lnTo>
                <a:lnTo>
                  <a:pt x="9144000" y="5015546"/>
                </a:lnTo>
                <a:lnTo>
                  <a:pt x="9144000" y="5151837"/>
                </a:lnTo>
                <a:lnTo>
                  <a:pt x="0" y="5151837"/>
                </a:lnTo>
                <a:lnTo>
                  <a:pt x="0" y="5015546"/>
                </a:lnTo>
                <a:lnTo>
                  <a:pt x="0" y="4676590"/>
                </a:lnTo>
                <a:lnTo>
                  <a:pt x="0" y="4652524"/>
                </a:lnTo>
                <a:lnTo>
                  <a:pt x="1" y="4652524"/>
                </a:lnTo>
                <a:lnTo>
                  <a:pt x="1" y="4378678"/>
                </a:lnTo>
                <a:lnTo>
                  <a:pt x="0" y="4378678"/>
                </a:lnTo>
                <a:lnTo>
                  <a:pt x="0" y="745007"/>
                </a:lnTo>
                <a:lnTo>
                  <a:pt x="88409" y="712649"/>
                </a:lnTo>
                <a:cubicBezTo>
                  <a:pt x="211331" y="674417"/>
                  <a:pt x="342024" y="653820"/>
                  <a:pt x="477528" y="653820"/>
                </a:cubicBezTo>
                <a:lnTo>
                  <a:pt x="589318" y="660871"/>
                </a:lnTo>
                <a:lnTo>
                  <a:pt x="655219" y="555640"/>
                </a:lnTo>
                <a:cubicBezTo>
                  <a:pt x="826156" y="336342"/>
                  <a:pt x="1115634" y="192159"/>
                  <a:pt x="1443967" y="192159"/>
                </a:cubicBezTo>
                <a:cubicBezTo>
                  <a:pt x="1772299" y="192159"/>
                  <a:pt x="2061777" y="336342"/>
                  <a:pt x="2232715" y="555640"/>
                </a:cubicBezTo>
                <a:lnTo>
                  <a:pt x="2257387" y="595039"/>
                </a:lnTo>
                <a:lnTo>
                  <a:pt x="2312294" y="575948"/>
                </a:lnTo>
                <a:cubicBezTo>
                  <a:pt x="2405014" y="548552"/>
                  <a:pt x="2503595" y="533793"/>
                  <a:pt x="2605805" y="533793"/>
                </a:cubicBezTo>
                <a:lnTo>
                  <a:pt x="2638180" y="535346"/>
                </a:lnTo>
                <a:lnTo>
                  <a:pt x="2649094" y="484331"/>
                </a:lnTo>
                <a:cubicBezTo>
                  <a:pt x="2689848" y="342253"/>
                  <a:pt x="2768699" y="210076"/>
                  <a:pt x="2877702" y="934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2" name="圆角矩形 11"/>
          <p:cNvSpPr/>
          <p:nvPr userDrawn="1"/>
        </p:nvSpPr>
        <p:spPr>
          <a:xfrm>
            <a:off x="2329987" y="509942"/>
            <a:ext cx="991015" cy="1766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3" name="任意多边形 12"/>
          <p:cNvSpPr/>
          <p:nvPr userDrawn="1"/>
        </p:nvSpPr>
        <p:spPr>
          <a:xfrm>
            <a:off x="0" y="114880"/>
            <a:ext cx="572512" cy="176619"/>
          </a:xfrm>
          <a:custGeom>
            <a:avLst/>
            <a:gdLst>
              <a:gd name="connsiteX0" fmla="*/ 0 w 429384"/>
              <a:gd name="connsiteY0" fmla="*/ 0 h 132464"/>
              <a:gd name="connsiteX1" fmla="*/ 363152 w 429384"/>
              <a:gd name="connsiteY1" fmla="*/ 0 h 132464"/>
              <a:gd name="connsiteX2" fmla="*/ 429384 w 429384"/>
              <a:gd name="connsiteY2" fmla="*/ 66232 h 132464"/>
              <a:gd name="connsiteX3" fmla="*/ 429383 w 429384"/>
              <a:gd name="connsiteY3" fmla="*/ 66232 h 132464"/>
              <a:gd name="connsiteX4" fmla="*/ 363151 w 429384"/>
              <a:gd name="connsiteY4" fmla="*/ 132464 h 132464"/>
              <a:gd name="connsiteX5" fmla="*/ 0 w 429384"/>
              <a:gd name="connsiteY5" fmla="*/ 132463 h 13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384" h="132464">
                <a:moveTo>
                  <a:pt x="0" y="0"/>
                </a:moveTo>
                <a:lnTo>
                  <a:pt x="363152" y="0"/>
                </a:lnTo>
                <a:cubicBezTo>
                  <a:pt x="399731" y="0"/>
                  <a:pt x="429384" y="29653"/>
                  <a:pt x="429384" y="66232"/>
                </a:cubicBezTo>
                <a:lnTo>
                  <a:pt x="429383" y="66232"/>
                </a:lnTo>
                <a:cubicBezTo>
                  <a:pt x="429383" y="102811"/>
                  <a:pt x="399730" y="132464"/>
                  <a:pt x="363151" y="132464"/>
                </a:cubicBezTo>
                <a:lnTo>
                  <a:pt x="0" y="1324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4" name="任意多边形 13"/>
          <p:cNvSpPr/>
          <p:nvPr userDrawn="1"/>
        </p:nvSpPr>
        <p:spPr>
          <a:xfrm>
            <a:off x="8855076" y="90653"/>
            <a:ext cx="1248139" cy="225524"/>
          </a:xfrm>
          <a:custGeom>
            <a:avLst/>
            <a:gdLst>
              <a:gd name="connsiteX0" fmla="*/ 0 w 1235325"/>
              <a:gd name="connsiteY0" fmla="*/ 156976 h 223209"/>
              <a:gd name="connsiteX1" fmla="*/ 0 w 1235325"/>
              <a:gd name="connsiteY1" fmla="*/ 156977 h 223209"/>
              <a:gd name="connsiteX2" fmla="*/ 0 w 1235325"/>
              <a:gd name="connsiteY2" fmla="*/ 156977 h 223209"/>
              <a:gd name="connsiteX3" fmla="*/ 492063 w 1235325"/>
              <a:gd name="connsiteY3" fmla="*/ 66231 h 223209"/>
              <a:gd name="connsiteX4" fmla="*/ 492063 w 1235325"/>
              <a:gd name="connsiteY4" fmla="*/ 66232 h 223209"/>
              <a:gd name="connsiteX5" fmla="*/ 492063 w 1235325"/>
              <a:gd name="connsiteY5" fmla="*/ 66232 h 223209"/>
              <a:gd name="connsiteX6" fmla="*/ 558295 w 1235325"/>
              <a:gd name="connsiteY6" fmla="*/ 0 h 223209"/>
              <a:gd name="connsiteX7" fmla="*/ 1169093 w 1235325"/>
              <a:gd name="connsiteY7" fmla="*/ 0 h 223209"/>
              <a:gd name="connsiteX8" fmla="*/ 1235325 w 1235325"/>
              <a:gd name="connsiteY8" fmla="*/ 66232 h 223209"/>
              <a:gd name="connsiteX9" fmla="*/ 1235324 w 1235325"/>
              <a:gd name="connsiteY9" fmla="*/ 66232 h 223209"/>
              <a:gd name="connsiteX10" fmla="*/ 1169092 w 1235325"/>
              <a:gd name="connsiteY10" fmla="*/ 132464 h 223209"/>
              <a:gd name="connsiteX11" fmla="*/ 733108 w 1235325"/>
              <a:gd name="connsiteY11" fmla="*/ 132463 h 223209"/>
              <a:gd name="connsiteX12" fmla="*/ 743262 w 1235325"/>
              <a:gd name="connsiteY12" fmla="*/ 156977 h 223209"/>
              <a:gd name="connsiteX13" fmla="*/ 743261 w 1235325"/>
              <a:gd name="connsiteY13" fmla="*/ 156977 h 223209"/>
              <a:gd name="connsiteX14" fmla="*/ 677029 w 1235325"/>
              <a:gd name="connsiteY14" fmla="*/ 223209 h 223209"/>
              <a:gd name="connsiteX15" fmla="*/ 66232 w 1235325"/>
              <a:gd name="connsiteY15" fmla="*/ 223208 h 223209"/>
              <a:gd name="connsiteX16" fmla="*/ 19399 w 1235325"/>
              <a:gd name="connsiteY16" fmla="*/ 203809 h 223209"/>
              <a:gd name="connsiteX17" fmla="*/ 0 w 1235325"/>
              <a:gd name="connsiteY17" fmla="*/ 156977 h 223209"/>
              <a:gd name="connsiteX18" fmla="*/ 19399 w 1235325"/>
              <a:gd name="connsiteY18" fmla="*/ 110144 h 223209"/>
              <a:gd name="connsiteX19" fmla="*/ 66232 w 1235325"/>
              <a:gd name="connsiteY19" fmla="*/ 90745 h 223209"/>
              <a:gd name="connsiteX20" fmla="*/ 502217 w 1235325"/>
              <a:gd name="connsiteY20" fmla="*/ 90745 h 223209"/>
              <a:gd name="connsiteX21" fmla="*/ 492063 w 1235325"/>
              <a:gd name="connsiteY21" fmla="*/ 66232 h 223209"/>
              <a:gd name="connsiteX22" fmla="*/ 511462 w 1235325"/>
              <a:gd name="connsiteY22" fmla="*/ 19399 h 223209"/>
              <a:gd name="connsiteX23" fmla="*/ 558295 w 1235325"/>
              <a:gd name="connsiteY23" fmla="*/ 0 h 223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35325" h="223209">
                <a:moveTo>
                  <a:pt x="0" y="156976"/>
                </a:moveTo>
                <a:lnTo>
                  <a:pt x="0" y="156977"/>
                </a:lnTo>
                <a:lnTo>
                  <a:pt x="0" y="156977"/>
                </a:lnTo>
                <a:close/>
                <a:moveTo>
                  <a:pt x="492063" y="66231"/>
                </a:moveTo>
                <a:lnTo>
                  <a:pt x="492063" y="66232"/>
                </a:lnTo>
                <a:lnTo>
                  <a:pt x="492063" y="66232"/>
                </a:lnTo>
                <a:close/>
                <a:moveTo>
                  <a:pt x="558295" y="0"/>
                </a:moveTo>
                <a:lnTo>
                  <a:pt x="1169093" y="0"/>
                </a:lnTo>
                <a:cubicBezTo>
                  <a:pt x="1205672" y="0"/>
                  <a:pt x="1235325" y="29653"/>
                  <a:pt x="1235325" y="66232"/>
                </a:cubicBezTo>
                <a:lnTo>
                  <a:pt x="1235324" y="66232"/>
                </a:lnTo>
                <a:cubicBezTo>
                  <a:pt x="1235324" y="102811"/>
                  <a:pt x="1205671" y="132464"/>
                  <a:pt x="1169092" y="132464"/>
                </a:cubicBezTo>
                <a:lnTo>
                  <a:pt x="733108" y="132463"/>
                </a:lnTo>
                <a:lnTo>
                  <a:pt x="743262" y="156977"/>
                </a:lnTo>
                <a:lnTo>
                  <a:pt x="743261" y="156977"/>
                </a:lnTo>
                <a:cubicBezTo>
                  <a:pt x="743261" y="193556"/>
                  <a:pt x="713608" y="223209"/>
                  <a:pt x="677029" y="223209"/>
                </a:cubicBezTo>
                <a:lnTo>
                  <a:pt x="66232" y="223208"/>
                </a:lnTo>
                <a:cubicBezTo>
                  <a:pt x="47942" y="223208"/>
                  <a:pt x="31384" y="215795"/>
                  <a:pt x="19399" y="203809"/>
                </a:cubicBezTo>
                <a:lnTo>
                  <a:pt x="0" y="156977"/>
                </a:lnTo>
                <a:lnTo>
                  <a:pt x="19399" y="110144"/>
                </a:lnTo>
                <a:cubicBezTo>
                  <a:pt x="31384" y="98158"/>
                  <a:pt x="47942" y="90745"/>
                  <a:pt x="66232" y="90745"/>
                </a:cubicBezTo>
                <a:lnTo>
                  <a:pt x="502217" y="90745"/>
                </a:lnTo>
                <a:lnTo>
                  <a:pt x="492063" y="66232"/>
                </a:lnTo>
                <a:lnTo>
                  <a:pt x="511462" y="19399"/>
                </a:lnTo>
                <a:cubicBezTo>
                  <a:pt x="523448" y="7413"/>
                  <a:pt x="540006" y="0"/>
                  <a:pt x="5582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5" name="任意多边形 14"/>
          <p:cNvSpPr/>
          <p:nvPr userDrawn="1"/>
        </p:nvSpPr>
        <p:spPr>
          <a:xfrm>
            <a:off x="11696493" y="656367"/>
            <a:ext cx="495508" cy="176619"/>
          </a:xfrm>
          <a:custGeom>
            <a:avLst/>
            <a:gdLst>
              <a:gd name="connsiteX0" fmla="*/ 0 w 371631"/>
              <a:gd name="connsiteY0" fmla="*/ 66231 h 132464"/>
              <a:gd name="connsiteX1" fmla="*/ 0 w 371631"/>
              <a:gd name="connsiteY1" fmla="*/ 66232 h 132464"/>
              <a:gd name="connsiteX2" fmla="*/ 0 w 371631"/>
              <a:gd name="connsiteY2" fmla="*/ 66232 h 132464"/>
              <a:gd name="connsiteX3" fmla="*/ 66232 w 371631"/>
              <a:gd name="connsiteY3" fmla="*/ 0 h 132464"/>
              <a:gd name="connsiteX4" fmla="*/ 371631 w 371631"/>
              <a:gd name="connsiteY4" fmla="*/ 0 h 132464"/>
              <a:gd name="connsiteX5" fmla="*/ 371631 w 371631"/>
              <a:gd name="connsiteY5" fmla="*/ 132464 h 132464"/>
              <a:gd name="connsiteX6" fmla="*/ 66232 w 371631"/>
              <a:gd name="connsiteY6" fmla="*/ 132463 h 132464"/>
              <a:gd name="connsiteX7" fmla="*/ 5205 w 371631"/>
              <a:gd name="connsiteY7" fmla="*/ 92012 h 132464"/>
              <a:gd name="connsiteX8" fmla="*/ 0 w 371631"/>
              <a:gd name="connsiteY8" fmla="*/ 66232 h 132464"/>
              <a:gd name="connsiteX9" fmla="*/ 5205 w 371631"/>
              <a:gd name="connsiteY9" fmla="*/ 40452 h 132464"/>
              <a:gd name="connsiteX10" fmla="*/ 66232 w 371631"/>
              <a:gd name="connsiteY10" fmla="*/ 0 h 13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1631" h="132464">
                <a:moveTo>
                  <a:pt x="0" y="66231"/>
                </a:moveTo>
                <a:lnTo>
                  <a:pt x="0" y="66232"/>
                </a:lnTo>
                <a:lnTo>
                  <a:pt x="0" y="66232"/>
                </a:lnTo>
                <a:close/>
                <a:moveTo>
                  <a:pt x="66232" y="0"/>
                </a:moveTo>
                <a:lnTo>
                  <a:pt x="371631" y="0"/>
                </a:lnTo>
                <a:lnTo>
                  <a:pt x="371631" y="132464"/>
                </a:lnTo>
                <a:lnTo>
                  <a:pt x="66232" y="132463"/>
                </a:lnTo>
                <a:cubicBezTo>
                  <a:pt x="38798" y="132463"/>
                  <a:pt x="15259" y="115783"/>
                  <a:pt x="5205" y="92012"/>
                </a:cubicBezTo>
                <a:lnTo>
                  <a:pt x="0" y="66232"/>
                </a:lnTo>
                <a:lnTo>
                  <a:pt x="5205" y="40452"/>
                </a:lnTo>
                <a:cubicBezTo>
                  <a:pt x="15259" y="16680"/>
                  <a:pt x="38798" y="0"/>
                  <a:pt x="662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61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7115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5082C939-EDE6-40A2-BD7B-BC2EC79C6334}" type="datetimeFigureOut">
              <a:rPr lang="zh-CN" altLang="en-US" smtClean="0">
                <a:solidFill>
                  <a:prstClr val="black"/>
                </a:solidFill>
              </a:rPr>
              <a:pPr defTabSz="914446"/>
              <a:t>2022/9/26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EEAC128E-BEC4-4249-A027-E49C7B36D3D6}" type="slidenum">
              <a:rPr lang="zh-CN" altLang="en-US" smtClean="0">
                <a:solidFill>
                  <a:prstClr val="black"/>
                </a:solidFill>
              </a:rPr>
              <a:pPr defTabSz="914446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9766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5082C939-EDE6-40A2-BD7B-BC2EC79C6334}" type="datetimeFigureOut">
              <a:rPr lang="zh-CN" altLang="en-US" smtClean="0">
                <a:solidFill>
                  <a:prstClr val="black"/>
                </a:solidFill>
              </a:rPr>
              <a:pPr defTabSz="914446"/>
              <a:t>2022/9/26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EEAC128E-BEC4-4249-A027-E49C7B36D3D6}" type="slidenum">
              <a:rPr lang="zh-CN" altLang="en-US" smtClean="0">
                <a:solidFill>
                  <a:prstClr val="black"/>
                </a:solidFill>
              </a:rPr>
              <a:pPr defTabSz="914446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905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5082C939-EDE6-40A2-BD7B-BC2EC79C6334}" type="datetimeFigureOut">
              <a:rPr lang="zh-CN" altLang="en-US" smtClean="0">
                <a:solidFill>
                  <a:prstClr val="black"/>
                </a:solidFill>
              </a:rPr>
              <a:pPr defTabSz="914446"/>
              <a:t>2022/9/26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/>
            <a:fld id="{EEAC128E-BEC4-4249-A027-E49C7B36D3D6}" type="slidenum">
              <a:rPr lang="zh-CN" altLang="en-US" smtClean="0">
                <a:solidFill>
                  <a:prstClr val="black"/>
                </a:solidFill>
              </a:rPr>
              <a:pPr defTabSz="914446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9597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6543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721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775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0293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9483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1704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79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6520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5090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223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0280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80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352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260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88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736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07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236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729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747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96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17.png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7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4.wdp"/><Relationship Id="rId18" Type="http://schemas.microsoft.com/office/2007/relationships/hdphoto" Target="../media/hdphoto6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" Type="http://schemas.microsoft.com/office/2007/relationships/media" Target="../media/media1.mp3"/><Relationship Id="rId16" Type="http://schemas.microsoft.com/office/2007/relationships/hdphoto" Target="../media/hdphoto5.wdp"/><Relationship Id="rId1" Type="http://schemas.openxmlformats.org/officeDocument/2006/relationships/audio" Target="NULL" TargetMode="External"/><Relationship Id="rId6" Type="http://schemas.openxmlformats.org/officeDocument/2006/relationships/image" Target="../media/image36.png"/><Relationship Id="rId11" Type="http://schemas.microsoft.com/office/2007/relationships/hdphoto" Target="../media/hdphoto3.wdp"/><Relationship Id="rId5" Type="http://schemas.openxmlformats.org/officeDocument/2006/relationships/image" Target="../media/image35.jpeg"/><Relationship Id="rId15" Type="http://schemas.openxmlformats.org/officeDocument/2006/relationships/image" Target="../media/image42.png"/><Relationship Id="rId10" Type="http://schemas.openxmlformats.org/officeDocument/2006/relationships/image" Target="../media/image39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1077" y="3128060"/>
            <a:ext cx="7815277" cy="372202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29614" y="1663228"/>
            <a:ext cx="10892601" cy="51876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047258" y="2768600"/>
            <a:ext cx="3597248" cy="404598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121693" y="-471331"/>
            <a:ext cx="4876800" cy="231426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365443" y="685801"/>
            <a:ext cx="4876800" cy="22787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13749">
            <a:off x="1067501" y="-558729"/>
            <a:ext cx="4876800" cy="167348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4051385" y="-12314"/>
            <a:ext cx="16243385" cy="690425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753408" y="-2209349"/>
            <a:ext cx="7190563" cy="6858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13749">
            <a:off x="5926703" y="-248711"/>
            <a:ext cx="4876800" cy="167348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11078" y="-212652"/>
            <a:ext cx="16555371" cy="7036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367008" y="-2278494"/>
            <a:ext cx="11066697" cy="592858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29358" y="5895147"/>
            <a:ext cx="2204794" cy="92325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73572" y="12077"/>
            <a:ext cx="7190563" cy="6858000"/>
          </a:xfrm>
          <a:prstGeom prst="rect">
            <a:avLst/>
          </a:prstGeom>
        </p:spPr>
      </p:pic>
      <p:sp>
        <p:nvSpPr>
          <p:cNvPr id="15" name="TextBox 8"/>
          <p:cNvSpPr txBox="1"/>
          <p:nvPr/>
        </p:nvSpPr>
        <p:spPr>
          <a:xfrm>
            <a:off x="3020135" y="2035814"/>
            <a:ext cx="6246651" cy="31034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133"/>
              </a:lnSpc>
            </a:pPr>
            <a:r>
              <a:rPr lang="en-US" sz="7200" dirty="0">
                <a:solidFill>
                  <a:srgbClr val="F46933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UTM Showcard" panose="02040603050506020204" pitchFamily="18" charset="0"/>
              </a:rPr>
              <a:t>LUYỆN TẬP </a:t>
            </a:r>
            <a:r>
              <a:rPr lang="en-US" sz="7200" dirty="0">
                <a:solidFill>
                  <a:srgbClr val="F46933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UTM A&amp;S Graceland" panose="02040603050506020204" pitchFamily="18" charset="0"/>
              </a:rPr>
              <a:t>(</a:t>
            </a:r>
            <a:r>
              <a:rPr lang="en-US" sz="7200" dirty="0" err="1">
                <a:solidFill>
                  <a:srgbClr val="F46933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UTM A&amp;S Graceland" panose="02040603050506020204" pitchFamily="18" charset="0"/>
              </a:rPr>
              <a:t>trang</a:t>
            </a:r>
            <a:r>
              <a:rPr lang="en-US" sz="7200" dirty="0">
                <a:solidFill>
                  <a:srgbClr val="F46933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UTM A&amp;S Graceland" panose="02040603050506020204" pitchFamily="18" charset="0"/>
              </a:rPr>
              <a:t> 22)</a:t>
            </a:r>
          </a:p>
        </p:txBody>
      </p:sp>
      <p:sp>
        <p:nvSpPr>
          <p:cNvPr id="18" name="TextBox 8"/>
          <p:cNvSpPr txBox="1"/>
          <p:nvPr/>
        </p:nvSpPr>
        <p:spPr>
          <a:xfrm>
            <a:off x="2871735" y="552613"/>
            <a:ext cx="6246651" cy="1551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133"/>
              </a:lnSpc>
            </a:pPr>
            <a:r>
              <a:rPr lang="en-US" sz="7200" dirty="0" err="1">
                <a:solidFill>
                  <a:srgbClr val="275723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&amp;S Graceland" panose="02040603050506020204" pitchFamily="18" charset="0"/>
              </a:rPr>
              <a:t>Toán</a:t>
            </a:r>
            <a:endParaRPr lang="en-US" sz="7200" dirty="0">
              <a:solidFill>
                <a:srgbClr val="275723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latin typeface="UTM A&amp;S Gracelan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83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4880" r="94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23504" y="5621091"/>
            <a:ext cx="4876800" cy="1456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79991" y="0"/>
            <a:ext cx="6566535" cy="6858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887825" y="-499075"/>
            <a:ext cx="6566535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3575" y="1205629"/>
            <a:ext cx="6291276" cy="320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190" r="7366" b="4776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70732" y="1"/>
            <a:ext cx="1921268" cy="139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5400000">
            <a:off x="27039" y="5361038"/>
            <a:ext cx="1469923" cy="1524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068527">
            <a:off x="-308657" y="262957"/>
            <a:ext cx="3251462" cy="105145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820994">
            <a:off x="-105463" y="2635872"/>
            <a:ext cx="1277701" cy="1472147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B4CA950-AFF5-4972-BF1E-A2B6118B50DB}"/>
              </a:ext>
            </a:extLst>
          </p:cNvPr>
          <p:cNvSpPr txBox="1">
            <a:spLocks/>
          </p:cNvSpPr>
          <p:nvPr/>
        </p:nvSpPr>
        <p:spPr>
          <a:xfrm>
            <a:off x="1524001" y="1304907"/>
            <a:ext cx="4141534" cy="3017309"/>
          </a:xfrm>
          <a:prstGeom prst="rect">
            <a:avLst/>
          </a:prstGeom>
          <a:noFill/>
        </p:spPr>
        <p:txBody>
          <a:bodyPr/>
          <a:lstStyle>
            <a:lvl1pPr marL="457098" indent="-457098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2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377" indent="-380914" algn="l" defTabSz="1218926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657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120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582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045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509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972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434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17" indent="-342917" defTabSz="812658">
              <a:buFont typeface="Arial" pitchFamily="34" charset="0"/>
              <a:buAutoNum type="alphaLcPeriod"/>
            </a:pPr>
            <a:r>
              <a:rPr lang="en-US" altLang="en-US" sz="36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defTabSz="812658">
              <a:buNone/>
            </a:pPr>
            <a:endParaRPr lang="en-US" altLang="en-US" sz="3600" b="1" dirty="0">
              <a:solidFill>
                <a:srgbClr val="0000CC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17" indent="-342917" defTabSz="812658">
              <a:buFontTx/>
              <a:buChar char="-"/>
            </a:pP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marL="342917" indent="-342917" defTabSz="812658">
              <a:buNone/>
            </a:pPr>
            <a:endParaRPr lang="en-US" altLang="en-US" sz="36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17" indent="-342917" defTabSz="812658">
              <a:buFontTx/>
              <a:buChar char="-"/>
            </a:pP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 </a:t>
            </a:r>
          </a:p>
          <a:p>
            <a:pPr marL="342917" indent="-342917" defTabSz="812658">
              <a:buNone/>
            </a:pPr>
            <a:endParaRPr lang="en-US" altLang="en-US" sz="36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17" indent="-342917" defTabSz="812658">
              <a:buFontTx/>
              <a:buChar char="-"/>
            </a:pP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</a:p>
          <a:p>
            <a:pPr marL="342917" indent="-342917" defTabSz="812658">
              <a:buFontTx/>
              <a:buChar char="-"/>
            </a:pPr>
            <a:endParaRPr lang="en-US" altLang="en-US" sz="36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17" indent="-342917" defTabSz="812658">
              <a:buFontTx/>
              <a:buChar char="-"/>
            </a:pPr>
            <a:endParaRPr lang="en-US" altLang="en-US" sz="36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A3D739B-3C32-442C-BB90-220DE942236E}"/>
              </a:ext>
            </a:extLst>
          </p:cNvPr>
          <p:cNvSpPr txBox="1">
            <a:spLocks/>
          </p:cNvSpPr>
          <p:nvPr/>
        </p:nvSpPr>
        <p:spPr>
          <a:xfrm>
            <a:off x="6775708" y="1304907"/>
            <a:ext cx="5005755" cy="301730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57098" indent="-457098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2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377" indent="-380914" algn="l" defTabSz="1218926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657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120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582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045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509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972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434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17" indent="-342917" defTabSz="812658"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36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marL="342917" indent="-342917" defTabSz="812658">
              <a:buNone/>
            </a:pPr>
            <a:endParaRPr lang="en-US" altLang="en-US" sz="3600" b="1" dirty="0">
              <a:solidFill>
                <a:srgbClr val="0000CC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17" indent="-342917" defTabSz="812658">
              <a:buFontTx/>
              <a:buChar char="-"/>
            </a:pP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marL="342917" indent="-342917" defTabSz="812658">
              <a:buNone/>
            </a:pPr>
            <a:endParaRPr lang="en-US" altLang="en-US" sz="36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17" indent="-342917" defTabSz="812658">
              <a:buFontTx/>
              <a:buChar char="-"/>
            </a:pP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 </a:t>
            </a:r>
          </a:p>
          <a:p>
            <a:pPr marL="342917" indent="-342917" defTabSz="812658">
              <a:buNone/>
            </a:pPr>
            <a:endParaRPr lang="en-US" altLang="en-US" sz="36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17" indent="-342917" defTabSz="812658">
              <a:buFontTx/>
              <a:buChar char="-"/>
            </a:pP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</a:p>
          <a:p>
            <a:pPr marL="342917" indent="-342917" defTabSz="812658">
              <a:buFontTx/>
              <a:buChar char="-"/>
            </a:pPr>
            <a:endParaRPr lang="en-US" altLang="en-US" sz="36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17" indent="-342917" defTabSz="812658">
              <a:buFontTx/>
              <a:buChar char="-"/>
            </a:pPr>
            <a:endParaRPr lang="en-US" altLang="en-US" sz="36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6400800" y="1214819"/>
            <a:ext cx="0" cy="4908219"/>
          </a:xfrm>
          <a:prstGeom prst="line">
            <a:avLst/>
          </a:prstGeom>
          <a:ln w="76200">
            <a:prstDash val="dash"/>
          </a:ln>
          <a:effectLst>
            <a:glow rad="228600">
              <a:srgbClr val="FFFF00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BF4BA23-407D-413C-ADC3-8274B1C8DFB7}"/>
              </a:ext>
            </a:extLst>
          </p:cNvPr>
          <p:cNvSpPr/>
          <p:nvPr/>
        </p:nvSpPr>
        <p:spPr>
          <a:xfrm>
            <a:off x="4496625" y="2491040"/>
            <a:ext cx="1587486" cy="840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630"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249A7D-6341-4BE7-9122-63738DC49057}"/>
              </a:ext>
            </a:extLst>
          </p:cNvPr>
          <p:cNvSpPr/>
          <p:nvPr/>
        </p:nvSpPr>
        <p:spPr>
          <a:xfrm>
            <a:off x="4617542" y="3803538"/>
            <a:ext cx="1587486" cy="840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630"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648229-08FA-471A-BA16-B28CBB4EBAD3}"/>
              </a:ext>
            </a:extLst>
          </p:cNvPr>
          <p:cNvSpPr/>
          <p:nvPr/>
        </p:nvSpPr>
        <p:spPr>
          <a:xfrm>
            <a:off x="4793182" y="5160485"/>
            <a:ext cx="1587486" cy="840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630"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100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BF4BA23-407D-413C-ADC3-8274B1C8DFB7}"/>
              </a:ext>
            </a:extLst>
          </p:cNvPr>
          <p:cNvSpPr/>
          <p:nvPr/>
        </p:nvSpPr>
        <p:spPr>
          <a:xfrm>
            <a:off x="9748332" y="2531048"/>
            <a:ext cx="1587486" cy="840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630"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7249A7D-6341-4BE7-9122-63738DC49057}"/>
              </a:ext>
            </a:extLst>
          </p:cNvPr>
          <p:cNvSpPr/>
          <p:nvPr/>
        </p:nvSpPr>
        <p:spPr>
          <a:xfrm>
            <a:off x="9869249" y="3843546"/>
            <a:ext cx="1587486" cy="840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630"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99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5648229-08FA-471A-BA16-B28CBB4EBAD3}"/>
              </a:ext>
            </a:extLst>
          </p:cNvPr>
          <p:cNvSpPr/>
          <p:nvPr/>
        </p:nvSpPr>
        <p:spPr>
          <a:xfrm>
            <a:off x="9950381" y="5169659"/>
            <a:ext cx="1587486" cy="840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630"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999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5524" y="-209068"/>
            <a:ext cx="4157696" cy="172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741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uiExpand="1" build="allAtOnce"/>
      <p:bldP spid="17" grpId="0"/>
      <p:bldP spid="18" grpId="0"/>
      <p:bldP spid="19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24370"/>
          <a:stretch>
            <a:fillRect/>
          </a:stretch>
        </p:blipFill>
        <p:spPr>
          <a:xfrm>
            <a:off x="0" y="-35385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79577"/>
          <a:stretch>
            <a:fillRect/>
          </a:stretch>
        </p:blipFill>
        <p:spPr>
          <a:xfrm>
            <a:off x="7863616" y="-431800"/>
            <a:ext cx="5030294" cy="1047846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rcRect l="25984" b="68518"/>
          <a:stretch/>
        </p:blipFill>
        <p:spPr>
          <a:xfrm rot="2057744">
            <a:off x="10822938" y="6211922"/>
            <a:ext cx="3988451" cy="16002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r="73670"/>
          <a:stretch>
            <a:fillRect/>
          </a:stretch>
        </p:blipFill>
        <p:spPr>
          <a:xfrm>
            <a:off x="0" y="-2353525"/>
            <a:ext cx="1906346" cy="68300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alphaModFix amt="37000"/>
          </a:blip>
          <a:srcRect/>
          <a:stretch>
            <a:fillRect/>
          </a:stretch>
        </p:blipFill>
        <p:spPr>
          <a:xfrm>
            <a:off x="1023028" y="785739"/>
            <a:ext cx="4251573" cy="129141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alphaModFix amt="37000"/>
          </a:blip>
          <a:srcRect r="23890" b="21873"/>
          <a:stretch>
            <a:fillRect/>
          </a:stretch>
        </p:blipFill>
        <p:spPr>
          <a:xfrm>
            <a:off x="8684875" y="2234567"/>
            <a:ext cx="3235837" cy="10089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alphaModFix amt="37000"/>
          </a:blip>
          <a:srcRect l="11005" r="18519"/>
          <a:stretch>
            <a:fillRect/>
          </a:stretch>
        </p:blipFill>
        <p:spPr>
          <a:xfrm>
            <a:off x="3427710" y="5210799"/>
            <a:ext cx="3932089" cy="1694739"/>
          </a:xfrm>
          <a:prstGeom prst="rect">
            <a:avLst/>
          </a:prstGeom>
        </p:spPr>
      </p:pic>
      <p:sp>
        <p:nvSpPr>
          <p:cNvPr id="42" name="Title 1"/>
          <p:cNvSpPr txBox="1">
            <a:spLocks/>
          </p:cNvSpPr>
          <p:nvPr/>
        </p:nvSpPr>
        <p:spPr>
          <a:xfrm>
            <a:off x="1138223" y="1242416"/>
            <a:ext cx="9990449" cy="79166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 defTabSz="609630">
              <a:defRPr/>
            </a:pP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a. </a:t>
            </a:r>
            <a:r>
              <a:rPr lang="en-US" sz="4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bao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nhiêu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i="1" u="sng" dirty="0" err="1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một</a:t>
            </a:r>
            <a:r>
              <a:rPr lang="en-US" sz="4800" i="1" u="sng" dirty="0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i="1" u="sng" dirty="0" err="1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chữ</a:t>
            </a:r>
            <a:r>
              <a:rPr lang="en-US" sz="4800" i="1" u="sng" dirty="0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i="1" u="sng" dirty="0" err="1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lang="en-US" sz="4800" i="1" dirty="0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  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2150534" y="2277735"/>
            <a:ext cx="7382933" cy="508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 defTabSz="609630">
              <a:defRPr/>
            </a:pPr>
            <a:r>
              <a:rPr lang="en-US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( 9- 0) + 1 = 10 </a:t>
            </a:r>
            <a:r>
              <a:rPr lang="en-US" sz="4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endParaRPr lang="en-US" sz="44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2032000" y="4249106"/>
            <a:ext cx="7382933" cy="508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 defTabSz="609630">
              <a:defRPr/>
            </a:pPr>
            <a:r>
              <a:rPr lang="en-US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( 99- 10) + 1 = 90 </a:t>
            </a:r>
            <a:r>
              <a:rPr lang="en-US" sz="4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endParaRPr lang="en-US" sz="44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6885" y="-211687"/>
            <a:ext cx="7689755" cy="1711092"/>
          </a:xfrm>
          <a:prstGeom prst="rect">
            <a:avLst/>
          </a:prstGeom>
        </p:spPr>
      </p:pic>
      <p:sp>
        <p:nvSpPr>
          <p:cNvPr id="47" name="Title 1"/>
          <p:cNvSpPr txBox="1">
            <a:spLocks/>
          </p:cNvSpPr>
          <p:nvPr/>
        </p:nvSpPr>
        <p:spPr>
          <a:xfrm>
            <a:off x="1046665" y="3003751"/>
            <a:ext cx="9990449" cy="79166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 defTabSz="609630">
              <a:defRPr/>
            </a:pP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b. </a:t>
            </a:r>
            <a:r>
              <a:rPr lang="en-US" sz="4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bao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nhiêu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i="1" u="sng" dirty="0" err="1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lang="en-US" sz="4800" i="1" u="sng" dirty="0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i="1" u="sng" dirty="0" err="1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chữ</a:t>
            </a:r>
            <a:r>
              <a:rPr lang="en-US" sz="4800" i="1" u="sng" dirty="0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i="1" u="sng" dirty="0" err="1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lang="en-US" sz="4800" i="1" dirty="0">
                <a:solidFill>
                  <a:srgbClr val="FE6B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  </a:t>
            </a:r>
          </a:p>
        </p:txBody>
      </p:sp>
      <p:pic>
        <p:nvPicPr>
          <p:cNvPr id="1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613424" y="5408076"/>
            <a:ext cx="4876800" cy="1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488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5" grpId="0"/>
      <p:bldP spid="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3745127" y="2251"/>
            <a:ext cx="15937127" cy="67989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2092" t="9832" r="2092"/>
          <a:stretch>
            <a:fillRect/>
          </a:stretch>
        </p:blipFill>
        <p:spPr>
          <a:xfrm rot="464740">
            <a:off x="2012354" y="3831403"/>
            <a:ext cx="11737911" cy="38443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2585"/>
          <a:stretch>
            <a:fillRect/>
          </a:stretch>
        </p:blipFill>
        <p:spPr>
          <a:xfrm>
            <a:off x="-2844800" y="125375"/>
            <a:ext cx="8587641" cy="342273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5E25594-8023-4A8C-8F6C-661AADBA5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982426"/>
            <a:ext cx="10270565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defTabSz="609630">
              <a:spcBef>
                <a:spcPct val="0"/>
              </a:spcBef>
              <a:buClrTx/>
              <a:buNone/>
            </a:pPr>
            <a:r>
              <a:rPr lang="en-US" altLang="en-US" sz="4400" b="1" u="sng" dirty="0" err="1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400" b="1" u="sng" dirty="0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</a:t>
            </a:r>
            <a:r>
              <a:rPr lang="en-US" altLang="en-US" sz="4400" b="1" dirty="0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4400" b="1" dirty="0" err="1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400" b="1" dirty="0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400" b="1" dirty="0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4400" b="1" dirty="0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4400" b="1" dirty="0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4400" b="1" dirty="0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4400" b="1" dirty="0" err="1">
                <a:solidFill>
                  <a:srgbClr val="FA7357"/>
                </a:solidFill>
                <a:effectLst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trống</a:t>
            </a:r>
            <a:endParaRPr lang="en-US" altLang="en-US" sz="4400" b="1" dirty="0">
              <a:solidFill>
                <a:srgbClr val="FA7357"/>
              </a:solidFill>
              <a:effectLst>
                <a:reflection blurRad="6350" stA="60000" endA="900" endPos="58000" dir="5400000" sy="-100000" algn="bl" rotWithShape="0"/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D6ACF6-3FB4-433E-B1EB-587253C69869}"/>
              </a:ext>
            </a:extLst>
          </p:cNvPr>
          <p:cNvSpPr txBox="1"/>
          <p:nvPr/>
        </p:nvSpPr>
        <p:spPr>
          <a:xfrm>
            <a:off x="2713318" y="2040966"/>
            <a:ext cx="6643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 859  </a:t>
            </a:r>
            <a:r>
              <a:rPr lang="en-US" sz="4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67  &lt;  859 167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8C1349-90D3-4C65-89DD-93B4293041F6}"/>
              </a:ext>
            </a:extLst>
          </p:cNvPr>
          <p:cNvSpPr txBox="1"/>
          <p:nvPr/>
        </p:nvSpPr>
        <p:spPr>
          <a:xfrm>
            <a:off x="2686997" y="3099858"/>
            <a:ext cx="7670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 4</a:t>
            </a:r>
            <a:r>
              <a:rPr lang="en-US" sz="4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2 037  &gt;  482 037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B2741F4-CCD4-44EB-B1C5-79FBF663BE8B}"/>
              </a:ext>
            </a:extLst>
          </p:cNvPr>
          <p:cNvSpPr txBox="1"/>
          <p:nvPr/>
        </p:nvSpPr>
        <p:spPr>
          <a:xfrm>
            <a:off x="2692400" y="4206784"/>
            <a:ext cx="6745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c)   609 608  &lt;  609 60</a:t>
            </a:r>
            <a:r>
              <a:rPr lang="en-US" sz="4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75D37BF-59FE-420C-B574-0F4223BFC9EF}"/>
              </a:ext>
            </a:extLst>
          </p:cNvPr>
          <p:cNvSpPr txBox="1"/>
          <p:nvPr/>
        </p:nvSpPr>
        <p:spPr>
          <a:xfrm>
            <a:off x="2681019" y="5313710"/>
            <a:ext cx="802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d)   264 309  =   </a:t>
            </a:r>
            <a:r>
              <a:rPr lang="en-US" sz="4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64 309</a:t>
            </a: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 rotWithShape="1">
          <a:blip r:embed="rId5"/>
          <a:srcRect t="79260" r="92901"/>
          <a:stretch/>
        </p:blipFill>
        <p:spPr>
          <a:xfrm>
            <a:off x="4673601" y="1982603"/>
            <a:ext cx="601193" cy="718661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/>
          </p:cNvPicPr>
          <p:nvPr/>
        </p:nvPicPr>
        <p:blipFill rotWithShape="1">
          <a:blip r:embed="rId5"/>
          <a:srcRect t="79260" r="92901"/>
          <a:stretch/>
        </p:blipFill>
        <p:spPr>
          <a:xfrm>
            <a:off x="3810000" y="3099506"/>
            <a:ext cx="558800" cy="667985"/>
          </a:xfrm>
          <a:prstGeom prst="rect">
            <a:avLst/>
          </a:prstGeom>
        </p:spPr>
      </p:pic>
      <p:pic>
        <p:nvPicPr>
          <p:cNvPr id="20" name="Picture 4"/>
          <p:cNvPicPr>
            <a:picLocks noChangeAspect="1"/>
          </p:cNvPicPr>
          <p:nvPr/>
        </p:nvPicPr>
        <p:blipFill rotWithShape="1">
          <a:blip r:embed="rId5"/>
          <a:srcRect t="79260" r="92901"/>
          <a:stretch/>
        </p:blipFill>
        <p:spPr>
          <a:xfrm>
            <a:off x="8280400" y="4158398"/>
            <a:ext cx="601193" cy="718661"/>
          </a:xfrm>
          <a:prstGeom prst="rect">
            <a:avLst/>
          </a:prstGeom>
        </p:spPr>
      </p:pic>
      <p:pic>
        <p:nvPicPr>
          <p:cNvPr id="21" name="Picture 4"/>
          <p:cNvPicPr>
            <a:picLocks noChangeAspect="1"/>
          </p:cNvPicPr>
          <p:nvPr/>
        </p:nvPicPr>
        <p:blipFill rotWithShape="1">
          <a:blip r:embed="rId5"/>
          <a:srcRect t="79260" r="92901"/>
          <a:stretch/>
        </p:blipFill>
        <p:spPr>
          <a:xfrm rot="1126915">
            <a:off x="6522396" y="5289474"/>
            <a:ext cx="601193" cy="718661"/>
          </a:xfrm>
          <a:prstGeom prst="rect">
            <a:avLst/>
          </a:prstGeom>
        </p:spPr>
      </p:pic>
      <p:pic>
        <p:nvPicPr>
          <p:cNvPr id="22" name="Picture 10"/>
          <p:cNvPicPr>
            <a:picLocks noChangeAspect="1"/>
          </p:cNvPicPr>
          <p:nvPr/>
        </p:nvPicPr>
        <p:blipFill rotWithShape="1">
          <a:blip r:embed="rId6"/>
          <a:srcRect l="78955" t="26505"/>
          <a:stretch/>
        </p:blipFill>
        <p:spPr>
          <a:xfrm flipH="1">
            <a:off x="-90554" y="2701264"/>
            <a:ext cx="2857403" cy="424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84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8" grpId="0"/>
      <p:bldP spid="31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l="3122" t="48" r="21321" b="25209"/>
          <a:stretch/>
        </p:blipFill>
        <p:spPr>
          <a:xfrm>
            <a:off x="0" y="-29895"/>
            <a:ext cx="12192000" cy="5130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044749" y="-16447"/>
            <a:ext cx="2147251" cy="22262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" y="5175293"/>
            <a:ext cx="2336800" cy="169914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-194008"/>
            <a:ext cx="13069130" cy="700131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871" y="-194009"/>
            <a:ext cx="11254253" cy="148323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D6ACF6-3FB4-433E-B1EB-587253C69869}"/>
              </a:ext>
            </a:extLst>
          </p:cNvPr>
          <p:cNvSpPr txBox="1"/>
          <p:nvPr/>
        </p:nvSpPr>
        <p:spPr>
          <a:xfrm>
            <a:off x="4514547" y="971160"/>
            <a:ext cx="459167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5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 </a:t>
            </a:r>
            <a:r>
              <a:rPr lang="en-US" sz="5867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</a:t>
            </a:r>
            <a:r>
              <a:rPr lang="en-US" sz="5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&lt;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4010BA-77BB-4504-84C3-EC69E2B8A411}"/>
              </a:ext>
            </a:extLst>
          </p:cNvPr>
          <p:cNvSpPr txBox="1"/>
          <p:nvPr/>
        </p:nvSpPr>
        <p:spPr>
          <a:xfrm>
            <a:off x="4050282" y="3411099"/>
            <a:ext cx="5173189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5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 2 &lt; </a:t>
            </a:r>
            <a:r>
              <a:rPr lang="en-US" sz="5867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</a:t>
            </a:r>
            <a:r>
              <a:rPr lang="en-US" sz="5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&lt; 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A722E6-9CD7-4155-B025-2E75E0772C1B}"/>
              </a:ext>
            </a:extLst>
          </p:cNvPr>
          <p:cNvSpPr txBox="1"/>
          <p:nvPr/>
        </p:nvSpPr>
        <p:spPr>
          <a:xfrm>
            <a:off x="660400" y="2055195"/>
            <a:ext cx="11134724" cy="1497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11" indent="-228611" defTabSz="609630">
              <a:spcBef>
                <a:spcPts val="400"/>
              </a:spcBef>
              <a:buFontTx/>
              <a:buChar char="-"/>
            </a:pP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 số tự nhiên bé hơn 5 là: 0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;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;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;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;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4.</a:t>
            </a:r>
            <a:endParaRPr lang="en-US" sz="44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28611" indent="-228611" defTabSz="609630">
              <a:spcBef>
                <a:spcPts val="400"/>
              </a:spcBef>
              <a:buFontTx/>
              <a:buChar char="-"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Vậy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0 ; 1 ; 2 ; 3 ; 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DC48C6-2DFC-4554-9644-A253438F324C}"/>
              </a:ext>
            </a:extLst>
          </p:cNvPr>
          <p:cNvSpPr txBox="1"/>
          <p:nvPr/>
        </p:nvSpPr>
        <p:spPr>
          <a:xfrm>
            <a:off x="2792512" y="4402281"/>
            <a:ext cx="7688729" cy="2174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11" indent="-228611" defTabSz="609630">
              <a:spcBef>
                <a:spcPts val="400"/>
              </a:spcBef>
              <a:buFontTx/>
              <a:buChar char="-"/>
            </a:pP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 số tự nhiên lớn hơn 2 và nhỏ hơn 5 là 3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;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4.</a:t>
            </a:r>
            <a:endParaRPr lang="en-US" sz="44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28611" indent="-228611" defTabSz="609630">
              <a:spcBef>
                <a:spcPts val="400"/>
              </a:spcBef>
              <a:buFontTx/>
              <a:buChar char="-"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Vậy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3 ; 4</a:t>
            </a:r>
          </a:p>
        </p:txBody>
      </p:sp>
    </p:spTree>
    <p:extLst>
      <p:ext uri="{BB962C8B-B14F-4D97-AF65-F5344CB8AC3E}">
        <p14:creationId xmlns:p14="http://schemas.microsoft.com/office/powerpoint/2010/main" val="3944352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75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uiExpand="1" build="allAtOnce"/>
      <p:bldP spid="22" grpId="0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368362" y="5461000"/>
            <a:ext cx="14874562" cy="139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387195">
            <a:off x="-253760" y="4495889"/>
            <a:ext cx="9968365" cy="360107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7929" y="-586064"/>
            <a:ext cx="12192000" cy="78384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265599">
            <a:off x="11092155" y="0"/>
            <a:ext cx="3163253" cy="6858000"/>
          </a:xfrm>
          <a:prstGeom prst="rect">
            <a:avLst/>
          </a:prstGeom>
        </p:spPr>
      </p:pic>
      <p:grpSp>
        <p:nvGrpSpPr>
          <p:cNvPr id="15" name="Group 6"/>
          <p:cNvGrpSpPr/>
          <p:nvPr/>
        </p:nvGrpSpPr>
        <p:grpSpPr>
          <a:xfrm>
            <a:off x="2533832" y="2859226"/>
            <a:ext cx="1642923" cy="1642923"/>
            <a:chOff x="0" y="0"/>
            <a:chExt cx="6350000" cy="6350000"/>
          </a:xfrm>
          <a:solidFill>
            <a:srgbClr val="FAEAD6"/>
          </a:solidFill>
        </p:grpSpPr>
        <p:sp>
          <p:nvSpPr>
            <p:cNvPr id="16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9" name="Group 6"/>
          <p:cNvGrpSpPr/>
          <p:nvPr/>
        </p:nvGrpSpPr>
        <p:grpSpPr>
          <a:xfrm>
            <a:off x="5351843" y="3335382"/>
            <a:ext cx="1642923" cy="1642923"/>
            <a:chOff x="0" y="0"/>
            <a:chExt cx="6350000" cy="6350000"/>
          </a:xfrm>
          <a:solidFill>
            <a:srgbClr val="FAEAD6"/>
          </a:solidFill>
        </p:grpSpPr>
        <p:sp>
          <p:nvSpPr>
            <p:cNvPr id="20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2" name="Group 6"/>
          <p:cNvGrpSpPr/>
          <p:nvPr/>
        </p:nvGrpSpPr>
        <p:grpSpPr>
          <a:xfrm>
            <a:off x="7884375" y="2748874"/>
            <a:ext cx="1703486" cy="1642923"/>
            <a:chOff x="0" y="0"/>
            <a:chExt cx="6350000" cy="6350000"/>
          </a:xfrm>
          <a:solidFill>
            <a:srgbClr val="FAEAD6"/>
          </a:solidFill>
        </p:grpSpPr>
        <p:sp>
          <p:nvSpPr>
            <p:cNvPr id="23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73243" y="-97601"/>
            <a:ext cx="13270043" cy="39022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2423" y="2437155"/>
            <a:ext cx="2565739" cy="24870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9924" y="2859226"/>
            <a:ext cx="2846741" cy="26773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1146" y="2167274"/>
            <a:ext cx="3060373" cy="290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20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2185" r="1218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5800" y="0"/>
            <a:ext cx="3126105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256848" y="0"/>
            <a:ext cx="4726305" cy="6858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t="17592"/>
          <a:stretch>
            <a:fillRect/>
          </a:stretch>
        </p:blipFill>
        <p:spPr>
          <a:xfrm>
            <a:off x="5625465" y="1206500"/>
            <a:ext cx="6566535" cy="5651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0"/>
            <a:ext cx="6566535" cy="6858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10205648" y="4442746"/>
            <a:ext cx="1737743" cy="2209317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180522" y="1715838"/>
            <a:ext cx="6550531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/>
            <a:r>
              <a:rPr lang="en-US" sz="13800" spc="527" dirty="0" err="1">
                <a:solidFill>
                  <a:srgbClr val="FE6B6B"/>
                </a:solidFill>
                <a:latin typeface="UTM Cookies" panose="02040603050506020204" pitchFamily="18" charset="0"/>
              </a:rPr>
              <a:t>Dặn</a:t>
            </a:r>
            <a:r>
              <a:rPr lang="en-US" sz="13800" spc="527" dirty="0">
                <a:solidFill>
                  <a:srgbClr val="FE6B6B"/>
                </a:solidFill>
                <a:latin typeface="UTM Cookies" panose="02040603050506020204" pitchFamily="18" charset="0"/>
              </a:rPr>
              <a:t> </a:t>
            </a:r>
            <a:r>
              <a:rPr lang="en-US" sz="13800" spc="527" dirty="0" err="1">
                <a:solidFill>
                  <a:srgbClr val="FE6B6B"/>
                </a:solidFill>
                <a:latin typeface="UTM Cookies" panose="02040603050506020204" pitchFamily="18" charset="0"/>
              </a:rPr>
              <a:t>dò</a:t>
            </a:r>
            <a:endParaRPr lang="en-US" sz="13800" spc="527" dirty="0">
              <a:solidFill>
                <a:srgbClr val="FE6B6B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645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4880" r="94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23504" y="5621091"/>
            <a:ext cx="4876800" cy="1456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79991" y="0"/>
            <a:ext cx="6566535" cy="6858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887825" y="-499075"/>
            <a:ext cx="6566535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7846" y="1191491"/>
            <a:ext cx="6727144" cy="361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72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HP\Desktop\47307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10370"/>
          <a:stretch/>
        </p:blipFill>
        <p:spPr bwMode="auto">
          <a:xfrm>
            <a:off x="-393700" y="0"/>
            <a:ext cx="12585700" cy="724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46287" y="5511800"/>
            <a:ext cx="7582113" cy="1066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rgbClr val="6907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5334" dirty="0" err="1">
                <a:solidFill>
                  <a:srgbClr val="C00000"/>
                </a:solidFill>
                <a:latin typeface="UTM Androgyne" panose="02040603050506020204" pitchFamily="18" charset="0"/>
              </a:rPr>
              <a:t>Chú</a:t>
            </a:r>
            <a:r>
              <a:rPr lang="en-US" sz="5334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sz="5334" dirty="0" err="1">
                <a:solidFill>
                  <a:srgbClr val="C00000"/>
                </a:solidFill>
                <a:latin typeface="UTM Androgyne" panose="02040603050506020204" pitchFamily="18" charset="0"/>
              </a:rPr>
              <a:t>lính</a:t>
            </a:r>
            <a:r>
              <a:rPr lang="en-US" sz="5334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sz="5334" dirty="0" err="1">
                <a:solidFill>
                  <a:srgbClr val="C00000"/>
                </a:solidFill>
                <a:latin typeface="UTM Androgyne" panose="02040603050506020204" pitchFamily="18" charset="0"/>
              </a:rPr>
              <a:t>cứu</a:t>
            </a:r>
            <a:r>
              <a:rPr lang="en-US" sz="5334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sz="5334" dirty="0" err="1">
                <a:solidFill>
                  <a:srgbClr val="C00000"/>
                </a:solidFill>
                <a:latin typeface="UTM Androgyne" panose="02040603050506020204" pitchFamily="18" charset="0"/>
              </a:rPr>
              <a:t>hỏa</a:t>
            </a:r>
            <a:r>
              <a:rPr lang="en-US" sz="5334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sz="5334" dirty="0" err="1">
                <a:solidFill>
                  <a:srgbClr val="C00000"/>
                </a:solidFill>
                <a:latin typeface="UTM Androgyne" panose="02040603050506020204" pitchFamily="18" charset="0"/>
              </a:rPr>
              <a:t>tí</a:t>
            </a:r>
            <a:r>
              <a:rPr lang="en-US" sz="5334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sz="5334" dirty="0" err="1">
                <a:solidFill>
                  <a:srgbClr val="C00000"/>
                </a:solidFill>
                <a:latin typeface="UTM Androgyne" panose="02040603050506020204" pitchFamily="18" charset="0"/>
              </a:rPr>
              <a:t>hon</a:t>
            </a:r>
            <a:endParaRPr lang="en-US" sz="5334" dirty="0">
              <a:solidFill>
                <a:srgbClr val="C00000"/>
              </a:solidFill>
              <a:latin typeface="UTM Androgyne" panose="02040603050506020204" pitchFamily="18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3759202" y="203200"/>
            <a:ext cx="6883399" cy="1981200"/>
          </a:xfrm>
          <a:prstGeom prst="wedgeRoundRectCallout">
            <a:avLst>
              <a:gd name="adj1" fmla="val -46316"/>
              <a:gd name="adj2" fmla="val 75962"/>
              <a:gd name="adj3" fmla="val 16667"/>
            </a:avLst>
          </a:prstGeom>
          <a:solidFill>
            <a:srgbClr val="FFD966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446"/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Hiện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nay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một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đám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cháy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rất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lớn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nhưng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tụi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anh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chưa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tìm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hết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dụng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cụ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để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chữa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cháy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em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hãy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giúp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tụi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anh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nhé</a:t>
            </a:r>
            <a:r>
              <a:rPr lang="en-US" sz="3200" dirty="0">
                <a:solidFill>
                  <a:prstClr val="black"/>
                </a:solidFill>
                <a:latin typeface="UTM Androgyne" panose="02040603050506020204" pitchFamily="18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255698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1270204" y="625598"/>
            <a:ext cx="8966210" cy="851297"/>
          </a:xfrm>
          <a:prstGeom prst="roundRect">
            <a:avLst/>
          </a:prstGeom>
          <a:solidFill>
            <a:srgbClr val="FF0000">
              <a:alpha val="50196"/>
            </a:srgbClr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defTabSz="914446"/>
            <a:r>
              <a:rPr lang="en-US" altLang="zh-CN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1. </a:t>
            </a:r>
            <a:r>
              <a:rPr lang="en-US" altLang="zh-CN" sz="4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Số</a:t>
            </a:r>
            <a:r>
              <a:rPr lang="en-US" altLang="zh-CN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bé</a:t>
            </a:r>
            <a:r>
              <a:rPr lang="en-US" altLang="zh-CN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nhất</a:t>
            </a:r>
            <a:r>
              <a:rPr lang="en-US" altLang="zh-CN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trong</a:t>
            </a:r>
            <a:r>
              <a:rPr lang="en-US" altLang="zh-CN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các</a:t>
            </a:r>
            <a:r>
              <a:rPr lang="en-US" altLang="zh-CN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số</a:t>
            </a:r>
            <a:r>
              <a:rPr lang="en-US" altLang="zh-CN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sau</a:t>
            </a:r>
            <a:r>
              <a:rPr lang="en-US" altLang="zh-CN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đây</a:t>
            </a:r>
            <a:r>
              <a:rPr lang="en-US" altLang="zh-CN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là</a:t>
            </a:r>
            <a:r>
              <a:rPr lang="en-US" altLang="zh-CN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2489202" y="1918855"/>
            <a:ext cx="3056499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15267</a:t>
            </a:r>
          </a:p>
        </p:txBody>
      </p:sp>
      <p:sp>
        <p:nvSpPr>
          <p:cNvPr id="7" name="Rectangle 6"/>
          <p:cNvSpPr/>
          <p:nvPr/>
        </p:nvSpPr>
        <p:spPr>
          <a:xfrm>
            <a:off x="2489201" y="2971800"/>
            <a:ext cx="3056499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15578</a:t>
            </a:r>
          </a:p>
        </p:txBody>
      </p:sp>
      <p:sp>
        <p:nvSpPr>
          <p:cNvPr id="8" name="Rectangle 7"/>
          <p:cNvSpPr/>
          <p:nvPr/>
        </p:nvSpPr>
        <p:spPr>
          <a:xfrm>
            <a:off x="5907197" y="2994892"/>
            <a:ext cx="3056499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15745</a:t>
            </a:r>
          </a:p>
        </p:txBody>
      </p:sp>
      <p:sp>
        <p:nvSpPr>
          <p:cNvPr id="9" name="Rectangle 8"/>
          <p:cNvSpPr/>
          <p:nvPr/>
        </p:nvSpPr>
        <p:spPr>
          <a:xfrm>
            <a:off x="5907195" y="1918855"/>
            <a:ext cx="3056499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15627</a:t>
            </a:r>
          </a:p>
        </p:txBody>
      </p:sp>
      <p:pic>
        <p:nvPicPr>
          <p:cNvPr id="1026" name="Picture 2" descr="C:\Users\HP\Desktop\unnam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047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487" y="1807558"/>
            <a:ext cx="917515" cy="74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image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882" y="1871077"/>
            <a:ext cx="792991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HP\Desktop\image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318" y="2876245"/>
            <a:ext cx="792991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HP\Desktop\image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885" y="2924022"/>
            <a:ext cx="792991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5" t="9465" r="23664" b="12688"/>
          <a:stretch/>
        </p:blipFill>
        <p:spPr>
          <a:xfrm>
            <a:off x="5753309" y="1434200"/>
            <a:ext cx="1111577" cy="2339484"/>
          </a:xfrm>
          <a:prstGeom prst="rect">
            <a:avLst/>
          </a:prstGeom>
        </p:spPr>
      </p:pic>
      <p:pic>
        <p:nvPicPr>
          <p:cNvPr id="16" name="Picture 5" descr="C:\Users\HP\Desktop\fireman-chuẩ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8" y="2248636"/>
            <a:ext cx="3082262" cy="456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7851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5313 -0.0929 L -0.05313 0.02593 C -0.05313 0.07932 -0.15521 0.14691 -0.23854 0.14691 L -0.42361 0.14691 " pathEditMode="relative" rAng="0" ptsTypes="AAAA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24" y="1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1709617" y="518693"/>
            <a:ext cx="9194800" cy="851297"/>
          </a:xfrm>
          <a:prstGeom prst="roundRect">
            <a:avLst/>
          </a:prstGeom>
          <a:solidFill>
            <a:srgbClr val="FF0000">
              <a:alpha val="50196"/>
            </a:srgbClr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 defTabSz="914446"/>
            <a:r>
              <a:rPr lang="en-US" altLang="zh-CN" sz="44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2. </a:t>
            </a:r>
            <a:r>
              <a:rPr lang="en-US" sz="44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44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lớn</a:t>
            </a:r>
            <a:r>
              <a:rPr lang="en-US" sz="44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sz="44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44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đây</a:t>
            </a:r>
            <a:r>
              <a:rPr lang="en-US" sz="44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4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6502937" y="1969655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2156</a:t>
            </a:r>
          </a:p>
        </p:txBody>
      </p:sp>
      <p:sp>
        <p:nvSpPr>
          <p:cNvPr id="7" name="Rectangle 6"/>
          <p:cNvSpPr/>
          <p:nvPr/>
        </p:nvSpPr>
        <p:spPr>
          <a:xfrm>
            <a:off x="3084942" y="3022600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1526</a:t>
            </a:r>
          </a:p>
        </p:txBody>
      </p:sp>
      <p:sp>
        <p:nvSpPr>
          <p:cNvPr id="8" name="Rectangle 7"/>
          <p:cNvSpPr/>
          <p:nvPr/>
        </p:nvSpPr>
        <p:spPr>
          <a:xfrm>
            <a:off x="6502938" y="3045692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1625</a:t>
            </a:r>
          </a:p>
        </p:txBody>
      </p:sp>
      <p:sp>
        <p:nvSpPr>
          <p:cNvPr id="9" name="Rectangle 8"/>
          <p:cNvSpPr/>
          <p:nvPr/>
        </p:nvSpPr>
        <p:spPr>
          <a:xfrm>
            <a:off x="3084944" y="1969655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1256</a:t>
            </a:r>
          </a:p>
        </p:txBody>
      </p:sp>
      <p:pic>
        <p:nvPicPr>
          <p:cNvPr id="11" name="Picture 3" descr="C:\Users\HP\Desktop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455" y="2974822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HP\Desktop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926" y="2956352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HP\Desktop\unnam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047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450" y="1914006"/>
            <a:ext cx="748607" cy="74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HP\Desktop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181" y="1978893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300" y="1357174"/>
            <a:ext cx="1725377" cy="2157484"/>
          </a:xfrm>
          <a:prstGeom prst="rect">
            <a:avLst/>
          </a:prstGeom>
        </p:spPr>
      </p:pic>
      <p:pic>
        <p:nvPicPr>
          <p:cNvPr id="18" name="Picture 5" descr="C:\Users\HP\Desktop\fireman-chuẩ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38" y="2349619"/>
            <a:ext cx="3025494" cy="448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26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6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11111E-6 -9.87654E-7 L -1.11111E-6 0.13827 C -1.11111E-6 0.20062 -0.11076 0.27778 -0.20069 0.27778 L -0.40087 0.27778 " pathEditMode="relative" rAng="0" ptsTypes="AAAA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43" y="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2491455" y="279400"/>
            <a:ext cx="7162907" cy="1464231"/>
          </a:xfrm>
          <a:prstGeom prst="roundRect">
            <a:avLst/>
          </a:prstGeom>
          <a:solidFill>
            <a:srgbClr val="FF0000">
              <a:alpha val="50196"/>
            </a:srgbClr>
          </a:solidFill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 defTabSz="914446"/>
            <a:r>
              <a:rPr lang="en-US" altLang="zh-CN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3. </a:t>
            </a:r>
            <a:r>
              <a:rPr lang="en-US" altLang="zh-CN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Điền</a:t>
            </a:r>
            <a:r>
              <a:rPr lang="en-US" altLang="zh-CN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dấu</a:t>
            </a:r>
            <a:r>
              <a:rPr lang="en-US" altLang="zh-CN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&gt;,&lt;,= </a:t>
            </a:r>
            <a:r>
              <a:rPr lang="en-US" altLang="zh-CN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vào</a:t>
            </a:r>
            <a:r>
              <a:rPr lang="en-US" altLang="zh-CN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chỗ</a:t>
            </a:r>
            <a:r>
              <a:rPr lang="en-US" altLang="zh-CN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trống</a:t>
            </a:r>
            <a:r>
              <a:rPr lang="en-US" altLang="zh-CN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:</a:t>
            </a:r>
          </a:p>
          <a:p>
            <a:pPr algn="ctr" defTabSz="914446"/>
            <a:r>
              <a:rPr lang="en-US" altLang="zh-CN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1234 … 123 + 100</a:t>
            </a:r>
          </a:p>
        </p:txBody>
      </p:sp>
      <p:sp>
        <p:nvSpPr>
          <p:cNvPr id="2" name="Rectangle 1"/>
          <p:cNvSpPr/>
          <p:nvPr/>
        </p:nvSpPr>
        <p:spPr>
          <a:xfrm>
            <a:off x="6483435" y="3951511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&gt;</a:t>
            </a:r>
          </a:p>
        </p:txBody>
      </p:sp>
      <p:sp>
        <p:nvSpPr>
          <p:cNvPr id="7" name="Rectangle 6"/>
          <p:cNvSpPr/>
          <p:nvPr/>
        </p:nvSpPr>
        <p:spPr>
          <a:xfrm>
            <a:off x="3093741" y="2101930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&lt;</a:t>
            </a:r>
          </a:p>
        </p:txBody>
      </p:sp>
      <p:sp>
        <p:nvSpPr>
          <p:cNvPr id="9" name="Rectangle 8"/>
          <p:cNvSpPr/>
          <p:nvPr/>
        </p:nvSpPr>
        <p:spPr>
          <a:xfrm>
            <a:off x="4826000" y="3022600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=</a:t>
            </a:r>
          </a:p>
        </p:txBody>
      </p:sp>
      <p:pic>
        <p:nvPicPr>
          <p:cNvPr id="10" name="Picture 3" descr="C:\Users\HP\Desktop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181" y="2101930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esktop\unnam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047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824" y="3895862"/>
            <a:ext cx="748607" cy="74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HP\Desktop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413" y="2935688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744" y="1295121"/>
            <a:ext cx="2007764" cy="2510589"/>
          </a:xfrm>
          <a:prstGeom prst="rect">
            <a:avLst/>
          </a:prstGeom>
        </p:spPr>
      </p:pic>
      <p:pic>
        <p:nvPicPr>
          <p:cNvPr id="16" name="Picture 5" descr="C:\Users\HP\Desktop\fireman-chuẩ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73" y="2256479"/>
            <a:ext cx="3106027" cy="460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2696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17 -2.71605E-6 L -0.00017 0.12253 C -0.00017 0.17778 -0.11805 0.2463 -0.2138 0.2463 L -0.42743 0.2463 " pathEditMode="relative" rAng="0" ptsTypes="AAAA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63" y="1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3642547" y="145525"/>
            <a:ext cx="6143101" cy="1464231"/>
          </a:xfrm>
          <a:prstGeom prst="roundRect">
            <a:avLst/>
          </a:prstGeom>
          <a:solidFill>
            <a:srgbClr val="FF0000">
              <a:alpha val="50196"/>
            </a:srgbClr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 defTabSz="914446"/>
            <a:r>
              <a:rPr lang="en-US" altLang="zh-CN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4.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Dãy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sắp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xếp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lớn</a:t>
            </a:r>
            <a:r>
              <a:rPr lang="en-US" sz="4000" dirty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7003160" y="3264342"/>
            <a:ext cx="427569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246; 325; 451</a:t>
            </a:r>
          </a:p>
        </p:txBody>
      </p:sp>
      <p:sp>
        <p:nvSpPr>
          <p:cNvPr id="7" name="Rectangle 6"/>
          <p:cNvSpPr/>
          <p:nvPr/>
        </p:nvSpPr>
        <p:spPr>
          <a:xfrm>
            <a:off x="2438400" y="3276600"/>
            <a:ext cx="427569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357; 245; 369</a:t>
            </a:r>
          </a:p>
        </p:txBody>
      </p:sp>
      <p:sp>
        <p:nvSpPr>
          <p:cNvPr id="8" name="Rectangle 7"/>
          <p:cNvSpPr/>
          <p:nvPr/>
        </p:nvSpPr>
        <p:spPr>
          <a:xfrm>
            <a:off x="2438400" y="2223655"/>
            <a:ext cx="4275699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123; 369; 245</a:t>
            </a:r>
          </a:p>
        </p:txBody>
      </p:sp>
      <p:sp>
        <p:nvSpPr>
          <p:cNvPr id="9" name="Rectangle 8"/>
          <p:cNvSpPr/>
          <p:nvPr/>
        </p:nvSpPr>
        <p:spPr>
          <a:xfrm>
            <a:off x="7003160" y="2251618"/>
            <a:ext cx="427569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245; 357; 123</a:t>
            </a:r>
          </a:p>
        </p:txBody>
      </p:sp>
      <p:pic>
        <p:nvPicPr>
          <p:cNvPr id="10" name="Picture 3" descr="C:\Users\HP\Desktop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911" y="3275517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esktop\unnam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047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647" y="3147407"/>
            <a:ext cx="748607" cy="74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HP\Desktop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911" y="2223656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HP\Desktop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1850" y="2242943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2"/>
          <a:stretch/>
        </p:blipFill>
        <p:spPr>
          <a:xfrm>
            <a:off x="6119088" y="1608927"/>
            <a:ext cx="1914089" cy="2000896"/>
          </a:xfrm>
          <a:prstGeom prst="rect">
            <a:avLst/>
          </a:prstGeom>
        </p:spPr>
      </p:pic>
      <p:pic>
        <p:nvPicPr>
          <p:cNvPr id="16" name="Picture 5" descr="C:\Users\HP\Desktop\fireman-chuẩ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33" y="2303414"/>
            <a:ext cx="3049967" cy="451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90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91667E-6 -3.45679E-6 L -2.91667E-6 0.13889 C -2.91667E-6 0.20216 -0.12413 0.27994 -0.225 0.27994 L -0.4493 0.27994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65" y="139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2489201"/>
            <a:ext cx="8102153" cy="3695932"/>
          </a:xfrm>
          <a:prstGeom prst="rect">
            <a:avLst/>
          </a:prstGeom>
        </p:spPr>
      </p:pic>
      <p:pic>
        <p:nvPicPr>
          <p:cNvPr id="6" name="Picture 5" descr="C:\Users\HP\Desktop\fireman-chuẩ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55" y="1563053"/>
            <a:ext cx="3387239" cy="501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3708400" y="177800"/>
            <a:ext cx="5943600" cy="2133600"/>
          </a:xfrm>
          <a:prstGeom prst="wedgeRoundRectCallout">
            <a:avLst>
              <a:gd name="adj1" fmla="val -72640"/>
              <a:gd name="adj2" fmla="val 35930"/>
              <a:gd name="adj3" fmla="val 16667"/>
            </a:avLst>
          </a:prstGeom>
          <a:solidFill>
            <a:srgbClr val="FF0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446"/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Cảm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ơn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các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em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giờ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anh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đã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có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đủ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dụng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cụ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rồi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,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chúng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ta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cùng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nhau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tới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đám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cháy</a:t>
            </a:r>
            <a:r>
              <a:rPr lang="en-US" sz="3200" dirty="0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ndrogyne" panose="02040603050506020204" pitchFamily="18" charset="0"/>
                <a:cs typeface="#9Slide03 Arima Madurai ExtraBo" pitchFamily="2" charset="0"/>
              </a:rPr>
              <a:t>nào</a:t>
            </a:r>
            <a:endParaRPr lang="en-US" sz="3200" dirty="0">
              <a:solidFill>
                <a:sysClr val="windowText" lastClr="000000"/>
              </a:solidFill>
              <a:latin typeface="UTM Androgyne" panose="02040603050506020204" pitchFamily="18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03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xit" presetSubtype="2" ac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360_F_259442246_o5tusuc4uBer6O8s0CjVaULQx3ifhJs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7001" y="-115577"/>
            <a:ext cx="15176501" cy="695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493071"/>
            <a:ext cx="12192000" cy="147954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" y="5895009"/>
            <a:ext cx="12191999" cy="962991"/>
          </a:xfrm>
          <a:prstGeom prst="rect">
            <a:avLst/>
          </a:prstGeom>
          <a:solidFill>
            <a:srgbClr val="41B7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zh-CN" altLang="en-US" dirty="0">
              <a:solidFill>
                <a:prstClr val="white"/>
              </a:solidFill>
              <a:latin typeface="DFPOP1-W9"/>
              <a:ea typeface="微软雅黑 Light" panose="020B0502040204020203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847" y="922297"/>
            <a:ext cx="6819779" cy="42690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08" y="3572282"/>
            <a:ext cx="8679291" cy="2468423"/>
          </a:xfrm>
          <a:prstGeom prst="rect">
            <a:avLst/>
          </a:prstGeom>
        </p:spPr>
      </p:pic>
      <p:pic>
        <p:nvPicPr>
          <p:cNvPr id="2" name="Daydream-Stepping On The Rainy Stree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22" end="180679.6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763639" y="-1907791"/>
            <a:ext cx="812800" cy="812800"/>
          </a:xfrm>
          <a:prstGeom prst="rect">
            <a:avLst/>
          </a:prstGeom>
        </p:spPr>
      </p:pic>
      <p:pic>
        <p:nvPicPr>
          <p:cNvPr id="2051" name="Picture 3" descr="C:\Users\HP\Desktop\kisspng-firefighter-cartoon-royalty-free-clip-art-fireman-holding-a-cartoon-picture-of-hose-5a9d6b1f68ddf6.515101811520266015429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2" b="99697" l="0" r="98667">
                        <a14:foregroundMark x1="53889" y1="20455" x2="53444" y2="33182"/>
                        <a14:foregroundMark x1="2778" y1="65303" x2="42889" y2="53636"/>
                        <a14:foregroundMark x1="444" y1="57273" x2="5556" y2="52727"/>
                        <a14:foregroundMark x1="12778" y1="43939" x2="15889" y2="44394"/>
                        <a14:foregroundMark x1="3111" y1="73636" x2="7222" y2="684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8798" y="4025900"/>
            <a:ext cx="2807391" cy="233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P\Desktop\kisspng-firefighter-fire-station-fire-department-fire-hydr-construction-girl-5b366251a18be6.4021217815302907696617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981" b="96827" l="4333" r="96222">
                        <a14:foregroundMark x1="19667" y1="35577" x2="22556" y2="30769"/>
                        <a14:foregroundMark x1="25778" y1="33365" x2="31222" y2="32212"/>
                        <a14:foregroundMark x1="13889" y1="32404" x2="15333" y2="27788"/>
                        <a14:foregroundMark x1="18556" y1="64423" x2="21111" y2="67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397" y="3755706"/>
            <a:ext cx="2154604" cy="248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HP\Desktop\drawing-of-a-running-scared-boy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185" y="4435463"/>
            <a:ext cx="1020916" cy="17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HP\Desktop\360_F_252177352_L0auLyOzwroKMG9Hhc5BWYHfSDwZPa4b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50427" y1="29167" x2="69231" y2="25556"/>
                        <a14:foregroundMark x1="65527" y1="18611" x2="53276" y2="28056"/>
                        <a14:foregroundMark x1="51282" y1="35000" x2="66667" y2="35000"/>
                        <a14:foregroundMark x1="53994" y1="15576" x2="52396" y2="29595"/>
                        <a14:foregroundMark x1="15016" y1="50779" x2="1917" y2="66978"/>
                        <a14:foregroundMark x1="79872" y1="76636" x2="69968" y2="91589"/>
                        <a14:foregroundMark x1="66134" y1="16822" x2="62300" y2="292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736" y="4512833"/>
            <a:ext cx="1733125" cy="177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1063309" y="1586222"/>
            <a:ext cx="6772200" cy="4306757"/>
            <a:chOff x="797482" y="1189666"/>
            <a:chExt cx="5079150" cy="3230068"/>
          </a:xfrm>
        </p:grpSpPr>
        <p:pic>
          <p:nvPicPr>
            <p:cNvPr id="2056" name="Picture 8" descr="C:\Users\HP\Desktop\31W92aEdedL._SR600,315_PIWhiteStrip,BottomLeft,0,35_SCLZZZZZZZ_FMpng_BG255,255,255.png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48732">
              <a:off x="797482" y="1752734"/>
              <a:ext cx="4572000" cy="266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8" descr="C:\Users\HP\Desktop\31W92aEdedL._SR600,315_PIWhiteStrip,BottomLeft,0,35_SCLZZZZZZZ_FMpng_BG255,255,255.png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48732">
              <a:off x="1304632" y="1189666"/>
              <a:ext cx="4572000" cy="266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/>
          <p:cNvGrpSpPr/>
          <p:nvPr/>
        </p:nvGrpSpPr>
        <p:grpSpPr>
          <a:xfrm flipH="1">
            <a:off x="5502730" y="1541032"/>
            <a:ext cx="7667309" cy="4306757"/>
            <a:chOff x="797482" y="1189666"/>
            <a:chExt cx="5079150" cy="3230068"/>
          </a:xfrm>
        </p:grpSpPr>
        <p:pic>
          <p:nvPicPr>
            <p:cNvPr id="35" name="Picture 8" descr="C:\Users\HP\Desktop\31W92aEdedL._SR600,315_PIWhiteStrip,BottomLeft,0,35_SCLZZZZZZZ_FMpng_BG255,255,255.png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48732">
              <a:off x="797482" y="1752734"/>
              <a:ext cx="4572000" cy="266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8" descr="C:\Users\HP\Desktop\31W92aEdedL._SR600,315_PIWhiteStrip,BottomLeft,0,35_SCLZZZZZZZ_FMpng_BG255,255,255.png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48732">
              <a:off x="1304632" y="1189666"/>
              <a:ext cx="4572000" cy="266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32301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6" presetClass="emph" presetSubtype="0" repeatCount="5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1550"/>
                                  </p:stCondLst>
                                  <p:childTnLst>
                                    <p:animMotion origin="layout" path="M -3.61111E-6 -4.32099E-6 L 0.17917 0.3845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92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animMotion origin="layout" path="M -1.38889E-6 2.71605E-6 L 0.13542 0.4740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2370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0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0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42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6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6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6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6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379</Words>
  <Application>Microsoft Office PowerPoint</Application>
  <PresentationFormat>Widescreen</PresentationFormat>
  <Paragraphs>67</Paragraphs>
  <Slides>16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UTM Showcard</vt:lpstr>
      <vt:lpstr>Wingdings 3</vt:lpstr>
      <vt:lpstr>UTM Androgyne</vt:lpstr>
      <vt:lpstr>Cambria</vt:lpstr>
      <vt:lpstr>UTM A&amp;S Graceland</vt:lpstr>
      <vt:lpstr>DFPOP1-W9</vt:lpstr>
      <vt:lpstr>Arial</vt:lpstr>
      <vt:lpstr>Calibri</vt:lpstr>
      <vt:lpstr>UTM Cookies</vt:lpstr>
      <vt:lpstr>1_Office Theme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MANGNONTEAM</cp:keywords>
  <cp:lastModifiedBy>Dương Thị Lan Anh</cp:lastModifiedBy>
  <cp:revision>4</cp:revision>
  <dcterms:created xsi:type="dcterms:W3CDTF">2022-05-25T14:28:41Z</dcterms:created>
  <dcterms:modified xsi:type="dcterms:W3CDTF">2022-09-26T16:00:53Z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2022-09-26T16:00:49Z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344dbbb3-9436-42e0-abb1-a6e3da65ef10</vt:lpwstr>
  </property>
  <property fmtid="{D5CDD505-2E9C-101B-9397-08002B2CF9AE}" pid="8" name="MSIP_Label_defa4170-0d19-0005-0004-bc88714345d2_ContentBits">
    <vt:lpwstr>0</vt:lpwstr>
  </property>
</Properties>
</file>