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3" r:id="rId2"/>
  </p:sldMasterIdLst>
  <p:notesMasterIdLst>
    <p:notesMasterId r:id="rId25"/>
  </p:notesMasterIdLst>
  <p:handoutMasterIdLst>
    <p:handoutMasterId r:id="rId26"/>
  </p:handoutMasterIdLst>
  <p:sldIdLst>
    <p:sldId id="256" r:id="rId3"/>
    <p:sldId id="577" r:id="rId4"/>
    <p:sldId id="578" r:id="rId5"/>
    <p:sldId id="595" r:id="rId6"/>
    <p:sldId id="257" r:id="rId7"/>
    <p:sldId id="259" r:id="rId8"/>
    <p:sldId id="260" r:id="rId9"/>
    <p:sldId id="263" r:id="rId10"/>
    <p:sldId id="593" r:id="rId11"/>
    <p:sldId id="582" r:id="rId12"/>
    <p:sldId id="583" r:id="rId13"/>
    <p:sldId id="584" r:id="rId14"/>
    <p:sldId id="585" r:id="rId15"/>
    <p:sldId id="594" r:id="rId16"/>
    <p:sldId id="586" r:id="rId17"/>
    <p:sldId id="587" r:id="rId18"/>
    <p:sldId id="588" r:id="rId19"/>
    <p:sldId id="589" r:id="rId20"/>
    <p:sldId id="590" r:id="rId21"/>
    <p:sldId id="591" r:id="rId22"/>
    <p:sldId id="592" r:id="rId23"/>
    <p:sldId id="305" r:id="rId24"/>
  </p:sldIdLst>
  <p:sldSz cx="12192000" cy="6858000"/>
  <p:notesSz cx="6858000" cy="9144000"/>
  <p:embeddedFontLs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Calibri Light" panose="020F0302020204030204" pitchFamily="34" charset="0"/>
      <p:regular r:id="rId31"/>
      <p:italic r:id="rId32"/>
    </p:embeddedFont>
    <p:embeddedFont>
      <p:font typeface="UTM Alba Matter" panose="02040603050506020204" pitchFamily="18" charset="0"/>
      <p:regular r:id="rId33"/>
    </p:embeddedFont>
    <p:embeddedFont>
      <p:font typeface="UTM Cookies" panose="02040603050506020204" pitchFamily="18" charset="0"/>
      <p:regular r:id="rId34"/>
    </p:embeddedFont>
    <p:embeddedFont>
      <p:font typeface="UTM Futura Extra" panose="02040603050506020204" pitchFamily="18" charset="0"/>
      <p:bold r:id="rId35"/>
    </p:embeddedFont>
    <p:embeddedFont>
      <p:font typeface="UTM Pierre" panose="02040603050506020204" pitchFamily="18" charset="0"/>
      <p:regular r:id="rId36"/>
    </p:embeddedFont>
    <p:embeddedFont>
      <p:font typeface="UTM Showcard" panose="02040603050506020204" pitchFamily="18" charset="0"/>
      <p:regular r:id="rId37"/>
    </p:embeddedFont>
  </p:embeddedFont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50A0"/>
    <a:srgbClr val="586094"/>
    <a:srgbClr val="E0D5F5"/>
    <a:srgbClr val="80A338"/>
    <a:srgbClr val="FF3B3B"/>
    <a:srgbClr val="C00000"/>
    <a:srgbClr val="C45B58"/>
    <a:srgbClr val="6C9046"/>
    <a:srgbClr val="658D45"/>
    <a:srgbClr val="BCD4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1116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font" Target="fonts/font8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3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7.fntdata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4D415ED-8FF0-4502-9995-9CFD977C054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2E8651-54E8-4D3F-8956-DC814597B56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346E4-3D41-4C5C-8A3A-E8FEFB0B5259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A7AD9B-2321-4B2A-8B48-653A846E03B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6946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ADE64C-BA35-4D49-87FD-52E33CC84F98}" type="datetimeFigureOut">
              <a:rPr lang="vi-VN" smtClean="0"/>
              <a:t>26/09/2022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3C1B39-6E8D-4257-8C24-DB1DD4076EB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24078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microsoft.com/office/2007/relationships/hdphoto" Target="../media/hdphoto2.wdp"/></Relationships>
</file>

<file path=ppt/slideLayouts/_rels/slideLayout1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microsoft.com/office/2007/relationships/hdphoto" Target="../media/hdphoto2.wdp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B7007-DD48-4E43-97B4-2908C0B46C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EEDA3A-EBFE-457F-B008-85650C0663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5A1D5-E65A-43F0-97A3-7DC3EBFA0E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CF3B30-FDE2-4FD3-BBEF-A2309962FA3D}" type="datetimeFigureOut">
              <a:rPr lang="vi-VN" smtClean="0"/>
              <a:t>26/09/2022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B459A6-F50E-4921-ABD1-B064874CB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14F927-3378-490C-80B8-D7B3DF498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C75218-EB2F-46A3-8A5C-C32463CB87E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57033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AC94D-552F-41DC-8055-A0881FCC4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7009CD-9810-41D5-9302-780262B2A7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9966FC-40C0-4A85-A5FC-C699C90153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CF3B30-FDE2-4FD3-BBEF-A2309962FA3D}" type="datetimeFigureOut">
              <a:rPr lang="vi-VN" smtClean="0"/>
              <a:t>26/09/2022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520F6C-0F1F-492C-B5D7-5D6388A32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3DFF51-0DBC-432B-A2B8-77D7DFBBE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C75218-EB2F-46A3-8A5C-C32463CB87E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75169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A85D8C-23E4-4795-8189-38A8CC81A0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E6648F-C80E-4ADF-8834-AD6E1E9EF7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708523-93CF-4038-8603-66C7E329B5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CF3B30-FDE2-4FD3-BBEF-A2309962FA3D}" type="datetimeFigureOut">
              <a:rPr lang="vi-VN" smtClean="0"/>
              <a:t>26/09/2022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E89624-4690-409A-AB2F-13B700648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9D48E9-285A-4F7C-9FA2-906E91308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C75218-EB2F-46A3-8A5C-C32463CB87E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703313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>
            <a:extLst>
              <a:ext uri="{FF2B5EF4-FFF2-40B4-BE49-F238E27FC236}">
                <a16:creationId xmlns:a16="http://schemas.microsoft.com/office/drawing/2014/main" id="{05F82418-DF7C-4838-949C-FFA519703E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r="8334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B8A17DBC-E928-418A-ABDE-1715BA04DFE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46250"/>
            <a:ext cx="12192000" cy="511175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9BBABFD9-F56B-48F1-87B5-B6E8D25AC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44" t="-2" b="39102"/>
          <a:stretch/>
        </p:blipFill>
        <p:spPr>
          <a:xfrm>
            <a:off x="8824686" y="0"/>
            <a:ext cx="3367313" cy="2279815"/>
          </a:xfrm>
          <a:custGeom>
            <a:avLst/>
            <a:gdLst>
              <a:gd name="connsiteX0" fmla="*/ 0 w 4895850"/>
              <a:gd name="connsiteY0" fmla="*/ 0 h 3314700"/>
              <a:gd name="connsiteX1" fmla="*/ 4895850 w 4895850"/>
              <a:gd name="connsiteY1" fmla="*/ 0 h 3314700"/>
              <a:gd name="connsiteX2" fmla="*/ 4895850 w 4895850"/>
              <a:gd name="connsiteY2" fmla="*/ 3314700 h 3314700"/>
              <a:gd name="connsiteX3" fmla="*/ 3062069 w 4895850"/>
              <a:gd name="connsiteY3" fmla="*/ 3314700 h 3314700"/>
              <a:gd name="connsiteX4" fmla="*/ 3045943 w 4895850"/>
              <a:gd name="connsiteY4" fmla="*/ 3293135 h 3314700"/>
              <a:gd name="connsiteX5" fmla="*/ 1987550 w 4895850"/>
              <a:gd name="connsiteY5" fmla="*/ 2794000 h 3314700"/>
              <a:gd name="connsiteX6" fmla="*/ 929157 w 4895850"/>
              <a:gd name="connsiteY6" fmla="*/ 3293135 h 3314700"/>
              <a:gd name="connsiteX7" fmla="*/ 913031 w 4895850"/>
              <a:gd name="connsiteY7" fmla="*/ 3314700 h 3314700"/>
              <a:gd name="connsiteX8" fmla="*/ 0 w 4895850"/>
              <a:gd name="connsiteY8" fmla="*/ 3314700 h 3314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95850" h="3314700">
                <a:moveTo>
                  <a:pt x="0" y="0"/>
                </a:moveTo>
                <a:lnTo>
                  <a:pt x="4895850" y="0"/>
                </a:lnTo>
                <a:lnTo>
                  <a:pt x="4895850" y="3314700"/>
                </a:lnTo>
                <a:lnTo>
                  <a:pt x="3062069" y="3314700"/>
                </a:lnTo>
                <a:lnTo>
                  <a:pt x="3045943" y="3293135"/>
                </a:lnTo>
                <a:cubicBezTo>
                  <a:pt x="2794372" y="2988301"/>
                  <a:pt x="2413652" y="2794000"/>
                  <a:pt x="1987550" y="2794000"/>
                </a:cubicBezTo>
                <a:cubicBezTo>
                  <a:pt x="1561448" y="2794000"/>
                  <a:pt x="1180728" y="2988301"/>
                  <a:pt x="929157" y="3293135"/>
                </a:cubicBezTo>
                <a:lnTo>
                  <a:pt x="913031" y="3314700"/>
                </a:lnTo>
                <a:lnTo>
                  <a:pt x="0" y="3314700"/>
                </a:lnTo>
                <a:close/>
              </a:path>
            </a:pathLst>
          </a:cu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0388080E-6F7D-49D8-8C19-55C27AF6219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486" y="-672609"/>
            <a:ext cx="4603446" cy="6905168"/>
          </a:xfrm>
          <a:prstGeom prst="rect">
            <a:avLst/>
          </a:pr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34F73E7E-1225-44E8-B1A9-679AD23BBAC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486" y="1762125"/>
            <a:ext cx="12192000" cy="5080000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8844A0AC-A070-44A4-AA12-E2956694298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65821" y="4376780"/>
            <a:ext cx="1744666" cy="248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3201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9946391C-DE41-4122-8516-CD0D939A29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r="8334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4B8A9E3-9B75-4F16-8037-2439FC2BDA5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46250"/>
            <a:ext cx="12192000" cy="511175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014E704-E62C-48A1-849E-F2ACC4C68D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44" t="-2" b="39102"/>
          <a:stretch/>
        </p:blipFill>
        <p:spPr>
          <a:xfrm>
            <a:off x="8824686" y="0"/>
            <a:ext cx="3367313" cy="2279815"/>
          </a:xfrm>
          <a:custGeom>
            <a:avLst/>
            <a:gdLst>
              <a:gd name="connsiteX0" fmla="*/ 0 w 4895850"/>
              <a:gd name="connsiteY0" fmla="*/ 0 h 3314700"/>
              <a:gd name="connsiteX1" fmla="*/ 4895850 w 4895850"/>
              <a:gd name="connsiteY1" fmla="*/ 0 h 3314700"/>
              <a:gd name="connsiteX2" fmla="*/ 4895850 w 4895850"/>
              <a:gd name="connsiteY2" fmla="*/ 3314700 h 3314700"/>
              <a:gd name="connsiteX3" fmla="*/ 3062069 w 4895850"/>
              <a:gd name="connsiteY3" fmla="*/ 3314700 h 3314700"/>
              <a:gd name="connsiteX4" fmla="*/ 3045943 w 4895850"/>
              <a:gd name="connsiteY4" fmla="*/ 3293135 h 3314700"/>
              <a:gd name="connsiteX5" fmla="*/ 1987550 w 4895850"/>
              <a:gd name="connsiteY5" fmla="*/ 2794000 h 3314700"/>
              <a:gd name="connsiteX6" fmla="*/ 929157 w 4895850"/>
              <a:gd name="connsiteY6" fmla="*/ 3293135 h 3314700"/>
              <a:gd name="connsiteX7" fmla="*/ 913031 w 4895850"/>
              <a:gd name="connsiteY7" fmla="*/ 3314700 h 3314700"/>
              <a:gd name="connsiteX8" fmla="*/ 0 w 4895850"/>
              <a:gd name="connsiteY8" fmla="*/ 3314700 h 3314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95850" h="3314700">
                <a:moveTo>
                  <a:pt x="0" y="0"/>
                </a:moveTo>
                <a:lnTo>
                  <a:pt x="4895850" y="0"/>
                </a:lnTo>
                <a:lnTo>
                  <a:pt x="4895850" y="3314700"/>
                </a:lnTo>
                <a:lnTo>
                  <a:pt x="3062069" y="3314700"/>
                </a:lnTo>
                <a:lnTo>
                  <a:pt x="3045943" y="3293135"/>
                </a:lnTo>
                <a:cubicBezTo>
                  <a:pt x="2794372" y="2988301"/>
                  <a:pt x="2413652" y="2794000"/>
                  <a:pt x="1987550" y="2794000"/>
                </a:cubicBezTo>
                <a:cubicBezTo>
                  <a:pt x="1561448" y="2794000"/>
                  <a:pt x="1180728" y="2988301"/>
                  <a:pt x="929157" y="3293135"/>
                </a:cubicBezTo>
                <a:lnTo>
                  <a:pt x="913031" y="3314700"/>
                </a:lnTo>
                <a:lnTo>
                  <a:pt x="0" y="3314700"/>
                </a:lnTo>
                <a:close/>
              </a:path>
            </a:pathLst>
          </a:cu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5D645E7F-6105-457A-9B30-D99EDE20852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1778001"/>
            <a:ext cx="12192000" cy="5080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528F93C-CB69-4C19-8D20-24421F686EA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65821" y="4376780"/>
            <a:ext cx="1744666" cy="2481220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79E0E41-3839-4BCD-875C-4C8978FD57E3}"/>
              </a:ext>
            </a:extLst>
          </p:cNvPr>
          <p:cNvSpPr/>
          <p:nvPr userDrawn="1"/>
        </p:nvSpPr>
        <p:spPr>
          <a:xfrm>
            <a:off x="299441" y="370039"/>
            <a:ext cx="11593118" cy="6322764"/>
          </a:xfrm>
          <a:prstGeom prst="roundRect">
            <a:avLst/>
          </a:prstGeom>
          <a:solidFill>
            <a:schemeClr val="bg1">
              <a:alpha val="79000"/>
            </a:schemeClr>
          </a:solidFill>
          <a:ln w="38100">
            <a:solidFill>
              <a:srgbClr val="123B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032031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80650298-D80A-47F4-96A0-7C0146A49A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r="8334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24098B2D-0955-49C2-8E6D-1D1A23AEAF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46250"/>
            <a:ext cx="12192000" cy="511175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6E192EA-6627-429E-8656-98126F1F39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44" t="-2" b="39102"/>
          <a:stretch/>
        </p:blipFill>
        <p:spPr>
          <a:xfrm>
            <a:off x="8824686" y="0"/>
            <a:ext cx="3367313" cy="2279815"/>
          </a:xfrm>
          <a:custGeom>
            <a:avLst/>
            <a:gdLst>
              <a:gd name="connsiteX0" fmla="*/ 0 w 4895850"/>
              <a:gd name="connsiteY0" fmla="*/ 0 h 3314700"/>
              <a:gd name="connsiteX1" fmla="*/ 4895850 w 4895850"/>
              <a:gd name="connsiteY1" fmla="*/ 0 h 3314700"/>
              <a:gd name="connsiteX2" fmla="*/ 4895850 w 4895850"/>
              <a:gd name="connsiteY2" fmla="*/ 3314700 h 3314700"/>
              <a:gd name="connsiteX3" fmla="*/ 3062069 w 4895850"/>
              <a:gd name="connsiteY3" fmla="*/ 3314700 h 3314700"/>
              <a:gd name="connsiteX4" fmla="*/ 3045943 w 4895850"/>
              <a:gd name="connsiteY4" fmla="*/ 3293135 h 3314700"/>
              <a:gd name="connsiteX5" fmla="*/ 1987550 w 4895850"/>
              <a:gd name="connsiteY5" fmla="*/ 2794000 h 3314700"/>
              <a:gd name="connsiteX6" fmla="*/ 929157 w 4895850"/>
              <a:gd name="connsiteY6" fmla="*/ 3293135 h 3314700"/>
              <a:gd name="connsiteX7" fmla="*/ 913031 w 4895850"/>
              <a:gd name="connsiteY7" fmla="*/ 3314700 h 3314700"/>
              <a:gd name="connsiteX8" fmla="*/ 0 w 4895850"/>
              <a:gd name="connsiteY8" fmla="*/ 3314700 h 3314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95850" h="3314700">
                <a:moveTo>
                  <a:pt x="0" y="0"/>
                </a:moveTo>
                <a:lnTo>
                  <a:pt x="4895850" y="0"/>
                </a:lnTo>
                <a:lnTo>
                  <a:pt x="4895850" y="3314700"/>
                </a:lnTo>
                <a:lnTo>
                  <a:pt x="3062069" y="3314700"/>
                </a:lnTo>
                <a:lnTo>
                  <a:pt x="3045943" y="3293135"/>
                </a:lnTo>
                <a:cubicBezTo>
                  <a:pt x="2794372" y="2988301"/>
                  <a:pt x="2413652" y="2794000"/>
                  <a:pt x="1987550" y="2794000"/>
                </a:cubicBezTo>
                <a:cubicBezTo>
                  <a:pt x="1561448" y="2794000"/>
                  <a:pt x="1180728" y="2988301"/>
                  <a:pt x="929157" y="3293135"/>
                </a:cubicBezTo>
                <a:lnTo>
                  <a:pt x="913031" y="3314700"/>
                </a:lnTo>
                <a:lnTo>
                  <a:pt x="0" y="3314700"/>
                </a:lnTo>
                <a:close/>
              </a:path>
            </a:pathLst>
          </a:cu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4D389FC7-0E14-4E03-86F2-66035501BC9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49" y="1166007"/>
            <a:ext cx="5416551" cy="541655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3DD996F-4C0E-46A8-B83D-633196FBB07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778000"/>
            <a:ext cx="12192000" cy="5080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4E0D4520-59D2-4738-A079-C1EE68B7E49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46771" y="4376780"/>
            <a:ext cx="1744666" cy="248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502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4D6DC-1257-44D0-A975-65C98FCE03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2A5EC2-5A3C-4D2E-9217-B54D66F4D3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94D42C-5551-44E9-A87B-BFD1847A4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5A2D-909E-478B-AB05-3818BFBE808A}" type="datetimeFigureOut">
              <a:rPr lang="vi-VN" smtClean="0"/>
              <a:t>26/09/2022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F3A208-A864-4785-ABC4-0AD98FD1E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9FE55F-F958-4753-A946-7063B62B4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D098A-F05B-4A7A-9087-6E69585AD04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599365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D2C51-089F-4ACF-B101-2B5FCF0BD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4A1403-AB26-41F3-A5BB-7775CA5E24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6DC00A-00AC-4E90-ACEF-C7AC9A9F7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5A2D-909E-478B-AB05-3818BFBE808A}" type="datetimeFigureOut">
              <a:rPr lang="vi-VN" smtClean="0"/>
              <a:t>26/09/2022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B736BD-59DA-4411-91EF-623793F63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ED7111-9017-488D-BDED-299DB2F32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D098A-F05B-4A7A-9087-6E69585AD04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878079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70405-41FA-4016-8D43-A38BE634A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CEC1B7-63B4-49F7-A53B-11A252AE5A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65DFA3-A8A1-4AE6-9DAC-A73FA4E5D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5A2D-909E-478B-AB05-3818BFBE808A}" type="datetimeFigureOut">
              <a:rPr lang="vi-VN" smtClean="0"/>
              <a:t>26/09/2022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63F25F-E89B-4384-8358-AFD9EA168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27FFB0-1E4A-437F-8214-A2E9097EE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D098A-F05B-4A7A-9087-6E69585AD04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922062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33856-E9F9-461B-905B-779BB6298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15B4C0-4E83-4F86-B15C-8436C96FF7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6ECF18-BBF7-4C99-898D-3ABE9BFB56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B41844-6484-423A-AA9E-FCC534AA1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5A2D-909E-478B-AB05-3818BFBE808A}" type="datetimeFigureOut">
              <a:rPr lang="vi-VN" smtClean="0"/>
              <a:t>26/09/2022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3904AA-E484-4978-9846-3039B6764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F41D47-56C0-459C-BABB-1F2E245C7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D098A-F05B-4A7A-9087-6E69585AD04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117422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035CE-2978-467D-B36B-AA37B2C68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13A619-6C97-484A-9773-1C2459DE16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D6B6CD-2C29-4DC3-AA9E-61D72E6341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F12F25-3983-45CA-87A2-C0FB20DE35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E783C8-969C-471E-B7C7-79DB1F0512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A645427-7575-422F-8CF2-C28B80F7C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5A2D-909E-478B-AB05-3818BFBE808A}" type="datetimeFigureOut">
              <a:rPr lang="vi-VN" smtClean="0"/>
              <a:t>26/09/2022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FED16B-FA3C-4D7D-B6F4-92F5127D5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02483B-576D-4E09-920C-D7F1C53BC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D098A-F05B-4A7A-9087-6E69585AD04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79321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7DB49-398E-48AD-BFD3-3FDDD87F3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1F65A3-86CD-4941-8E9D-6C2689BBFE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F88D4F-7FF7-4E5A-93CF-647719C3DF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CF3B30-FDE2-4FD3-BBEF-A2309962FA3D}" type="datetimeFigureOut">
              <a:rPr lang="vi-VN" smtClean="0"/>
              <a:t>26/09/2022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6FA92E-9FF4-4BDC-9D67-4B51AA74C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AF771-1C1A-42C9-B800-2CC840FE0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C75218-EB2F-46A3-8A5C-C32463CB87E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880947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AB659-C681-479C-B09C-ABCC78D61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D96085-DB8C-4A83-86FD-D759A61DF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5A2D-909E-478B-AB05-3818BFBE808A}" type="datetimeFigureOut">
              <a:rPr lang="vi-VN" smtClean="0"/>
              <a:t>26/09/2022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2C382C-FCA4-41DD-8FE8-51E6DD1F0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D61119-3294-43C1-B530-DDAF1A364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D098A-F05B-4A7A-9087-6E69585AD04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994195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6FE55EA-F21B-414E-A02F-7E8B815D4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5A2D-909E-478B-AB05-3818BFBE808A}" type="datetimeFigureOut">
              <a:rPr lang="vi-VN" smtClean="0"/>
              <a:t>26/09/2022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B2D306-5310-4080-B8B1-5B060C035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8941EB-A240-4E3B-BE44-65F21E0BB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D098A-F05B-4A7A-9087-6E69585AD04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787866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3053C-0970-42C3-9979-D1B29D43F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7C6B97-DE5C-47D7-AD82-1A8181B5D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2E43F8-BA90-4D7F-81BB-BBB04E814C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934DD1-0F94-41CA-B910-8A71F181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5A2D-909E-478B-AB05-3818BFBE808A}" type="datetimeFigureOut">
              <a:rPr lang="vi-VN" smtClean="0"/>
              <a:t>26/09/2022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5AFB09-D212-49CE-AA31-5B13D4FF6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4CC868-D165-4FBE-95E2-A638C5E4F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D098A-F05B-4A7A-9087-6E69585AD04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042149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8B45A-B46D-4CBE-98AA-48CE02D50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8312B50-C8A3-47A1-9895-37FF9F5D37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4BF27D-B48B-4425-853D-30C81A8D75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5DCF27-A5E7-4427-BDF5-63BF1FC82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5A2D-909E-478B-AB05-3818BFBE808A}" type="datetimeFigureOut">
              <a:rPr lang="vi-VN" smtClean="0"/>
              <a:t>26/09/2022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5493F2-51B9-4DFD-8F65-3AC7D25A5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ADE6BD-F9AC-420A-BAC5-6A347C2FB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D098A-F05B-4A7A-9087-6E69585AD04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691646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BF602-6B01-491B-969D-5A26AC97B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A81497-51BF-46BC-87CF-9D29F38449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CBD77-87EF-4CF8-BDA3-4B7FC4223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5A2D-909E-478B-AB05-3818BFBE808A}" type="datetimeFigureOut">
              <a:rPr lang="vi-VN" smtClean="0"/>
              <a:t>26/09/2022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403C6E-3D53-4FBC-90B7-6B0D0E234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532DD4-4ADB-4484-8F85-D1C78CBCB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D098A-F05B-4A7A-9087-6E69585AD04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285687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528C13-2CA3-4613-8AC3-F20F2AB283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DFC875-6F82-4FFC-83A4-9197E1130A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B94BE7-D9D2-4FDF-84D4-B3B21119F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5A2D-909E-478B-AB05-3818BFBE808A}" type="datetimeFigureOut">
              <a:rPr lang="vi-VN" smtClean="0"/>
              <a:t>26/09/2022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E66495-E6FB-46BA-96B0-77D7403F8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CFED28-9B80-4F8A-BDD2-0DB93378A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D098A-F05B-4A7A-9087-6E69585AD04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81846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4FD21-857F-4939-B0DE-8180ABBF5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F3501B-1E34-4EEB-AB62-2E6F81BA8F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5A58CF-F368-4965-B4A0-56D53923E9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CF3B30-FDE2-4FD3-BBEF-A2309962FA3D}" type="datetimeFigureOut">
              <a:rPr lang="vi-VN" smtClean="0"/>
              <a:t>26/09/2022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777DA7-A58A-4927-9627-AEEAE6121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7B6180-F8B6-4599-B76F-E0E2A410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C75218-EB2F-46A3-8A5C-C32463CB87E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10773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3E299-DF91-484D-8492-E895E2DAF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4AE07F-3D6D-48F5-AF83-FE4ECE787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51A1A6-1ED5-48F6-83A3-F6C9A549E4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E68D52-7900-4CF9-AB35-4A4CB402D6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CF3B30-FDE2-4FD3-BBEF-A2309962FA3D}" type="datetimeFigureOut">
              <a:rPr lang="vi-VN" smtClean="0"/>
              <a:t>26/09/2022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114B41-26C7-43EB-8EED-C07D2D99B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1CC2F5-7F64-4642-BD34-E779B29E8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C75218-EB2F-46A3-8A5C-C32463CB87E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71266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4A185-D634-40AC-9690-7E5BC79FB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840EAF-2673-40A3-96E3-198D295004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82196F-F7A6-4309-9DEC-64A0EE6E09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754142-6986-44DF-AC72-C79B94ABDB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E62CCC-E5F4-455D-865D-F03699D67E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529707-208E-4285-B3B4-491ECF07C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CF3B30-FDE2-4FD3-BBEF-A2309962FA3D}" type="datetimeFigureOut">
              <a:rPr lang="vi-VN" smtClean="0"/>
              <a:t>26/09/2022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1B5524-D037-4A67-878B-A864C0A5B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4D2D43-77DF-4864-B477-D2503235C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C75218-EB2F-46A3-8A5C-C32463CB87E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44305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D2EC2-D768-4604-91AF-4EEA9C94E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C1D1FC-399A-4E84-A8E2-54B33E0C74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CF3B30-FDE2-4FD3-BBEF-A2309962FA3D}" type="datetimeFigureOut">
              <a:rPr lang="vi-VN" smtClean="0"/>
              <a:t>26/09/2022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47178F-883D-4658-8C18-D50B95DA5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821C5B-04E7-4720-9E5B-7072E6B3A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C75218-EB2F-46A3-8A5C-C32463CB87E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93292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1FE0BD-FA11-422E-8F4E-65A0020D0F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CF3B30-FDE2-4FD3-BBEF-A2309962FA3D}" type="datetimeFigureOut">
              <a:rPr lang="vi-VN" smtClean="0"/>
              <a:t>26/09/2022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FDC1C1-1826-4E0F-9A81-57F16422B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55CE95-235C-4EBE-A96A-DD3C894BD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C75218-EB2F-46A3-8A5C-C32463CB87E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98966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ED3B3-3105-4C3D-8E91-2C1BD25AB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1B1B34-0E48-4D19-9AA8-7120CA12C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0810DC-7F53-48ED-BCC7-192EE9CD60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DDB245-BF97-4292-AE38-E61F8B48C9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CF3B30-FDE2-4FD3-BBEF-A2309962FA3D}" type="datetimeFigureOut">
              <a:rPr lang="vi-VN" smtClean="0"/>
              <a:t>26/09/2022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4A3529-8635-44D4-9C6D-C6C13C6A7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29E6BA-33E7-41C4-BD1E-F64CB55DB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C75218-EB2F-46A3-8A5C-C32463CB87E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39611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DA89D-1F8D-462B-9AD0-53AADF22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D37E29-C091-4050-8B07-45F2C3A944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81B4C-5A3F-49F7-8F05-22327EAE93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222FC5-D1A5-40F4-80A4-CF326E88EB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CF3B30-FDE2-4FD3-BBEF-A2309962FA3D}" type="datetimeFigureOut">
              <a:rPr lang="vi-VN" smtClean="0"/>
              <a:t>26/09/2022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554698-5368-46C0-99C0-8D509F5F4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1638D9-FD7A-46E1-B3CF-498D82A05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C75218-EB2F-46A3-8A5C-C32463CB87E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70426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870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275FF6-8E09-478C-AFA3-26BAE2ADD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7191B2-DEDF-44F5-BC9A-ED182E7A73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F00538-7378-4AA4-A457-C0BC46E006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45A2D-909E-478B-AB05-3818BFBE808A}" type="datetimeFigureOut">
              <a:rPr lang="vi-VN" smtClean="0"/>
              <a:t>26/09/2022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738003-E691-4239-BEFE-41F0F41AB1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388F72-E8DB-445C-A518-28A7A0C765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CD098A-F05B-4A7A-9087-6E69585AD04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29397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2.wav"/><Relationship Id="rId7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audio" Target="../media/audio3.wav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2.wav"/><Relationship Id="rId7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audio" Target="../media/audio3.wav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0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audio4.wav"/><Relationship Id="rId7" Type="http://schemas.openxmlformats.org/officeDocument/2006/relationships/image" Target="../media/image22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BC03A04-E76D-48C1-B784-6921A5C054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0" y="168690"/>
            <a:ext cx="6477000" cy="2300883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9C0D0113-9164-4931-9F5F-E98C51CB706A}"/>
              </a:ext>
            </a:extLst>
          </p:cNvPr>
          <p:cNvSpPr/>
          <p:nvPr/>
        </p:nvSpPr>
        <p:spPr>
          <a:xfrm>
            <a:off x="5738031" y="3478859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zh-CN" altLang="en-US" dirty="0">
              <a:latin typeface="字魂143号-正酷超级黑" panose="00000500000000000000" pitchFamily="2" charset="-122"/>
              <a:ea typeface="字魂143号-正酷超级黑" panose="00000500000000000000" pitchFamily="2" charset="-122"/>
              <a:sym typeface="字魂143号-正酷超级黑" panose="00000500000000000000" pitchFamily="2" charset="-122"/>
            </a:endParaRP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3AD8A053-BB25-4A99-899B-EDF500ECDBCE}"/>
              </a:ext>
            </a:extLst>
          </p:cNvPr>
          <p:cNvGrpSpPr/>
          <p:nvPr/>
        </p:nvGrpSpPr>
        <p:grpSpPr>
          <a:xfrm>
            <a:off x="4827211" y="997944"/>
            <a:ext cx="7178755" cy="932661"/>
            <a:chOff x="1214174" y="2729292"/>
            <a:chExt cx="8330203" cy="2025773"/>
          </a:xfrm>
        </p:grpSpPr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680B5975-9DEB-42DD-851F-DBBBA14F4008}"/>
                </a:ext>
              </a:extLst>
            </p:cNvPr>
            <p:cNvSpPr txBox="1"/>
            <p:nvPr/>
          </p:nvSpPr>
          <p:spPr>
            <a:xfrm>
              <a:off x="1214174" y="2729292"/>
              <a:ext cx="8319375" cy="20055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5400" b="1" dirty="0">
                  <a:ln w="101600">
                    <a:solidFill>
                      <a:srgbClr val="ED7557"/>
                    </a:solidFill>
                  </a:ln>
                  <a:solidFill>
                    <a:srgbClr val="ED7557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Futura Extra" panose="02040603050506020204" pitchFamily="18" charset="0"/>
                  <a:ea typeface="字魂143号-正酷超级黑" panose="00000500000000000000" pitchFamily="2" charset="-122"/>
                  <a:cs typeface="+mn-ea"/>
                  <a:sym typeface="字魂143号-正酷超级黑" panose="00000500000000000000" pitchFamily="2" charset="-122"/>
                </a:rPr>
                <a:t>LUYỆN TỪ VÀ CÂU</a:t>
              </a:r>
            </a:p>
          </p:txBody>
        </p: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018DEB93-30CA-4F7A-994E-E0C03C2D6784}"/>
                </a:ext>
              </a:extLst>
            </p:cNvPr>
            <p:cNvSpPr txBox="1"/>
            <p:nvPr/>
          </p:nvSpPr>
          <p:spPr>
            <a:xfrm>
              <a:off x="1225002" y="2749559"/>
              <a:ext cx="8319375" cy="20055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5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Futura Extra" panose="02040603050506020204" pitchFamily="18" charset="0"/>
                  <a:ea typeface="字魂143号-正酷超级黑" panose="00000500000000000000" pitchFamily="2" charset="-122"/>
                  <a:cs typeface="+mn-ea"/>
                  <a:sym typeface="字魂143号-正酷超级黑" panose="00000500000000000000" pitchFamily="2" charset="-122"/>
                </a:rPr>
                <a:t>LUYỆN TỪ VÀ CÂU</a:t>
              </a:r>
            </a:p>
          </p:txBody>
        </p:sp>
      </p:grp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D94BF367-004A-468F-BDD8-50527C2C588D}"/>
              </a:ext>
            </a:extLst>
          </p:cNvPr>
          <p:cNvGrpSpPr/>
          <p:nvPr/>
        </p:nvGrpSpPr>
        <p:grpSpPr>
          <a:xfrm>
            <a:off x="4279895" y="2073575"/>
            <a:ext cx="1139936" cy="1298258"/>
            <a:chOff x="2068762" y="663484"/>
            <a:chExt cx="884925" cy="1007826"/>
          </a:xfrm>
        </p:grpSpPr>
        <p:grpSp>
          <p:nvGrpSpPr>
            <p:cNvPr id="15" name="组合 14">
              <a:extLst>
                <a:ext uri="{FF2B5EF4-FFF2-40B4-BE49-F238E27FC236}">
                  <a16:creationId xmlns:a16="http://schemas.microsoft.com/office/drawing/2014/main" id="{F543152B-D5D4-4D92-93A0-411A7A24EED6}"/>
                </a:ext>
              </a:extLst>
            </p:cNvPr>
            <p:cNvGrpSpPr/>
            <p:nvPr/>
          </p:nvGrpSpPr>
          <p:grpSpPr>
            <a:xfrm>
              <a:off x="2122690" y="663484"/>
              <a:ext cx="830997" cy="830997"/>
              <a:chOff x="2122690" y="663484"/>
              <a:chExt cx="830997" cy="830997"/>
            </a:xfrm>
          </p:grpSpPr>
          <p:grpSp>
            <p:nvGrpSpPr>
              <p:cNvPr id="17" name="组合 16">
                <a:extLst>
                  <a:ext uri="{FF2B5EF4-FFF2-40B4-BE49-F238E27FC236}">
                    <a16:creationId xmlns:a16="http://schemas.microsoft.com/office/drawing/2014/main" id="{255C76FD-E618-4E11-AF16-CE8FD2216138}"/>
                  </a:ext>
                </a:extLst>
              </p:cNvPr>
              <p:cNvGrpSpPr/>
              <p:nvPr/>
            </p:nvGrpSpPr>
            <p:grpSpPr>
              <a:xfrm>
                <a:off x="2122690" y="663484"/>
                <a:ext cx="830997" cy="830997"/>
                <a:chOff x="2122690" y="663484"/>
                <a:chExt cx="830997" cy="830997"/>
              </a:xfrm>
            </p:grpSpPr>
            <p:sp>
              <p:nvSpPr>
                <p:cNvPr id="20" name="矩形 19">
                  <a:extLst>
                    <a:ext uri="{FF2B5EF4-FFF2-40B4-BE49-F238E27FC236}">
                      <a16:creationId xmlns:a16="http://schemas.microsoft.com/office/drawing/2014/main" id="{06FCD511-7FB4-411C-87E4-664AA1BC69B4}"/>
                    </a:ext>
                  </a:extLst>
                </p:cNvPr>
                <p:cNvSpPr/>
                <p:nvPr/>
              </p:nvSpPr>
              <p:spPr>
                <a:xfrm>
                  <a:off x="2122690" y="663484"/>
                  <a:ext cx="830997" cy="83099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ED7557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6600" dirty="0">
                    <a:solidFill>
                      <a:srgbClr val="ED7557"/>
                    </a:solidFill>
                    <a:latin typeface="UTM Alba Matter" panose="02040603050506020204" pitchFamily="18" charset="0"/>
                    <a:ea typeface="字魂143号-正酷超级黑" panose="00000500000000000000" pitchFamily="2" charset="-122"/>
                    <a:sym typeface="字魂143号-正酷超级黑" panose="00000500000000000000" pitchFamily="2" charset="-122"/>
                  </a:endParaRPr>
                </a:p>
              </p:txBody>
            </p:sp>
            <p:cxnSp>
              <p:nvCxnSpPr>
                <p:cNvPr id="21" name="直接连接符 20">
                  <a:extLst>
                    <a:ext uri="{FF2B5EF4-FFF2-40B4-BE49-F238E27FC236}">
                      <a16:creationId xmlns:a16="http://schemas.microsoft.com/office/drawing/2014/main" id="{9733DA9E-43DB-485E-B585-6AABDA4C8DB9}"/>
                    </a:ext>
                  </a:extLst>
                </p:cNvPr>
                <p:cNvCxnSpPr>
                  <a:cxnSpLocks/>
                  <a:stCxn id="20" idx="1"/>
                  <a:endCxn id="20" idx="3"/>
                </p:cNvCxnSpPr>
                <p:nvPr/>
              </p:nvCxnSpPr>
              <p:spPr>
                <a:xfrm>
                  <a:off x="2122690" y="1078983"/>
                  <a:ext cx="830997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  <a:alpha val="52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直接连接符 21">
                  <a:extLst>
                    <a:ext uri="{FF2B5EF4-FFF2-40B4-BE49-F238E27FC236}">
                      <a16:creationId xmlns:a16="http://schemas.microsoft.com/office/drawing/2014/main" id="{0A550FE5-B87C-4AAC-BF14-4070D11C38F7}"/>
                    </a:ext>
                  </a:extLst>
                </p:cNvPr>
                <p:cNvCxnSpPr>
                  <a:cxnSpLocks/>
                  <a:stCxn id="20" idx="0"/>
                  <a:endCxn id="20" idx="2"/>
                </p:cNvCxnSpPr>
                <p:nvPr/>
              </p:nvCxnSpPr>
              <p:spPr>
                <a:xfrm>
                  <a:off x="2538189" y="663484"/>
                  <a:ext cx="0" cy="8309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  <a:alpha val="52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8" name="直接连接符 17">
                <a:extLst>
                  <a:ext uri="{FF2B5EF4-FFF2-40B4-BE49-F238E27FC236}">
                    <a16:creationId xmlns:a16="http://schemas.microsoft.com/office/drawing/2014/main" id="{4FD606A8-1F39-467B-A67F-EBA16078CF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22690" y="663484"/>
                <a:ext cx="822793" cy="830997"/>
              </a:xfrm>
              <a:prstGeom prst="line">
                <a:avLst/>
              </a:prstGeom>
              <a:ln>
                <a:solidFill>
                  <a:schemeClr val="bg1">
                    <a:lumMod val="75000"/>
                    <a:alpha val="52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接连接符 18">
                <a:extLst>
                  <a:ext uri="{FF2B5EF4-FFF2-40B4-BE49-F238E27FC236}">
                    <a16:creationId xmlns:a16="http://schemas.microsoft.com/office/drawing/2014/main" id="{FAF2F2E6-6B51-48CA-AD91-F3F7015AEA1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130896" y="699082"/>
                <a:ext cx="814587" cy="795399"/>
              </a:xfrm>
              <a:prstGeom prst="line">
                <a:avLst/>
              </a:prstGeom>
              <a:ln>
                <a:solidFill>
                  <a:schemeClr val="bg1">
                    <a:lumMod val="75000"/>
                    <a:alpha val="52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33C31378-ABA4-40F0-8335-F15A2B40312A}"/>
                </a:ext>
              </a:extLst>
            </p:cNvPr>
            <p:cNvSpPr/>
            <p:nvPr/>
          </p:nvSpPr>
          <p:spPr>
            <a:xfrm>
              <a:off x="2068762" y="870317"/>
              <a:ext cx="796666" cy="80099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altLang="zh-CN" sz="6600" dirty="0">
                  <a:solidFill>
                    <a:srgbClr val="ED7557"/>
                  </a:solidFill>
                  <a:latin typeface="UTM Alba Matter" panose="02040603050506020204" pitchFamily="18" charset="0"/>
                  <a:ea typeface="字魂143号-正酷超级黑" panose="00000500000000000000" pitchFamily="2" charset="-122"/>
                  <a:sym typeface="字魂143号-正酷超级黑" panose="00000500000000000000" pitchFamily="2" charset="-122"/>
                </a:rPr>
                <a:t>TỪ</a:t>
              </a:r>
              <a:endParaRPr lang="zh-CN" altLang="en-US" sz="6600" dirty="0">
                <a:solidFill>
                  <a:srgbClr val="ED7557"/>
                </a:solidFill>
                <a:latin typeface="UTM Alba Matter" panose="02040603050506020204" pitchFamily="18" charset="0"/>
                <a:ea typeface="字魂143号-正酷超级黑" panose="00000500000000000000" pitchFamily="2" charset="-122"/>
                <a:sym typeface="字魂143号-正酷超级黑" panose="00000500000000000000" pitchFamily="2" charset="-122"/>
              </a:endParaRPr>
            </a:p>
          </p:txBody>
        </p:sp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A6F7CA07-982D-441F-A5E2-BF83D006B865}"/>
              </a:ext>
            </a:extLst>
          </p:cNvPr>
          <p:cNvGrpSpPr/>
          <p:nvPr/>
        </p:nvGrpSpPr>
        <p:grpSpPr>
          <a:xfrm>
            <a:off x="5459567" y="2534926"/>
            <a:ext cx="2217274" cy="1313265"/>
            <a:chOff x="1723372" y="527291"/>
            <a:chExt cx="1721253" cy="1019477"/>
          </a:xfrm>
        </p:grpSpPr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0B5B1EF2-77CF-4E3C-857E-1B1CCCAFCBDF}"/>
                </a:ext>
              </a:extLst>
            </p:cNvPr>
            <p:cNvGrpSpPr/>
            <p:nvPr/>
          </p:nvGrpSpPr>
          <p:grpSpPr>
            <a:xfrm>
              <a:off x="1768504" y="527291"/>
              <a:ext cx="1631808" cy="967190"/>
              <a:chOff x="1768504" y="527291"/>
              <a:chExt cx="1631808" cy="967190"/>
            </a:xfrm>
          </p:grpSpPr>
          <p:grpSp>
            <p:nvGrpSpPr>
              <p:cNvPr id="26" name="组合 25">
                <a:extLst>
                  <a:ext uri="{FF2B5EF4-FFF2-40B4-BE49-F238E27FC236}">
                    <a16:creationId xmlns:a16="http://schemas.microsoft.com/office/drawing/2014/main" id="{B7FB3749-63DA-44CE-A931-3D092E8A0BB9}"/>
                  </a:ext>
                </a:extLst>
              </p:cNvPr>
              <p:cNvGrpSpPr/>
              <p:nvPr/>
            </p:nvGrpSpPr>
            <p:grpSpPr>
              <a:xfrm>
                <a:off x="1768504" y="527291"/>
                <a:ext cx="1631808" cy="967189"/>
                <a:chOff x="1768504" y="527291"/>
                <a:chExt cx="1631808" cy="967189"/>
              </a:xfrm>
            </p:grpSpPr>
            <p:sp>
              <p:nvSpPr>
                <p:cNvPr id="29" name="矩形 28">
                  <a:extLst>
                    <a:ext uri="{FF2B5EF4-FFF2-40B4-BE49-F238E27FC236}">
                      <a16:creationId xmlns:a16="http://schemas.microsoft.com/office/drawing/2014/main" id="{0A2FA556-C7B9-4467-BADA-64E92C32EEBC}"/>
                    </a:ext>
                  </a:extLst>
                </p:cNvPr>
                <p:cNvSpPr/>
                <p:nvPr/>
              </p:nvSpPr>
              <p:spPr>
                <a:xfrm>
                  <a:off x="1768504" y="527291"/>
                  <a:ext cx="1631808" cy="967189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ED7557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6600" dirty="0">
                    <a:solidFill>
                      <a:srgbClr val="ED7557"/>
                    </a:solidFill>
                    <a:latin typeface="UTM Alba Matter" panose="02040603050506020204" pitchFamily="18" charset="0"/>
                    <a:ea typeface="字魂143号-正酷超级黑" panose="00000500000000000000" pitchFamily="2" charset="-122"/>
                    <a:sym typeface="字魂143号-正酷超级黑" panose="00000500000000000000" pitchFamily="2" charset="-122"/>
                  </a:endParaRPr>
                </a:p>
              </p:txBody>
            </p:sp>
            <p:cxnSp>
              <p:nvCxnSpPr>
                <p:cNvPr id="30" name="直接连接符 29">
                  <a:extLst>
                    <a:ext uri="{FF2B5EF4-FFF2-40B4-BE49-F238E27FC236}">
                      <a16:creationId xmlns:a16="http://schemas.microsoft.com/office/drawing/2014/main" id="{A19DF0D3-917D-4313-869C-C84F43D36F36}"/>
                    </a:ext>
                  </a:extLst>
                </p:cNvPr>
                <p:cNvCxnSpPr>
                  <a:cxnSpLocks/>
                  <a:stCxn id="29" idx="1"/>
                  <a:endCxn id="29" idx="3"/>
                </p:cNvCxnSpPr>
                <p:nvPr/>
              </p:nvCxnSpPr>
              <p:spPr>
                <a:xfrm>
                  <a:off x="1768504" y="1010886"/>
                  <a:ext cx="1631808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  <a:alpha val="52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直接连接符 30">
                  <a:extLst>
                    <a:ext uri="{FF2B5EF4-FFF2-40B4-BE49-F238E27FC236}">
                      <a16:creationId xmlns:a16="http://schemas.microsoft.com/office/drawing/2014/main" id="{D8250B24-7630-4AF8-AF6F-F79D1EE134B9}"/>
                    </a:ext>
                  </a:extLst>
                </p:cNvPr>
                <p:cNvCxnSpPr>
                  <a:cxnSpLocks/>
                  <a:stCxn id="29" idx="0"/>
                  <a:endCxn id="29" idx="2"/>
                </p:cNvCxnSpPr>
                <p:nvPr/>
              </p:nvCxnSpPr>
              <p:spPr>
                <a:xfrm>
                  <a:off x="2584408" y="527291"/>
                  <a:ext cx="0" cy="967189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  <a:alpha val="52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7" name="直接连接符 26">
                <a:extLst>
                  <a:ext uri="{FF2B5EF4-FFF2-40B4-BE49-F238E27FC236}">
                    <a16:creationId xmlns:a16="http://schemas.microsoft.com/office/drawing/2014/main" id="{E5904B61-F028-4B40-B82A-FE5A4E442D5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22690" y="663484"/>
                <a:ext cx="822793" cy="830997"/>
              </a:xfrm>
              <a:prstGeom prst="line">
                <a:avLst/>
              </a:prstGeom>
              <a:ln>
                <a:solidFill>
                  <a:schemeClr val="bg1">
                    <a:lumMod val="75000"/>
                    <a:alpha val="52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>
                <a:extLst>
                  <a:ext uri="{FF2B5EF4-FFF2-40B4-BE49-F238E27FC236}">
                    <a16:creationId xmlns:a16="http://schemas.microsoft.com/office/drawing/2014/main" id="{E12076A1-6EA5-4011-93EF-0184BEE7B01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130896" y="699082"/>
                <a:ext cx="814587" cy="795399"/>
              </a:xfrm>
              <a:prstGeom prst="line">
                <a:avLst/>
              </a:prstGeom>
              <a:ln>
                <a:solidFill>
                  <a:schemeClr val="bg1">
                    <a:lumMod val="75000"/>
                    <a:alpha val="52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8099FE99-22E2-4B95-B662-AE373CBCC7C0}"/>
                </a:ext>
              </a:extLst>
            </p:cNvPr>
            <p:cNvSpPr/>
            <p:nvPr/>
          </p:nvSpPr>
          <p:spPr>
            <a:xfrm>
              <a:off x="1723372" y="686640"/>
              <a:ext cx="1721253" cy="86012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6600" dirty="0">
                  <a:solidFill>
                    <a:srgbClr val="ED7557"/>
                  </a:solidFill>
                  <a:latin typeface="UTM Alba Matter" panose="02040603050506020204" pitchFamily="18" charset="0"/>
                  <a:ea typeface="字魂143号-正酷超级黑" panose="00000500000000000000" pitchFamily="2" charset="-122"/>
                  <a:sym typeface="字魂143号-正酷超级黑" panose="00000500000000000000" pitchFamily="2" charset="-122"/>
                </a:rPr>
                <a:t>GHÉP</a:t>
              </a:r>
              <a:endParaRPr lang="zh-CN" altLang="en-US" sz="6600" dirty="0">
                <a:solidFill>
                  <a:srgbClr val="ED7557"/>
                </a:solidFill>
                <a:latin typeface="UTM Alba Matter" panose="02040603050506020204" pitchFamily="18" charset="0"/>
                <a:ea typeface="字魂143号-正酷超级黑" panose="00000500000000000000" pitchFamily="2" charset="-122"/>
                <a:sym typeface="字魂143号-正酷超级黑" panose="00000500000000000000" pitchFamily="2" charset="-122"/>
              </a:endParaRPr>
            </a:p>
          </p:txBody>
        </p:sp>
      </p:grp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4223E08C-BDE1-4FD6-9258-BA3077939197}"/>
              </a:ext>
            </a:extLst>
          </p:cNvPr>
          <p:cNvGrpSpPr/>
          <p:nvPr/>
        </p:nvGrpSpPr>
        <p:grpSpPr>
          <a:xfrm>
            <a:off x="7791067" y="2088857"/>
            <a:ext cx="1191817" cy="1302675"/>
            <a:chOff x="2118447" y="483227"/>
            <a:chExt cx="925199" cy="101125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181B9491-870D-419C-AC98-B749EF1C1F04}"/>
                </a:ext>
              </a:extLst>
            </p:cNvPr>
            <p:cNvGrpSpPr/>
            <p:nvPr/>
          </p:nvGrpSpPr>
          <p:grpSpPr>
            <a:xfrm>
              <a:off x="2122690" y="483227"/>
              <a:ext cx="920956" cy="1011254"/>
              <a:chOff x="2122690" y="483227"/>
              <a:chExt cx="920956" cy="1011254"/>
            </a:xfrm>
          </p:grpSpPr>
          <p:grpSp>
            <p:nvGrpSpPr>
              <p:cNvPr id="35" name="组合 34">
                <a:extLst>
                  <a:ext uri="{FF2B5EF4-FFF2-40B4-BE49-F238E27FC236}">
                    <a16:creationId xmlns:a16="http://schemas.microsoft.com/office/drawing/2014/main" id="{18E5C3CD-869A-4756-8369-445400828744}"/>
                  </a:ext>
                </a:extLst>
              </p:cNvPr>
              <p:cNvGrpSpPr/>
              <p:nvPr/>
            </p:nvGrpSpPr>
            <p:grpSpPr>
              <a:xfrm>
                <a:off x="2164424" y="483227"/>
                <a:ext cx="879222" cy="902897"/>
                <a:chOff x="2164424" y="483227"/>
                <a:chExt cx="879222" cy="902897"/>
              </a:xfrm>
            </p:grpSpPr>
            <p:sp>
              <p:nvSpPr>
                <p:cNvPr id="38" name="矩形 37">
                  <a:extLst>
                    <a:ext uri="{FF2B5EF4-FFF2-40B4-BE49-F238E27FC236}">
                      <a16:creationId xmlns:a16="http://schemas.microsoft.com/office/drawing/2014/main" id="{FC42179D-A215-4005-8DB2-A5214CE95CDE}"/>
                    </a:ext>
                  </a:extLst>
                </p:cNvPr>
                <p:cNvSpPr/>
                <p:nvPr/>
              </p:nvSpPr>
              <p:spPr>
                <a:xfrm>
                  <a:off x="2164424" y="483227"/>
                  <a:ext cx="879222" cy="90289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ED7557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6600" dirty="0">
                    <a:solidFill>
                      <a:srgbClr val="ED7557"/>
                    </a:solidFill>
                    <a:latin typeface="UTM Alba Matter" panose="02040603050506020204" pitchFamily="18" charset="0"/>
                    <a:ea typeface="字魂143号-正酷超级黑" panose="00000500000000000000" pitchFamily="2" charset="-122"/>
                    <a:sym typeface="字魂143号-正酷超级黑" panose="00000500000000000000" pitchFamily="2" charset="-122"/>
                  </a:endParaRPr>
                </a:p>
              </p:txBody>
            </p:sp>
            <p:cxnSp>
              <p:nvCxnSpPr>
                <p:cNvPr id="39" name="直接连接符 38">
                  <a:extLst>
                    <a:ext uri="{FF2B5EF4-FFF2-40B4-BE49-F238E27FC236}">
                      <a16:creationId xmlns:a16="http://schemas.microsoft.com/office/drawing/2014/main" id="{20C82254-6FE1-48C9-8418-0031E608680D}"/>
                    </a:ext>
                  </a:extLst>
                </p:cNvPr>
                <p:cNvCxnSpPr>
                  <a:cxnSpLocks/>
                  <a:stCxn id="38" idx="1"/>
                  <a:endCxn id="38" idx="3"/>
                </p:cNvCxnSpPr>
                <p:nvPr/>
              </p:nvCxnSpPr>
              <p:spPr>
                <a:xfrm>
                  <a:off x="2164424" y="934675"/>
                  <a:ext cx="879222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  <a:alpha val="52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直接连接符 39">
                  <a:extLst>
                    <a:ext uri="{FF2B5EF4-FFF2-40B4-BE49-F238E27FC236}">
                      <a16:creationId xmlns:a16="http://schemas.microsoft.com/office/drawing/2014/main" id="{4D3A064F-B7B0-43BE-BE2C-A13B9CAD1EEB}"/>
                    </a:ext>
                  </a:extLst>
                </p:cNvPr>
                <p:cNvCxnSpPr>
                  <a:cxnSpLocks/>
                  <a:stCxn id="38" idx="0"/>
                  <a:endCxn id="38" idx="2"/>
                </p:cNvCxnSpPr>
                <p:nvPr/>
              </p:nvCxnSpPr>
              <p:spPr>
                <a:xfrm>
                  <a:off x="2604035" y="483227"/>
                  <a:ext cx="0" cy="9028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  <a:alpha val="52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6" name="直接连接符 35">
                <a:extLst>
                  <a:ext uri="{FF2B5EF4-FFF2-40B4-BE49-F238E27FC236}">
                    <a16:creationId xmlns:a16="http://schemas.microsoft.com/office/drawing/2014/main" id="{1FFCF465-0B00-418A-9DCE-78B4B31038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22690" y="663484"/>
                <a:ext cx="822793" cy="830997"/>
              </a:xfrm>
              <a:prstGeom prst="line">
                <a:avLst/>
              </a:prstGeom>
              <a:ln>
                <a:solidFill>
                  <a:schemeClr val="bg1">
                    <a:lumMod val="75000"/>
                    <a:alpha val="52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直接连接符 36">
                <a:extLst>
                  <a:ext uri="{FF2B5EF4-FFF2-40B4-BE49-F238E27FC236}">
                    <a16:creationId xmlns:a16="http://schemas.microsoft.com/office/drawing/2014/main" id="{7FC07FD6-46CA-445C-9419-17F2202682D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130896" y="699082"/>
                <a:ext cx="814587" cy="795399"/>
              </a:xfrm>
              <a:prstGeom prst="line">
                <a:avLst/>
              </a:prstGeom>
              <a:ln>
                <a:solidFill>
                  <a:schemeClr val="bg1">
                    <a:lumMod val="75000"/>
                    <a:alpha val="52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B74363AD-3B3A-49D5-91D5-F9F747C5FDD5}"/>
                </a:ext>
              </a:extLst>
            </p:cNvPr>
            <p:cNvSpPr/>
            <p:nvPr/>
          </p:nvSpPr>
          <p:spPr>
            <a:xfrm>
              <a:off x="2118447" y="599550"/>
              <a:ext cx="843951" cy="86012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6600" dirty="0">
                  <a:solidFill>
                    <a:srgbClr val="ED7557"/>
                  </a:solidFill>
                  <a:latin typeface="UTM Alba Matter" panose="02040603050506020204" pitchFamily="18" charset="0"/>
                  <a:ea typeface="字魂143号-正酷超级黑" panose="00000500000000000000" pitchFamily="2" charset="-122"/>
                  <a:sym typeface="字魂143号-正酷超级黑" panose="00000500000000000000" pitchFamily="2" charset="-122"/>
                </a:rPr>
                <a:t>VÀ</a:t>
              </a:r>
              <a:endParaRPr lang="zh-CN" altLang="en-US" sz="6600" dirty="0">
                <a:solidFill>
                  <a:srgbClr val="ED7557"/>
                </a:solidFill>
                <a:latin typeface="UTM Alba Matter" panose="02040603050506020204" pitchFamily="18" charset="0"/>
                <a:ea typeface="字魂143号-正酷超级黑" panose="00000500000000000000" pitchFamily="2" charset="-122"/>
                <a:sym typeface="字魂143号-正酷超级黑" panose="00000500000000000000" pitchFamily="2" charset="-122"/>
              </a:endParaRPr>
            </a:p>
          </p:txBody>
        </p:sp>
      </p:grp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84E8D089-B341-47B9-8041-CE11EF9A32B5}"/>
              </a:ext>
            </a:extLst>
          </p:cNvPr>
          <p:cNvGrpSpPr/>
          <p:nvPr/>
        </p:nvGrpSpPr>
        <p:grpSpPr>
          <a:xfrm>
            <a:off x="9135410" y="2858862"/>
            <a:ext cx="1107101" cy="1298899"/>
            <a:chOff x="2094253" y="663484"/>
            <a:chExt cx="859434" cy="1008324"/>
          </a:xfrm>
        </p:grpSpPr>
        <p:grpSp>
          <p:nvGrpSpPr>
            <p:cNvPr id="42" name="组合 41">
              <a:extLst>
                <a:ext uri="{FF2B5EF4-FFF2-40B4-BE49-F238E27FC236}">
                  <a16:creationId xmlns:a16="http://schemas.microsoft.com/office/drawing/2014/main" id="{6A7C630C-F2D4-4D5F-BDB8-D2B13B4FACB7}"/>
                </a:ext>
              </a:extLst>
            </p:cNvPr>
            <p:cNvGrpSpPr/>
            <p:nvPr/>
          </p:nvGrpSpPr>
          <p:grpSpPr>
            <a:xfrm>
              <a:off x="2122690" y="663484"/>
              <a:ext cx="830997" cy="830997"/>
              <a:chOff x="2122690" y="663484"/>
              <a:chExt cx="830997" cy="830997"/>
            </a:xfrm>
          </p:grpSpPr>
          <p:grpSp>
            <p:nvGrpSpPr>
              <p:cNvPr id="44" name="组合 43">
                <a:extLst>
                  <a:ext uri="{FF2B5EF4-FFF2-40B4-BE49-F238E27FC236}">
                    <a16:creationId xmlns:a16="http://schemas.microsoft.com/office/drawing/2014/main" id="{D6FB0C0B-6453-4E20-B219-6118343E440A}"/>
                  </a:ext>
                </a:extLst>
              </p:cNvPr>
              <p:cNvGrpSpPr/>
              <p:nvPr/>
            </p:nvGrpSpPr>
            <p:grpSpPr>
              <a:xfrm>
                <a:off x="2122690" y="663484"/>
                <a:ext cx="830997" cy="830997"/>
                <a:chOff x="2122690" y="663484"/>
                <a:chExt cx="830997" cy="830997"/>
              </a:xfrm>
            </p:grpSpPr>
            <p:sp>
              <p:nvSpPr>
                <p:cNvPr id="47" name="矩形 46">
                  <a:extLst>
                    <a:ext uri="{FF2B5EF4-FFF2-40B4-BE49-F238E27FC236}">
                      <a16:creationId xmlns:a16="http://schemas.microsoft.com/office/drawing/2014/main" id="{C0AC7FB9-7559-4DF6-BFC2-536EF0296CBB}"/>
                    </a:ext>
                  </a:extLst>
                </p:cNvPr>
                <p:cNvSpPr/>
                <p:nvPr/>
              </p:nvSpPr>
              <p:spPr>
                <a:xfrm>
                  <a:off x="2122690" y="663484"/>
                  <a:ext cx="830997" cy="83099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ED7557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6600" dirty="0">
                    <a:solidFill>
                      <a:srgbClr val="ED7557"/>
                    </a:solidFill>
                    <a:latin typeface="UTM Alba Matter" panose="02040603050506020204" pitchFamily="18" charset="0"/>
                    <a:ea typeface="字魂143号-正酷超级黑" panose="00000500000000000000" pitchFamily="2" charset="-122"/>
                    <a:sym typeface="字魂143号-正酷超级黑" panose="00000500000000000000" pitchFamily="2" charset="-122"/>
                  </a:endParaRPr>
                </a:p>
              </p:txBody>
            </p:sp>
            <p:cxnSp>
              <p:nvCxnSpPr>
                <p:cNvPr id="48" name="直接连接符 47">
                  <a:extLst>
                    <a:ext uri="{FF2B5EF4-FFF2-40B4-BE49-F238E27FC236}">
                      <a16:creationId xmlns:a16="http://schemas.microsoft.com/office/drawing/2014/main" id="{1AF12AA8-59A0-4296-A351-86CE16A92CA3}"/>
                    </a:ext>
                  </a:extLst>
                </p:cNvPr>
                <p:cNvCxnSpPr>
                  <a:cxnSpLocks/>
                  <a:stCxn id="47" idx="1"/>
                  <a:endCxn id="47" idx="3"/>
                </p:cNvCxnSpPr>
                <p:nvPr/>
              </p:nvCxnSpPr>
              <p:spPr>
                <a:xfrm>
                  <a:off x="2122690" y="1078983"/>
                  <a:ext cx="830997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  <a:alpha val="52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直接连接符 48">
                  <a:extLst>
                    <a:ext uri="{FF2B5EF4-FFF2-40B4-BE49-F238E27FC236}">
                      <a16:creationId xmlns:a16="http://schemas.microsoft.com/office/drawing/2014/main" id="{492878F9-C298-49DA-B99D-F4CD591D5C33}"/>
                    </a:ext>
                  </a:extLst>
                </p:cNvPr>
                <p:cNvCxnSpPr>
                  <a:cxnSpLocks/>
                  <a:stCxn id="47" idx="0"/>
                  <a:endCxn id="47" idx="2"/>
                </p:cNvCxnSpPr>
                <p:nvPr/>
              </p:nvCxnSpPr>
              <p:spPr>
                <a:xfrm>
                  <a:off x="2538189" y="663484"/>
                  <a:ext cx="0" cy="8309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  <a:alpha val="52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5" name="直接连接符 44">
                <a:extLst>
                  <a:ext uri="{FF2B5EF4-FFF2-40B4-BE49-F238E27FC236}">
                    <a16:creationId xmlns:a16="http://schemas.microsoft.com/office/drawing/2014/main" id="{FE5F5E2F-79C3-4947-82A1-3BC6613B2B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22690" y="663484"/>
                <a:ext cx="822793" cy="830997"/>
              </a:xfrm>
              <a:prstGeom prst="line">
                <a:avLst/>
              </a:prstGeom>
              <a:ln>
                <a:solidFill>
                  <a:schemeClr val="bg1">
                    <a:lumMod val="75000"/>
                    <a:alpha val="52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>
                <a:extLst>
                  <a:ext uri="{FF2B5EF4-FFF2-40B4-BE49-F238E27FC236}">
                    <a16:creationId xmlns:a16="http://schemas.microsoft.com/office/drawing/2014/main" id="{272BEF58-A6AF-4F1B-A62F-8B5A707EB85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130896" y="699082"/>
                <a:ext cx="814587" cy="795399"/>
              </a:xfrm>
              <a:prstGeom prst="line">
                <a:avLst/>
              </a:prstGeom>
              <a:ln>
                <a:solidFill>
                  <a:schemeClr val="bg1">
                    <a:lumMod val="75000"/>
                    <a:alpha val="52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BB2C851F-B9F0-459A-ABB4-E74F9A76DC96}"/>
                </a:ext>
              </a:extLst>
            </p:cNvPr>
            <p:cNvSpPr/>
            <p:nvPr/>
          </p:nvSpPr>
          <p:spPr>
            <a:xfrm>
              <a:off x="2094253" y="811680"/>
              <a:ext cx="796664" cy="86012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6600" dirty="0">
                  <a:solidFill>
                    <a:srgbClr val="ED7557"/>
                  </a:solidFill>
                  <a:latin typeface="UTM Alba Matter" panose="02040603050506020204" pitchFamily="18" charset="0"/>
                  <a:ea typeface="字魂143号-正酷超级黑" panose="00000500000000000000" pitchFamily="2" charset="-122"/>
                  <a:sym typeface="字魂143号-正酷超级黑" panose="00000500000000000000" pitchFamily="2" charset="-122"/>
                </a:rPr>
                <a:t>TỪ</a:t>
              </a:r>
              <a:endParaRPr lang="zh-CN" altLang="en-US" sz="6600" dirty="0">
                <a:solidFill>
                  <a:srgbClr val="ED7557"/>
                </a:solidFill>
                <a:latin typeface="UTM Alba Matter" panose="02040603050506020204" pitchFamily="18" charset="0"/>
                <a:ea typeface="字魂143号-正酷超级黑" panose="00000500000000000000" pitchFamily="2" charset="-122"/>
                <a:sym typeface="字魂143号-正酷超级黑" panose="00000500000000000000" pitchFamily="2" charset="-122"/>
              </a:endParaRPr>
            </a:p>
          </p:txBody>
        </p:sp>
      </p:grpSp>
      <p:grpSp>
        <p:nvGrpSpPr>
          <p:cNvPr id="50" name="组合 49">
            <a:extLst>
              <a:ext uri="{FF2B5EF4-FFF2-40B4-BE49-F238E27FC236}">
                <a16:creationId xmlns:a16="http://schemas.microsoft.com/office/drawing/2014/main" id="{D5AE9774-4ECB-44A2-A927-68F76B399050}"/>
              </a:ext>
            </a:extLst>
          </p:cNvPr>
          <p:cNvGrpSpPr/>
          <p:nvPr/>
        </p:nvGrpSpPr>
        <p:grpSpPr>
          <a:xfrm>
            <a:off x="10451040" y="2107593"/>
            <a:ext cx="1401278" cy="1430975"/>
            <a:chOff x="1978981" y="383626"/>
            <a:chExt cx="1087801" cy="1110855"/>
          </a:xfrm>
        </p:grpSpPr>
        <p:grpSp>
          <p:nvGrpSpPr>
            <p:cNvPr id="51" name="组合 50">
              <a:extLst>
                <a:ext uri="{FF2B5EF4-FFF2-40B4-BE49-F238E27FC236}">
                  <a16:creationId xmlns:a16="http://schemas.microsoft.com/office/drawing/2014/main" id="{6C75605D-6BFC-4C0A-8B37-D044AE6BC3CE}"/>
                </a:ext>
              </a:extLst>
            </p:cNvPr>
            <p:cNvGrpSpPr/>
            <p:nvPr/>
          </p:nvGrpSpPr>
          <p:grpSpPr>
            <a:xfrm>
              <a:off x="2008599" y="383626"/>
              <a:ext cx="1058183" cy="1110855"/>
              <a:chOff x="2008599" y="383626"/>
              <a:chExt cx="1058183" cy="1110855"/>
            </a:xfrm>
          </p:grpSpPr>
          <p:grpSp>
            <p:nvGrpSpPr>
              <p:cNvPr id="53" name="组合 52">
                <a:extLst>
                  <a:ext uri="{FF2B5EF4-FFF2-40B4-BE49-F238E27FC236}">
                    <a16:creationId xmlns:a16="http://schemas.microsoft.com/office/drawing/2014/main" id="{CE8BCCFC-A01C-41EF-B2BF-6CC6837A04BF}"/>
                  </a:ext>
                </a:extLst>
              </p:cNvPr>
              <p:cNvGrpSpPr/>
              <p:nvPr/>
            </p:nvGrpSpPr>
            <p:grpSpPr>
              <a:xfrm>
                <a:off x="2008599" y="383626"/>
                <a:ext cx="1058183" cy="1011434"/>
                <a:chOff x="2008599" y="383626"/>
                <a:chExt cx="1058183" cy="1011434"/>
              </a:xfrm>
            </p:grpSpPr>
            <p:sp>
              <p:nvSpPr>
                <p:cNvPr id="56" name="矩形 55">
                  <a:extLst>
                    <a:ext uri="{FF2B5EF4-FFF2-40B4-BE49-F238E27FC236}">
                      <a16:creationId xmlns:a16="http://schemas.microsoft.com/office/drawing/2014/main" id="{E6A8846A-9BD2-461B-ABFE-5B530F9868FF}"/>
                    </a:ext>
                  </a:extLst>
                </p:cNvPr>
                <p:cNvSpPr/>
                <p:nvPr/>
              </p:nvSpPr>
              <p:spPr>
                <a:xfrm>
                  <a:off x="2008599" y="383626"/>
                  <a:ext cx="1058183" cy="1011434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ED7557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6600" dirty="0">
                    <a:solidFill>
                      <a:srgbClr val="ED7557"/>
                    </a:solidFill>
                    <a:latin typeface="UTM Alba Matter" panose="02040603050506020204" pitchFamily="18" charset="0"/>
                    <a:ea typeface="字魂143号-正酷超级黑" panose="00000500000000000000" pitchFamily="2" charset="-122"/>
                    <a:sym typeface="字魂143号-正酷超级黑" panose="00000500000000000000" pitchFamily="2" charset="-122"/>
                  </a:endParaRPr>
                </a:p>
              </p:txBody>
            </p:sp>
            <p:cxnSp>
              <p:nvCxnSpPr>
                <p:cNvPr id="57" name="直接连接符 56">
                  <a:extLst>
                    <a:ext uri="{FF2B5EF4-FFF2-40B4-BE49-F238E27FC236}">
                      <a16:creationId xmlns:a16="http://schemas.microsoft.com/office/drawing/2014/main" id="{4C0531D9-B571-4966-88C8-EC424CD5BBEC}"/>
                    </a:ext>
                  </a:extLst>
                </p:cNvPr>
                <p:cNvCxnSpPr>
                  <a:cxnSpLocks/>
                  <a:stCxn id="56" idx="1"/>
                  <a:endCxn id="56" idx="3"/>
                </p:cNvCxnSpPr>
                <p:nvPr/>
              </p:nvCxnSpPr>
              <p:spPr>
                <a:xfrm>
                  <a:off x="2008599" y="889343"/>
                  <a:ext cx="1058183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  <a:alpha val="52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直接连接符 57">
                  <a:extLst>
                    <a:ext uri="{FF2B5EF4-FFF2-40B4-BE49-F238E27FC236}">
                      <a16:creationId xmlns:a16="http://schemas.microsoft.com/office/drawing/2014/main" id="{B1F18DEC-0120-469A-B442-48F45C0E5A25}"/>
                    </a:ext>
                  </a:extLst>
                </p:cNvPr>
                <p:cNvCxnSpPr>
                  <a:cxnSpLocks/>
                  <a:stCxn id="56" idx="0"/>
                  <a:endCxn id="56" idx="2"/>
                </p:cNvCxnSpPr>
                <p:nvPr/>
              </p:nvCxnSpPr>
              <p:spPr>
                <a:xfrm>
                  <a:off x="2537691" y="383626"/>
                  <a:ext cx="0" cy="1011434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  <a:alpha val="52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4" name="直接连接符 53">
                <a:extLst>
                  <a:ext uri="{FF2B5EF4-FFF2-40B4-BE49-F238E27FC236}">
                    <a16:creationId xmlns:a16="http://schemas.microsoft.com/office/drawing/2014/main" id="{1C65244F-F238-4D74-B173-649BD21B06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22690" y="663484"/>
                <a:ext cx="822793" cy="830997"/>
              </a:xfrm>
              <a:prstGeom prst="line">
                <a:avLst/>
              </a:prstGeom>
              <a:ln>
                <a:solidFill>
                  <a:schemeClr val="bg1">
                    <a:lumMod val="75000"/>
                    <a:alpha val="52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>
                <a:extLst>
                  <a:ext uri="{FF2B5EF4-FFF2-40B4-BE49-F238E27FC236}">
                    <a16:creationId xmlns:a16="http://schemas.microsoft.com/office/drawing/2014/main" id="{D9DCB105-62CB-419D-8750-1567D5A0D27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130896" y="699082"/>
                <a:ext cx="814587" cy="795399"/>
              </a:xfrm>
              <a:prstGeom prst="line">
                <a:avLst/>
              </a:prstGeom>
              <a:ln>
                <a:solidFill>
                  <a:schemeClr val="bg1">
                    <a:lumMod val="75000"/>
                    <a:alpha val="52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2" name="矩形 51">
              <a:extLst>
                <a:ext uri="{FF2B5EF4-FFF2-40B4-BE49-F238E27FC236}">
                  <a16:creationId xmlns:a16="http://schemas.microsoft.com/office/drawing/2014/main" id="{C0B25469-297C-4F40-B05A-F9773677A2BA}"/>
                </a:ext>
              </a:extLst>
            </p:cNvPr>
            <p:cNvSpPr/>
            <p:nvPr/>
          </p:nvSpPr>
          <p:spPr>
            <a:xfrm>
              <a:off x="1978981" y="584641"/>
              <a:ext cx="1084120" cy="8601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6600" dirty="0">
                  <a:solidFill>
                    <a:srgbClr val="ED7557"/>
                  </a:solidFill>
                  <a:latin typeface="UTM Alba Matter" panose="02040603050506020204" pitchFamily="18" charset="0"/>
                  <a:ea typeface="字魂143号-正酷超级黑" panose="00000500000000000000" pitchFamily="2" charset="-122"/>
                  <a:sym typeface="字魂143号-正酷超级黑" panose="00000500000000000000" pitchFamily="2" charset="-122"/>
                </a:rPr>
                <a:t>LÁY</a:t>
              </a:r>
              <a:endParaRPr lang="zh-CN" altLang="en-US" sz="6600" dirty="0">
                <a:solidFill>
                  <a:srgbClr val="ED7557"/>
                </a:solidFill>
                <a:latin typeface="UTM Alba Matter" panose="02040603050506020204" pitchFamily="18" charset="0"/>
                <a:ea typeface="字魂143号-正酷超级黑" panose="00000500000000000000" pitchFamily="2" charset="-122"/>
                <a:sym typeface="字魂143号-正酷超级黑" panose="00000500000000000000" pitchFamily="2" charset="-122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8DE8509A-4A23-04CC-6007-26C59A19C0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78892" y="2978230"/>
            <a:ext cx="967993" cy="1644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989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11FF4EC-FDAD-43E1-A52B-E087C92AD3F0}"/>
              </a:ext>
            </a:extLst>
          </p:cNvPr>
          <p:cNvSpPr/>
          <p:nvPr/>
        </p:nvSpPr>
        <p:spPr>
          <a:xfrm>
            <a:off x="299441" y="370039"/>
            <a:ext cx="11593118" cy="6322764"/>
          </a:xfrm>
          <a:prstGeom prst="roundRect">
            <a:avLst/>
          </a:prstGeom>
          <a:solidFill>
            <a:schemeClr val="bg1">
              <a:alpha val="79000"/>
            </a:schemeClr>
          </a:solidFill>
          <a:ln w="38100">
            <a:solidFill>
              <a:srgbClr val="123B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32815DE9-35A7-4E8F-B7B3-40366C2836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6765" y="1360464"/>
            <a:ext cx="7706662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800" b="1" dirty="0" err="1">
                <a:latin typeface="+mn-lt"/>
                <a:cs typeface="Times New Roman" panose="02020603050405020304" pitchFamily="18" charset="0"/>
              </a:rPr>
              <a:t>Tôi</a:t>
            </a: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+mn-lt"/>
                <a:cs typeface="Times New Roman" panose="02020603050405020304" pitchFamily="18" charset="0"/>
              </a:rPr>
              <a:t>nghe</a:t>
            </a: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truyện</a:t>
            </a:r>
            <a:r>
              <a:rPr lang="en-US" altLang="en-US" sz="2800" b="1" i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cổ</a:t>
            </a:r>
            <a:r>
              <a:rPr lang="en-US" altLang="en-US" sz="2800" b="1" i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thầm</a:t>
            </a:r>
            <a:r>
              <a:rPr lang="en-US" altLang="en-US" sz="2800" b="1" i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thì</a:t>
            </a:r>
            <a:endParaRPr lang="en-US" altLang="en-US" sz="2800" b="1" i="1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800" b="1" dirty="0" err="1">
                <a:latin typeface="+mn-lt"/>
                <a:cs typeface="Times New Roman" panose="02020603050405020304" pitchFamily="18" charset="0"/>
              </a:rPr>
              <a:t>Lời</a:t>
            </a:r>
            <a:r>
              <a:rPr lang="en-US" altLang="en-US" sz="28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ông</a:t>
            </a:r>
            <a:r>
              <a:rPr lang="en-US" altLang="en-US" sz="2800" b="1" i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cha </a:t>
            </a:r>
            <a:r>
              <a:rPr lang="en-US" altLang="en-US" sz="2800" b="1" dirty="0" err="1">
                <a:latin typeface="+mn-lt"/>
                <a:cs typeface="Times New Roman" panose="02020603050405020304" pitchFamily="18" charset="0"/>
              </a:rPr>
              <a:t>dạy</a:t>
            </a: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+mn-lt"/>
                <a:cs typeface="Times New Roman" panose="02020603050405020304" pitchFamily="18" charset="0"/>
              </a:rPr>
              <a:t>cũng</a:t>
            </a: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+mn-lt"/>
                <a:cs typeface="Times New Roman" panose="02020603050405020304" pitchFamily="18" charset="0"/>
              </a:rPr>
              <a:t>vì</a:t>
            </a: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+mn-lt"/>
                <a:cs typeface="Times New Roman" panose="02020603050405020304" pitchFamily="18" charset="0"/>
              </a:rPr>
              <a:t>đời</a:t>
            </a: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+mn-lt"/>
                <a:cs typeface="Times New Roman" panose="02020603050405020304" pitchFamily="18" charset="0"/>
              </a:rPr>
              <a:t>sau</a:t>
            </a:r>
            <a:endParaRPr lang="en-US" altLang="en-US" sz="2800" b="1" dirty="0">
              <a:latin typeface="+mn-lt"/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                                             LÂM THỊ MỸ DẠ</a:t>
            </a:r>
          </a:p>
        </p:txBody>
      </p:sp>
      <p:sp>
        <p:nvSpPr>
          <p:cNvPr id="4" name="Text Box 7">
            <a:extLst>
              <a:ext uri="{FF2B5EF4-FFF2-40B4-BE49-F238E27FC236}">
                <a16:creationId xmlns:a16="http://schemas.microsoft.com/office/drawing/2014/main" id="{89167F52-3EB6-4C45-9882-E965B76276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8453" y="3256278"/>
            <a:ext cx="6934200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dirty="0" err="1">
                <a:latin typeface="+mn-lt"/>
                <a:cs typeface="Times New Roman" panose="02020603050405020304" pitchFamily="18" charset="0"/>
              </a:rPr>
              <a:t>Thuyền</a:t>
            </a: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 ta </a:t>
            </a:r>
            <a:r>
              <a:rPr lang="en-US" altLang="en-US" sz="2800" b="1" i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chầm</a:t>
            </a:r>
            <a:r>
              <a:rPr lang="en-US" altLang="en-US" sz="2800" b="1" i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chậm</a:t>
            </a:r>
            <a:r>
              <a:rPr lang="en-US" altLang="en-US" sz="2800" b="1" i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+mn-lt"/>
                <a:cs typeface="Times New Roman" panose="02020603050405020304" pitchFamily="18" charset="0"/>
              </a:rPr>
              <a:t>vào</a:t>
            </a: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 Ba </a:t>
            </a:r>
            <a:r>
              <a:rPr lang="en-US" altLang="en-US" sz="2800" b="1" dirty="0" err="1">
                <a:latin typeface="+mn-lt"/>
                <a:cs typeface="Times New Roman" panose="02020603050405020304" pitchFamily="18" charset="0"/>
              </a:rPr>
              <a:t>Bể</a:t>
            </a:r>
            <a:endParaRPr lang="en-US" altLang="en-US" sz="2800" b="1" dirty="0">
              <a:latin typeface="+mn-lt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dirty="0" err="1">
                <a:latin typeface="+mn-lt"/>
                <a:cs typeface="Times New Roman" panose="02020603050405020304" pitchFamily="18" charset="0"/>
              </a:rPr>
              <a:t>Núi</a:t>
            </a: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+mn-lt"/>
                <a:cs typeface="Times New Roman" panose="02020603050405020304" pitchFamily="18" charset="0"/>
              </a:rPr>
              <a:t>dựng</a:t>
            </a: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cheo</a:t>
            </a:r>
            <a:r>
              <a:rPr lang="en-US" altLang="en-US" sz="2800" b="1" i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leo</a:t>
            </a: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latin typeface="+mn-lt"/>
                <a:cs typeface="Times New Roman" panose="02020603050405020304" pitchFamily="18" charset="0"/>
              </a:rPr>
              <a:t>hồ</a:t>
            </a: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lặng</a:t>
            </a:r>
            <a:r>
              <a:rPr lang="en-US" altLang="en-US" sz="2800" b="1" i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im</a:t>
            </a:r>
            <a:endParaRPr lang="en-US" altLang="en-US" sz="2800" b="1" i="1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dirty="0" err="1">
                <a:latin typeface="+mn-lt"/>
                <a:cs typeface="Times New Roman" panose="02020603050405020304" pitchFamily="18" charset="0"/>
              </a:rPr>
              <a:t>Lá</a:t>
            </a: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+mn-lt"/>
                <a:cs typeface="Times New Roman" panose="02020603050405020304" pitchFamily="18" charset="0"/>
              </a:rPr>
              <a:t>rừng</a:t>
            </a: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+mn-lt"/>
                <a:cs typeface="Times New Roman" panose="02020603050405020304" pitchFamily="18" charset="0"/>
              </a:rPr>
              <a:t>với</a:t>
            </a: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+mn-lt"/>
                <a:cs typeface="Times New Roman" panose="02020603050405020304" pitchFamily="18" charset="0"/>
              </a:rPr>
              <a:t>gió</a:t>
            </a: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+mn-lt"/>
                <a:cs typeface="Times New Roman" panose="02020603050405020304" pitchFamily="18" charset="0"/>
              </a:rPr>
              <a:t>ngân</a:t>
            </a: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se </a:t>
            </a:r>
            <a:r>
              <a:rPr lang="en-US" altLang="en-US" sz="2800" b="1" i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sẽ</a:t>
            </a:r>
            <a:endParaRPr lang="en-US" altLang="en-US" sz="2800" b="1" i="1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dirty="0" err="1">
                <a:latin typeface="+mn-lt"/>
                <a:cs typeface="Times New Roman" panose="02020603050405020304" pitchFamily="18" charset="0"/>
              </a:rPr>
              <a:t>Họa</a:t>
            </a: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+mn-lt"/>
                <a:cs typeface="Times New Roman" panose="02020603050405020304" pitchFamily="18" charset="0"/>
              </a:rPr>
              <a:t>tiếng</a:t>
            </a: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+mn-lt"/>
                <a:cs typeface="Times New Roman" panose="02020603050405020304" pitchFamily="18" charset="0"/>
              </a:rPr>
              <a:t>lòng</a:t>
            </a: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 ta </a:t>
            </a:r>
            <a:r>
              <a:rPr lang="en-US" altLang="en-US" sz="2800" b="1" dirty="0" err="1">
                <a:latin typeface="+mn-lt"/>
                <a:cs typeface="Times New Roman" panose="02020603050405020304" pitchFamily="18" charset="0"/>
              </a:rPr>
              <a:t>với</a:t>
            </a: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+mn-lt"/>
                <a:cs typeface="Times New Roman" panose="02020603050405020304" pitchFamily="18" charset="0"/>
              </a:rPr>
              <a:t>tiếng</a:t>
            </a: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+mn-lt"/>
                <a:cs typeface="Times New Roman" panose="02020603050405020304" pitchFamily="18" charset="0"/>
              </a:rPr>
              <a:t>chim</a:t>
            </a:r>
            <a:endParaRPr lang="en-US" altLang="en-US" sz="2800" b="1" dirty="0">
              <a:latin typeface="+mn-lt"/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                      HOÀNG TRUNG THÔNG</a:t>
            </a:r>
          </a:p>
        </p:txBody>
      </p:sp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05D20EC2-9494-48FB-A719-A871C372C192}"/>
              </a:ext>
            </a:extLst>
          </p:cNvPr>
          <p:cNvSpPr/>
          <p:nvPr/>
        </p:nvSpPr>
        <p:spPr>
          <a:xfrm>
            <a:off x="7541558" y="2827892"/>
            <a:ext cx="4650442" cy="3108324"/>
          </a:xfrm>
          <a:prstGeom prst="cloudCallout">
            <a:avLst>
              <a:gd name="adj1" fmla="val 38988"/>
              <a:gd name="adj2" fmla="val 65687"/>
            </a:avLst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altLang="en-US" sz="27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altLang="en-US" sz="27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Cấu</a:t>
            </a:r>
            <a:r>
              <a:rPr lang="en-US" altLang="en-US" sz="27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7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altLang="en-US" sz="27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7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27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7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altLang="en-US" sz="27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7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altLang="en-US" sz="27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7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phức</a:t>
            </a:r>
            <a:r>
              <a:rPr lang="en-US" altLang="en-US" sz="27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7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altLang="en-US" sz="27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7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altLang="en-US" sz="27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đỏ</a:t>
            </a:r>
            <a:r>
              <a:rPr lang="en-US" altLang="en-US" sz="27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7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altLang="en-US" sz="27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7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27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7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en-US" sz="27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7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thơ</a:t>
            </a:r>
            <a:r>
              <a:rPr lang="en-US" altLang="en-US" sz="27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7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altLang="en-US" sz="27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7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27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7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en-US" sz="27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7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altLang="en-US" sz="27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7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altLang="en-US" sz="27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7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文本框 8">
            <a:extLst>
              <a:ext uri="{FF2B5EF4-FFF2-40B4-BE49-F238E27FC236}">
                <a16:creationId xmlns:a16="http://schemas.microsoft.com/office/drawing/2014/main" id="{A0320D5E-F43B-4DE8-BB42-C0AEEE2E5E03}"/>
              </a:ext>
            </a:extLst>
          </p:cNvPr>
          <p:cNvSpPr txBox="1"/>
          <p:nvPr/>
        </p:nvSpPr>
        <p:spPr>
          <a:xfrm>
            <a:off x="556955" y="449753"/>
            <a:ext cx="41829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8469B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Futura Extra" panose="02040603050506020204" pitchFamily="18" charset="0"/>
                <a:ea typeface="小宝贝儿拼音体" panose="02010601030101010101" pitchFamily="2" charset="-122"/>
                <a:cs typeface="Times New Roman" panose="02020603050405020304" pitchFamily="18" charset="0"/>
              </a:rPr>
              <a:t>1. </a:t>
            </a:r>
            <a:r>
              <a:rPr lang="en-US" altLang="zh-CN" sz="4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8469B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Futura Extra" panose="02040603050506020204" pitchFamily="18" charset="0"/>
                <a:ea typeface="小宝贝儿拼音体" panose="02010601030101010101" pitchFamily="2" charset="-122"/>
                <a:cs typeface="Times New Roman" panose="02020603050405020304" pitchFamily="18" charset="0"/>
              </a:rPr>
              <a:t>Nhận</a:t>
            </a:r>
            <a:r>
              <a:rPr lang="en-US" altLang="zh-CN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8469B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Futura Extra" panose="02040603050506020204" pitchFamily="18" charset="0"/>
                <a:ea typeface="小宝贝儿拼音体" panose="02010601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8469B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Futura Extra" panose="02040603050506020204" pitchFamily="18" charset="0"/>
                <a:ea typeface="小宝贝儿拼音体" panose="02010601030101010101" pitchFamily="2" charset="-122"/>
                <a:cs typeface="Times New Roman" panose="02020603050405020304" pitchFamily="18" charset="0"/>
              </a:rPr>
              <a:t>xét</a:t>
            </a:r>
            <a:endParaRPr lang="zh-CN" altLang="en-US" sz="4800" b="1" dirty="0">
              <a:ln w="9525">
                <a:solidFill>
                  <a:schemeClr val="bg1"/>
                </a:solidFill>
                <a:prstDash val="solid"/>
              </a:ln>
              <a:solidFill>
                <a:srgbClr val="8469B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UTM Futura Extra" panose="02040603050506020204" pitchFamily="18" charset="0"/>
              <a:ea typeface="小宝贝儿拼音体" panose="02010601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503DFCA-D293-7917-BC98-5C75A4B992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423" y="3176564"/>
            <a:ext cx="1682642" cy="357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980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8">
            <a:extLst>
              <a:ext uri="{FF2B5EF4-FFF2-40B4-BE49-F238E27FC236}">
                <a16:creationId xmlns:a16="http://schemas.microsoft.com/office/drawing/2014/main" id="{D7EA17AC-0B17-40BC-A212-058926EFFDA8}"/>
              </a:ext>
            </a:extLst>
          </p:cNvPr>
          <p:cNvSpPr txBox="1"/>
          <p:nvPr/>
        </p:nvSpPr>
        <p:spPr>
          <a:xfrm>
            <a:off x="1353264" y="515606"/>
            <a:ext cx="45562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US" altLang="zh-CN" sz="4800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UTM Futura Extra" panose="02040603050506020204" pitchFamily="18" charset="0"/>
                <a:ea typeface="小宝贝儿拼音体" panose="02010601030101010101" pitchFamily="2" charset="-122"/>
                <a:cs typeface="Arial" panose="020B0604020202020204" pitchFamily="34" charset="0"/>
              </a:rPr>
              <a:t>Từ</a:t>
            </a:r>
            <a:r>
              <a:rPr lang="en-US" altLang="zh-CN" sz="48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UTM Futura Extra" panose="02040603050506020204" pitchFamily="18" charset="0"/>
                <a:ea typeface="小宝贝儿拼音体" panose="02010601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4800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UTM Futura Extra" panose="02040603050506020204" pitchFamily="18" charset="0"/>
                <a:ea typeface="小宝贝儿拼音体" panose="02010601030101010101" pitchFamily="2" charset="-122"/>
                <a:cs typeface="Arial" panose="020B0604020202020204" pitchFamily="34" charset="0"/>
              </a:rPr>
              <a:t>phức</a:t>
            </a:r>
            <a:endParaRPr lang="zh-CN" altLang="en-US" sz="4800" b="1" dirty="0">
              <a:ln w="9525">
                <a:solidFill>
                  <a:prstClr val="white"/>
                </a:solidFill>
                <a:prstDash val="solid"/>
              </a:ln>
              <a:solidFill>
                <a:srgbClr val="4BACC6"/>
              </a:solidFill>
              <a:effectLst>
                <a:outerShdw blurRad="12700" dist="38100" dir="2700000" algn="tl" rotWithShape="0">
                  <a:srgbClr val="4BACC6">
                    <a:lumMod val="60000"/>
                    <a:lumOff val="40000"/>
                  </a:srgbClr>
                </a:outerShdw>
              </a:effectLst>
              <a:latin typeface="UTM Futura Extra" panose="02040603050506020204" pitchFamily="18" charset="0"/>
              <a:ea typeface="小宝贝儿拼音体" panose="02010601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5" name="图片 28">
            <a:extLst>
              <a:ext uri="{FF2B5EF4-FFF2-40B4-BE49-F238E27FC236}">
                <a16:creationId xmlns:a16="http://schemas.microsoft.com/office/drawing/2014/main" id="{6EFCED15-F78A-42E5-81AF-3042246ECE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10819794" y="1877097"/>
            <a:ext cx="983127" cy="589909"/>
          </a:xfrm>
          <a:prstGeom prst="rect">
            <a:avLst/>
          </a:prstGeom>
        </p:spPr>
      </p:pic>
      <p:pic>
        <p:nvPicPr>
          <p:cNvPr id="4" name="图片 26">
            <a:extLst>
              <a:ext uri="{FF2B5EF4-FFF2-40B4-BE49-F238E27FC236}">
                <a16:creationId xmlns:a16="http://schemas.microsoft.com/office/drawing/2014/main" id="{9F034211-F01A-4EB3-81FE-B69DFD0FDBE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-161418" y="2745180"/>
            <a:ext cx="1869420" cy="1121714"/>
          </a:xfrm>
          <a:prstGeom prst="rect">
            <a:avLst/>
          </a:prstGeom>
        </p:spPr>
      </p:pic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72DD9C08-D34B-4905-85B7-6D264B80F6ED}"/>
              </a:ext>
            </a:extLst>
          </p:cNvPr>
          <p:cNvSpPr/>
          <p:nvPr/>
        </p:nvSpPr>
        <p:spPr>
          <a:xfrm>
            <a:off x="7914269" y="756702"/>
            <a:ext cx="4075050" cy="2462269"/>
          </a:xfrm>
          <a:prstGeom prst="cloudCallout">
            <a:avLst>
              <a:gd name="adj1" fmla="val -76571"/>
              <a:gd name="adj2" fmla="val 36287"/>
            </a:avLst>
          </a:prstGeom>
          <a:solidFill>
            <a:sysClr val="window" lastClr="FFFFFF"/>
          </a:solidFill>
          <a:ln w="28575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algn="just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Cấu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phức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4BACC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A0B8D479-9C51-46AD-8745-3475DF75DC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4298132"/>
              </p:ext>
            </p:extLst>
          </p:nvPr>
        </p:nvGraphicFramePr>
        <p:xfrm>
          <a:off x="1353264" y="3546302"/>
          <a:ext cx="9852801" cy="2650137"/>
        </p:xfrm>
        <a:graphic>
          <a:graphicData uri="http://schemas.openxmlformats.org/drawingml/2006/table">
            <a:tbl>
              <a:tblPr>
                <a:effectLst>
                  <a:innerShdw blurRad="114300">
                    <a:prstClr val="black"/>
                  </a:innerShdw>
                </a:effectLst>
              </a:tblPr>
              <a:tblGrid>
                <a:gridCol w="4568871">
                  <a:extLst>
                    <a:ext uri="{9D8B030D-6E8A-4147-A177-3AD203B41FA5}">
                      <a16:colId xmlns:a16="http://schemas.microsoft.com/office/drawing/2014/main" val="2674561338"/>
                    </a:ext>
                  </a:extLst>
                </a:gridCol>
                <a:gridCol w="5283930">
                  <a:extLst>
                    <a:ext uri="{9D8B030D-6E8A-4147-A177-3AD203B41FA5}">
                      <a16:colId xmlns:a16="http://schemas.microsoft.com/office/drawing/2014/main" val="3541935287"/>
                    </a:ext>
                  </a:extLst>
                </a:gridCol>
              </a:tblGrid>
              <a:tr h="1097562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Từ</a:t>
                      </a:r>
                      <a:r>
                        <a:rPr kumimoji="0" lang="en-US" alt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phức</a:t>
                      </a:r>
                      <a:r>
                        <a:rPr kumimoji="0" lang="en-US" alt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 </a:t>
                      </a:r>
                      <a:r>
                        <a:rPr kumimoji="0" lang="en-US" alt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highlight>
                            <a:srgbClr val="F6E48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những</a:t>
                      </a:r>
                      <a:r>
                        <a:rPr kumimoji="0" lang="en-US" alt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highlight>
                            <a:srgbClr val="F6E48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highlight>
                            <a:srgbClr val="F6E48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tiếng</a:t>
                      </a:r>
                      <a:r>
                        <a:rPr kumimoji="0" lang="en-US" alt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highlight>
                            <a:srgbClr val="F6E48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highlight>
                            <a:srgbClr val="F6E48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kumimoji="0" lang="en-US" alt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highlight>
                            <a:srgbClr val="F6E48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highlight>
                            <a:srgbClr val="F6E48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nghĩa</a:t>
                      </a:r>
                      <a:r>
                        <a:rPr kumimoji="0" lang="en-US" alt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tạo</a:t>
                      </a:r>
                      <a:r>
                        <a:rPr kumimoji="0" lang="en-US" alt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thành</a:t>
                      </a:r>
                      <a:r>
                        <a:rPr kumimoji="0" lang="en-US" alt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0864226"/>
                  </a:ext>
                </a:extLst>
              </a:tr>
              <a:tr h="1552575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Từ</a:t>
                      </a:r>
                      <a:r>
                        <a:rPr kumimoji="0" lang="en-US" alt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phức</a:t>
                      </a:r>
                      <a:r>
                        <a:rPr kumimoji="0" lang="en-US" alt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 </a:t>
                      </a:r>
                      <a:r>
                        <a:rPr kumimoji="0" lang="en-US" alt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highlight>
                            <a:srgbClr val="F6E48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những</a:t>
                      </a:r>
                      <a:r>
                        <a:rPr kumimoji="0" lang="en-US" alt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highlight>
                            <a:srgbClr val="F6E48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highlight>
                            <a:srgbClr val="F6E48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tiếng</a:t>
                      </a:r>
                      <a:r>
                        <a:rPr kumimoji="0" lang="en-US" alt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highlight>
                            <a:srgbClr val="F6E48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highlight>
                            <a:srgbClr val="F6E48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kumimoji="0" lang="en-US" alt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highlight>
                            <a:srgbClr val="F6E48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highlight>
                            <a:srgbClr val="F6E48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âm</a:t>
                      </a:r>
                      <a:r>
                        <a:rPr kumimoji="0" lang="en-US" alt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highlight>
                            <a:srgbClr val="F6E48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highlight>
                            <a:srgbClr val="F6E48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đầu</a:t>
                      </a:r>
                      <a:r>
                        <a:rPr kumimoji="0" lang="en-US" alt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highlight>
                            <a:srgbClr val="F6E48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highlight>
                            <a:srgbClr val="F6E48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hoặc</a:t>
                      </a:r>
                      <a:r>
                        <a:rPr kumimoji="0" lang="en-US" alt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highlight>
                            <a:srgbClr val="F6E48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highlight>
                            <a:srgbClr val="F6E48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vần</a:t>
                      </a:r>
                      <a:r>
                        <a:rPr kumimoji="0" lang="en-US" alt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highlight>
                            <a:srgbClr val="F6E48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highlight>
                            <a:srgbClr val="F6E48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lặp</a:t>
                      </a:r>
                      <a:r>
                        <a:rPr kumimoji="0" lang="en-US" alt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highlight>
                            <a:srgbClr val="F6E48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highlight>
                            <a:srgbClr val="F6E48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lại</a:t>
                      </a:r>
                      <a:r>
                        <a:rPr kumimoji="0" lang="en-US" alt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highlight>
                            <a:srgbClr val="F6E48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highlight>
                            <a:srgbClr val="F6E48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nhau</a:t>
                      </a:r>
                      <a:r>
                        <a:rPr kumimoji="0" lang="en-US" alt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tạo</a:t>
                      </a:r>
                      <a:r>
                        <a:rPr kumimoji="0" lang="en-US" alt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thành</a:t>
                      </a:r>
                      <a:r>
                        <a:rPr kumimoji="0" lang="en-US" alt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4091008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A27DC54C-0036-45F7-8507-E04B69B7637E}"/>
              </a:ext>
            </a:extLst>
          </p:cNvPr>
          <p:cNvSpPr txBox="1"/>
          <p:nvPr/>
        </p:nvSpPr>
        <p:spPr>
          <a:xfrm>
            <a:off x="6059563" y="3783382"/>
            <a:ext cx="517000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altLang="en-US" sz="3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truyện</a:t>
            </a:r>
            <a:r>
              <a:rPr lang="en-US" altLang="en-US" sz="3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cổ</a:t>
            </a:r>
            <a:r>
              <a:rPr lang="en-US" altLang="en-US" sz="3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3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ông</a:t>
            </a:r>
            <a:r>
              <a:rPr lang="en-US" altLang="en-US" sz="3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cha, </a:t>
            </a:r>
            <a:r>
              <a:rPr lang="en-US" altLang="en-US" sz="3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lặng</a:t>
            </a:r>
            <a:r>
              <a:rPr lang="en-US" altLang="en-US" sz="3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endParaRPr lang="en-US" altLang="en-US" sz="3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B92CCD-DE52-4A71-8E28-19C5C8ED7857}"/>
              </a:ext>
            </a:extLst>
          </p:cNvPr>
          <p:cNvSpPr txBox="1"/>
          <p:nvPr/>
        </p:nvSpPr>
        <p:spPr>
          <a:xfrm>
            <a:off x="6096000" y="4853445"/>
            <a:ext cx="47791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US" altLang="en-US" sz="3000" b="1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altLang="en-US" sz="3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ầm</a:t>
            </a:r>
            <a:r>
              <a:rPr lang="en-US" altLang="en-US" sz="3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altLang="en-US" sz="3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ì</a:t>
            </a:r>
            <a:r>
              <a:rPr lang="en-US" altLang="en-US" sz="3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3000" b="1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chầm</a:t>
            </a:r>
            <a:r>
              <a:rPr lang="en-US" altLang="en-US" sz="3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chậm</a:t>
            </a:r>
            <a:r>
              <a:rPr lang="en-US" altLang="en-US" sz="3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3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altLang="en-US" sz="3000" b="1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eo</a:t>
            </a:r>
            <a:r>
              <a:rPr lang="en-US" altLang="en-US" sz="3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altLang="en-US" sz="3000" b="1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eo</a:t>
            </a:r>
            <a:r>
              <a:rPr lang="en-US" altLang="en-US" sz="3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3000" b="1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en-US" altLang="en-US" sz="3000" b="1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endParaRPr lang="en-US" altLang="en-US" sz="3000" b="1" dirty="0">
              <a:solidFill>
                <a:srgbClr val="F79646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CC117D0-338E-8BAB-DD4D-FF38A817801F}"/>
              </a:ext>
            </a:extLst>
          </p:cNvPr>
          <p:cNvGrpSpPr/>
          <p:nvPr/>
        </p:nvGrpSpPr>
        <p:grpSpPr>
          <a:xfrm>
            <a:off x="638599" y="1215054"/>
            <a:ext cx="6953878" cy="2126191"/>
            <a:chOff x="638599" y="1215054"/>
            <a:chExt cx="6953878" cy="2126191"/>
          </a:xfrm>
        </p:grpSpPr>
        <p:sp>
          <p:nvSpPr>
            <p:cNvPr id="2" name="矩形: 圆角 30">
              <a:extLst>
                <a:ext uri="{FF2B5EF4-FFF2-40B4-BE49-F238E27FC236}">
                  <a16:creationId xmlns:a16="http://schemas.microsoft.com/office/drawing/2014/main" id="{56715571-D1AB-4047-B445-D086C2B6656A}"/>
                </a:ext>
              </a:extLst>
            </p:cNvPr>
            <p:cNvSpPr/>
            <p:nvPr/>
          </p:nvSpPr>
          <p:spPr>
            <a:xfrm>
              <a:off x="638599" y="1215054"/>
              <a:ext cx="6763686" cy="2126191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6" name="矩形: 圆角 31">
              <a:extLst>
                <a:ext uri="{FF2B5EF4-FFF2-40B4-BE49-F238E27FC236}">
                  <a16:creationId xmlns:a16="http://schemas.microsoft.com/office/drawing/2014/main" id="{65802E37-94DE-4E8E-A4BD-D7736AD15CC8}"/>
                </a:ext>
              </a:extLst>
            </p:cNvPr>
            <p:cNvSpPr/>
            <p:nvPr/>
          </p:nvSpPr>
          <p:spPr>
            <a:xfrm>
              <a:off x="828791" y="1380217"/>
              <a:ext cx="6573494" cy="1812793"/>
            </a:xfrm>
            <a:prstGeom prst="roundRect">
              <a:avLst>
                <a:gd name="adj" fmla="val 13815"/>
              </a:avLst>
            </a:prstGeom>
            <a:noFill/>
            <a:ln w="57150" cap="rnd" cmpd="sng" algn="ctr">
              <a:solidFill>
                <a:srgbClr val="649337"/>
              </a:solidFill>
              <a:prstDash val="dash"/>
              <a:round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7" name="Text Box 5">
              <a:extLst>
                <a:ext uri="{FF2B5EF4-FFF2-40B4-BE49-F238E27FC236}">
                  <a16:creationId xmlns:a16="http://schemas.microsoft.com/office/drawing/2014/main" id="{0A493C98-D6C7-4653-9DC3-77CF6007A9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0019" y="1425048"/>
              <a:ext cx="6592458" cy="1754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457200">
                <a:spcBef>
                  <a:spcPct val="50000"/>
                </a:spcBef>
                <a:buFontTx/>
                <a:buNone/>
              </a:pPr>
              <a:r>
                <a:rPr lang="en-US" altLang="en-US" sz="3600" b="1" dirty="0" err="1">
                  <a:solidFill>
                    <a:srgbClr val="F79646">
                      <a:lumMod val="75000"/>
                    </a:srgbClr>
                  </a:solidFill>
                  <a:cs typeface="Arial" panose="020B0604020202020204" pitchFamily="34" charset="0"/>
                </a:rPr>
                <a:t>truyện</a:t>
              </a:r>
              <a:r>
                <a:rPr lang="en-US" altLang="en-US" sz="3600" b="1" dirty="0">
                  <a:solidFill>
                    <a:srgbClr val="F79646">
                      <a:lumMod val="75000"/>
                    </a:srgbClr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solidFill>
                    <a:srgbClr val="F79646">
                      <a:lumMod val="75000"/>
                    </a:srgbClr>
                  </a:solidFill>
                  <a:cs typeface="Arial" panose="020B0604020202020204" pitchFamily="34" charset="0"/>
                </a:rPr>
                <a:t>cổ</a:t>
              </a:r>
              <a:r>
                <a:rPr lang="en-US" altLang="en-US" sz="3600" b="1" dirty="0">
                  <a:solidFill>
                    <a:srgbClr val="F79646">
                      <a:lumMod val="75000"/>
                    </a:srgbClr>
                  </a:solidFill>
                  <a:cs typeface="Arial" panose="020B0604020202020204" pitchFamily="34" charset="0"/>
                </a:rPr>
                <a:t>, </a:t>
              </a:r>
              <a:r>
                <a:rPr lang="en-US" altLang="en-US" sz="3600" b="1" dirty="0" err="1">
                  <a:solidFill>
                    <a:srgbClr val="F79646">
                      <a:lumMod val="75000"/>
                    </a:srgbClr>
                  </a:solidFill>
                  <a:cs typeface="Arial" panose="020B0604020202020204" pitchFamily="34" charset="0"/>
                </a:rPr>
                <a:t>thầm</a:t>
              </a:r>
              <a:r>
                <a:rPr lang="en-US" altLang="en-US" sz="3600" b="1" dirty="0">
                  <a:solidFill>
                    <a:srgbClr val="F79646">
                      <a:lumMod val="75000"/>
                    </a:srgbClr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solidFill>
                    <a:srgbClr val="F79646">
                      <a:lumMod val="75000"/>
                    </a:srgbClr>
                  </a:solidFill>
                  <a:cs typeface="Arial" panose="020B0604020202020204" pitchFamily="34" charset="0"/>
                </a:rPr>
                <a:t>thì</a:t>
              </a:r>
              <a:r>
                <a:rPr lang="en-US" altLang="en-US" sz="3600" b="1" dirty="0">
                  <a:solidFill>
                    <a:srgbClr val="F79646">
                      <a:lumMod val="75000"/>
                    </a:srgbClr>
                  </a:solidFill>
                  <a:cs typeface="Arial" panose="020B0604020202020204" pitchFamily="34" charset="0"/>
                </a:rPr>
                <a:t>, </a:t>
              </a:r>
              <a:r>
                <a:rPr lang="en-US" altLang="en-US" sz="3600" b="1" dirty="0" err="1">
                  <a:solidFill>
                    <a:srgbClr val="F79646">
                      <a:lumMod val="75000"/>
                    </a:srgbClr>
                  </a:solidFill>
                  <a:cs typeface="Arial" panose="020B0604020202020204" pitchFamily="34" charset="0"/>
                </a:rPr>
                <a:t>ông</a:t>
              </a:r>
              <a:r>
                <a:rPr lang="en-US" altLang="en-US" sz="3600" b="1" dirty="0">
                  <a:solidFill>
                    <a:srgbClr val="F79646">
                      <a:lumMod val="75000"/>
                    </a:srgbClr>
                  </a:solidFill>
                  <a:cs typeface="Arial" panose="020B0604020202020204" pitchFamily="34" charset="0"/>
                </a:rPr>
                <a:t> cha, </a:t>
              </a:r>
              <a:r>
                <a:rPr lang="en-US" altLang="en-US" sz="3600" b="1" dirty="0" err="1">
                  <a:solidFill>
                    <a:srgbClr val="F79646">
                      <a:lumMod val="75000"/>
                    </a:srgbClr>
                  </a:solidFill>
                  <a:cs typeface="Arial" panose="020B0604020202020204" pitchFamily="34" charset="0"/>
                </a:rPr>
                <a:t>chầm</a:t>
              </a:r>
              <a:r>
                <a:rPr lang="en-US" altLang="en-US" sz="3600" b="1" dirty="0">
                  <a:solidFill>
                    <a:srgbClr val="F79646">
                      <a:lumMod val="75000"/>
                    </a:srgbClr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solidFill>
                    <a:srgbClr val="F79646">
                      <a:lumMod val="75000"/>
                    </a:srgbClr>
                  </a:solidFill>
                  <a:cs typeface="Arial" panose="020B0604020202020204" pitchFamily="34" charset="0"/>
                </a:rPr>
                <a:t>chậm</a:t>
              </a:r>
              <a:r>
                <a:rPr lang="en-US" altLang="en-US" sz="3600" b="1" dirty="0">
                  <a:solidFill>
                    <a:srgbClr val="F79646">
                      <a:lumMod val="75000"/>
                    </a:srgbClr>
                  </a:solidFill>
                  <a:cs typeface="Arial" panose="020B0604020202020204" pitchFamily="34" charset="0"/>
                </a:rPr>
                <a:t>, </a:t>
              </a:r>
              <a:r>
                <a:rPr lang="en-US" altLang="en-US" sz="3600" b="1" dirty="0" err="1">
                  <a:solidFill>
                    <a:srgbClr val="F79646">
                      <a:lumMod val="75000"/>
                    </a:srgbClr>
                  </a:solidFill>
                  <a:cs typeface="Arial" panose="020B0604020202020204" pitchFamily="34" charset="0"/>
                </a:rPr>
                <a:t>cheo</a:t>
              </a:r>
              <a:r>
                <a:rPr lang="en-US" altLang="en-US" sz="3600" b="1" dirty="0">
                  <a:solidFill>
                    <a:srgbClr val="F79646">
                      <a:lumMod val="75000"/>
                    </a:srgbClr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solidFill>
                    <a:srgbClr val="F79646">
                      <a:lumMod val="75000"/>
                    </a:srgbClr>
                  </a:solidFill>
                  <a:cs typeface="Arial" panose="020B0604020202020204" pitchFamily="34" charset="0"/>
                </a:rPr>
                <a:t>leo</a:t>
              </a:r>
              <a:r>
                <a:rPr lang="en-US" altLang="en-US" sz="3600" b="1" dirty="0">
                  <a:solidFill>
                    <a:srgbClr val="F79646">
                      <a:lumMod val="75000"/>
                    </a:srgbClr>
                  </a:solidFill>
                  <a:cs typeface="Arial" panose="020B0604020202020204" pitchFamily="34" charset="0"/>
                </a:rPr>
                <a:t>, </a:t>
              </a:r>
              <a:r>
                <a:rPr lang="en-US" altLang="en-US" sz="3600" b="1" dirty="0" err="1">
                  <a:solidFill>
                    <a:srgbClr val="F79646">
                      <a:lumMod val="75000"/>
                    </a:srgbClr>
                  </a:solidFill>
                  <a:cs typeface="Arial" panose="020B0604020202020204" pitchFamily="34" charset="0"/>
                </a:rPr>
                <a:t>lặng</a:t>
              </a:r>
              <a:r>
                <a:rPr lang="en-US" altLang="en-US" sz="3600" b="1" dirty="0">
                  <a:solidFill>
                    <a:srgbClr val="F79646">
                      <a:lumMod val="75000"/>
                    </a:srgbClr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solidFill>
                    <a:srgbClr val="F79646">
                      <a:lumMod val="75000"/>
                    </a:srgbClr>
                  </a:solidFill>
                  <a:cs typeface="Arial" panose="020B0604020202020204" pitchFamily="34" charset="0"/>
                </a:rPr>
                <a:t>im</a:t>
              </a:r>
              <a:r>
                <a:rPr lang="en-US" altLang="en-US" sz="3600" b="1" dirty="0">
                  <a:solidFill>
                    <a:srgbClr val="F79646">
                      <a:lumMod val="75000"/>
                    </a:srgbClr>
                  </a:solidFill>
                  <a:cs typeface="Arial" panose="020B0604020202020204" pitchFamily="34" charset="0"/>
                </a:rPr>
                <a:t>, se </a:t>
              </a:r>
              <a:r>
                <a:rPr lang="en-US" altLang="en-US" sz="3600" b="1" dirty="0" err="1">
                  <a:solidFill>
                    <a:srgbClr val="F79646">
                      <a:lumMod val="75000"/>
                    </a:srgbClr>
                  </a:solidFill>
                  <a:cs typeface="Arial" panose="020B0604020202020204" pitchFamily="34" charset="0"/>
                </a:rPr>
                <a:t>sẽ</a:t>
              </a:r>
              <a:r>
                <a:rPr lang="en-US" altLang="en-US" sz="3600" b="1" dirty="0">
                  <a:solidFill>
                    <a:srgbClr val="F79646">
                      <a:lumMod val="75000"/>
                    </a:srgbClr>
                  </a:solidFill>
                  <a:cs typeface="Arial" panose="020B0604020202020204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52761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10">
            <a:extLst>
              <a:ext uri="{FF2B5EF4-FFF2-40B4-BE49-F238E27FC236}">
                <a16:creationId xmlns:a16="http://schemas.microsoft.com/office/drawing/2014/main" id="{0DDC1EBB-E812-453B-A232-E24ADC5D27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2490" y="3546812"/>
            <a:ext cx="3802225" cy="2295524"/>
          </a:xfrm>
          <a:prstGeom prst="irregularSeal1">
            <a:avLst/>
          </a:prstGeom>
          <a:solidFill>
            <a:srgbClr val="F7E0A7"/>
          </a:solidFill>
          <a:ln w="9525">
            <a:noFill/>
            <a:miter lim="800000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3800" b="1" dirty="0" err="1">
                <a:solidFill>
                  <a:schemeClr val="tx2"/>
                </a:solidFill>
                <a:cs typeface="Arial" panose="020B0604020202020204" pitchFamily="34" charset="0"/>
              </a:rPr>
              <a:t>Từ</a:t>
            </a:r>
            <a:r>
              <a:rPr lang="en-US" altLang="en-US" sz="3800" b="1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en-US" altLang="en-US" sz="3800" b="1" dirty="0" err="1">
                <a:solidFill>
                  <a:schemeClr val="tx2"/>
                </a:solidFill>
                <a:cs typeface="Arial" panose="020B0604020202020204" pitchFamily="34" charset="0"/>
              </a:rPr>
              <a:t>ghép</a:t>
            </a:r>
            <a:endParaRPr lang="en-US" altLang="en-US" sz="3800" b="1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9" name="AutoShape 11">
            <a:extLst>
              <a:ext uri="{FF2B5EF4-FFF2-40B4-BE49-F238E27FC236}">
                <a16:creationId xmlns:a16="http://schemas.microsoft.com/office/drawing/2014/main" id="{726B34DA-1540-4CC4-A9C6-1515A4314A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6188" y="3763539"/>
            <a:ext cx="3686175" cy="2124074"/>
          </a:xfrm>
          <a:prstGeom prst="irregularSeal1">
            <a:avLst/>
          </a:prstGeom>
          <a:solidFill>
            <a:srgbClr val="F7E0A7"/>
          </a:solidFill>
          <a:ln w="9525">
            <a:noFill/>
            <a:miter lim="800000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Từ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láy</a:t>
            </a:r>
            <a:endParaRPr lang="en-US" altLang="en-US" sz="4000" b="1" dirty="0">
              <a:solidFill>
                <a:schemeClr val="accent6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8007D08-E517-41F7-BF15-42BFA68B54DD}"/>
              </a:ext>
            </a:extLst>
          </p:cNvPr>
          <p:cNvGrpSpPr/>
          <p:nvPr/>
        </p:nvGrpSpPr>
        <p:grpSpPr>
          <a:xfrm>
            <a:off x="456817" y="1359713"/>
            <a:ext cx="5389506" cy="1951476"/>
            <a:chOff x="456817" y="1359713"/>
            <a:chExt cx="5389506" cy="1951476"/>
          </a:xfrm>
        </p:grpSpPr>
        <p:sp>
          <p:nvSpPr>
            <p:cNvPr id="4" name="Text Box 6">
              <a:extLst>
                <a:ext uri="{FF2B5EF4-FFF2-40B4-BE49-F238E27FC236}">
                  <a16:creationId xmlns:a16="http://schemas.microsoft.com/office/drawing/2014/main" id="{74489D44-3535-420B-9951-A9BC2D2C3A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6817" y="1359713"/>
              <a:ext cx="5214920" cy="1815882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just">
                <a:spcBef>
                  <a:spcPct val="50000"/>
                </a:spcBef>
                <a:buNone/>
              </a:pPr>
              <a:r>
                <a:rPr lang="en-US" altLang="en-US" sz="2800" b="1" dirty="0">
                  <a:solidFill>
                    <a:srgbClr val="C00000"/>
                  </a:solidFill>
                  <a:cs typeface="Arial" panose="020B0604020202020204" pitchFamily="34" charset="0"/>
                </a:rPr>
                <a:t>   </a:t>
              </a:r>
              <a:r>
                <a:rPr lang="en-US" altLang="en-US" sz="2800" b="1" dirty="0" err="1">
                  <a:solidFill>
                    <a:srgbClr val="C00000"/>
                  </a:solidFill>
                  <a:cs typeface="Arial" panose="020B0604020202020204" pitchFamily="34" charset="0"/>
                </a:rPr>
                <a:t>Từ</a:t>
              </a:r>
              <a:r>
                <a:rPr lang="en-US" altLang="en-US" sz="2800" b="1" dirty="0">
                  <a:solidFill>
                    <a:srgbClr val="C00000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solidFill>
                    <a:srgbClr val="C00000"/>
                  </a:solidFill>
                  <a:cs typeface="Arial" panose="020B0604020202020204" pitchFamily="34" charset="0"/>
                </a:rPr>
                <a:t>phức</a:t>
              </a:r>
              <a:r>
                <a:rPr lang="en-US" altLang="en-US" sz="2800" b="1" dirty="0">
                  <a:solidFill>
                    <a:srgbClr val="C00000"/>
                  </a:solidFill>
                  <a:cs typeface="Arial" panose="020B0604020202020204" pitchFamily="34" charset="0"/>
                </a:rPr>
                <a:t> do </a:t>
              </a:r>
              <a:r>
                <a:rPr lang="en-US" altLang="en-US" sz="2800" b="1" dirty="0" err="1">
                  <a:solidFill>
                    <a:srgbClr val="C00000"/>
                  </a:solidFill>
                  <a:cs typeface="Arial" panose="020B0604020202020204" pitchFamily="34" charset="0"/>
                </a:rPr>
                <a:t>các</a:t>
              </a:r>
              <a:r>
                <a:rPr lang="en-US" altLang="en-US" sz="2800" b="1" dirty="0">
                  <a:solidFill>
                    <a:srgbClr val="C00000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solidFill>
                    <a:srgbClr val="C00000"/>
                  </a:solidFill>
                  <a:cs typeface="Arial" panose="020B0604020202020204" pitchFamily="34" charset="0"/>
                </a:rPr>
                <a:t>tiếng</a:t>
              </a:r>
              <a:r>
                <a:rPr lang="en-US" altLang="en-US" sz="2800" b="1" dirty="0">
                  <a:solidFill>
                    <a:srgbClr val="C00000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solidFill>
                    <a:srgbClr val="C00000"/>
                  </a:solidFill>
                  <a:cs typeface="Arial" panose="020B0604020202020204" pitchFamily="34" charset="0"/>
                </a:rPr>
                <a:t>có</a:t>
              </a:r>
              <a:r>
                <a:rPr lang="en-US" altLang="en-US" sz="2800" b="1" dirty="0">
                  <a:solidFill>
                    <a:srgbClr val="C00000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solidFill>
                    <a:srgbClr val="C00000"/>
                  </a:solidFill>
                  <a:cs typeface="Arial" panose="020B0604020202020204" pitchFamily="34" charset="0"/>
                </a:rPr>
                <a:t>nghĩa</a:t>
              </a:r>
              <a:r>
                <a:rPr lang="en-US" altLang="en-US" sz="2800" b="1" dirty="0">
                  <a:solidFill>
                    <a:srgbClr val="C00000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solidFill>
                    <a:srgbClr val="C00000"/>
                  </a:solidFill>
                  <a:cs typeface="Arial" panose="020B0604020202020204" pitchFamily="34" charset="0"/>
                </a:rPr>
                <a:t>tạo</a:t>
              </a:r>
              <a:r>
                <a:rPr lang="en-US" altLang="en-US" sz="2800" b="1" dirty="0">
                  <a:solidFill>
                    <a:srgbClr val="C00000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solidFill>
                    <a:srgbClr val="C00000"/>
                  </a:solidFill>
                  <a:cs typeface="Arial" panose="020B0604020202020204" pitchFamily="34" charset="0"/>
                </a:rPr>
                <a:t>thành</a:t>
              </a:r>
              <a:r>
                <a:rPr lang="en-US" altLang="en-US" sz="2800" b="1" dirty="0">
                  <a:cs typeface="Arial" panose="020B0604020202020204" pitchFamily="34" charset="0"/>
                </a:rPr>
                <a:t>: </a:t>
              </a:r>
              <a:r>
                <a:rPr lang="en-US" altLang="en-US" sz="2800" b="1" dirty="0" err="1">
                  <a:cs typeface="Arial" panose="020B0604020202020204" pitchFamily="34" charset="0"/>
                </a:rPr>
                <a:t>truyện</a:t>
              </a:r>
              <a:r>
                <a:rPr lang="en-US" altLang="en-US" sz="2800" b="1" dirty="0"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cs typeface="Arial" panose="020B0604020202020204" pitchFamily="34" charset="0"/>
                </a:rPr>
                <a:t>cổ</a:t>
              </a:r>
              <a:r>
                <a:rPr lang="en-US" altLang="en-US" sz="2800" b="1" dirty="0">
                  <a:cs typeface="Arial" panose="020B0604020202020204" pitchFamily="34" charset="0"/>
                </a:rPr>
                <a:t> (</a:t>
              </a:r>
              <a:r>
                <a:rPr lang="en-US" altLang="en-US" sz="2800" b="1" dirty="0" err="1">
                  <a:cs typeface="Arial" panose="020B0604020202020204" pitchFamily="34" charset="0"/>
                </a:rPr>
                <a:t>truyện</a:t>
              </a:r>
              <a:r>
                <a:rPr lang="en-US" altLang="en-US" sz="2800" b="1" dirty="0">
                  <a:cs typeface="Arial" panose="020B0604020202020204" pitchFamily="34" charset="0"/>
                </a:rPr>
                <a:t> + </a:t>
              </a:r>
              <a:r>
                <a:rPr lang="en-US" altLang="en-US" sz="2800" b="1" dirty="0" err="1">
                  <a:cs typeface="Arial" panose="020B0604020202020204" pitchFamily="34" charset="0"/>
                </a:rPr>
                <a:t>cổ</a:t>
              </a:r>
              <a:r>
                <a:rPr lang="en-US" altLang="en-US" sz="2800" b="1" dirty="0">
                  <a:cs typeface="Arial" panose="020B0604020202020204" pitchFamily="34" charset="0"/>
                </a:rPr>
                <a:t>), </a:t>
              </a:r>
              <a:r>
                <a:rPr lang="en-US" altLang="en-US" sz="2800" b="1" dirty="0" err="1">
                  <a:cs typeface="Arial" panose="020B0604020202020204" pitchFamily="34" charset="0"/>
                </a:rPr>
                <a:t>ông</a:t>
              </a:r>
              <a:r>
                <a:rPr lang="en-US" altLang="en-US" sz="2800" b="1" dirty="0">
                  <a:cs typeface="Arial" panose="020B0604020202020204" pitchFamily="34" charset="0"/>
                </a:rPr>
                <a:t> cha (</a:t>
              </a:r>
              <a:r>
                <a:rPr lang="en-US" altLang="en-US" sz="2800" b="1" dirty="0" err="1">
                  <a:cs typeface="Arial" panose="020B0604020202020204" pitchFamily="34" charset="0"/>
                </a:rPr>
                <a:t>ông</a:t>
              </a:r>
              <a:r>
                <a:rPr lang="en-US" altLang="en-US" sz="2800" b="1" dirty="0">
                  <a:cs typeface="Arial" panose="020B0604020202020204" pitchFamily="34" charset="0"/>
                </a:rPr>
                <a:t> + cha), </a:t>
              </a:r>
              <a:r>
                <a:rPr lang="en-US" altLang="en-US" sz="2800" b="1" dirty="0" err="1">
                  <a:cs typeface="Arial" panose="020B0604020202020204" pitchFamily="34" charset="0"/>
                </a:rPr>
                <a:t>lặng</a:t>
              </a:r>
              <a:r>
                <a:rPr lang="en-US" altLang="en-US" sz="2800" b="1" dirty="0"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cs typeface="Arial" panose="020B0604020202020204" pitchFamily="34" charset="0"/>
                </a:rPr>
                <a:t>im</a:t>
              </a:r>
              <a:r>
                <a:rPr lang="en-US" altLang="en-US" sz="2800" b="1" dirty="0">
                  <a:cs typeface="Arial" panose="020B0604020202020204" pitchFamily="34" charset="0"/>
                </a:rPr>
                <a:t> (</a:t>
              </a:r>
              <a:r>
                <a:rPr lang="en-US" altLang="en-US" sz="2800" b="1" dirty="0" err="1">
                  <a:cs typeface="Arial" panose="020B0604020202020204" pitchFamily="34" charset="0"/>
                </a:rPr>
                <a:t>lặng</a:t>
              </a:r>
              <a:r>
                <a:rPr lang="en-US" altLang="en-US" sz="2800" b="1" dirty="0">
                  <a:cs typeface="Arial" panose="020B0604020202020204" pitchFamily="34" charset="0"/>
                </a:rPr>
                <a:t> + </a:t>
              </a:r>
              <a:r>
                <a:rPr lang="en-US" altLang="en-US" sz="2800" b="1" dirty="0" err="1">
                  <a:cs typeface="Arial" panose="020B0604020202020204" pitchFamily="34" charset="0"/>
                </a:rPr>
                <a:t>im</a:t>
              </a:r>
              <a:r>
                <a:rPr lang="en-US" altLang="en-US" sz="2800" b="1" dirty="0">
                  <a:cs typeface="Arial" panose="020B0604020202020204" pitchFamily="34" charset="0"/>
                </a:rPr>
                <a:t>) </a:t>
              </a: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F1939DF5-C093-4A24-A4F0-F8339E27FE37}"/>
                </a:ext>
              </a:extLst>
            </p:cNvPr>
            <p:cNvSpPr/>
            <p:nvPr/>
          </p:nvSpPr>
          <p:spPr>
            <a:xfrm>
              <a:off x="456817" y="1359713"/>
              <a:ext cx="5389506" cy="1951476"/>
            </a:xfrm>
            <a:prstGeom prst="roundRect">
              <a:avLst/>
            </a:prstGeom>
            <a:noFill/>
            <a:ln w="57150">
              <a:solidFill>
                <a:srgbClr val="C7C93E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FF16CBC-2BAA-4CD3-B883-B97AD3B960AA}"/>
              </a:ext>
            </a:extLst>
          </p:cNvPr>
          <p:cNvGrpSpPr/>
          <p:nvPr/>
        </p:nvGrpSpPr>
        <p:grpSpPr>
          <a:xfrm>
            <a:off x="6080828" y="1359713"/>
            <a:ext cx="5389506" cy="1951476"/>
            <a:chOff x="6080828" y="1359713"/>
            <a:chExt cx="5389506" cy="1951476"/>
          </a:xfrm>
        </p:grpSpPr>
        <p:sp>
          <p:nvSpPr>
            <p:cNvPr id="7" name="Text Box 9">
              <a:extLst>
                <a:ext uri="{FF2B5EF4-FFF2-40B4-BE49-F238E27FC236}">
                  <a16:creationId xmlns:a16="http://schemas.microsoft.com/office/drawing/2014/main" id="{0315CFE8-BFBE-40E0-88AF-1EC95DD301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61459" y="1359713"/>
              <a:ext cx="5112898" cy="1815882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just">
                <a:spcBef>
                  <a:spcPct val="50000"/>
                </a:spcBef>
                <a:buNone/>
              </a:pPr>
              <a:r>
                <a:rPr lang="en-US" altLang="en-US" sz="2800" b="1" dirty="0">
                  <a:solidFill>
                    <a:srgbClr val="C00000"/>
                  </a:solidFill>
                  <a:cs typeface="Arial" panose="020B0604020202020204" pitchFamily="34" charset="0"/>
                </a:rPr>
                <a:t>   </a:t>
              </a:r>
              <a:r>
                <a:rPr lang="en-US" altLang="en-US" sz="2800" b="1" dirty="0" err="1">
                  <a:solidFill>
                    <a:srgbClr val="C00000"/>
                  </a:solidFill>
                  <a:cs typeface="Arial" panose="020B0604020202020204" pitchFamily="34" charset="0"/>
                </a:rPr>
                <a:t>Từ</a:t>
              </a:r>
              <a:r>
                <a:rPr lang="en-US" altLang="en-US" sz="2800" b="1" dirty="0">
                  <a:solidFill>
                    <a:srgbClr val="C00000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solidFill>
                    <a:srgbClr val="C00000"/>
                  </a:solidFill>
                  <a:cs typeface="Arial" panose="020B0604020202020204" pitchFamily="34" charset="0"/>
                </a:rPr>
                <a:t>phức</a:t>
              </a:r>
              <a:r>
                <a:rPr lang="en-US" altLang="en-US" sz="2800" b="1" dirty="0">
                  <a:solidFill>
                    <a:srgbClr val="C00000"/>
                  </a:solidFill>
                  <a:cs typeface="Arial" panose="020B0604020202020204" pitchFamily="34" charset="0"/>
                </a:rPr>
                <a:t> do </a:t>
              </a:r>
              <a:r>
                <a:rPr lang="en-US" altLang="en-US" sz="2800" b="1" dirty="0" err="1">
                  <a:solidFill>
                    <a:srgbClr val="C00000"/>
                  </a:solidFill>
                  <a:cs typeface="Arial" panose="020B0604020202020204" pitchFamily="34" charset="0"/>
                </a:rPr>
                <a:t>những</a:t>
              </a:r>
              <a:r>
                <a:rPr lang="en-US" altLang="en-US" sz="2800" b="1" dirty="0">
                  <a:solidFill>
                    <a:srgbClr val="C00000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solidFill>
                    <a:srgbClr val="C00000"/>
                  </a:solidFill>
                  <a:cs typeface="Arial" panose="020B0604020202020204" pitchFamily="34" charset="0"/>
                </a:rPr>
                <a:t>tiếng</a:t>
              </a:r>
              <a:r>
                <a:rPr lang="en-US" altLang="en-US" sz="2800" b="1" dirty="0">
                  <a:solidFill>
                    <a:srgbClr val="C00000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solidFill>
                    <a:srgbClr val="C00000"/>
                  </a:solidFill>
                  <a:cs typeface="Arial" panose="020B0604020202020204" pitchFamily="34" charset="0"/>
                </a:rPr>
                <a:t>có</a:t>
              </a:r>
              <a:r>
                <a:rPr lang="en-US" altLang="en-US" sz="2800" b="1" dirty="0">
                  <a:solidFill>
                    <a:srgbClr val="C00000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solidFill>
                    <a:srgbClr val="C00000"/>
                  </a:solidFill>
                  <a:cs typeface="Arial" panose="020B0604020202020204" pitchFamily="34" charset="0"/>
                </a:rPr>
                <a:t>âm</a:t>
              </a:r>
              <a:r>
                <a:rPr lang="en-US" altLang="en-US" sz="2800" b="1" dirty="0">
                  <a:solidFill>
                    <a:srgbClr val="C00000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solidFill>
                    <a:srgbClr val="C00000"/>
                  </a:solidFill>
                  <a:cs typeface="Arial" panose="020B0604020202020204" pitchFamily="34" charset="0"/>
                </a:rPr>
                <a:t>đầu</a:t>
              </a:r>
              <a:r>
                <a:rPr lang="en-US" altLang="en-US" sz="2800" b="1" dirty="0">
                  <a:solidFill>
                    <a:srgbClr val="C00000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solidFill>
                    <a:srgbClr val="C00000"/>
                  </a:solidFill>
                  <a:cs typeface="Arial" panose="020B0604020202020204" pitchFamily="34" charset="0"/>
                </a:rPr>
                <a:t>hoặc</a:t>
              </a:r>
              <a:r>
                <a:rPr lang="en-US" altLang="en-US" sz="2800" b="1" dirty="0">
                  <a:solidFill>
                    <a:srgbClr val="C00000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solidFill>
                    <a:srgbClr val="C00000"/>
                  </a:solidFill>
                  <a:cs typeface="Arial" panose="020B0604020202020204" pitchFamily="34" charset="0"/>
                </a:rPr>
                <a:t>vần</a:t>
              </a:r>
              <a:r>
                <a:rPr lang="en-US" altLang="en-US" sz="2800" b="1" dirty="0">
                  <a:solidFill>
                    <a:srgbClr val="C00000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solidFill>
                    <a:srgbClr val="C00000"/>
                  </a:solidFill>
                  <a:cs typeface="Arial" panose="020B0604020202020204" pitchFamily="34" charset="0"/>
                </a:rPr>
                <a:t>lặp</a:t>
              </a:r>
              <a:r>
                <a:rPr lang="en-US" altLang="en-US" sz="2800" b="1" dirty="0">
                  <a:solidFill>
                    <a:srgbClr val="C00000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solidFill>
                    <a:srgbClr val="C00000"/>
                  </a:solidFill>
                  <a:cs typeface="Arial" panose="020B0604020202020204" pitchFamily="34" charset="0"/>
                </a:rPr>
                <a:t>lại</a:t>
              </a:r>
              <a:r>
                <a:rPr lang="en-US" altLang="en-US" sz="2800" b="1" dirty="0">
                  <a:solidFill>
                    <a:srgbClr val="C00000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solidFill>
                    <a:srgbClr val="C00000"/>
                  </a:solidFill>
                  <a:cs typeface="Arial" panose="020B0604020202020204" pitchFamily="34" charset="0"/>
                </a:rPr>
                <a:t>nhau</a:t>
              </a:r>
              <a:r>
                <a:rPr lang="en-US" altLang="en-US" sz="2800" b="1" dirty="0">
                  <a:solidFill>
                    <a:srgbClr val="C00000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solidFill>
                    <a:srgbClr val="C00000"/>
                  </a:solidFill>
                  <a:cs typeface="Arial" panose="020B0604020202020204" pitchFamily="34" charset="0"/>
                </a:rPr>
                <a:t>tạo</a:t>
              </a:r>
              <a:r>
                <a:rPr lang="en-US" altLang="en-US" sz="2800" b="1" dirty="0">
                  <a:solidFill>
                    <a:srgbClr val="C00000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solidFill>
                    <a:srgbClr val="C00000"/>
                  </a:solidFill>
                  <a:cs typeface="Arial" panose="020B0604020202020204" pitchFamily="34" charset="0"/>
                </a:rPr>
                <a:t>thành</a:t>
              </a:r>
              <a:r>
                <a:rPr lang="en-US" altLang="en-US" sz="2800" b="1" dirty="0">
                  <a:solidFill>
                    <a:srgbClr val="CC3300"/>
                  </a:solidFill>
                  <a:cs typeface="Arial" panose="020B0604020202020204" pitchFamily="34" charset="0"/>
                </a:rPr>
                <a:t>: </a:t>
              </a:r>
              <a:r>
                <a:rPr lang="en-US" altLang="en-US" sz="2800" b="1" dirty="0" err="1">
                  <a:solidFill>
                    <a:schemeClr val="accent6">
                      <a:lumMod val="50000"/>
                    </a:schemeClr>
                  </a:solidFill>
                  <a:cs typeface="Arial" panose="020B0604020202020204" pitchFamily="34" charset="0"/>
                </a:rPr>
                <a:t>th</a:t>
              </a:r>
              <a:r>
                <a:rPr lang="en-US" altLang="en-US" sz="2800" b="1" dirty="0" err="1">
                  <a:cs typeface="Arial" panose="020B0604020202020204" pitchFamily="34" charset="0"/>
                </a:rPr>
                <a:t>ầm</a:t>
              </a:r>
              <a:r>
                <a:rPr lang="en-US" altLang="en-US" sz="2800" b="1" dirty="0"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accent6">
                      <a:lumMod val="50000"/>
                    </a:schemeClr>
                  </a:solidFill>
                  <a:cs typeface="Arial" panose="020B0604020202020204" pitchFamily="34" charset="0"/>
                </a:rPr>
                <a:t>th</a:t>
              </a:r>
              <a:r>
                <a:rPr lang="en-US" altLang="en-US" sz="2800" b="1" dirty="0" err="1">
                  <a:cs typeface="Arial" panose="020B0604020202020204" pitchFamily="34" charset="0"/>
                </a:rPr>
                <a:t>ì</a:t>
              </a:r>
              <a:r>
                <a:rPr lang="en-US" altLang="en-US" sz="2800" b="1" dirty="0">
                  <a:cs typeface="Arial" panose="020B0604020202020204" pitchFamily="34" charset="0"/>
                </a:rPr>
                <a:t>, </a:t>
              </a:r>
              <a:r>
                <a:rPr lang="en-US" altLang="en-US" sz="2800" b="1" dirty="0" err="1">
                  <a:solidFill>
                    <a:schemeClr val="accent6">
                      <a:lumMod val="50000"/>
                    </a:schemeClr>
                  </a:solidFill>
                  <a:cs typeface="Arial" panose="020B0604020202020204" pitchFamily="34" charset="0"/>
                </a:rPr>
                <a:t>chầm</a:t>
              </a:r>
              <a:r>
                <a:rPr lang="en-US" altLang="en-US" sz="2800" b="1" dirty="0">
                  <a:solidFill>
                    <a:schemeClr val="accent6">
                      <a:lumMod val="50000"/>
                    </a:schemeClr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accent6">
                      <a:lumMod val="50000"/>
                    </a:schemeClr>
                  </a:solidFill>
                  <a:cs typeface="Arial" panose="020B0604020202020204" pitchFamily="34" charset="0"/>
                </a:rPr>
                <a:t>chậm</a:t>
              </a:r>
              <a:r>
                <a:rPr lang="en-US" altLang="en-US" sz="2800" b="1" dirty="0">
                  <a:cs typeface="Arial" panose="020B0604020202020204" pitchFamily="34" charset="0"/>
                </a:rPr>
                <a:t>, </a:t>
              </a:r>
              <a:r>
                <a:rPr lang="en-US" altLang="en-US" sz="2800" b="1" dirty="0" err="1">
                  <a:cs typeface="Arial" panose="020B0604020202020204" pitchFamily="34" charset="0"/>
                </a:rPr>
                <a:t>ch</a:t>
              </a:r>
              <a:r>
                <a:rPr lang="en-US" altLang="en-US" sz="2800" b="1" dirty="0" err="1">
                  <a:solidFill>
                    <a:schemeClr val="accent6">
                      <a:lumMod val="50000"/>
                    </a:schemeClr>
                  </a:solidFill>
                  <a:cs typeface="Arial" panose="020B0604020202020204" pitchFamily="34" charset="0"/>
                </a:rPr>
                <a:t>eo</a:t>
              </a:r>
              <a:r>
                <a:rPr lang="en-US" altLang="en-US" sz="2800" b="1" dirty="0"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cs typeface="Arial" panose="020B0604020202020204" pitchFamily="34" charset="0"/>
                </a:rPr>
                <a:t>l</a:t>
              </a:r>
              <a:r>
                <a:rPr lang="en-US" altLang="en-US" sz="2800" b="1" dirty="0" err="1">
                  <a:solidFill>
                    <a:schemeClr val="accent6">
                      <a:lumMod val="50000"/>
                    </a:schemeClr>
                  </a:solidFill>
                  <a:cs typeface="Arial" panose="020B0604020202020204" pitchFamily="34" charset="0"/>
                </a:rPr>
                <a:t>eo</a:t>
              </a:r>
              <a:r>
                <a:rPr lang="en-US" altLang="en-US" sz="2800" b="1" dirty="0">
                  <a:cs typeface="Arial" panose="020B0604020202020204" pitchFamily="34" charset="0"/>
                </a:rPr>
                <a:t>, </a:t>
              </a:r>
              <a:r>
                <a:rPr lang="en-US" altLang="en-US" sz="2800" b="1" dirty="0">
                  <a:solidFill>
                    <a:schemeClr val="accent6">
                      <a:lumMod val="50000"/>
                    </a:schemeClr>
                  </a:solidFill>
                  <a:cs typeface="Arial" panose="020B0604020202020204" pitchFamily="34" charset="0"/>
                </a:rPr>
                <a:t>se </a:t>
              </a:r>
              <a:r>
                <a:rPr lang="en-US" altLang="en-US" sz="2800" b="1" dirty="0" err="1">
                  <a:solidFill>
                    <a:schemeClr val="accent6">
                      <a:lumMod val="50000"/>
                    </a:schemeClr>
                  </a:solidFill>
                  <a:cs typeface="Arial" panose="020B0604020202020204" pitchFamily="34" charset="0"/>
                </a:rPr>
                <a:t>sẽ</a:t>
              </a:r>
              <a:r>
                <a:rPr lang="en-US" altLang="en-US" sz="2800" b="1" dirty="0">
                  <a:cs typeface="Arial" panose="020B0604020202020204" pitchFamily="34" charset="0"/>
                </a:rPr>
                <a:t>.</a:t>
              </a:r>
              <a:endParaRPr lang="en-US" altLang="en-US" sz="2800" b="1" dirty="0">
                <a:solidFill>
                  <a:srgbClr val="CC33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03D26ADA-55FF-456C-9F24-7F776553E5B9}"/>
                </a:ext>
              </a:extLst>
            </p:cNvPr>
            <p:cNvSpPr/>
            <p:nvPr/>
          </p:nvSpPr>
          <p:spPr>
            <a:xfrm>
              <a:off x="6080828" y="1359713"/>
              <a:ext cx="5389506" cy="1951476"/>
            </a:xfrm>
            <a:prstGeom prst="roundRect">
              <a:avLst/>
            </a:prstGeom>
            <a:noFill/>
            <a:ln w="57150">
              <a:solidFill>
                <a:srgbClr val="AB6227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9D1CA065-E350-8483-DC06-63D8827289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2666" y="3245868"/>
            <a:ext cx="2243522" cy="3365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065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10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9" dur="10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" dur="10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10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1125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7" dur="1125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8" dur="1125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1125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8">
            <a:extLst>
              <a:ext uri="{FF2B5EF4-FFF2-40B4-BE49-F238E27FC236}">
                <a16:creationId xmlns:a16="http://schemas.microsoft.com/office/drawing/2014/main" id="{449449FC-A822-4067-B733-771B8202A34F}"/>
              </a:ext>
            </a:extLst>
          </p:cNvPr>
          <p:cNvSpPr txBox="1"/>
          <p:nvPr/>
        </p:nvSpPr>
        <p:spPr>
          <a:xfrm>
            <a:off x="951336" y="683663"/>
            <a:ext cx="3583215" cy="830997"/>
          </a:xfrm>
          <a:custGeom>
            <a:avLst/>
            <a:gdLst>
              <a:gd name="connsiteX0" fmla="*/ 0 w 3583215"/>
              <a:gd name="connsiteY0" fmla="*/ 0 h 830997"/>
              <a:gd name="connsiteX1" fmla="*/ 489706 w 3583215"/>
              <a:gd name="connsiteY1" fmla="*/ 0 h 830997"/>
              <a:gd name="connsiteX2" fmla="*/ 1051076 w 3583215"/>
              <a:gd name="connsiteY2" fmla="*/ 0 h 830997"/>
              <a:gd name="connsiteX3" fmla="*/ 1648279 w 3583215"/>
              <a:gd name="connsiteY3" fmla="*/ 0 h 830997"/>
              <a:gd name="connsiteX4" fmla="*/ 2245481 w 3583215"/>
              <a:gd name="connsiteY4" fmla="*/ 0 h 830997"/>
              <a:gd name="connsiteX5" fmla="*/ 2806852 w 3583215"/>
              <a:gd name="connsiteY5" fmla="*/ 0 h 830997"/>
              <a:gd name="connsiteX6" fmla="*/ 3583215 w 3583215"/>
              <a:gd name="connsiteY6" fmla="*/ 0 h 830997"/>
              <a:gd name="connsiteX7" fmla="*/ 3583215 w 3583215"/>
              <a:gd name="connsiteY7" fmla="*/ 390569 h 830997"/>
              <a:gd name="connsiteX8" fmla="*/ 3583215 w 3583215"/>
              <a:gd name="connsiteY8" fmla="*/ 830997 h 830997"/>
              <a:gd name="connsiteX9" fmla="*/ 3093509 w 3583215"/>
              <a:gd name="connsiteY9" fmla="*/ 830997 h 830997"/>
              <a:gd name="connsiteX10" fmla="*/ 2496306 w 3583215"/>
              <a:gd name="connsiteY10" fmla="*/ 830997 h 830997"/>
              <a:gd name="connsiteX11" fmla="*/ 1934936 w 3583215"/>
              <a:gd name="connsiteY11" fmla="*/ 830997 h 830997"/>
              <a:gd name="connsiteX12" fmla="*/ 1445230 w 3583215"/>
              <a:gd name="connsiteY12" fmla="*/ 830997 h 830997"/>
              <a:gd name="connsiteX13" fmla="*/ 919692 w 3583215"/>
              <a:gd name="connsiteY13" fmla="*/ 830997 h 830997"/>
              <a:gd name="connsiteX14" fmla="*/ 0 w 3583215"/>
              <a:gd name="connsiteY14" fmla="*/ 830997 h 830997"/>
              <a:gd name="connsiteX15" fmla="*/ 0 w 3583215"/>
              <a:gd name="connsiteY15" fmla="*/ 432118 h 830997"/>
              <a:gd name="connsiteX16" fmla="*/ 0 w 3583215"/>
              <a:gd name="connsiteY16" fmla="*/ 0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583215" h="830997" fill="none" extrusionOk="0">
                <a:moveTo>
                  <a:pt x="0" y="0"/>
                </a:moveTo>
                <a:cubicBezTo>
                  <a:pt x="172480" y="-3346"/>
                  <a:pt x="247821" y="5701"/>
                  <a:pt x="489706" y="0"/>
                </a:cubicBezTo>
                <a:cubicBezTo>
                  <a:pt x="731591" y="-5701"/>
                  <a:pt x="818566" y="42921"/>
                  <a:pt x="1051076" y="0"/>
                </a:cubicBezTo>
                <a:cubicBezTo>
                  <a:pt x="1283586" y="-42921"/>
                  <a:pt x="1433295" y="53752"/>
                  <a:pt x="1648279" y="0"/>
                </a:cubicBezTo>
                <a:cubicBezTo>
                  <a:pt x="1863263" y="-53752"/>
                  <a:pt x="2048012" y="35318"/>
                  <a:pt x="2245481" y="0"/>
                </a:cubicBezTo>
                <a:cubicBezTo>
                  <a:pt x="2442950" y="-35318"/>
                  <a:pt x="2656284" y="52350"/>
                  <a:pt x="2806852" y="0"/>
                </a:cubicBezTo>
                <a:cubicBezTo>
                  <a:pt x="2957420" y="-52350"/>
                  <a:pt x="3347289" y="62637"/>
                  <a:pt x="3583215" y="0"/>
                </a:cubicBezTo>
                <a:cubicBezTo>
                  <a:pt x="3622384" y="137710"/>
                  <a:pt x="3575944" y="281570"/>
                  <a:pt x="3583215" y="390569"/>
                </a:cubicBezTo>
                <a:cubicBezTo>
                  <a:pt x="3590486" y="499568"/>
                  <a:pt x="3531058" y="720818"/>
                  <a:pt x="3583215" y="830997"/>
                </a:cubicBezTo>
                <a:cubicBezTo>
                  <a:pt x="3342186" y="843650"/>
                  <a:pt x="3204763" y="779668"/>
                  <a:pt x="3093509" y="830997"/>
                </a:cubicBezTo>
                <a:cubicBezTo>
                  <a:pt x="2982255" y="882326"/>
                  <a:pt x="2747736" y="814448"/>
                  <a:pt x="2496306" y="830997"/>
                </a:cubicBezTo>
                <a:cubicBezTo>
                  <a:pt x="2244876" y="847546"/>
                  <a:pt x="2168779" y="784041"/>
                  <a:pt x="1934936" y="830997"/>
                </a:cubicBezTo>
                <a:cubicBezTo>
                  <a:pt x="1701093" y="877953"/>
                  <a:pt x="1629301" y="818906"/>
                  <a:pt x="1445230" y="830997"/>
                </a:cubicBezTo>
                <a:cubicBezTo>
                  <a:pt x="1261159" y="843088"/>
                  <a:pt x="1066239" y="784540"/>
                  <a:pt x="919692" y="830997"/>
                </a:cubicBezTo>
                <a:cubicBezTo>
                  <a:pt x="773145" y="877454"/>
                  <a:pt x="252989" y="736458"/>
                  <a:pt x="0" y="830997"/>
                </a:cubicBezTo>
                <a:cubicBezTo>
                  <a:pt x="-8918" y="723590"/>
                  <a:pt x="20596" y="513105"/>
                  <a:pt x="0" y="432118"/>
                </a:cubicBezTo>
                <a:cubicBezTo>
                  <a:pt x="-20596" y="351131"/>
                  <a:pt x="51824" y="202136"/>
                  <a:pt x="0" y="0"/>
                </a:cubicBezTo>
                <a:close/>
              </a:path>
              <a:path w="3583215" h="830997" stroke="0" extrusionOk="0">
                <a:moveTo>
                  <a:pt x="0" y="0"/>
                </a:moveTo>
                <a:cubicBezTo>
                  <a:pt x="117585" y="-10430"/>
                  <a:pt x="397643" y="1180"/>
                  <a:pt x="561370" y="0"/>
                </a:cubicBezTo>
                <a:cubicBezTo>
                  <a:pt x="725097" y="-1180"/>
                  <a:pt x="838679" y="56321"/>
                  <a:pt x="1086909" y="0"/>
                </a:cubicBezTo>
                <a:cubicBezTo>
                  <a:pt x="1335139" y="-56321"/>
                  <a:pt x="1589108" y="44521"/>
                  <a:pt x="1719943" y="0"/>
                </a:cubicBezTo>
                <a:cubicBezTo>
                  <a:pt x="1850778" y="-44521"/>
                  <a:pt x="2120006" y="44957"/>
                  <a:pt x="2317146" y="0"/>
                </a:cubicBezTo>
                <a:cubicBezTo>
                  <a:pt x="2514286" y="-44957"/>
                  <a:pt x="2692755" y="44586"/>
                  <a:pt x="2806852" y="0"/>
                </a:cubicBezTo>
                <a:cubicBezTo>
                  <a:pt x="2920949" y="-44586"/>
                  <a:pt x="3281236" y="6955"/>
                  <a:pt x="3583215" y="0"/>
                </a:cubicBezTo>
                <a:cubicBezTo>
                  <a:pt x="3595546" y="194561"/>
                  <a:pt x="3560197" y="303782"/>
                  <a:pt x="3583215" y="432118"/>
                </a:cubicBezTo>
                <a:cubicBezTo>
                  <a:pt x="3606233" y="560454"/>
                  <a:pt x="3569547" y="716538"/>
                  <a:pt x="3583215" y="830997"/>
                </a:cubicBezTo>
                <a:cubicBezTo>
                  <a:pt x="3395247" y="843740"/>
                  <a:pt x="3223980" y="791046"/>
                  <a:pt x="3021845" y="830997"/>
                </a:cubicBezTo>
                <a:cubicBezTo>
                  <a:pt x="2819710" y="870948"/>
                  <a:pt x="2536586" y="827151"/>
                  <a:pt x="2388810" y="830997"/>
                </a:cubicBezTo>
                <a:cubicBezTo>
                  <a:pt x="2241035" y="834843"/>
                  <a:pt x="1877788" y="788918"/>
                  <a:pt x="1719943" y="830997"/>
                </a:cubicBezTo>
                <a:cubicBezTo>
                  <a:pt x="1562098" y="873076"/>
                  <a:pt x="1311227" y="785221"/>
                  <a:pt x="1194405" y="830997"/>
                </a:cubicBezTo>
                <a:cubicBezTo>
                  <a:pt x="1077583" y="876773"/>
                  <a:pt x="788113" y="783961"/>
                  <a:pt x="668867" y="830997"/>
                </a:cubicBezTo>
                <a:cubicBezTo>
                  <a:pt x="549621" y="878033"/>
                  <a:pt x="166703" y="822041"/>
                  <a:pt x="0" y="830997"/>
                </a:cubicBezTo>
                <a:cubicBezTo>
                  <a:pt x="-46855" y="729282"/>
                  <a:pt x="15302" y="513180"/>
                  <a:pt x="0" y="407189"/>
                </a:cubicBezTo>
                <a:cubicBezTo>
                  <a:pt x="-15302" y="301198"/>
                  <a:pt x="9381" y="134861"/>
                  <a:pt x="0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>
                <a:lumMod val="75000"/>
              </a:schemeClr>
            </a:solidFill>
            <a:prstDash val="lgDashDot"/>
            <a:extLst>
              <a:ext uri="{C807C97D-BFC1-408E-A445-0C87EB9F89A2}">
                <ask:lineSketchStyleProps xmlns:ask="http://schemas.microsoft.com/office/drawing/2018/sketchyshapes" sd="110936446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小宝贝儿拼音体" panose="02010601030101010101" pitchFamily="2" charset="-122"/>
                <a:cs typeface="Arial" panose="020B0604020202020204" pitchFamily="34" charset="0"/>
              </a:rPr>
              <a:t>Ghi nhớ</a:t>
            </a:r>
            <a:endParaRPr lang="zh-CN" altLang="en-US" sz="4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rial" panose="020B0604020202020204" pitchFamily="34" charset="0"/>
              <a:ea typeface="小宝贝儿拼音体" panose="02010601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DE9889-FC50-43EE-A1FC-481362BA1FD6}"/>
              </a:ext>
            </a:extLst>
          </p:cNvPr>
          <p:cNvSpPr/>
          <p:nvPr/>
        </p:nvSpPr>
        <p:spPr>
          <a:xfrm>
            <a:off x="683819" y="3364748"/>
            <a:ext cx="3022310" cy="1199432"/>
          </a:xfrm>
          <a:prstGeom prst="rect">
            <a:avLst/>
          </a:prstGeom>
          <a:noFill/>
          <a:ln w="38100">
            <a:solidFill>
              <a:srgbClr val="EB6E1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UTM Futura Extra" panose="02040603050506020204" pitchFamily="18" charset="0"/>
                <a:cs typeface="Times New Roman" pitchFamily="18" charset="0"/>
              </a:rPr>
              <a:t>TỪ PHỨC</a:t>
            </a:r>
            <a:endParaRPr lang="en-US" altLang="en-US" sz="4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UTM Futura Extra" panose="020406030505060202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urved Connector 8">
            <a:extLst>
              <a:ext uri="{FF2B5EF4-FFF2-40B4-BE49-F238E27FC236}">
                <a16:creationId xmlns:a16="http://schemas.microsoft.com/office/drawing/2014/main" id="{C06E7A97-CF1D-42BB-A7CD-0D4D75D9540C}"/>
              </a:ext>
            </a:extLst>
          </p:cNvPr>
          <p:cNvCxnSpPr/>
          <p:nvPr/>
        </p:nvCxnSpPr>
        <p:spPr>
          <a:xfrm flipV="1">
            <a:off x="3717363" y="2280089"/>
            <a:ext cx="2316339" cy="1630020"/>
          </a:xfrm>
          <a:prstGeom prst="curvedConnector3">
            <a:avLst>
              <a:gd name="adj1" fmla="val 50000"/>
            </a:avLst>
          </a:prstGeom>
          <a:ln w="57150">
            <a:solidFill>
              <a:srgbClr val="1C04A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30ECE8DD-0ACB-4F59-8770-25AB7DD44261}"/>
              </a:ext>
            </a:extLst>
          </p:cNvPr>
          <p:cNvSpPr txBox="1">
            <a:spLocks noChangeArrowheads="1"/>
          </p:cNvSpPr>
          <p:nvPr/>
        </p:nvSpPr>
        <p:spPr bwMode="auto">
          <a:xfrm rot="18569004">
            <a:off x="3648037" y="2315023"/>
            <a:ext cx="190365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2060"/>
                </a:solidFill>
                <a:cs typeface="Arial" panose="020B0604020202020204" pitchFamily="34" charset="0"/>
              </a:rPr>
              <a:t>Từ ghép</a:t>
            </a:r>
          </a:p>
        </p:txBody>
      </p:sp>
      <p:cxnSp>
        <p:nvCxnSpPr>
          <p:cNvPr id="8" name="Curved Connector 23">
            <a:extLst>
              <a:ext uri="{FF2B5EF4-FFF2-40B4-BE49-F238E27FC236}">
                <a16:creationId xmlns:a16="http://schemas.microsoft.com/office/drawing/2014/main" id="{A6F3CBF8-D9F9-45E2-A6A3-01100D84985D}"/>
              </a:ext>
            </a:extLst>
          </p:cNvPr>
          <p:cNvCxnSpPr>
            <a:cxnSpLocks/>
            <a:stCxn id="5" idx="3"/>
            <a:endCxn id="11" idx="1"/>
          </p:cNvCxnSpPr>
          <p:nvPr/>
        </p:nvCxnSpPr>
        <p:spPr>
          <a:xfrm>
            <a:off x="3706129" y="3964464"/>
            <a:ext cx="2389871" cy="1337646"/>
          </a:xfrm>
          <a:prstGeom prst="curvedConnector3">
            <a:avLst>
              <a:gd name="adj1" fmla="val 50000"/>
            </a:avLst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27AD9E5-340E-45CD-9A40-385FDD567FFD}"/>
              </a:ext>
            </a:extLst>
          </p:cNvPr>
          <p:cNvSpPr txBox="1">
            <a:spLocks noChangeArrowheads="1"/>
          </p:cNvSpPr>
          <p:nvPr/>
        </p:nvSpPr>
        <p:spPr bwMode="auto">
          <a:xfrm rot="2826724">
            <a:off x="3861678" y="4750771"/>
            <a:ext cx="14763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rgbClr val="C00000"/>
                </a:solidFill>
                <a:cs typeface="Arial" panose="020B0604020202020204" pitchFamily="34" charset="0"/>
              </a:rPr>
              <a:t>Từ</a:t>
            </a:r>
            <a:r>
              <a:rPr lang="en-US" altLang="en-US" b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cs typeface="Arial" panose="020B0604020202020204" pitchFamily="34" charset="0"/>
              </a:rPr>
              <a:t>láy</a:t>
            </a:r>
            <a:endParaRPr lang="en-US" altLang="en-US" b="1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p:sp>
        <p:nvSpPr>
          <p:cNvPr id="10" name="Flowchart: Terminator 9">
            <a:extLst>
              <a:ext uri="{FF2B5EF4-FFF2-40B4-BE49-F238E27FC236}">
                <a16:creationId xmlns:a16="http://schemas.microsoft.com/office/drawing/2014/main" id="{38C5916C-25C7-41B6-AFF3-70B5ECC40BA8}"/>
              </a:ext>
            </a:extLst>
          </p:cNvPr>
          <p:cNvSpPr/>
          <p:nvPr/>
        </p:nvSpPr>
        <p:spPr>
          <a:xfrm>
            <a:off x="6021344" y="1202442"/>
            <a:ext cx="4858150" cy="2264695"/>
          </a:xfrm>
          <a:prstGeom prst="flowChartTerminator">
            <a:avLst/>
          </a:prstGeom>
          <a:solidFill>
            <a:schemeClr val="bg1"/>
          </a:solidFill>
          <a:effectLst>
            <a:glow rad="635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ct val="0"/>
              </a:spcBef>
            </a:pPr>
            <a:r>
              <a:rPr lang="en-US" alt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Ghép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spcBef>
                <a:spcPct val="0"/>
              </a:spcBef>
            </a:pPr>
            <a:r>
              <a:rPr lang="en-US" altLang="en-US" sz="28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VD: </a:t>
            </a:r>
            <a:r>
              <a:rPr lang="en-US" altLang="en-US" sz="2800" b="1" i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altLang="en-US" sz="28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i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thương</a:t>
            </a:r>
            <a:r>
              <a:rPr lang="en-US" altLang="en-US" sz="28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800" b="1" i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bờ</a:t>
            </a:r>
            <a:r>
              <a:rPr lang="en-US" altLang="en-US" sz="28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i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bãi</a:t>
            </a:r>
            <a:r>
              <a:rPr lang="en-US" altLang="en-US" sz="28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800" b="1" i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thương</a:t>
            </a:r>
            <a:r>
              <a:rPr lang="en-US" altLang="en-US" sz="28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i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mến</a:t>
            </a:r>
            <a:r>
              <a:rPr lang="en-US" altLang="en-US" sz="28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,…</a:t>
            </a:r>
          </a:p>
        </p:txBody>
      </p:sp>
      <p:sp>
        <p:nvSpPr>
          <p:cNvPr id="11" name="Flowchart: Terminator 10">
            <a:extLst>
              <a:ext uri="{FF2B5EF4-FFF2-40B4-BE49-F238E27FC236}">
                <a16:creationId xmlns:a16="http://schemas.microsoft.com/office/drawing/2014/main" id="{ACC6CF8A-15B9-4AFF-91CE-8421ADDC3BDB}"/>
              </a:ext>
            </a:extLst>
          </p:cNvPr>
          <p:cNvSpPr/>
          <p:nvPr/>
        </p:nvSpPr>
        <p:spPr>
          <a:xfrm>
            <a:off x="6096000" y="4121182"/>
            <a:ext cx="4902339" cy="2361855"/>
          </a:xfrm>
          <a:prstGeom prst="flowChartTerminator">
            <a:avLst/>
          </a:prstGeom>
          <a:solidFill>
            <a:schemeClr val="bg1"/>
          </a:solidFill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A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Phối</a:t>
            </a:r>
            <a:r>
              <a:rPr lang="en-US" altLang="en-US" sz="2800" b="1" dirty="0">
                <a:solidFill>
                  <a:srgbClr val="A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A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altLang="en-US" sz="2800" b="1" dirty="0">
                <a:solidFill>
                  <a:srgbClr val="A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A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altLang="en-US" sz="2800" b="1" dirty="0">
                <a:solidFill>
                  <a:srgbClr val="A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A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altLang="en-US" sz="2800" b="1" dirty="0">
                <a:solidFill>
                  <a:srgbClr val="A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A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2800" b="1" dirty="0">
                <a:solidFill>
                  <a:srgbClr val="A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A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altLang="en-US" sz="2800" b="1" dirty="0">
                <a:solidFill>
                  <a:srgbClr val="A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A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altLang="en-US" sz="2800" b="1" dirty="0">
                <a:solidFill>
                  <a:srgbClr val="A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altLang="en-US" sz="2800" b="1" dirty="0" err="1">
                <a:solidFill>
                  <a:srgbClr val="A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vần</a:t>
            </a:r>
            <a:r>
              <a:rPr lang="en-US" altLang="en-US" sz="2800" b="1" dirty="0">
                <a:solidFill>
                  <a:srgbClr val="A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en-US" sz="2800" b="1" dirty="0" err="1">
                <a:solidFill>
                  <a:srgbClr val="A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altLang="en-US" sz="2800" b="1" dirty="0">
                <a:solidFill>
                  <a:srgbClr val="A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A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altLang="en-US" sz="2800" b="1" dirty="0">
                <a:solidFill>
                  <a:srgbClr val="A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A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altLang="en-US" sz="2800" b="1" dirty="0">
                <a:solidFill>
                  <a:srgbClr val="A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A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altLang="en-US" sz="2800" b="1" dirty="0">
                <a:solidFill>
                  <a:srgbClr val="A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800" b="1" i="1" dirty="0">
                <a:solidFill>
                  <a:srgbClr val="FF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VD: </a:t>
            </a:r>
            <a:r>
              <a:rPr lang="en-US" altLang="en-US" sz="2800" b="1" i="1" dirty="0" err="1">
                <a:solidFill>
                  <a:srgbClr val="FF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săn</a:t>
            </a:r>
            <a:r>
              <a:rPr lang="en-US" altLang="en-US" sz="2800" b="1" i="1" dirty="0">
                <a:solidFill>
                  <a:srgbClr val="FF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i="1" dirty="0" err="1">
                <a:solidFill>
                  <a:srgbClr val="FF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-US" altLang="en-US" sz="2800" b="1" i="1" dirty="0">
                <a:solidFill>
                  <a:srgbClr val="FF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800" b="1" i="1" dirty="0" err="1">
                <a:solidFill>
                  <a:srgbClr val="FF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khéo</a:t>
            </a:r>
            <a:r>
              <a:rPr lang="en-US" altLang="en-US" sz="2800" b="1" i="1" dirty="0">
                <a:solidFill>
                  <a:srgbClr val="FF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i="1" dirty="0" err="1">
                <a:solidFill>
                  <a:srgbClr val="FF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léo</a:t>
            </a:r>
            <a:r>
              <a:rPr lang="en-US" altLang="en-US" sz="2800" b="1" i="1" dirty="0">
                <a:solidFill>
                  <a:srgbClr val="FF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800" b="1" i="1" dirty="0" err="1">
                <a:solidFill>
                  <a:srgbClr val="FF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vội</a:t>
            </a:r>
            <a:r>
              <a:rPr lang="en-US" altLang="en-US" sz="2800" b="1" i="1" dirty="0">
                <a:solidFill>
                  <a:srgbClr val="FF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i="1" dirty="0" err="1">
                <a:solidFill>
                  <a:srgbClr val="FF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vã</a:t>
            </a:r>
            <a:r>
              <a:rPr lang="en-US" altLang="en-US" sz="2800" b="1" i="1" dirty="0">
                <a:solidFill>
                  <a:srgbClr val="FF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800" b="1" i="1" dirty="0" err="1">
                <a:solidFill>
                  <a:srgbClr val="FF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</a:t>
            </a:r>
            <a:r>
              <a:rPr lang="en-US" altLang="en-US" sz="2800" b="1" i="1" dirty="0">
                <a:solidFill>
                  <a:srgbClr val="FF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i="1" dirty="0" err="1">
                <a:solidFill>
                  <a:srgbClr val="FF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</a:t>
            </a:r>
            <a:r>
              <a:rPr lang="en-US" altLang="en-US" sz="2800" b="1" i="1" dirty="0">
                <a:solidFill>
                  <a:srgbClr val="FF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,…</a:t>
            </a:r>
          </a:p>
        </p:txBody>
      </p:sp>
    </p:spTree>
    <p:extLst>
      <p:ext uri="{BB962C8B-B14F-4D97-AF65-F5344CB8AC3E}">
        <p14:creationId xmlns:p14="http://schemas.microsoft.com/office/powerpoint/2010/main" val="1127485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50"/>
                            </p:stCondLst>
                            <p:childTnLst>
                              <p:par>
                                <p:cTn id="24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250"/>
                            </p:stCondLst>
                            <p:childTnLst>
                              <p:par>
                                <p:cTn id="28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0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7" grpId="0"/>
      <p:bldP spid="9" grpId="0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任意多边形: 形状 42"/>
          <p:cNvSpPr/>
          <p:nvPr/>
        </p:nvSpPr>
        <p:spPr>
          <a:xfrm>
            <a:off x="7883904" y="762750"/>
            <a:ext cx="1458102" cy="1555106"/>
          </a:xfrm>
          <a:custGeom>
            <a:avLst/>
            <a:gdLst>
              <a:gd name="connsiteX0" fmla="*/ 94491 w 1458102"/>
              <a:gd name="connsiteY0" fmla="*/ 72374 h 454285"/>
              <a:gd name="connsiteX1" fmla="*/ 1403177 w 1458102"/>
              <a:gd name="connsiteY1" fmla="*/ 0 h 454285"/>
              <a:gd name="connsiteX2" fmla="*/ 1458102 w 1458102"/>
              <a:gd name="connsiteY2" fmla="*/ 454286 h 454285"/>
              <a:gd name="connsiteX3" fmla="*/ 0 w 1458102"/>
              <a:gd name="connsiteY3" fmla="*/ 361821 h 454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8102" h="454285">
                <a:moveTo>
                  <a:pt x="94491" y="72374"/>
                </a:moveTo>
                <a:lnTo>
                  <a:pt x="1403177" y="0"/>
                </a:lnTo>
                <a:lnTo>
                  <a:pt x="1458102" y="454286"/>
                </a:lnTo>
                <a:lnTo>
                  <a:pt x="0" y="361821"/>
                </a:lnTo>
                <a:close/>
              </a:path>
            </a:pathLst>
          </a:custGeom>
          <a:solidFill>
            <a:srgbClr val="F3D064"/>
          </a:solidFill>
          <a:ln w="50800" cap="sq">
            <a:solidFill>
              <a:srgbClr val="FFFFFF"/>
            </a:solidFill>
            <a:prstDash val="solid"/>
            <a:miter/>
          </a:ln>
          <a:effectLst>
            <a:outerShdw blurRad="228600" dist="152400" algn="l" rotWithShape="0">
              <a:prstClr val="black">
                <a:alpha val="14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Futura Extra" panose="02040603050506020204" pitchFamily="18" charset="0"/>
                <a:ea typeface="字魂143号-正酷超级黑" panose="00000500000000000000" pitchFamily="2" charset="-122"/>
                <a:cs typeface="Arial" panose="020B0604020202020204" pitchFamily="34" charset="0"/>
                <a:sym typeface="字魂143号-正酷超级黑" panose="00000500000000000000" pitchFamily="2" charset="-122"/>
              </a:rPr>
              <a:t>2</a:t>
            </a:r>
          </a:p>
        </p:txBody>
      </p:sp>
      <p:grpSp>
        <p:nvGrpSpPr>
          <p:cNvPr id="4" name="组合 7">
            <a:extLst>
              <a:ext uri="{FF2B5EF4-FFF2-40B4-BE49-F238E27FC236}">
                <a16:creationId xmlns:a16="http://schemas.microsoft.com/office/drawing/2014/main" id="{29A1F48D-1E7D-4F27-A0FA-6B374A8F7C02}"/>
              </a:ext>
            </a:extLst>
          </p:cNvPr>
          <p:cNvGrpSpPr/>
          <p:nvPr/>
        </p:nvGrpSpPr>
        <p:grpSpPr>
          <a:xfrm>
            <a:off x="5257360" y="2376439"/>
            <a:ext cx="6515590" cy="1323439"/>
            <a:chOff x="694075" y="2019968"/>
            <a:chExt cx="8319375" cy="2874556"/>
          </a:xfrm>
        </p:grpSpPr>
        <p:sp>
          <p:nvSpPr>
            <p:cNvPr id="5" name="文本框 8">
              <a:extLst>
                <a:ext uri="{FF2B5EF4-FFF2-40B4-BE49-F238E27FC236}">
                  <a16:creationId xmlns:a16="http://schemas.microsoft.com/office/drawing/2014/main" id="{E6260940-D938-4A55-91B6-13266C2A25E6}"/>
                </a:ext>
              </a:extLst>
            </p:cNvPr>
            <p:cNvSpPr txBox="1"/>
            <p:nvPr/>
          </p:nvSpPr>
          <p:spPr>
            <a:xfrm>
              <a:off x="694075" y="2019968"/>
              <a:ext cx="8319375" cy="28745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1" i="0" u="none" strike="noStrike" kern="1200" cap="none" spc="0" normalizeH="0" baseline="0" noProof="0" dirty="0">
                  <a:ln w="165100">
                    <a:solidFill>
                      <a:srgbClr val="F3D064"/>
                    </a:solidFill>
                  </a:ln>
                  <a:solidFill>
                    <a:srgbClr val="F3D0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utura Extra" panose="02040603050506020204" pitchFamily="18" charset="0"/>
                  <a:ea typeface="字魂143号-正酷超级黑" panose="00000500000000000000" pitchFamily="2" charset="-122"/>
                  <a:cs typeface="+mn-ea"/>
                  <a:sym typeface="字魂143号-正酷超级黑" panose="00000500000000000000" pitchFamily="2" charset="-122"/>
                </a:rPr>
                <a:t>LUYỆN TẬP</a:t>
              </a:r>
            </a:p>
          </p:txBody>
        </p:sp>
        <p:sp>
          <p:nvSpPr>
            <p:cNvPr id="6" name="文本框 9">
              <a:extLst>
                <a:ext uri="{FF2B5EF4-FFF2-40B4-BE49-F238E27FC236}">
                  <a16:creationId xmlns:a16="http://schemas.microsoft.com/office/drawing/2014/main" id="{E4228D0C-BCEC-4F48-9383-3391AFB67560}"/>
                </a:ext>
              </a:extLst>
            </p:cNvPr>
            <p:cNvSpPr txBox="1"/>
            <p:nvPr/>
          </p:nvSpPr>
          <p:spPr>
            <a:xfrm>
              <a:off x="694075" y="2019968"/>
              <a:ext cx="8319375" cy="28745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utura Extra" panose="02040603050506020204" pitchFamily="18" charset="0"/>
                  <a:ea typeface="字魂143号-正酷超级黑" panose="00000500000000000000" pitchFamily="2" charset="-122"/>
                  <a:cs typeface="+mn-ea"/>
                  <a:sym typeface="字魂143号-正酷超级黑" panose="00000500000000000000" pitchFamily="2" charset="-122"/>
                </a:rPr>
                <a:t>LUYỆN TẬP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45767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30">
            <a:extLst>
              <a:ext uri="{FF2B5EF4-FFF2-40B4-BE49-F238E27FC236}">
                <a16:creationId xmlns:a16="http://schemas.microsoft.com/office/drawing/2014/main" id="{E9D40EAF-885D-4A66-B149-1D69CDA6AD85}"/>
              </a:ext>
            </a:extLst>
          </p:cNvPr>
          <p:cNvSpPr/>
          <p:nvPr/>
        </p:nvSpPr>
        <p:spPr>
          <a:xfrm>
            <a:off x="1918996" y="2407158"/>
            <a:ext cx="9596656" cy="311656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Text Box 7">
            <a:extLst>
              <a:ext uri="{FF2B5EF4-FFF2-40B4-BE49-F238E27FC236}">
                <a16:creationId xmlns:a16="http://schemas.microsoft.com/office/drawing/2014/main" id="{4EC03E9B-A6F0-4CEE-8089-851DB5B3C8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0296" y="2640705"/>
            <a:ext cx="9191754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None/>
            </a:pPr>
            <a:r>
              <a:rPr lang="en-US" altLang="en-US" b="1" dirty="0">
                <a:cs typeface="Arial" panose="020B0604020202020204" pitchFamily="34" charset="0"/>
              </a:rPr>
              <a:t>   a) </a:t>
            </a:r>
            <a:r>
              <a:rPr lang="en-US" altLang="en-US" b="1" dirty="0" err="1">
                <a:cs typeface="Arial" panose="020B0604020202020204" pitchFamily="34" charset="0"/>
              </a:rPr>
              <a:t>Nhân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cs typeface="Arial" panose="020B0604020202020204" pitchFamily="34" charset="0"/>
              </a:rPr>
              <a:t>dân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en-US" altLang="en-US" b="1" i="1" dirty="0" err="1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ghi</a:t>
            </a:r>
            <a:r>
              <a:rPr lang="en-US" altLang="en-US" b="1" i="1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b="1" i="1" dirty="0" err="1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nhớ</a:t>
            </a: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cs typeface="Arial" panose="020B0604020202020204" pitchFamily="34" charset="0"/>
              </a:rPr>
              <a:t>công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cs typeface="Arial" panose="020B0604020202020204" pitchFamily="34" charset="0"/>
              </a:rPr>
              <a:t>ơn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cs typeface="Arial" panose="020B0604020202020204" pitchFamily="34" charset="0"/>
              </a:rPr>
              <a:t>Chử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cs typeface="Arial" panose="020B0604020202020204" pitchFamily="34" charset="0"/>
              </a:rPr>
              <a:t>Đồng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cs typeface="Arial" panose="020B0604020202020204" pitchFamily="34" charset="0"/>
              </a:rPr>
              <a:t>Tử</a:t>
            </a:r>
            <a:r>
              <a:rPr lang="en-US" altLang="en-US" b="1" dirty="0">
                <a:cs typeface="Arial" panose="020B0604020202020204" pitchFamily="34" charset="0"/>
              </a:rPr>
              <a:t>, </a:t>
            </a:r>
            <a:r>
              <a:rPr lang="en-US" altLang="en-US" b="1" dirty="0" err="1">
                <a:cs typeface="Arial" panose="020B0604020202020204" pitchFamily="34" charset="0"/>
              </a:rPr>
              <a:t>lập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en-US" altLang="en-US" b="1" i="1" dirty="0" err="1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đền</a:t>
            </a:r>
            <a:r>
              <a:rPr lang="en-US" altLang="en-US" b="1" i="1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b="1" i="1" dirty="0" err="1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thờ</a:t>
            </a: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b="1" dirty="0">
                <a:cs typeface="Arial" panose="020B0604020202020204" pitchFamily="34" charset="0"/>
              </a:rPr>
              <a:t>ở </a:t>
            </a:r>
            <a:r>
              <a:rPr lang="en-US" altLang="en-US" b="1" dirty="0" err="1">
                <a:cs typeface="Arial" panose="020B0604020202020204" pitchFamily="34" charset="0"/>
              </a:rPr>
              <a:t>nhiều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cs typeface="Arial" panose="020B0604020202020204" pitchFamily="34" charset="0"/>
              </a:rPr>
              <a:t>nơi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cs typeface="Arial" panose="020B0604020202020204" pitchFamily="34" charset="0"/>
              </a:rPr>
              <a:t>bên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cs typeface="Arial" panose="020B0604020202020204" pitchFamily="34" charset="0"/>
              </a:rPr>
              <a:t>sông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cs typeface="Arial" panose="020B0604020202020204" pitchFamily="34" charset="0"/>
              </a:rPr>
              <a:t>Hồng</a:t>
            </a:r>
            <a:r>
              <a:rPr lang="en-US" altLang="en-US" b="1" dirty="0">
                <a:cs typeface="Arial" panose="020B0604020202020204" pitchFamily="34" charset="0"/>
              </a:rPr>
              <a:t>. </a:t>
            </a:r>
            <a:r>
              <a:rPr lang="en-US" altLang="en-US" b="1" dirty="0" err="1">
                <a:cs typeface="Arial" panose="020B0604020202020204" pitchFamily="34" charset="0"/>
              </a:rPr>
              <a:t>Cũng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cs typeface="Arial" panose="020B0604020202020204" pitchFamily="34" charset="0"/>
              </a:rPr>
              <a:t>từ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cs typeface="Arial" panose="020B0604020202020204" pitchFamily="34" charset="0"/>
              </a:rPr>
              <a:t>đó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cs typeface="Arial" panose="020B0604020202020204" pitchFamily="34" charset="0"/>
              </a:rPr>
              <a:t>hằng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cs typeface="Arial" panose="020B0604020202020204" pitchFamily="34" charset="0"/>
              </a:rPr>
              <a:t>năm</a:t>
            </a:r>
            <a:r>
              <a:rPr lang="en-US" altLang="en-US" b="1" dirty="0">
                <a:cs typeface="Arial" panose="020B0604020202020204" pitchFamily="34" charset="0"/>
              </a:rPr>
              <a:t>, </a:t>
            </a:r>
            <a:r>
              <a:rPr lang="en-US" altLang="en-US" b="1" dirty="0" err="1">
                <a:cs typeface="Arial" panose="020B0604020202020204" pitchFamily="34" charset="0"/>
              </a:rPr>
              <a:t>suốt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cs typeface="Arial" panose="020B0604020202020204" pitchFamily="34" charset="0"/>
              </a:rPr>
              <a:t>mấy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cs typeface="Arial" panose="020B0604020202020204" pitchFamily="34" charset="0"/>
              </a:rPr>
              <a:t>tháng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cs typeface="Arial" panose="020B0604020202020204" pitchFamily="34" charset="0"/>
              </a:rPr>
              <a:t>mùa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cs typeface="Arial" panose="020B0604020202020204" pitchFamily="34" charset="0"/>
              </a:rPr>
              <a:t>xuân</a:t>
            </a:r>
            <a:r>
              <a:rPr lang="en-US" altLang="en-US" b="1" dirty="0">
                <a:cs typeface="Arial" panose="020B0604020202020204" pitchFamily="34" charset="0"/>
              </a:rPr>
              <a:t>, </a:t>
            </a:r>
            <a:r>
              <a:rPr lang="en-US" altLang="en-US" b="1" dirty="0" err="1">
                <a:cs typeface="Arial" panose="020B0604020202020204" pitchFamily="34" charset="0"/>
              </a:rPr>
              <a:t>cả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cs typeface="Arial" panose="020B0604020202020204" pitchFamily="34" charset="0"/>
              </a:rPr>
              <a:t>một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cs typeface="Arial" panose="020B0604020202020204" pitchFamily="34" charset="0"/>
              </a:rPr>
              <a:t>vùng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en-US" altLang="en-US" b="1" i="1" dirty="0" err="1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bờ</a:t>
            </a:r>
            <a:r>
              <a:rPr lang="en-US" altLang="en-US" b="1" i="1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b="1" i="1" dirty="0" err="1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bãi</a:t>
            </a: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cs typeface="Arial" panose="020B0604020202020204" pitchFamily="34" charset="0"/>
              </a:rPr>
              <a:t>sông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cs typeface="Arial" panose="020B0604020202020204" pitchFamily="34" charset="0"/>
              </a:rPr>
              <a:t>Hồng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cs typeface="Arial" panose="020B0604020202020204" pitchFamily="34" charset="0"/>
              </a:rPr>
              <a:t>lại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en-US" altLang="en-US" b="1" i="1" dirty="0" err="1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nô</a:t>
            </a:r>
            <a:r>
              <a:rPr lang="en-US" altLang="en-US" b="1" i="1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b="1" i="1" dirty="0" err="1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nức</a:t>
            </a: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cs typeface="Arial" panose="020B0604020202020204" pitchFamily="34" charset="0"/>
              </a:rPr>
              <a:t>làm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cs typeface="Arial" panose="020B0604020202020204" pitchFamily="34" charset="0"/>
              </a:rPr>
              <a:t>lễ</a:t>
            </a:r>
            <a:r>
              <a:rPr lang="en-US" altLang="en-US" b="1" dirty="0">
                <a:cs typeface="Arial" panose="020B0604020202020204" pitchFamily="34" charset="0"/>
              </a:rPr>
              <a:t>, </a:t>
            </a:r>
            <a:r>
              <a:rPr lang="en-US" altLang="en-US" b="1" dirty="0" err="1">
                <a:cs typeface="Arial" panose="020B0604020202020204" pitchFamily="34" charset="0"/>
              </a:rPr>
              <a:t>mở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cs typeface="Arial" panose="020B0604020202020204" pitchFamily="34" charset="0"/>
              </a:rPr>
              <a:t>hội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cs typeface="Arial" panose="020B0604020202020204" pitchFamily="34" charset="0"/>
              </a:rPr>
              <a:t>để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en-US" altLang="en-US" b="1" i="1" dirty="0" err="1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tưởng</a:t>
            </a:r>
            <a:r>
              <a:rPr lang="en-US" altLang="en-US" b="1" i="1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b="1" i="1" dirty="0" err="1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nhớ</a:t>
            </a: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cs typeface="Arial" panose="020B0604020202020204" pitchFamily="34" charset="0"/>
              </a:rPr>
              <a:t>ông</a:t>
            </a:r>
            <a:r>
              <a:rPr lang="en-US" altLang="en-US" b="1" dirty="0"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DF5C8D-BEFB-4DDD-899C-B10EBAEA07D6}"/>
              </a:ext>
            </a:extLst>
          </p:cNvPr>
          <p:cNvSpPr txBox="1"/>
          <p:nvPr/>
        </p:nvSpPr>
        <p:spPr>
          <a:xfrm>
            <a:off x="1810017" y="653914"/>
            <a:ext cx="85719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en-US" sz="32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altLang="en-US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phức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i="1" dirty="0">
                <a:solidFill>
                  <a:srgbClr val="5482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altLang="en-US" sz="3200" b="1" i="1" dirty="0" err="1">
                <a:solidFill>
                  <a:srgbClr val="5482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nghiêng</a:t>
            </a:r>
            <a:r>
              <a:rPr lang="en-US" altLang="en-US" sz="3200" b="1" i="1" dirty="0">
                <a:solidFill>
                  <a:srgbClr val="5482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n-US" sz="3200" b="1" dirty="0" err="1">
                <a:solidFill>
                  <a:srgbClr val="8469B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altLang="en-US" sz="3200" b="1" dirty="0">
                <a:solidFill>
                  <a:srgbClr val="8469B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8469B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ghép</a:t>
            </a:r>
            <a:r>
              <a:rPr lang="en-US" altLang="en-US" sz="3200" b="1" dirty="0">
                <a:solidFill>
                  <a:srgbClr val="8469B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8469B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altLang="en-US" sz="3200" b="1" dirty="0">
                <a:solidFill>
                  <a:srgbClr val="8469B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8469B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láy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D7AB1D-8393-C33A-87AD-269557EF06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004" y="2128646"/>
            <a:ext cx="1682642" cy="357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427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84135C9-A0C6-43E1-A0AD-F33F1EC2A3D3}"/>
              </a:ext>
            </a:extLst>
          </p:cNvPr>
          <p:cNvSpPr txBox="1"/>
          <p:nvPr/>
        </p:nvSpPr>
        <p:spPr>
          <a:xfrm>
            <a:off x="3432272" y="929155"/>
            <a:ext cx="7239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32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altLang="en-US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phức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i="1" dirty="0">
                <a:solidFill>
                  <a:srgbClr val="5482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altLang="en-US" sz="3200" b="1" i="1" dirty="0" err="1">
                <a:solidFill>
                  <a:srgbClr val="5482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nghiêng</a:t>
            </a:r>
            <a:r>
              <a:rPr lang="en-US" altLang="en-US" sz="3200" b="1" i="1" dirty="0">
                <a:solidFill>
                  <a:srgbClr val="5482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alt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ghép</a:t>
            </a:r>
            <a:r>
              <a:rPr lang="en-US" alt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alt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láy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alt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矩形: 圆角 31">
            <a:extLst>
              <a:ext uri="{FF2B5EF4-FFF2-40B4-BE49-F238E27FC236}">
                <a16:creationId xmlns:a16="http://schemas.microsoft.com/office/drawing/2014/main" id="{04D6C07D-AB5C-4A07-8F3F-C47432E3D691}"/>
              </a:ext>
            </a:extLst>
          </p:cNvPr>
          <p:cNvSpPr/>
          <p:nvPr/>
        </p:nvSpPr>
        <p:spPr>
          <a:xfrm>
            <a:off x="3564293" y="2806485"/>
            <a:ext cx="8142723" cy="2483971"/>
          </a:xfrm>
          <a:prstGeom prst="roundRect">
            <a:avLst>
              <a:gd name="adj" fmla="val 13815"/>
            </a:avLst>
          </a:prstGeom>
          <a:solidFill>
            <a:schemeClr val="bg1"/>
          </a:solidFill>
          <a:ln w="57150" cap="rnd">
            <a:solidFill>
              <a:srgbClr val="F4DC4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 Box 7">
            <a:extLst>
              <a:ext uri="{FF2B5EF4-FFF2-40B4-BE49-F238E27FC236}">
                <a16:creationId xmlns:a16="http://schemas.microsoft.com/office/drawing/2014/main" id="{658747B1-FB64-4663-BEF5-082EF3A991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1905" y="3055737"/>
            <a:ext cx="7885111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None/>
            </a:pPr>
            <a:r>
              <a:rPr lang="en-US" altLang="en-US" b="1" dirty="0">
                <a:cs typeface="Arial" panose="020B0604020202020204" pitchFamily="34" charset="0"/>
              </a:rPr>
              <a:t>b) </a:t>
            </a:r>
            <a:r>
              <a:rPr lang="en-US" altLang="en-US" b="1" dirty="0" err="1">
                <a:cs typeface="Arial" panose="020B0604020202020204" pitchFamily="34" charset="0"/>
              </a:rPr>
              <a:t>Dáng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cs typeface="Arial" panose="020B0604020202020204" pitchFamily="34" charset="0"/>
              </a:rPr>
              <a:t>tre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cs typeface="Arial" panose="020B0604020202020204" pitchFamily="34" charset="0"/>
              </a:rPr>
              <a:t>vươn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cs typeface="Arial" panose="020B0604020202020204" pitchFamily="34" charset="0"/>
              </a:rPr>
              <a:t>mộc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cs typeface="Arial" panose="020B0604020202020204" pitchFamily="34" charset="0"/>
              </a:rPr>
              <a:t>mạc</a:t>
            </a:r>
            <a:r>
              <a:rPr lang="en-US" altLang="en-US" b="1" dirty="0">
                <a:cs typeface="Arial" panose="020B0604020202020204" pitchFamily="34" charset="0"/>
              </a:rPr>
              <a:t>, </a:t>
            </a:r>
            <a:r>
              <a:rPr lang="en-US" altLang="en-US" b="1" dirty="0" err="1">
                <a:cs typeface="Arial" panose="020B0604020202020204" pitchFamily="34" charset="0"/>
              </a:rPr>
              <a:t>màu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cs typeface="Arial" panose="020B0604020202020204" pitchFamily="34" charset="0"/>
              </a:rPr>
              <a:t>tre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cs typeface="Arial" panose="020B0604020202020204" pitchFamily="34" charset="0"/>
              </a:rPr>
              <a:t>tươi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en-US" altLang="en-US" b="1" i="1" dirty="0" err="1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nhũn</a:t>
            </a:r>
            <a:r>
              <a:rPr lang="en-US" altLang="en-US" b="1" i="1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b="1" i="1" dirty="0" err="1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nhặn</a:t>
            </a:r>
            <a:r>
              <a:rPr lang="en-US" altLang="en-US" b="1" dirty="0">
                <a:cs typeface="Arial" panose="020B0604020202020204" pitchFamily="34" charset="0"/>
              </a:rPr>
              <a:t>. </a:t>
            </a:r>
            <a:r>
              <a:rPr lang="en-US" altLang="en-US" b="1" dirty="0" err="1">
                <a:cs typeface="Arial" panose="020B0604020202020204" pitchFamily="34" charset="0"/>
              </a:rPr>
              <a:t>Rồi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cs typeface="Arial" panose="020B0604020202020204" pitchFamily="34" charset="0"/>
              </a:rPr>
              <a:t>tre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cs typeface="Arial" panose="020B0604020202020204" pitchFamily="34" charset="0"/>
              </a:rPr>
              <a:t>lớn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cs typeface="Arial" panose="020B0604020202020204" pitchFamily="34" charset="0"/>
              </a:rPr>
              <a:t>lên</a:t>
            </a:r>
            <a:r>
              <a:rPr lang="en-US" altLang="en-US" b="1" dirty="0">
                <a:cs typeface="Arial" panose="020B0604020202020204" pitchFamily="34" charset="0"/>
              </a:rPr>
              <a:t>, </a:t>
            </a:r>
            <a:r>
              <a:rPr lang="en-US" altLang="en-US" b="1" i="1" dirty="0" err="1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cứng</a:t>
            </a:r>
            <a:r>
              <a:rPr lang="en-US" altLang="en-US" b="1" i="1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b="1" i="1" dirty="0" err="1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cáp</a:t>
            </a:r>
            <a:r>
              <a:rPr lang="en-US" altLang="en-US" b="1" dirty="0">
                <a:cs typeface="Arial" panose="020B0604020202020204" pitchFamily="34" charset="0"/>
              </a:rPr>
              <a:t>, </a:t>
            </a:r>
            <a:r>
              <a:rPr lang="en-US" altLang="en-US" b="1" i="1" dirty="0" err="1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dẻo</a:t>
            </a:r>
            <a:r>
              <a:rPr lang="en-US" altLang="en-US" b="1" i="1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b="1" i="1" dirty="0" err="1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dai</a:t>
            </a:r>
            <a:r>
              <a:rPr lang="en-US" altLang="en-US" b="1" dirty="0">
                <a:cs typeface="Arial" panose="020B0604020202020204" pitchFamily="34" charset="0"/>
              </a:rPr>
              <a:t>, </a:t>
            </a:r>
            <a:r>
              <a:rPr lang="en-US" altLang="en-US" b="1" i="1" dirty="0" err="1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vững</a:t>
            </a:r>
            <a:r>
              <a:rPr lang="en-US" altLang="en-US" b="1" i="1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b="1" i="1" dirty="0" err="1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chắc</a:t>
            </a:r>
            <a:r>
              <a:rPr lang="en-US" altLang="en-US" b="1" dirty="0">
                <a:cs typeface="Arial" panose="020B0604020202020204" pitchFamily="34" charset="0"/>
              </a:rPr>
              <a:t>. Tre </a:t>
            </a:r>
            <a:r>
              <a:rPr lang="en-US" altLang="en-US" b="1" dirty="0" err="1">
                <a:cs typeface="Arial" panose="020B0604020202020204" pitchFamily="34" charset="0"/>
              </a:rPr>
              <a:t>trông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en-US" altLang="en-US" b="1" i="1" dirty="0" err="1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thanh</a:t>
            </a:r>
            <a:r>
              <a:rPr lang="en-US" altLang="en-US" b="1" i="1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b="1" i="1" dirty="0" err="1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cao</a:t>
            </a:r>
            <a:r>
              <a:rPr lang="en-US" altLang="en-US" b="1" dirty="0">
                <a:cs typeface="Arial" panose="020B0604020202020204" pitchFamily="34" charset="0"/>
              </a:rPr>
              <a:t>, </a:t>
            </a:r>
            <a:r>
              <a:rPr lang="en-US" altLang="en-US" b="1" dirty="0" err="1">
                <a:cs typeface="Arial" panose="020B0604020202020204" pitchFamily="34" charset="0"/>
              </a:rPr>
              <a:t>giản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cs typeface="Arial" panose="020B0604020202020204" pitchFamily="34" charset="0"/>
              </a:rPr>
              <a:t>dị</a:t>
            </a:r>
            <a:r>
              <a:rPr lang="en-US" altLang="en-US" b="1" dirty="0">
                <a:cs typeface="Arial" panose="020B0604020202020204" pitchFamily="34" charset="0"/>
              </a:rPr>
              <a:t>, </a:t>
            </a:r>
            <a:r>
              <a:rPr lang="en-US" altLang="en-US" b="1" dirty="0" err="1">
                <a:cs typeface="Arial" panose="020B0604020202020204" pitchFamily="34" charset="0"/>
              </a:rPr>
              <a:t>chí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cs typeface="Arial" panose="020B0604020202020204" pitchFamily="34" charset="0"/>
              </a:rPr>
              <a:t>khí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cs typeface="Arial" panose="020B0604020202020204" pitchFamily="34" charset="0"/>
              </a:rPr>
              <a:t>như</a:t>
            </a:r>
            <a:r>
              <a:rPr lang="en-US" altLang="en-US" b="1" dirty="0"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cs typeface="Arial" panose="020B0604020202020204" pitchFamily="34" charset="0"/>
              </a:rPr>
              <a:t>người</a:t>
            </a:r>
            <a:r>
              <a:rPr lang="en-US" altLang="en-US" b="1" dirty="0"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1183B5-68D5-3C23-BFAB-8D459AB55C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8059" y="401216"/>
            <a:ext cx="4157573" cy="6260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837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 animBg="1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62">
            <a:extLst>
              <a:ext uri="{FF2B5EF4-FFF2-40B4-BE49-F238E27FC236}">
                <a16:creationId xmlns:a16="http://schemas.microsoft.com/office/drawing/2014/main" id="{FBFB9038-83FF-4003-BD26-740867E1A9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4486548"/>
              </p:ext>
            </p:extLst>
          </p:nvPr>
        </p:nvGraphicFramePr>
        <p:xfrm>
          <a:off x="3345521" y="712546"/>
          <a:ext cx="7399512" cy="5202666"/>
        </p:xfrm>
        <a:graphic>
          <a:graphicData uri="http://schemas.openxmlformats.org/drawingml/2006/table">
            <a:tbl>
              <a:tblPr>
                <a:effectLst>
                  <a:innerShdw blurRad="114300">
                    <a:prstClr val="black"/>
                  </a:innerShdw>
                </a:effectLst>
                <a:tableStyleId>{16D9F66E-5EB9-4882-86FB-DCBF35E3C3E4}</a:tableStyleId>
              </a:tblPr>
              <a:tblGrid>
                <a:gridCol w="12118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60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616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466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u="none" strike="noStrike" cap="none" spc="0" normalizeH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rgbClr val="002060"/>
                          </a:solidFill>
                          <a:effectLst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 GHÉP</a:t>
                      </a:r>
                      <a:endParaRPr kumimoji="0" lang="en-US" sz="4000" b="1" i="0" u="none" strike="noStrike" cap="none" spc="0" normalizeH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rgbClr val="002060"/>
                        </a:solidFill>
                        <a:effectLst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u="none" strike="noStrike" cap="none" normalizeH="0" baseline="0">
                          <a:ln>
                            <a:noFill/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4000" b="1" u="none" strike="noStrike" kern="1200" cap="none" spc="0" normalizeH="0" baseline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TỪ LÁY</a:t>
                      </a:r>
                      <a:endParaRPr kumimoji="0" lang="en-US" sz="3600" b="1" u="none" strike="noStrike" kern="1200" cap="none" spc="0" normalizeH="0" baseline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8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Đoạn</a:t>
                      </a: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471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Đoạn</a:t>
                      </a: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" name="图片 27">
            <a:extLst>
              <a:ext uri="{FF2B5EF4-FFF2-40B4-BE49-F238E27FC236}">
                <a16:creationId xmlns:a16="http://schemas.microsoft.com/office/drawing/2014/main" id="{D9DDA817-5443-4E33-870D-D4B8A163B65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t="16300" r="43469" b="74527"/>
          <a:stretch/>
        </p:blipFill>
        <p:spPr>
          <a:xfrm>
            <a:off x="-112281" y="5208936"/>
            <a:ext cx="722177" cy="433330"/>
          </a:xfrm>
          <a:prstGeom prst="rect">
            <a:avLst/>
          </a:prstGeom>
        </p:spPr>
      </p:pic>
      <p:sp>
        <p:nvSpPr>
          <p:cNvPr id="8" name="Text Box 61">
            <a:extLst>
              <a:ext uri="{FF2B5EF4-FFF2-40B4-BE49-F238E27FC236}">
                <a16:creationId xmlns:a16="http://schemas.microsoft.com/office/drawing/2014/main" id="{510F2AB7-315C-4F6C-A05B-4D394A29E9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5472" y="1820378"/>
            <a:ext cx="16605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990000"/>
                </a:solidFill>
                <a:cs typeface="Arial" panose="020B0604020202020204" pitchFamily="34" charset="0"/>
              </a:rPr>
              <a:t>ghi</a:t>
            </a:r>
            <a:r>
              <a:rPr lang="en-US" altLang="en-US" sz="2800" b="1" i="1" dirty="0">
                <a:solidFill>
                  <a:srgbClr val="99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i="1" dirty="0" err="1">
                <a:solidFill>
                  <a:srgbClr val="990000"/>
                </a:solidFill>
                <a:cs typeface="Arial" panose="020B0604020202020204" pitchFamily="34" charset="0"/>
              </a:rPr>
              <a:t>nhớ</a:t>
            </a:r>
            <a:r>
              <a:rPr lang="en-US" altLang="en-US" sz="2800" b="1" i="1" dirty="0">
                <a:solidFill>
                  <a:srgbClr val="990000"/>
                </a:solidFill>
                <a:cs typeface="Arial" panose="020B0604020202020204" pitchFamily="34" charset="0"/>
              </a:rPr>
              <a:t>,</a:t>
            </a:r>
          </a:p>
        </p:txBody>
      </p:sp>
      <p:sp>
        <p:nvSpPr>
          <p:cNvPr id="9" name="Text Box 62">
            <a:extLst>
              <a:ext uri="{FF2B5EF4-FFF2-40B4-BE49-F238E27FC236}">
                <a16:creationId xmlns:a16="http://schemas.microsoft.com/office/drawing/2014/main" id="{878BE085-FAB6-4AD9-8E15-E59CB1F5BA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6105" y="1828230"/>
            <a:ext cx="17526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990000"/>
                </a:solidFill>
                <a:cs typeface="Arial" panose="020B0604020202020204" pitchFamily="34" charset="0"/>
              </a:rPr>
              <a:t>đền</a:t>
            </a:r>
            <a:r>
              <a:rPr lang="en-US" altLang="en-US" sz="2800" b="1" i="1" dirty="0">
                <a:solidFill>
                  <a:srgbClr val="99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i="1" dirty="0" err="1">
                <a:solidFill>
                  <a:srgbClr val="990000"/>
                </a:solidFill>
                <a:cs typeface="Arial" panose="020B0604020202020204" pitchFamily="34" charset="0"/>
              </a:rPr>
              <a:t>thờ</a:t>
            </a:r>
            <a:r>
              <a:rPr lang="en-US" altLang="en-US" sz="2800" b="1" i="1" dirty="0">
                <a:solidFill>
                  <a:srgbClr val="990000"/>
                </a:solidFill>
                <a:cs typeface="Arial" panose="020B0604020202020204" pitchFamily="34" charset="0"/>
              </a:rPr>
              <a:t>, </a:t>
            </a:r>
          </a:p>
        </p:txBody>
      </p:sp>
      <p:sp>
        <p:nvSpPr>
          <p:cNvPr id="10" name="Text Box 63">
            <a:extLst>
              <a:ext uri="{FF2B5EF4-FFF2-40B4-BE49-F238E27FC236}">
                <a16:creationId xmlns:a16="http://schemas.microsoft.com/office/drawing/2014/main" id="{0DF178F5-7C94-4975-A0E3-FBAE584377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0430" y="2276493"/>
            <a:ext cx="14356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990000"/>
                </a:solidFill>
                <a:cs typeface="Arial" panose="020B0604020202020204" pitchFamily="34" charset="0"/>
              </a:rPr>
              <a:t>bờ</a:t>
            </a:r>
            <a:r>
              <a:rPr lang="en-US" altLang="en-US" sz="2800" b="1" i="1" dirty="0">
                <a:solidFill>
                  <a:srgbClr val="99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i="1" dirty="0" err="1">
                <a:solidFill>
                  <a:srgbClr val="990000"/>
                </a:solidFill>
                <a:cs typeface="Arial" panose="020B0604020202020204" pitchFamily="34" charset="0"/>
              </a:rPr>
              <a:t>bãi</a:t>
            </a:r>
            <a:r>
              <a:rPr lang="en-US" altLang="en-US" sz="2800" b="1" i="1" dirty="0">
                <a:solidFill>
                  <a:srgbClr val="990000"/>
                </a:solidFill>
                <a:cs typeface="Arial" panose="020B0604020202020204" pitchFamily="34" charset="0"/>
              </a:rPr>
              <a:t>, </a:t>
            </a:r>
          </a:p>
        </p:txBody>
      </p:sp>
      <p:sp>
        <p:nvSpPr>
          <p:cNvPr id="11" name="Text Box 64">
            <a:extLst>
              <a:ext uri="{FF2B5EF4-FFF2-40B4-BE49-F238E27FC236}">
                <a16:creationId xmlns:a16="http://schemas.microsoft.com/office/drawing/2014/main" id="{2B2D0784-9CB0-4C36-A56A-6CC5295CFB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3038" y="2728005"/>
            <a:ext cx="20839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990000"/>
                </a:solidFill>
                <a:cs typeface="Arial" panose="020B0604020202020204" pitchFamily="34" charset="0"/>
              </a:rPr>
              <a:t>tưởng</a:t>
            </a:r>
            <a:r>
              <a:rPr lang="en-US" altLang="en-US" sz="2800" b="1" i="1" dirty="0">
                <a:solidFill>
                  <a:srgbClr val="99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i="1" dirty="0" err="1">
                <a:solidFill>
                  <a:srgbClr val="990000"/>
                </a:solidFill>
                <a:cs typeface="Arial" panose="020B0604020202020204" pitchFamily="34" charset="0"/>
              </a:rPr>
              <a:t>nhớ</a:t>
            </a:r>
            <a:endParaRPr lang="en-US" altLang="en-US" sz="2800" b="1" i="1" dirty="0">
              <a:solidFill>
                <a:srgbClr val="990000"/>
              </a:solidFill>
              <a:cs typeface="Arial" panose="020B0604020202020204" pitchFamily="34" charset="0"/>
            </a:endParaRPr>
          </a:p>
        </p:txBody>
      </p:sp>
      <p:sp>
        <p:nvSpPr>
          <p:cNvPr id="12" name="Text Box 69">
            <a:extLst>
              <a:ext uri="{FF2B5EF4-FFF2-40B4-BE49-F238E27FC236}">
                <a16:creationId xmlns:a16="http://schemas.microsoft.com/office/drawing/2014/main" id="{3E91A3B8-DEF1-41F6-B230-9EECFFB12F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7887" y="1828348"/>
            <a:ext cx="26006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990000"/>
                </a:solidFill>
                <a:cs typeface="Arial" panose="020B0604020202020204" pitchFamily="34" charset="0"/>
              </a:rPr>
              <a:t>nô</a:t>
            </a:r>
            <a:r>
              <a:rPr lang="en-US" altLang="en-US" sz="2800" b="1" i="1" dirty="0">
                <a:solidFill>
                  <a:srgbClr val="99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i="1" dirty="0" err="1">
                <a:solidFill>
                  <a:srgbClr val="990000"/>
                </a:solidFill>
                <a:cs typeface="Arial" panose="020B0604020202020204" pitchFamily="34" charset="0"/>
              </a:rPr>
              <a:t>nức</a:t>
            </a:r>
            <a:endParaRPr lang="en-US" altLang="en-US" sz="2800" b="1" i="1" dirty="0">
              <a:solidFill>
                <a:srgbClr val="990000"/>
              </a:solidFill>
              <a:cs typeface="Arial" panose="020B0604020202020204" pitchFamily="34" charset="0"/>
            </a:endParaRPr>
          </a:p>
        </p:txBody>
      </p:sp>
      <p:sp>
        <p:nvSpPr>
          <p:cNvPr id="13" name="Text Box 70">
            <a:extLst>
              <a:ext uri="{FF2B5EF4-FFF2-40B4-BE49-F238E27FC236}">
                <a16:creationId xmlns:a16="http://schemas.microsoft.com/office/drawing/2014/main" id="{DEE74443-85B3-42B0-932C-C7C865D082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7380" y="4533382"/>
            <a:ext cx="208395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990000"/>
                </a:solidFill>
                <a:cs typeface="Arial" panose="020B0604020202020204" pitchFamily="34" charset="0"/>
              </a:rPr>
              <a:t>vững</a:t>
            </a:r>
            <a:r>
              <a:rPr lang="en-US" altLang="en-US" sz="2800" b="1" i="1" dirty="0">
                <a:solidFill>
                  <a:srgbClr val="99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i="1" dirty="0" err="1">
                <a:solidFill>
                  <a:srgbClr val="990000"/>
                </a:solidFill>
                <a:cs typeface="Arial" panose="020B0604020202020204" pitchFamily="34" charset="0"/>
              </a:rPr>
              <a:t>chắc</a:t>
            </a:r>
            <a:r>
              <a:rPr lang="en-US" altLang="en-US" sz="2800" b="1" dirty="0">
                <a:solidFill>
                  <a:srgbClr val="990000"/>
                </a:solidFill>
                <a:cs typeface="Arial" panose="020B0604020202020204" pitchFamily="34" charset="0"/>
              </a:rPr>
              <a:t>,</a:t>
            </a:r>
          </a:p>
        </p:txBody>
      </p:sp>
      <p:sp>
        <p:nvSpPr>
          <p:cNvPr id="14" name="Text Box 71">
            <a:extLst>
              <a:ext uri="{FF2B5EF4-FFF2-40B4-BE49-F238E27FC236}">
                <a16:creationId xmlns:a16="http://schemas.microsoft.com/office/drawing/2014/main" id="{7BC3FA1D-20C0-44EC-B44C-27C0C9F1B7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0246" y="5005074"/>
            <a:ext cx="20295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990000"/>
                </a:solidFill>
                <a:cs typeface="Arial" panose="020B0604020202020204" pitchFamily="34" charset="0"/>
              </a:rPr>
              <a:t>thanh</a:t>
            </a:r>
            <a:r>
              <a:rPr lang="en-US" altLang="en-US" sz="2800" b="1" i="1" dirty="0">
                <a:solidFill>
                  <a:srgbClr val="99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i="1" dirty="0" err="1">
                <a:solidFill>
                  <a:srgbClr val="990000"/>
                </a:solidFill>
                <a:cs typeface="Arial" panose="020B0604020202020204" pitchFamily="34" charset="0"/>
              </a:rPr>
              <a:t>cao</a:t>
            </a:r>
            <a:endParaRPr lang="en-US" altLang="en-US" sz="2800" b="1" dirty="0">
              <a:solidFill>
                <a:srgbClr val="990000"/>
              </a:solidFill>
              <a:cs typeface="Arial" panose="020B0604020202020204" pitchFamily="34" charset="0"/>
            </a:endParaRPr>
          </a:p>
        </p:txBody>
      </p:sp>
      <p:sp>
        <p:nvSpPr>
          <p:cNvPr id="15" name="Text Box 74">
            <a:extLst>
              <a:ext uri="{FF2B5EF4-FFF2-40B4-BE49-F238E27FC236}">
                <a16:creationId xmlns:a16="http://schemas.microsoft.com/office/drawing/2014/main" id="{5F7FB045-9590-4AAD-93BA-219954B15A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6179" y="4133446"/>
            <a:ext cx="343064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990000"/>
                </a:solidFill>
                <a:cs typeface="Arial" panose="020B0604020202020204" pitchFamily="34" charset="0"/>
              </a:rPr>
              <a:t>nhũn</a:t>
            </a:r>
            <a:r>
              <a:rPr lang="en-US" altLang="en-US" sz="2800" b="1" i="1" dirty="0">
                <a:solidFill>
                  <a:srgbClr val="99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i="1" dirty="0" err="1">
                <a:solidFill>
                  <a:srgbClr val="990000"/>
                </a:solidFill>
                <a:cs typeface="Arial" panose="020B0604020202020204" pitchFamily="34" charset="0"/>
              </a:rPr>
              <a:t>nhặn</a:t>
            </a:r>
            <a:r>
              <a:rPr lang="en-US" altLang="en-US" sz="2800" b="1" dirty="0">
                <a:solidFill>
                  <a:srgbClr val="990000"/>
                </a:solidFill>
                <a:cs typeface="Arial" panose="020B0604020202020204" pitchFamily="34" charset="0"/>
              </a:rPr>
              <a:t>,</a:t>
            </a:r>
          </a:p>
        </p:txBody>
      </p:sp>
      <p:sp>
        <p:nvSpPr>
          <p:cNvPr id="16" name="Text Box 75">
            <a:extLst>
              <a:ext uri="{FF2B5EF4-FFF2-40B4-BE49-F238E27FC236}">
                <a16:creationId xmlns:a16="http://schemas.microsoft.com/office/drawing/2014/main" id="{EE61907C-39DF-41C6-AC56-104E14F4BF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6179" y="4672369"/>
            <a:ext cx="208395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990000"/>
                </a:solidFill>
                <a:cs typeface="Arial" panose="020B0604020202020204" pitchFamily="34" charset="0"/>
              </a:rPr>
              <a:t>cứng</a:t>
            </a:r>
            <a:r>
              <a:rPr lang="en-US" altLang="en-US" sz="2800" b="1" i="1" dirty="0">
                <a:solidFill>
                  <a:srgbClr val="99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i="1" dirty="0" err="1">
                <a:solidFill>
                  <a:srgbClr val="990000"/>
                </a:solidFill>
                <a:cs typeface="Arial" panose="020B0604020202020204" pitchFamily="34" charset="0"/>
              </a:rPr>
              <a:t>cáp</a:t>
            </a:r>
            <a:endParaRPr lang="en-US" altLang="en-US" sz="2800" b="1" dirty="0">
              <a:solidFill>
                <a:srgbClr val="990000"/>
              </a:solidFill>
              <a:cs typeface="Arial" panose="020B0604020202020204" pitchFamily="34" charset="0"/>
            </a:endParaRPr>
          </a:p>
        </p:txBody>
      </p:sp>
      <p:sp>
        <p:nvSpPr>
          <p:cNvPr id="17" name="Text Box 76">
            <a:extLst>
              <a:ext uri="{FF2B5EF4-FFF2-40B4-BE49-F238E27FC236}">
                <a16:creationId xmlns:a16="http://schemas.microsoft.com/office/drawing/2014/main" id="{2534079B-2352-43E0-A2F4-3BB693BDF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2067" y="4120947"/>
            <a:ext cx="156734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 err="1">
                <a:solidFill>
                  <a:srgbClr val="990000"/>
                </a:solidFill>
                <a:cs typeface="Arial" panose="020B0604020202020204" pitchFamily="34" charset="0"/>
              </a:rPr>
              <a:t>dẻo</a:t>
            </a:r>
            <a:r>
              <a:rPr lang="en-US" altLang="en-US" sz="2800" b="1" i="1" dirty="0">
                <a:solidFill>
                  <a:srgbClr val="99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i="1" dirty="0" err="1">
                <a:solidFill>
                  <a:srgbClr val="990000"/>
                </a:solidFill>
                <a:cs typeface="Arial" panose="020B0604020202020204" pitchFamily="34" charset="0"/>
              </a:rPr>
              <a:t>dai</a:t>
            </a:r>
            <a:r>
              <a:rPr lang="en-US" altLang="en-US" sz="2800" b="1" i="1" dirty="0">
                <a:solidFill>
                  <a:srgbClr val="990000"/>
                </a:solidFill>
                <a:cs typeface="Arial" panose="020B0604020202020204" pitchFamily="34" charset="0"/>
              </a:rPr>
              <a:t>,</a:t>
            </a:r>
            <a:endParaRPr lang="en-US" altLang="en-US" sz="2800" b="1" dirty="0">
              <a:solidFill>
                <a:srgbClr val="990000"/>
              </a:solidFill>
              <a:cs typeface="Arial" panose="020B060402020202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094FEB4-E93B-DC53-C9BD-FA13320BD3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400" y="2468618"/>
            <a:ext cx="2889146" cy="387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111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9">
            <a:extLst>
              <a:ext uri="{FF2B5EF4-FFF2-40B4-BE49-F238E27FC236}">
                <a16:creationId xmlns:a16="http://schemas.microsoft.com/office/drawing/2014/main" id="{EE1D2ED5-5E55-4900-B8ED-BB544C393C52}"/>
              </a:ext>
            </a:extLst>
          </p:cNvPr>
          <p:cNvGrpSpPr/>
          <p:nvPr/>
        </p:nvGrpSpPr>
        <p:grpSpPr>
          <a:xfrm>
            <a:off x="6975472" y="741033"/>
            <a:ext cx="2478354" cy="2527399"/>
            <a:chOff x="1579896" y="2048700"/>
            <a:chExt cx="9597340" cy="3246402"/>
          </a:xfrm>
        </p:grpSpPr>
        <p:sp>
          <p:nvSpPr>
            <p:cNvPr id="3" name="矩形: 圆角 2">
              <a:extLst>
                <a:ext uri="{FF2B5EF4-FFF2-40B4-BE49-F238E27FC236}">
                  <a16:creationId xmlns:a16="http://schemas.microsoft.com/office/drawing/2014/main" id="{F557FA71-D2C4-467B-B0B4-ABA80CEBFA9B}"/>
                </a:ext>
              </a:extLst>
            </p:cNvPr>
            <p:cNvSpPr/>
            <p:nvPr/>
          </p:nvSpPr>
          <p:spPr>
            <a:xfrm>
              <a:off x="1579896" y="2048700"/>
              <a:ext cx="9597340" cy="3246402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小考拉体" panose="02000503000000000000" pitchFamily="2" charset="-122"/>
                  <a:cs typeface="Times New Roman" panose="02020603050405020304" pitchFamily="18" charset="0"/>
                </a:rPr>
                <a:t>ngay</a:t>
              </a:r>
              <a:endParaRPr kumimoji="0" lang="zh-CN" altLang="en-US" sz="5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小考拉体" panose="02000503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" name="矩形: 圆角 3">
              <a:extLst>
                <a:ext uri="{FF2B5EF4-FFF2-40B4-BE49-F238E27FC236}">
                  <a16:creationId xmlns:a16="http://schemas.microsoft.com/office/drawing/2014/main" id="{4342892A-8234-4E04-AA9A-F701F7FB3B15}"/>
                </a:ext>
              </a:extLst>
            </p:cNvPr>
            <p:cNvSpPr/>
            <p:nvPr/>
          </p:nvSpPr>
          <p:spPr>
            <a:xfrm>
              <a:off x="1862522" y="2188216"/>
              <a:ext cx="9032076" cy="2967368"/>
            </a:xfrm>
            <a:prstGeom prst="ellipse">
              <a:avLst/>
            </a:prstGeom>
            <a:noFill/>
            <a:ln w="28575" cap="rnd" cmpd="sng" algn="ctr">
              <a:solidFill>
                <a:srgbClr val="6C9046"/>
              </a:solidFill>
              <a:prstDash val="dash"/>
              <a:round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4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小宝贝儿拼音体" panose="02010601030101010101" pitchFamily="2" charset="-122"/>
                <a:ea typeface="小宝贝儿拼音体" panose="02010601030101010101" pitchFamily="2" charset="-122"/>
                <a:cs typeface="+mn-cs"/>
              </a:endParaRPr>
            </a:p>
          </p:txBody>
        </p:sp>
      </p:grpSp>
      <p:grpSp>
        <p:nvGrpSpPr>
          <p:cNvPr id="5" name="组合 22">
            <a:extLst>
              <a:ext uri="{FF2B5EF4-FFF2-40B4-BE49-F238E27FC236}">
                <a16:creationId xmlns:a16="http://schemas.microsoft.com/office/drawing/2014/main" id="{0B9E9E22-7779-4702-B494-4A8AAA43D4D1}"/>
              </a:ext>
            </a:extLst>
          </p:cNvPr>
          <p:cNvGrpSpPr/>
          <p:nvPr/>
        </p:nvGrpSpPr>
        <p:grpSpPr>
          <a:xfrm>
            <a:off x="9113510" y="2484127"/>
            <a:ext cx="2398659" cy="2418782"/>
            <a:chOff x="1579896" y="2048700"/>
            <a:chExt cx="9597340" cy="3246402"/>
          </a:xfrm>
        </p:grpSpPr>
        <p:sp>
          <p:nvSpPr>
            <p:cNvPr id="6" name="矩形: 圆角 2">
              <a:extLst>
                <a:ext uri="{FF2B5EF4-FFF2-40B4-BE49-F238E27FC236}">
                  <a16:creationId xmlns:a16="http://schemas.microsoft.com/office/drawing/2014/main" id="{71841406-5069-4CC7-B0CD-49B0B04C4B14}"/>
                </a:ext>
              </a:extLst>
            </p:cNvPr>
            <p:cNvSpPr/>
            <p:nvPr/>
          </p:nvSpPr>
          <p:spPr>
            <a:xfrm>
              <a:off x="1579896" y="2048700"/>
              <a:ext cx="9597340" cy="3246402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小考拉体" panose="02000503000000000000" pitchFamily="2" charset="-122"/>
                  <a:cs typeface="Times New Roman" panose="02020603050405020304" pitchFamily="18" charset="0"/>
                </a:rPr>
                <a:t>thẳng</a:t>
              </a:r>
              <a:endParaRPr kumimoji="0" lang="zh-CN" altLang="en-US" sz="4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小考拉体" panose="02000503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7" name="矩形: 圆角 3">
              <a:extLst>
                <a:ext uri="{FF2B5EF4-FFF2-40B4-BE49-F238E27FC236}">
                  <a16:creationId xmlns:a16="http://schemas.microsoft.com/office/drawing/2014/main" id="{40ED9468-00CF-4738-8DDB-64BD9020C4F4}"/>
                </a:ext>
              </a:extLst>
            </p:cNvPr>
            <p:cNvSpPr/>
            <p:nvPr/>
          </p:nvSpPr>
          <p:spPr>
            <a:xfrm>
              <a:off x="1862523" y="2188216"/>
              <a:ext cx="9032077" cy="2967368"/>
            </a:xfrm>
            <a:prstGeom prst="ellipse">
              <a:avLst/>
            </a:prstGeom>
            <a:noFill/>
            <a:ln w="28575" cap="rnd" cmpd="sng" algn="ctr">
              <a:solidFill>
                <a:srgbClr val="6C9046"/>
              </a:solidFill>
              <a:prstDash val="dash"/>
              <a:round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小宝贝儿拼音体" panose="02010601030101010101" pitchFamily="2" charset="-122"/>
                <a:ea typeface="小宝贝儿拼音体" panose="02010601030101010101" pitchFamily="2" charset="-122"/>
                <a:cs typeface="+mn-cs"/>
              </a:endParaRPr>
            </a:p>
          </p:txBody>
        </p:sp>
      </p:grpSp>
      <p:grpSp>
        <p:nvGrpSpPr>
          <p:cNvPr id="8" name="组合 25">
            <a:extLst>
              <a:ext uri="{FF2B5EF4-FFF2-40B4-BE49-F238E27FC236}">
                <a16:creationId xmlns:a16="http://schemas.microsoft.com/office/drawing/2014/main" id="{0640A540-E06A-4DF6-99ED-2A04E97F091D}"/>
              </a:ext>
            </a:extLst>
          </p:cNvPr>
          <p:cNvGrpSpPr/>
          <p:nvPr/>
        </p:nvGrpSpPr>
        <p:grpSpPr>
          <a:xfrm>
            <a:off x="6635160" y="3589569"/>
            <a:ext cx="2478354" cy="2418782"/>
            <a:chOff x="1579896" y="2048700"/>
            <a:chExt cx="9597340" cy="3246402"/>
          </a:xfrm>
        </p:grpSpPr>
        <p:sp>
          <p:nvSpPr>
            <p:cNvPr id="9" name="矩形: 圆角 2">
              <a:extLst>
                <a:ext uri="{FF2B5EF4-FFF2-40B4-BE49-F238E27FC236}">
                  <a16:creationId xmlns:a16="http://schemas.microsoft.com/office/drawing/2014/main" id="{D90B4A17-C838-43C2-B238-773498BB4464}"/>
                </a:ext>
              </a:extLst>
            </p:cNvPr>
            <p:cNvSpPr/>
            <p:nvPr/>
          </p:nvSpPr>
          <p:spPr>
            <a:xfrm>
              <a:off x="1579896" y="2048700"/>
              <a:ext cx="9597340" cy="3246402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小考拉体" panose="02000503000000000000" pitchFamily="2" charset="-122"/>
                  <a:cs typeface="Times New Roman" panose="02020603050405020304" pitchFamily="18" charset="0"/>
                </a:rPr>
                <a:t>thật</a:t>
              </a:r>
              <a:endParaRPr kumimoji="0" lang="zh-CN" altLang="en-US" sz="5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小考拉体" panose="02000503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0" name="矩形: 圆角 3">
              <a:extLst>
                <a:ext uri="{FF2B5EF4-FFF2-40B4-BE49-F238E27FC236}">
                  <a16:creationId xmlns:a16="http://schemas.microsoft.com/office/drawing/2014/main" id="{51B7A7FC-1AC5-4927-BA63-C92C5AF95500}"/>
                </a:ext>
              </a:extLst>
            </p:cNvPr>
            <p:cNvSpPr/>
            <p:nvPr/>
          </p:nvSpPr>
          <p:spPr>
            <a:xfrm>
              <a:off x="1862522" y="2188216"/>
              <a:ext cx="9032076" cy="2967368"/>
            </a:xfrm>
            <a:prstGeom prst="ellipse">
              <a:avLst/>
            </a:prstGeom>
            <a:noFill/>
            <a:ln w="28575" cap="rnd" cmpd="sng" algn="ctr">
              <a:solidFill>
                <a:srgbClr val="6C9046"/>
              </a:solidFill>
              <a:prstDash val="dash"/>
              <a:round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小宝贝儿拼音体" panose="02010601030101010101" pitchFamily="2" charset="-122"/>
                <a:ea typeface="小宝贝儿拼音体" panose="02010601030101010101" pitchFamily="2" charset="-122"/>
                <a:cs typeface="+mn-cs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AA3D78F8-7FA7-4BE4-9220-4543155777F4}"/>
              </a:ext>
            </a:extLst>
          </p:cNvPr>
          <p:cNvSpPr txBox="1"/>
          <p:nvPr/>
        </p:nvSpPr>
        <p:spPr>
          <a:xfrm>
            <a:off x="658803" y="2206603"/>
            <a:ext cx="5838237" cy="212365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prstMaterial="matte"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4000" b="1" dirty="0">
                <a:solidFill>
                  <a:srgbClr val="6C9046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6C9046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altLang="en-US" sz="4400" b="1" dirty="0">
                <a:solidFill>
                  <a:srgbClr val="6C9046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vi-VN" altLang="en-US" sz="4400" b="1" dirty="0">
                <a:solidFill>
                  <a:srgbClr val="6C9046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n-US" sz="4400" b="1" dirty="0" err="1">
                <a:solidFill>
                  <a:srgbClr val="6C9046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altLang="en-US" sz="4400" b="1" dirty="0">
                <a:solidFill>
                  <a:srgbClr val="6C9046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6C9046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altLang="en-US" sz="4400" b="1" dirty="0">
                <a:solidFill>
                  <a:srgbClr val="6C9046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6C9046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ghép</a:t>
            </a:r>
            <a:r>
              <a:rPr lang="en-US" altLang="en-US" sz="4400" b="1" dirty="0">
                <a:solidFill>
                  <a:srgbClr val="6C9046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6C9046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4400" b="1" dirty="0">
                <a:solidFill>
                  <a:srgbClr val="6C9046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6C9046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altLang="en-US" sz="4400" b="1" dirty="0">
                <a:solidFill>
                  <a:srgbClr val="6C9046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6C9046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láy</a:t>
            </a:r>
            <a:r>
              <a:rPr lang="en-US" altLang="en-US" sz="4400" b="1" dirty="0">
                <a:solidFill>
                  <a:srgbClr val="6C9046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6C9046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chứa</a:t>
            </a:r>
            <a:r>
              <a:rPr lang="en-US" altLang="en-US" sz="4400" b="1" dirty="0">
                <a:solidFill>
                  <a:srgbClr val="6C9046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6C9046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altLang="en-US" sz="4400" b="1" dirty="0">
                <a:solidFill>
                  <a:srgbClr val="6C9046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6C9046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altLang="en-US" sz="4400" b="1" dirty="0">
                <a:solidFill>
                  <a:srgbClr val="6C9046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6C9046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altLang="en-US" sz="4400" b="1" dirty="0">
                <a:solidFill>
                  <a:srgbClr val="6C9046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6C9046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altLang="en-US" sz="4400" b="1" dirty="0">
                <a:solidFill>
                  <a:srgbClr val="6C9046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sz="4000" b="1" dirty="0">
              <a:solidFill>
                <a:srgbClr val="6C9046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50800" dist="38100" dir="1500000" algn="t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5924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57">
            <a:extLst>
              <a:ext uri="{FF2B5EF4-FFF2-40B4-BE49-F238E27FC236}">
                <a16:creationId xmlns:a16="http://schemas.microsoft.com/office/drawing/2014/main" id="{77C91823-7C72-4A08-86FA-CE2AE33E57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5234884"/>
              </p:ext>
            </p:extLst>
          </p:nvPr>
        </p:nvGraphicFramePr>
        <p:xfrm>
          <a:off x="771621" y="1576538"/>
          <a:ext cx="10493115" cy="4814534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4BACC6">
                        <a:lumMod val="110000"/>
                        <a:satMod val="105000"/>
                        <a:tint val="67000"/>
                      </a:srgbClr>
                    </a:gs>
                    <a:gs pos="50000">
                      <a:srgbClr val="4BACC6">
                        <a:lumMod val="105000"/>
                        <a:satMod val="103000"/>
                        <a:tint val="73000"/>
                      </a:srgbClr>
                    </a:gs>
                    <a:gs pos="100000">
                      <a:srgbClr val="4BACC6">
                        <a:lumMod val="105000"/>
                        <a:satMod val="109000"/>
                        <a:tint val="81000"/>
                      </a:srgbClr>
                    </a:gs>
                  </a:gsLst>
                  <a:lin ang="5400000" scaled="0"/>
                </a:gradFill>
                <a:effectLst/>
              </a:tblPr>
              <a:tblGrid>
                <a:gridCol w="13116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86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228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653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3" marB="45713" anchor="ctr" horzOverflow="overflow">
                    <a:lnL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rgbClr val="9BBB59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u="none" strike="noStrike" cap="none" spc="0" normalizeH="0" baseline="0" dirty="0">
                          <a:ln w="9525">
                            <a:solidFill>
                              <a:schemeClr val="tx2">
                                <a:lumMod val="40000"/>
                                <a:lumOff val="60000"/>
                              </a:schemeClr>
                            </a:solidFill>
                            <a:prstDash val="solid"/>
                          </a:ln>
                          <a:solidFill>
                            <a:srgbClr val="0070C0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TỪ GHÉP</a:t>
                      </a:r>
                      <a:endParaRPr kumimoji="0" lang="en-US" sz="3600" b="1" i="0" u="none" strike="noStrike" cap="none" spc="0" normalizeH="0" baseline="0" dirty="0">
                        <a:ln w="9525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</a:ln>
                        <a:solidFill>
                          <a:srgbClr val="0070C0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3" marB="45713" horzOverflow="overflow">
                    <a:lnL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u="none" strike="noStrike" kern="1200" cap="none" spc="0" normalizeH="0" baseline="0" dirty="0">
                          <a:ln w="9525">
                            <a:solidFill>
                              <a:schemeClr val="accent6">
                                <a:lumMod val="40000"/>
                                <a:lumOff val="60000"/>
                              </a:schemeClr>
                            </a:solidFill>
                            <a:prstDash val="solid"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TỪ LÁY</a:t>
                      </a:r>
                    </a:p>
                  </a:txBody>
                  <a:tcPr marT="45713" marB="45713" horzOverflow="overflow">
                    <a:lnL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61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ngay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3" marB="45713" anchor="ctr" horzOverflow="overflow">
                    <a:lnL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rgbClr val="9BBB59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3" marB="45713" horzOverflow="overflow">
                    <a:lnL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3" marB="45713" horzOverflow="overflow">
                    <a:lnL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878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thẳng</a:t>
                      </a:r>
                      <a:endParaRPr kumimoji="0" lang="en-US" sz="28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13" marB="45713" anchor="ctr" horzOverflow="overflow">
                    <a:lnL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rgbClr val="9BBB59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3" marB="45713" horzOverflow="overflow">
                    <a:lnL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3" marB="45713" horzOverflow="overflow">
                    <a:lnL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804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thật</a:t>
                      </a:r>
                      <a:endParaRPr kumimoji="0" lang="en-US" sz="28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13" marB="45713" anchor="ctr" horzOverflow="overflow">
                    <a:lnL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rgbClr val="9BBB59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3" marB="45713" horzOverflow="overflow">
                    <a:lnL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3" marB="45713" horzOverflow="overflow">
                    <a:lnL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rgbClr val="F79646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Text Box 41">
            <a:extLst>
              <a:ext uri="{FF2B5EF4-FFF2-40B4-BE49-F238E27FC236}">
                <a16:creationId xmlns:a16="http://schemas.microsoft.com/office/drawing/2014/main" id="{82E6466E-D06D-4A57-8862-59F73F229E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4455" y="2250912"/>
            <a:ext cx="5683771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 eaLnBrk="1" hangingPunct="1">
              <a:spcBef>
                <a:spcPct val="20000"/>
              </a:spcBef>
            </a:pPr>
            <a:r>
              <a:rPr lang="en-US" altLang="en-US" sz="2600" b="1" dirty="0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- </a:t>
            </a:r>
            <a:r>
              <a:rPr lang="en-US" altLang="en-US" sz="2600" b="1" dirty="0" err="1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ngay</a:t>
            </a:r>
            <a:r>
              <a:rPr lang="en-US" altLang="en-US" sz="2600" b="1" dirty="0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thẳng</a:t>
            </a:r>
            <a:r>
              <a:rPr lang="en-US" altLang="en-US" sz="2600" b="1" dirty="0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, </a:t>
            </a:r>
            <a:r>
              <a:rPr lang="en-US" altLang="en-US" sz="2600" b="1" dirty="0" err="1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ngay</a:t>
            </a:r>
            <a:r>
              <a:rPr lang="en-US" altLang="en-US" sz="2600" b="1" dirty="0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thật</a:t>
            </a:r>
            <a:r>
              <a:rPr lang="en-US" altLang="en-US" sz="2600" b="1" dirty="0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, </a:t>
            </a:r>
            <a:r>
              <a:rPr lang="en-US" altLang="en-US" sz="2600" b="1" dirty="0" err="1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ngay</a:t>
            </a:r>
            <a:r>
              <a:rPr lang="en-US" altLang="en-US" sz="2600" b="1" dirty="0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lưng</a:t>
            </a:r>
            <a:r>
              <a:rPr lang="en-US" altLang="en-US" sz="2600" b="1" dirty="0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, </a:t>
            </a:r>
            <a:r>
              <a:rPr lang="en-US" altLang="en-US" sz="2600" b="1" dirty="0" err="1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ngay</a:t>
            </a:r>
            <a:r>
              <a:rPr lang="en-US" altLang="en-US" sz="2600" b="1" dirty="0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đơ</a:t>
            </a:r>
            <a:r>
              <a:rPr lang="en-US" altLang="en-US" sz="2600" b="1" dirty="0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,….</a:t>
            </a:r>
          </a:p>
        </p:txBody>
      </p:sp>
      <p:sp>
        <p:nvSpPr>
          <p:cNvPr id="4" name="Text Box 42">
            <a:extLst>
              <a:ext uri="{FF2B5EF4-FFF2-40B4-BE49-F238E27FC236}">
                <a16:creationId xmlns:a16="http://schemas.microsoft.com/office/drawing/2014/main" id="{E5185190-CAA1-4B50-9C60-94CEF3FA94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99005" y="2410843"/>
            <a:ext cx="2868108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 eaLnBrk="1" hangingPunct="1">
              <a:spcBef>
                <a:spcPct val="20000"/>
              </a:spcBef>
            </a:pPr>
            <a:r>
              <a:rPr lang="en-US" altLang="en-US" sz="2600" b="1" dirty="0">
                <a:solidFill>
                  <a:srgbClr val="990000"/>
                </a:solidFill>
                <a:cs typeface="Arial" panose="020B0604020202020204" pitchFamily="34" charset="0"/>
              </a:rPr>
              <a:t>- </a:t>
            </a:r>
            <a:r>
              <a:rPr lang="en-US" altLang="en-US" sz="2600" b="1" dirty="0" err="1">
                <a:solidFill>
                  <a:srgbClr val="990000"/>
                </a:solidFill>
                <a:cs typeface="Arial" panose="020B0604020202020204" pitchFamily="34" charset="0"/>
              </a:rPr>
              <a:t>ngay</a:t>
            </a:r>
            <a:r>
              <a:rPr lang="en-US" altLang="en-US" sz="2600" b="1" dirty="0">
                <a:solidFill>
                  <a:srgbClr val="99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990000"/>
                </a:solidFill>
                <a:cs typeface="Arial" panose="020B0604020202020204" pitchFamily="34" charset="0"/>
              </a:rPr>
              <a:t>ngắn</a:t>
            </a:r>
            <a:r>
              <a:rPr lang="en-US" altLang="en-US" sz="2600" b="1" dirty="0">
                <a:solidFill>
                  <a:srgbClr val="990000"/>
                </a:solidFill>
                <a:cs typeface="Arial" panose="020B0604020202020204" pitchFamily="34" charset="0"/>
              </a:rPr>
              <a:t>,…</a:t>
            </a:r>
          </a:p>
        </p:txBody>
      </p:sp>
      <p:sp>
        <p:nvSpPr>
          <p:cNvPr id="5" name="Text Box 43">
            <a:extLst>
              <a:ext uri="{FF2B5EF4-FFF2-40B4-BE49-F238E27FC236}">
                <a16:creationId xmlns:a16="http://schemas.microsoft.com/office/drawing/2014/main" id="{157439FA-773D-40B9-A732-5E4F3E4739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7012" y="3293802"/>
            <a:ext cx="5858657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 eaLnBrk="1" hangingPunct="1">
              <a:spcBef>
                <a:spcPct val="50000"/>
              </a:spcBef>
            </a:pPr>
            <a:r>
              <a:rPr lang="en-US" altLang="en-US" sz="2600" b="1" dirty="0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- </a:t>
            </a:r>
            <a:r>
              <a:rPr lang="en-US" altLang="en-US" sz="2600" b="1" dirty="0" err="1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thẳng</a:t>
            </a:r>
            <a:r>
              <a:rPr lang="en-US" altLang="en-US" sz="2600" b="1" dirty="0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tính</a:t>
            </a:r>
            <a:r>
              <a:rPr lang="en-US" altLang="en-US" sz="2600" b="1" dirty="0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, </a:t>
            </a:r>
            <a:r>
              <a:rPr lang="en-US" altLang="en-US" sz="2600" b="1" dirty="0" err="1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thẳng</a:t>
            </a:r>
            <a:r>
              <a:rPr lang="en-US" altLang="en-US" sz="2600" b="1" dirty="0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cẳng</a:t>
            </a:r>
            <a:r>
              <a:rPr lang="en-US" altLang="en-US" sz="2600" b="1" dirty="0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, </a:t>
            </a:r>
            <a:r>
              <a:rPr lang="en-US" altLang="en-US" sz="2600" b="1" dirty="0" err="1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thẳng</a:t>
            </a:r>
            <a:r>
              <a:rPr lang="en-US" altLang="en-US" sz="2600" b="1" dirty="0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đuột</a:t>
            </a:r>
            <a:r>
              <a:rPr lang="en-US" altLang="en-US" sz="2600" b="1" dirty="0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, </a:t>
            </a:r>
            <a:r>
              <a:rPr lang="en-US" altLang="en-US" sz="2600" b="1" dirty="0" err="1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thẳng</a:t>
            </a:r>
            <a:r>
              <a:rPr lang="en-US" altLang="en-US" sz="2600" b="1" dirty="0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đứng</a:t>
            </a:r>
            <a:r>
              <a:rPr lang="en-US" altLang="en-US" sz="2600" b="1" dirty="0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, </a:t>
            </a:r>
            <a:r>
              <a:rPr lang="en-US" altLang="en-US" sz="2600" b="1" dirty="0" err="1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thẳng</a:t>
            </a:r>
            <a:r>
              <a:rPr lang="en-US" altLang="en-US" sz="2600" b="1" dirty="0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hàng</a:t>
            </a:r>
            <a:r>
              <a:rPr lang="en-US" altLang="en-US" sz="2600" b="1" dirty="0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, </a:t>
            </a:r>
            <a:r>
              <a:rPr lang="en-US" altLang="en-US" sz="2600" b="1" dirty="0" err="1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thẳng</a:t>
            </a:r>
            <a:r>
              <a:rPr lang="en-US" altLang="en-US" sz="2600" b="1" dirty="0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tay</a:t>
            </a:r>
            <a:r>
              <a:rPr lang="en-US" altLang="en-US" sz="2600" b="1" dirty="0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, </a:t>
            </a:r>
            <a:r>
              <a:rPr lang="en-US" altLang="en-US" sz="2600" b="1" dirty="0" err="1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thẳng</a:t>
            </a:r>
            <a:r>
              <a:rPr lang="en-US" altLang="en-US" sz="2600" b="1" dirty="0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tắp</a:t>
            </a:r>
            <a:r>
              <a:rPr lang="en-US" altLang="en-US" sz="2600" b="1" dirty="0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, </a:t>
            </a:r>
            <a:r>
              <a:rPr lang="en-US" altLang="en-US" sz="2600" b="1" dirty="0" err="1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thẳng</a:t>
            </a:r>
            <a:r>
              <a:rPr lang="en-US" altLang="en-US" sz="2600" b="1" dirty="0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tuột</a:t>
            </a:r>
            <a:r>
              <a:rPr lang="en-US" altLang="en-US" sz="2600" b="1" dirty="0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,…</a:t>
            </a:r>
          </a:p>
        </p:txBody>
      </p:sp>
      <p:sp>
        <p:nvSpPr>
          <p:cNvPr id="6" name="Text Box 46">
            <a:extLst>
              <a:ext uri="{FF2B5EF4-FFF2-40B4-BE49-F238E27FC236}">
                <a16:creationId xmlns:a16="http://schemas.microsoft.com/office/drawing/2014/main" id="{B1B4C5F0-29A0-4211-B90E-DDEF67C627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99006" y="3539313"/>
            <a:ext cx="2868108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 eaLnBrk="1" hangingPunct="1">
              <a:spcBef>
                <a:spcPct val="50000"/>
              </a:spcBef>
            </a:pPr>
            <a:r>
              <a:rPr lang="en-US" altLang="en-US" sz="2600" b="1" dirty="0">
                <a:solidFill>
                  <a:srgbClr val="990000"/>
                </a:solidFill>
                <a:cs typeface="Arial" panose="020B0604020202020204" pitchFamily="34" charset="0"/>
              </a:rPr>
              <a:t>- </a:t>
            </a:r>
            <a:r>
              <a:rPr lang="en-US" altLang="en-US" sz="2600" b="1" err="1">
                <a:solidFill>
                  <a:srgbClr val="990000"/>
                </a:solidFill>
                <a:cs typeface="Arial" panose="020B0604020202020204" pitchFamily="34" charset="0"/>
              </a:rPr>
              <a:t>thẳng</a:t>
            </a:r>
            <a:r>
              <a:rPr lang="en-US" altLang="en-US" sz="2600" b="1">
                <a:solidFill>
                  <a:srgbClr val="990000"/>
                </a:solidFill>
                <a:cs typeface="Arial" panose="020B0604020202020204" pitchFamily="34" charset="0"/>
              </a:rPr>
              <a:t> thắn, …..</a:t>
            </a:r>
            <a:endParaRPr lang="en-US" altLang="en-US" sz="2600" b="1" dirty="0">
              <a:solidFill>
                <a:srgbClr val="990000"/>
              </a:solidFill>
              <a:cs typeface="Arial" panose="020B0604020202020204" pitchFamily="34" charset="0"/>
            </a:endParaRPr>
          </a:p>
        </p:txBody>
      </p:sp>
      <p:sp>
        <p:nvSpPr>
          <p:cNvPr id="7" name="Text Box 47">
            <a:extLst>
              <a:ext uri="{FF2B5EF4-FFF2-40B4-BE49-F238E27FC236}">
                <a16:creationId xmlns:a16="http://schemas.microsoft.com/office/drawing/2014/main" id="{7ED7EB74-6866-4ADF-83E4-7B34E3C77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4455" y="5061197"/>
            <a:ext cx="5771214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 eaLnBrk="1" hangingPunct="1">
              <a:spcBef>
                <a:spcPct val="20000"/>
              </a:spcBef>
            </a:pPr>
            <a:r>
              <a:rPr lang="en-US" altLang="en-US" sz="2600" b="1" dirty="0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- </a:t>
            </a:r>
            <a:r>
              <a:rPr lang="en-US" altLang="en-US" sz="2600" b="1" dirty="0" err="1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chân</a:t>
            </a:r>
            <a:r>
              <a:rPr lang="en-US" altLang="en-US" sz="2600" b="1" dirty="0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thật</a:t>
            </a:r>
            <a:r>
              <a:rPr lang="en-US" altLang="en-US" sz="2600" b="1" dirty="0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, </a:t>
            </a:r>
            <a:r>
              <a:rPr lang="en-US" altLang="en-US" sz="2600" b="1" dirty="0" err="1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thành</a:t>
            </a:r>
            <a:r>
              <a:rPr lang="en-US" altLang="en-US" sz="2600" b="1" dirty="0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thật</a:t>
            </a:r>
            <a:r>
              <a:rPr lang="en-US" altLang="en-US" sz="2600" b="1" dirty="0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, </a:t>
            </a:r>
            <a:r>
              <a:rPr lang="en-US" altLang="en-US" sz="2600" b="1" dirty="0" err="1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thật</a:t>
            </a:r>
            <a:r>
              <a:rPr lang="en-US" altLang="en-US" sz="2600" b="1" dirty="0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lòng</a:t>
            </a:r>
            <a:r>
              <a:rPr lang="en-US" altLang="en-US" sz="2600" b="1" dirty="0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, </a:t>
            </a:r>
            <a:r>
              <a:rPr lang="en-US" altLang="en-US" sz="2600" b="1" dirty="0" err="1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thật</a:t>
            </a:r>
            <a:r>
              <a:rPr lang="en-US" altLang="en-US" sz="2600" b="1" dirty="0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lực</a:t>
            </a:r>
            <a:r>
              <a:rPr lang="en-US" altLang="en-US" sz="2600" b="1" dirty="0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, </a:t>
            </a:r>
            <a:r>
              <a:rPr lang="en-US" altLang="en-US" sz="2600" b="1" dirty="0" err="1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thật</a:t>
            </a:r>
            <a:r>
              <a:rPr lang="en-US" altLang="en-US" sz="2600" b="1" dirty="0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tâm</a:t>
            </a:r>
            <a:r>
              <a:rPr lang="en-US" altLang="en-US" sz="2600" b="1" dirty="0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, </a:t>
            </a:r>
            <a:r>
              <a:rPr lang="en-US" altLang="en-US" sz="2600" b="1" dirty="0" err="1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thật</a:t>
            </a:r>
            <a:r>
              <a:rPr lang="en-US" altLang="en-US" sz="2600" b="1" dirty="0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tình</a:t>
            </a:r>
            <a:r>
              <a:rPr lang="en-US" altLang="en-US" sz="2600" b="1" dirty="0">
                <a:solidFill>
                  <a:srgbClr val="1F497D">
                    <a:lumMod val="50000"/>
                  </a:srgbClr>
                </a:solidFill>
                <a:cs typeface="Arial" panose="020B0604020202020204" pitchFamily="34" charset="0"/>
              </a:rPr>
              <a:t>,…</a:t>
            </a:r>
          </a:p>
        </p:txBody>
      </p:sp>
      <p:sp>
        <p:nvSpPr>
          <p:cNvPr id="8" name="Text Box 48">
            <a:extLst>
              <a:ext uri="{FF2B5EF4-FFF2-40B4-BE49-F238E27FC236}">
                <a16:creationId xmlns:a16="http://schemas.microsoft.com/office/drawing/2014/main" id="{AD86A9C0-CCC7-4155-A8CE-1BAD222AE2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5669" y="5134944"/>
            <a:ext cx="2868108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 eaLnBrk="1" hangingPunct="1">
              <a:spcBef>
                <a:spcPct val="50000"/>
              </a:spcBef>
            </a:pPr>
            <a:r>
              <a:rPr lang="en-US" altLang="en-US" sz="2600" b="1" dirty="0">
                <a:solidFill>
                  <a:srgbClr val="990000"/>
                </a:solidFill>
                <a:cs typeface="Arial" panose="020B0604020202020204" pitchFamily="34" charset="0"/>
              </a:rPr>
              <a:t>- </a:t>
            </a:r>
            <a:r>
              <a:rPr lang="en-US" altLang="en-US" sz="2600" b="1" dirty="0" err="1">
                <a:solidFill>
                  <a:srgbClr val="990000"/>
                </a:solidFill>
                <a:cs typeface="Arial" panose="020B0604020202020204" pitchFamily="34" charset="0"/>
              </a:rPr>
              <a:t>thật</a:t>
            </a:r>
            <a:r>
              <a:rPr lang="en-US" altLang="en-US" sz="2600" b="1" dirty="0">
                <a:solidFill>
                  <a:srgbClr val="99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600" b="1" dirty="0" err="1">
                <a:solidFill>
                  <a:srgbClr val="990000"/>
                </a:solidFill>
                <a:cs typeface="Arial" panose="020B0604020202020204" pitchFamily="34" charset="0"/>
              </a:rPr>
              <a:t>thà</a:t>
            </a:r>
            <a:r>
              <a:rPr lang="en-US" altLang="en-US" sz="2600" b="1" dirty="0">
                <a:solidFill>
                  <a:srgbClr val="990000"/>
                </a:solidFill>
                <a:cs typeface="Arial" panose="020B0604020202020204" pitchFamily="34" charset="0"/>
              </a:rPr>
              <a:t>,…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69DAFF-2D51-3061-9562-8F19B310BBEF}"/>
              </a:ext>
            </a:extLst>
          </p:cNvPr>
          <p:cNvSpPr txBox="1"/>
          <p:nvPr/>
        </p:nvSpPr>
        <p:spPr>
          <a:xfrm>
            <a:off x="2476071" y="424151"/>
            <a:ext cx="7611512" cy="107721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prstMaterial="matte"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2800" b="1" dirty="0">
                <a:effectLst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/>
                <a:cs typeface="Times New Roman" panose="02020603050405020304" pitchFamily="18" charset="0"/>
              </a:rPr>
              <a:t> </a:t>
            </a:r>
            <a:r>
              <a:rPr lang="en-US" altLang="en-US" sz="3200" b="1" u="sng" dirty="0" err="1">
                <a:effectLst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altLang="en-US" sz="3200" b="1" u="sng" dirty="0">
                <a:effectLst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vi-VN" altLang="en-US" sz="3200" b="1" dirty="0">
                <a:effectLst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n-US" sz="3200" b="1" dirty="0" err="1">
                <a:effectLst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altLang="en-US" sz="3200" b="1" dirty="0">
                <a:effectLst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effectLst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altLang="en-US" sz="3200" b="1" dirty="0">
                <a:effectLst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effectLst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ghép</a:t>
            </a:r>
            <a:r>
              <a:rPr lang="en-US" altLang="en-US" sz="3200" b="1" dirty="0">
                <a:effectLst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effectLst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3200" b="1" dirty="0">
                <a:effectLst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effectLst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altLang="en-US" sz="3200" b="1" dirty="0">
                <a:effectLst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effectLst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láy</a:t>
            </a:r>
            <a:r>
              <a:rPr lang="en-US" altLang="en-US" sz="3200" b="1" dirty="0">
                <a:effectLst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effectLst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chứa</a:t>
            </a:r>
            <a:r>
              <a:rPr lang="en-US" altLang="en-US" sz="3200" b="1" dirty="0">
                <a:effectLst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effectLst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altLang="en-US" sz="3200" b="1" dirty="0">
                <a:effectLst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effectLst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altLang="en-US" sz="3200" b="1" dirty="0">
                <a:effectLst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effectLst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altLang="en-US" sz="3200" b="1" dirty="0">
                <a:effectLst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effectLst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altLang="en-US" sz="3200" b="1" dirty="0">
                <a:effectLst>
                  <a:outerShdw blurRad="50800" dist="38100" dir="15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sz="2800" b="1" dirty="0">
              <a:effectLst>
                <a:outerShdw blurRad="50800" dist="38100" dir="1500000" algn="t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687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B6125874-F0E0-4FE3-AB46-617A94B2ACA0}"/>
              </a:ext>
            </a:extLst>
          </p:cNvPr>
          <p:cNvGrpSpPr/>
          <p:nvPr/>
        </p:nvGrpSpPr>
        <p:grpSpPr>
          <a:xfrm>
            <a:off x="4189446" y="472639"/>
            <a:ext cx="3604048" cy="1022768"/>
            <a:chOff x="4189446" y="472639"/>
            <a:chExt cx="3604048" cy="1022768"/>
          </a:xfrm>
        </p:grpSpPr>
        <p:sp>
          <p:nvSpPr>
            <p:cNvPr id="27" name="任意多边形: 形状 26"/>
            <p:cNvSpPr/>
            <p:nvPr/>
          </p:nvSpPr>
          <p:spPr>
            <a:xfrm>
              <a:off x="4189446" y="472639"/>
              <a:ext cx="3604048" cy="997840"/>
            </a:xfrm>
            <a:custGeom>
              <a:avLst/>
              <a:gdLst>
                <a:gd name="connsiteX0" fmla="*/ 164469 w 2538685"/>
                <a:gd name="connsiteY0" fmla="*/ 126007 h 790971"/>
                <a:gd name="connsiteX1" fmla="*/ 2443029 w 2538685"/>
                <a:gd name="connsiteY1" fmla="*/ 0 h 790971"/>
                <a:gd name="connsiteX2" fmla="*/ 2538686 w 2538685"/>
                <a:gd name="connsiteY2" fmla="*/ 790972 h 790971"/>
                <a:gd name="connsiteX3" fmla="*/ 0 w 2538685"/>
                <a:gd name="connsiteY3" fmla="*/ 629983 h 790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8685" h="790971">
                  <a:moveTo>
                    <a:pt x="164469" y="126007"/>
                  </a:moveTo>
                  <a:lnTo>
                    <a:pt x="2443029" y="0"/>
                  </a:lnTo>
                  <a:lnTo>
                    <a:pt x="2538686" y="790972"/>
                  </a:lnTo>
                  <a:lnTo>
                    <a:pt x="0" y="629983"/>
                  </a:lnTo>
                  <a:close/>
                </a:path>
              </a:pathLst>
            </a:custGeom>
            <a:solidFill>
              <a:schemeClr val="accent1"/>
            </a:solidFill>
            <a:ln w="50800" cap="sq">
              <a:solidFill>
                <a:srgbClr val="FFFFFF"/>
              </a:solidFill>
              <a:prstDash val="solid"/>
              <a:miter/>
            </a:ln>
            <a:effectLst>
              <a:outerShdw blurRad="228600" dist="152400" algn="l" rotWithShape="0">
                <a:prstClr val="black">
                  <a:alpha val="14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endParaRPr lang="zh-CN" altLang="en-US" dirty="0">
                <a:latin typeface="字魂143号-正酷超级黑" panose="00000500000000000000" pitchFamily="2" charset="-122"/>
                <a:ea typeface="字魂143号-正酷超级黑" panose="00000500000000000000" pitchFamily="2" charset="-122"/>
                <a:cs typeface="思源黑体 Regular" panose="020B0500000000000000" charset="-122"/>
                <a:sym typeface="字魂143号-正酷超级黑" panose="00000500000000000000" pitchFamily="2" charset="-122"/>
              </a:endParaRPr>
            </a:p>
          </p:txBody>
        </p:sp>
        <p:sp>
          <p:nvSpPr>
            <p:cNvPr id="28" name="任意多边形: 形状 27"/>
            <p:cNvSpPr/>
            <p:nvPr/>
          </p:nvSpPr>
          <p:spPr>
            <a:xfrm>
              <a:off x="4189446" y="497567"/>
              <a:ext cx="3604048" cy="997840"/>
            </a:xfrm>
            <a:custGeom>
              <a:avLst/>
              <a:gdLst>
                <a:gd name="connsiteX0" fmla="*/ 164469 w 2538685"/>
                <a:gd name="connsiteY0" fmla="*/ 126007 h 790971"/>
                <a:gd name="connsiteX1" fmla="*/ 2443029 w 2538685"/>
                <a:gd name="connsiteY1" fmla="*/ 0 h 790971"/>
                <a:gd name="connsiteX2" fmla="*/ 2538686 w 2538685"/>
                <a:gd name="connsiteY2" fmla="*/ 790972 h 790971"/>
                <a:gd name="connsiteX3" fmla="*/ 0 w 2538685"/>
                <a:gd name="connsiteY3" fmla="*/ 629983 h 790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8685" h="790971">
                  <a:moveTo>
                    <a:pt x="164469" y="126007"/>
                  </a:moveTo>
                  <a:lnTo>
                    <a:pt x="2443029" y="0"/>
                  </a:lnTo>
                  <a:lnTo>
                    <a:pt x="2538686" y="790972"/>
                  </a:lnTo>
                  <a:lnTo>
                    <a:pt x="0" y="629983"/>
                  </a:lnTo>
                  <a:close/>
                </a:path>
              </a:pathLst>
            </a:custGeom>
            <a:noFill/>
            <a:ln w="42857" cap="sq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字魂143号-正酷超级黑" panose="00000500000000000000" pitchFamily="2" charset="-122"/>
                <a:ea typeface="字魂143号-正酷超级黑" panose="00000500000000000000" pitchFamily="2" charset="-122"/>
                <a:cs typeface="思源黑体 Regular" panose="020B0500000000000000" charset="-122"/>
                <a:sym typeface="字魂143号-正酷超级黑" panose="00000500000000000000" pitchFamily="2" charset="-122"/>
              </a:endParaRPr>
            </a:p>
          </p:txBody>
        </p:sp>
        <p:sp>
          <p:nvSpPr>
            <p:cNvPr id="35" name="文本框 34"/>
            <p:cNvSpPr txBox="1"/>
            <p:nvPr/>
          </p:nvSpPr>
          <p:spPr>
            <a:xfrm>
              <a:off x="4541728" y="763903"/>
              <a:ext cx="310854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dirty="0">
                  <a:solidFill>
                    <a:schemeClr val="bg1"/>
                  </a:solidFill>
                  <a:latin typeface="UTM Alba Matter" panose="02040603050506020204" pitchFamily="18" charset="0"/>
                  <a:ea typeface="字魂143号-正酷超级黑" panose="00000500000000000000" pitchFamily="2" charset="-122"/>
                  <a:cs typeface="思源黑体 Bold" panose="020B0800000000000000" charset="-122"/>
                  <a:sym typeface="字魂143号-正酷超级黑" panose="00000500000000000000" pitchFamily="2" charset="-122"/>
                </a:rPr>
                <a:t>YÊU CẦU CẦN ĐẠT</a:t>
              </a:r>
              <a:endParaRPr lang="zh-CN" altLang="en-US" sz="3200" dirty="0">
                <a:solidFill>
                  <a:schemeClr val="bg1"/>
                </a:solidFill>
                <a:latin typeface="UTM Alba Matter" panose="02040603050506020204" pitchFamily="18" charset="0"/>
                <a:ea typeface="字魂143号-正酷超级黑" panose="00000500000000000000" pitchFamily="2" charset="-122"/>
                <a:cs typeface="思源黑体 Bold" panose="020B0800000000000000" charset="-122"/>
                <a:sym typeface="字魂143号-正酷超级黑" panose="00000500000000000000" pitchFamily="2" charset="-122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45DE5B2-0A54-4794-84EF-E79AFED13A24}"/>
              </a:ext>
            </a:extLst>
          </p:cNvPr>
          <p:cNvSpPr txBox="1"/>
          <p:nvPr/>
        </p:nvSpPr>
        <p:spPr>
          <a:xfrm>
            <a:off x="669000" y="2080650"/>
            <a:ext cx="5974396" cy="1477328"/>
          </a:xfrm>
          <a:prstGeom prst="rect">
            <a:avLst/>
          </a:prstGeom>
          <a:solidFill>
            <a:schemeClr val="bg1"/>
          </a:solidFill>
          <a:ln w="28575">
            <a:solidFill>
              <a:srgbClr val="EB6E19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N</a:t>
            </a:r>
            <a:r>
              <a:rPr lang="nl-NL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hận biết được hai cách chính cấu tạo từ phức tiếng Việt: </a:t>
            </a:r>
            <a:endParaRPr lang="en-US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Ghép những tiếng có nghĩa lại với nhau (từ ghép); </a:t>
            </a:r>
            <a:endParaRPr lang="en-US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Phối hợp những tiếng có âm hay vần (hoặc cả âm đầu và vần) giống nhau (từ láy).</a:t>
            </a:r>
            <a:endParaRPr lang="en-US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文本框 34">
            <a:extLst>
              <a:ext uri="{FF2B5EF4-FFF2-40B4-BE49-F238E27FC236}">
                <a16:creationId xmlns:a16="http://schemas.microsoft.com/office/drawing/2014/main" id="{388453F6-6D94-46A2-B262-3943D9E1E01F}"/>
              </a:ext>
            </a:extLst>
          </p:cNvPr>
          <p:cNvSpPr txBox="1"/>
          <p:nvPr/>
        </p:nvSpPr>
        <p:spPr>
          <a:xfrm>
            <a:off x="2775188" y="1608193"/>
            <a:ext cx="17620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200" dirty="0" err="1">
                <a:solidFill>
                  <a:srgbClr val="EB6E19"/>
                </a:solidFill>
                <a:latin typeface="UTM Alba Matter" panose="02040603050506020204" pitchFamily="18" charset="0"/>
                <a:ea typeface="字魂143号-正酷超级黑" panose="00000500000000000000" pitchFamily="2" charset="-122"/>
                <a:cs typeface="思源黑体 Bold" panose="020B0800000000000000" charset="-122"/>
                <a:sym typeface="字魂143号-正酷超级黑" panose="00000500000000000000" pitchFamily="2" charset="-122"/>
              </a:rPr>
              <a:t>Kiến</a:t>
            </a:r>
            <a:r>
              <a:rPr lang="en-US" altLang="zh-CN" sz="3200" dirty="0">
                <a:solidFill>
                  <a:srgbClr val="EB6E19"/>
                </a:solidFill>
                <a:latin typeface="UTM Alba Matter" panose="02040603050506020204" pitchFamily="18" charset="0"/>
                <a:ea typeface="字魂143号-正酷超级黑" panose="00000500000000000000" pitchFamily="2" charset="-122"/>
                <a:cs typeface="思源黑体 Bold" panose="020B0800000000000000" charset="-122"/>
                <a:sym typeface="字魂143号-正酷超级黑" panose="00000500000000000000" pitchFamily="2" charset="-122"/>
              </a:rPr>
              <a:t> </a:t>
            </a:r>
            <a:r>
              <a:rPr lang="en-US" altLang="zh-CN" sz="3200" dirty="0" err="1">
                <a:solidFill>
                  <a:srgbClr val="EB6E19"/>
                </a:solidFill>
                <a:latin typeface="UTM Alba Matter" panose="02040603050506020204" pitchFamily="18" charset="0"/>
                <a:ea typeface="字魂143号-正酷超级黑" panose="00000500000000000000" pitchFamily="2" charset="-122"/>
                <a:cs typeface="思源黑体 Bold" panose="020B0800000000000000" charset="-122"/>
                <a:sym typeface="字魂143号-正酷超级黑" panose="00000500000000000000" pitchFamily="2" charset="-122"/>
              </a:rPr>
              <a:t>thức</a:t>
            </a:r>
            <a:endParaRPr lang="zh-CN" altLang="en-US" sz="3200" dirty="0">
              <a:solidFill>
                <a:srgbClr val="EB6E19"/>
              </a:solidFill>
              <a:latin typeface="UTM Alba Matter" panose="02040603050506020204" pitchFamily="18" charset="0"/>
              <a:ea typeface="字魂143号-正酷超级黑" panose="00000500000000000000" pitchFamily="2" charset="-122"/>
              <a:cs typeface="思源黑体 Bold" panose="020B0800000000000000" charset="-122"/>
              <a:sym typeface="字魂143号-正酷超级黑" panose="00000500000000000000" pitchFamily="2" charset="-122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181B4F8-F053-4F10-9B30-758611C03B42}"/>
              </a:ext>
            </a:extLst>
          </p:cNvPr>
          <p:cNvSpPr txBox="1"/>
          <p:nvPr/>
        </p:nvSpPr>
        <p:spPr>
          <a:xfrm>
            <a:off x="578804" y="4369760"/>
            <a:ext cx="5974396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EB6E19"/>
            </a:solidFill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Thấy được sự phong phú của Tiếng Việt để thêm yêu TV</a:t>
            </a:r>
            <a:endParaRPr lang="en-US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文本框 34">
            <a:extLst>
              <a:ext uri="{FF2B5EF4-FFF2-40B4-BE49-F238E27FC236}">
                <a16:creationId xmlns:a16="http://schemas.microsoft.com/office/drawing/2014/main" id="{5656DBF4-FE8C-48FC-8D5A-23E6A0420D5D}"/>
              </a:ext>
            </a:extLst>
          </p:cNvPr>
          <p:cNvSpPr txBox="1"/>
          <p:nvPr/>
        </p:nvSpPr>
        <p:spPr>
          <a:xfrm>
            <a:off x="2529503" y="3897303"/>
            <a:ext cx="20730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200" dirty="0" err="1">
                <a:solidFill>
                  <a:srgbClr val="EB6E19"/>
                </a:solidFill>
                <a:latin typeface="UTM Alba Matter" panose="02040603050506020204" pitchFamily="18" charset="0"/>
                <a:ea typeface="字魂143号-正酷超级黑" panose="00000500000000000000" pitchFamily="2" charset="-122"/>
                <a:cs typeface="思源黑体 Bold" panose="020B0800000000000000" charset="-122"/>
                <a:sym typeface="字魂143号-正酷超级黑" panose="00000500000000000000" pitchFamily="2" charset="-122"/>
              </a:rPr>
              <a:t>Phẩm</a:t>
            </a:r>
            <a:r>
              <a:rPr lang="en-US" altLang="zh-CN" sz="3200" dirty="0">
                <a:solidFill>
                  <a:srgbClr val="EB6E19"/>
                </a:solidFill>
                <a:latin typeface="UTM Alba Matter" panose="02040603050506020204" pitchFamily="18" charset="0"/>
                <a:ea typeface="字魂143号-正酷超级黑" panose="00000500000000000000" pitchFamily="2" charset="-122"/>
                <a:cs typeface="思源黑体 Bold" panose="020B0800000000000000" charset="-122"/>
                <a:sym typeface="字魂143号-正酷超级黑" panose="00000500000000000000" pitchFamily="2" charset="-122"/>
              </a:rPr>
              <a:t> </a:t>
            </a:r>
            <a:r>
              <a:rPr lang="en-US" altLang="zh-CN" sz="3200" dirty="0" err="1">
                <a:solidFill>
                  <a:srgbClr val="EB6E19"/>
                </a:solidFill>
                <a:latin typeface="UTM Alba Matter" panose="02040603050506020204" pitchFamily="18" charset="0"/>
                <a:ea typeface="字魂143号-正酷超级黑" panose="00000500000000000000" pitchFamily="2" charset="-122"/>
                <a:cs typeface="思源黑体 Bold" panose="020B0800000000000000" charset="-122"/>
                <a:sym typeface="字魂143号-正酷超级黑" panose="00000500000000000000" pitchFamily="2" charset="-122"/>
              </a:rPr>
              <a:t>chất</a:t>
            </a:r>
            <a:endParaRPr lang="zh-CN" altLang="en-US" sz="3200" dirty="0">
              <a:solidFill>
                <a:srgbClr val="EB6E19"/>
              </a:solidFill>
              <a:latin typeface="UTM Alba Matter" panose="02040603050506020204" pitchFamily="18" charset="0"/>
              <a:ea typeface="字魂143号-正酷超级黑" panose="00000500000000000000" pitchFamily="2" charset="-122"/>
              <a:cs typeface="思源黑体 Bold" panose="020B0800000000000000" charset="-122"/>
              <a:sym typeface="字魂143号-正酷超级黑" panose="00000500000000000000" pitchFamily="2" charset="-122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6A4DC7A-04C8-4CD6-B57A-6599ACE5C27C}"/>
              </a:ext>
            </a:extLst>
          </p:cNvPr>
          <p:cNvSpPr txBox="1"/>
          <p:nvPr/>
        </p:nvSpPr>
        <p:spPr>
          <a:xfrm>
            <a:off x="6889407" y="2079782"/>
            <a:ext cx="4708544" cy="923330"/>
          </a:xfrm>
          <a:prstGeom prst="rect">
            <a:avLst/>
          </a:prstGeom>
          <a:solidFill>
            <a:schemeClr val="bg1"/>
          </a:solidFill>
          <a:ln w="28575">
            <a:solidFill>
              <a:srgbClr val="EB6E19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vi-VN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Bước đầu phân biệt được từ ghép với từ láy đơn giản (BT1); tìm được từ ghép, từ láy chứa tiếng đã cho (BT2).</a:t>
            </a:r>
            <a:endParaRPr lang="en-US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" name="文本框 34">
            <a:extLst>
              <a:ext uri="{FF2B5EF4-FFF2-40B4-BE49-F238E27FC236}">
                <a16:creationId xmlns:a16="http://schemas.microsoft.com/office/drawing/2014/main" id="{E25358FC-C46C-4D9A-94F5-678AAA454256}"/>
              </a:ext>
            </a:extLst>
          </p:cNvPr>
          <p:cNvSpPr txBox="1"/>
          <p:nvPr/>
        </p:nvSpPr>
        <p:spPr>
          <a:xfrm>
            <a:off x="8685682" y="1495207"/>
            <a:ext cx="14622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200" dirty="0" err="1">
                <a:solidFill>
                  <a:srgbClr val="EB6E19"/>
                </a:solidFill>
                <a:latin typeface="UTM Alba Matter" panose="02040603050506020204" pitchFamily="18" charset="0"/>
                <a:ea typeface="字魂143号-正酷超级黑" panose="00000500000000000000" pitchFamily="2" charset="-122"/>
                <a:cs typeface="思源黑体 Bold" panose="020B0800000000000000" charset="-122"/>
                <a:sym typeface="字魂143号-正酷超级黑" panose="00000500000000000000" pitchFamily="2" charset="-122"/>
              </a:rPr>
              <a:t>Kĩ</a:t>
            </a:r>
            <a:r>
              <a:rPr lang="en-US" altLang="zh-CN" sz="3200" dirty="0">
                <a:solidFill>
                  <a:srgbClr val="EB6E19"/>
                </a:solidFill>
                <a:latin typeface="UTM Alba Matter" panose="02040603050506020204" pitchFamily="18" charset="0"/>
                <a:ea typeface="字魂143号-正酷超级黑" panose="00000500000000000000" pitchFamily="2" charset="-122"/>
                <a:cs typeface="思源黑体 Bold" panose="020B0800000000000000" charset="-122"/>
                <a:sym typeface="字魂143号-正酷超级黑" panose="00000500000000000000" pitchFamily="2" charset="-122"/>
              </a:rPr>
              <a:t> </a:t>
            </a:r>
            <a:r>
              <a:rPr lang="en-US" altLang="zh-CN" sz="3200" dirty="0" err="1">
                <a:solidFill>
                  <a:srgbClr val="EB6E19"/>
                </a:solidFill>
                <a:latin typeface="UTM Alba Matter" panose="02040603050506020204" pitchFamily="18" charset="0"/>
                <a:ea typeface="字魂143号-正酷超级黑" panose="00000500000000000000" pitchFamily="2" charset="-122"/>
                <a:cs typeface="思源黑体 Bold" panose="020B0800000000000000" charset="-122"/>
                <a:sym typeface="字魂143号-正酷超级黑" panose="00000500000000000000" pitchFamily="2" charset="-122"/>
              </a:rPr>
              <a:t>năng</a:t>
            </a:r>
            <a:endParaRPr lang="zh-CN" altLang="en-US" sz="3200" dirty="0">
              <a:solidFill>
                <a:srgbClr val="EB6E19"/>
              </a:solidFill>
              <a:latin typeface="UTM Alba Matter" panose="02040603050506020204" pitchFamily="18" charset="0"/>
              <a:ea typeface="字魂143号-正酷超级黑" panose="00000500000000000000" pitchFamily="2" charset="-122"/>
              <a:cs typeface="思源黑体 Bold" panose="020B0800000000000000" charset="-122"/>
              <a:sym typeface="字魂143号-正酷超级黑" panose="00000500000000000000" pitchFamily="2" charset="-12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64E2B46-0817-46C6-81DE-D1D8CA1294C6}"/>
              </a:ext>
            </a:extLst>
          </p:cNvPr>
          <p:cNvSpPr txBox="1"/>
          <p:nvPr/>
        </p:nvSpPr>
        <p:spPr>
          <a:xfrm>
            <a:off x="6889407" y="4354369"/>
            <a:ext cx="4706013" cy="923330"/>
          </a:xfrm>
          <a:prstGeom prst="rect">
            <a:avLst/>
          </a:prstGeom>
          <a:solidFill>
            <a:schemeClr val="bg1"/>
          </a:solidFill>
          <a:ln w="28575">
            <a:solidFill>
              <a:srgbClr val="EB6E19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nl-NL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NL tự chủ và tự học, NL giao tiếp và hợp tác, NL giải quyết vấn đề và sáng tạo, NL ngôn ngữ, NL thẩm mĩ.</a:t>
            </a: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8" name="文本框 34">
            <a:extLst>
              <a:ext uri="{FF2B5EF4-FFF2-40B4-BE49-F238E27FC236}">
                <a16:creationId xmlns:a16="http://schemas.microsoft.com/office/drawing/2014/main" id="{F6255166-C3AF-454D-973E-6865E60DE510}"/>
              </a:ext>
            </a:extLst>
          </p:cNvPr>
          <p:cNvSpPr txBox="1"/>
          <p:nvPr/>
        </p:nvSpPr>
        <p:spPr>
          <a:xfrm>
            <a:off x="8544618" y="3854889"/>
            <a:ext cx="16033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200" dirty="0" err="1">
                <a:solidFill>
                  <a:srgbClr val="EB6E19"/>
                </a:solidFill>
                <a:latin typeface="UTM Alba Matter" panose="02040603050506020204" pitchFamily="18" charset="0"/>
                <a:ea typeface="字魂143号-正酷超级黑" panose="00000500000000000000" pitchFamily="2" charset="-122"/>
                <a:cs typeface="思源黑体 Bold" panose="020B0800000000000000" charset="-122"/>
                <a:sym typeface="字魂143号-正酷超级黑" panose="00000500000000000000" pitchFamily="2" charset="-122"/>
              </a:rPr>
              <a:t>Năng</a:t>
            </a:r>
            <a:r>
              <a:rPr lang="en-US" altLang="zh-CN" sz="3200" dirty="0">
                <a:solidFill>
                  <a:srgbClr val="EB6E19"/>
                </a:solidFill>
                <a:latin typeface="UTM Alba Matter" panose="02040603050506020204" pitchFamily="18" charset="0"/>
                <a:ea typeface="字魂143号-正酷超级黑" panose="00000500000000000000" pitchFamily="2" charset="-122"/>
                <a:cs typeface="思源黑体 Bold" panose="020B0800000000000000" charset="-122"/>
                <a:sym typeface="字魂143号-正酷超级黑" panose="00000500000000000000" pitchFamily="2" charset="-122"/>
              </a:rPr>
              <a:t> </a:t>
            </a:r>
            <a:r>
              <a:rPr lang="en-US" altLang="zh-CN" sz="3200" dirty="0" err="1">
                <a:solidFill>
                  <a:srgbClr val="EB6E19"/>
                </a:solidFill>
                <a:latin typeface="UTM Alba Matter" panose="02040603050506020204" pitchFamily="18" charset="0"/>
                <a:ea typeface="字魂143号-正酷超级黑" panose="00000500000000000000" pitchFamily="2" charset="-122"/>
                <a:cs typeface="思源黑体 Bold" panose="020B0800000000000000" charset="-122"/>
                <a:sym typeface="字魂143号-正酷超级黑" panose="00000500000000000000" pitchFamily="2" charset="-122"/>
              </a:rPr>
              <a:t>lực</a:t>
            </a:r>
            <a:endParaRPr lang="zh-CN" altLang="en-US" sz="3200" dirty="0">
              <a:solidFill>
                <a:srgbClr val="EB6E19"/>
              </a:solidFill>
              <a:latin typeface="UTM Alba Matter" panose="02040603050506020204" pitchFamily="18" charset="0"/>
              <a:ea typeface="字魂143号-正酷超级黑" panose="00000500000000000000" pitchFamily="2" charset="-122"/>
              <a:cs typeface="思源黑体 Bold" panose="020B0800000000000000" charset="-122"/>
              <a:sym typeface="字魂143号-正酷超级黑" panose="00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/>
      <p:bldP spid="13" grpId="0" animBg="1"/>
      <p:bldP spid="14" grpId="0"/>
      <p:bldP spid="15" grpId="0" animBg="1"/>
      <p:bldP spid="16" grpId="0"/>
      <p:bldP spid="17" grpId="0" animBg="1"/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51E62C35-0ECD-4C9D-9DB6-0183AB879C9C}"/>
              </a:ext>
            </a:extLst>
          </p:cNvPr>
          <p:cNvCxnSpPr>
            <a:cxnSpLocks/>
          </p:cNvCxnSpPr>
          <p:nvPr/>
        </p:nvCxnSpPr>
        <p:spPr>
          <a:xfrm flipH="1">
            <a:off x="6627354" y="4314075"/>
            <a:ext cx="1485733" cy="1174719"/>
          </a:xfrm>
          <a:prstGeom prst="straightConnector1">
            <a:avLst/>
          </a:prstGeom>
          <a:noFill/>
          <a:ln w="76200" cap="flat" cmpd="sng" algn="ctr">
            <a:solidFill>
              <a:srgbClr val="658D45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10C9F3F3-02BF-48B2-B809-E37A2DC9CE13}"/>
              </a:ext>
            </a:extLst>
          </p:cNvPr>
          <p:cNvCxnSpPr>
            <a:cxnSpLocks/>
          </p:cNvCxnSpPr>
          <p:nvPr/>
        </p:nvCxnSpPr>
        <p:spPr>
          <a:xfrm>
            <a:off x="8113087" y="4314075"/>
            <a:ext cx="1442505" cy="1174719"/>
          </a:xfrm>
          <a:prstGeom prst="straightConnector1">
            <a:avLst/>
          </a:prstGeom>
          <a:noFill/>
          <a:ln w="76200" cap="flat" cmpd="sng" algn="ctr">
            <a:solidFill>
              <a:srgbClr val="658D45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51CF7AA-AE56-4E20-B225-6B849DCB4538}"/>
              </a:ext>
            </a:extLst>
          </p:cNvPr>
          <p:cNvCxnSpPr>
            <a:cxnSpLocks/>
          </p:cNvCxnSpPr>
          <p:nvPr/>
        </p:nvCxnSpPr>
        <p:spPr>
          <a:xfrm flipH="1">
            <a:off x="3200400" y="1570343"/>
            <a:ext cx="2364247" cy="617502"/>
          </a:xfrm>
          <a:prstGeom prst="straightConnector1">
            <a:avLst/>
          </a:prstGeom>
          <a:noFill/>
          <a:ln w="76200" cap="flat" cmpd="sng" algn="ctr">
            <a:solidFill>
              <a:srgbClr val="C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7992F92-D2DD-45B4-BB39-F4D3042AEB5E}"/>
              </a:ext>
            </a:extLst>
          </p:cNvPr>
          <p:cNvCxnSpPr>
            <a:cxnSpLocks/>
          </p:cNvCxnSpPr>
          <p:nvPr/>
        </p:nvCxnSpPr>
        <p:spPr>
          <a:xfrm>
            <a:off x="5564647" y="1570343"/>
            <a:ext cx="2172793" cy="617502"/>
          </a:xfrm>
          <a:prstGeom prst="straightConnector1">
            <a:avLst/>
          </a:prstGeom>
          <a:noFill/>
          <a:ln w="76200" cap="flat" cmpd="sng" algn="ctr">
            <a:solidFill>
              <a:srgbClr val="C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0B96CF59-C424-41CA-BDA4-A37C1990A155}"/>
              </a:ext>
            </a:extLst>
          </p:cNvPr>
          <p:cNvSpPr txBox="1"/>
          <p:nvPr/>
        </p:nvSpPr>
        <p:spPr>
          <a:xfrm>
            <a:off x="4933358" y="381009"/>
            <a:ext cx="140936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72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srgbClr val="FF3B3B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latin typeface="UTM Showcard" panose="02040603050506020204" pitchFamily="18" charset="0"/>
                <a:cs typeface="Times New Roman" pitchFamily="18" charset="0"/>
              </a:rPr>
              <a:t>TỪ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FB978BC-D1C7-4983-9574-6A93EA52DC04}"/>
              </a:ext>
            </a:extLst>
          </p:cNvPr>
          <p:cNvSpPr txBox="1"/>
          <p:nvPr/>
        </p:nvSpPr>
        <p:spPr>
          <a:xfrm>
            <a:off x="4585378" y="5558104"/>
            <a:ext cx="36485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>
              <a:spcBef>
                <a:spcPct val="0"/>
              </a:spcBef>
            </a:pPr>
            <a:r>
              <a:rPr lang="en-US" sz="60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srgbClr val="C45B58"/>
                </a:solidFill>
                <a:effectLst>
                  <a:outerShdw dist="38100" dir="2700000" algn="tl" rotWithShape="0">
                    <a:srgbClr val="C45B58"/>
                  </a:outerShdw>
                </a:effectLst>
                <a:latin typeface="UTM Showcard" panose="02040603050506020204" pitchFamily="18" charset="0"/>
                <a:cs typeface="Times New Roman" pitchFamily="18" charset="0"/>
              </a:rPr>
              <a:t>Từ</a:t>
            </a:r>
            <a:r>
              <a:rPr lang="en-US" sz="60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srgbClr val="C45B58"/>
                </a:solidFill>
                <a:effectLst>
                  <a:outerShdw dist="38100" dir="2700000" algn="tl" rotWithShape="0">
                    <a:srgbClr val="C45B58"/>
                  </a:outerShdw>
                </a:effectLst>
                <a:latin typeface="UTM Showcard" panose="02040603050506020204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srgbClr val="C45B58"/>
                </a:solidFill>
                <a:effectLst>
                  <a:outerShdw dist="38100" dir="2700000" algn="tl" rotWithShape="0">
                    <a:srgbClr val="C45B58"/>
                  </a:outerShdw>
                </a:effectLst>
                <a:latin typeface="UTM Showcard" panose="02040603050506020204" pitchFamily="18" charset="0"/>
                <a:cs typeface="Times New Roman" pitchFamily="18" charset="0"/>
              </a:rPr>
              <a:t>ghép</a:t>
            </a:r>
            <a:endParaRPr lang="en-US" altLang="en-US" sz="6000" b="1" dirty="0">
              <a:ln w="6600">
                <a:solidFill>
                  <a:prstClr val="white"/>
                </a:solidFill>
                <a:prstDash val="solid"/>
              </a:ln>
              <a:solidFill>
                <a:srgbClr val="C45B58"/>
              </a:solidFill>
              <a:effectLst>
                <a:outerShdw dist="38100" dir="2700000" algn="tl" rotWithShape="0">
                  <a:srgbClr val="C45B58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6CA0BFC-AC6D-4A46-98D6-BDF8135C1D6D}"/>
              </a:ext>
            </a:extLst>
          </p:cNvPr>
          <p:cNvSpPr txBox="1"/>
          <p:nvPr/>
        </p:nvSpPr>
        <p:spPr>
          <a:xfrm>
            <a:off x="8113087" y="5558104"/>
            <a:ext cx="368116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>
              <a:spcBef>
                <a:spcPct val="0"/>
              </a:spcBef>
            </a:pPr>
            <a:r>
              <a:rPr lang="en-US" sz="60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chemeClr val="accent4"/>
                  </a:outerShdw>
                </a:effectLst>
                <a:latin typeface="UTM Showcard" panose="02040603050506020204" pitchFamily="18" charset="0"/>
                <a:cs typeface="Times New Roman" pitchFamily="18" charset="0"/>
              </a:rPr>
              <a:t>Từ</a:t>
            </a:r>
            <a:r>
              <a:rPr lang="en-US" sz="6000" b="1" dirty="0">
                <a:ln w="6600">
                  <a:solidFill>
                    <a:prstClr val="white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chemeClr val="accent4"/>
                  </a:outerShdw>
                </a:effectLst>
                <a:latin typeface="UTM Showcard" panose="02040603050506020204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ln w="6600">
                  <a:solidFill>
                    <a:prstClr val="white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chemeClr val="accent4"/>
                  </a:outerShdw>
                </a:effectLst>
                <a:latin typeface="UTM Showcard" panose="02040603050506020204" pitchFamily="18" charset="0"/>
                <a:cs typeface="Times New Roman" pitchFamily="18" charset="0"/>
              </a:rPr>
              <a:t>láy</a:t>
            </a:r>
            <a:endParaRPr lang="en-US" altLang="en-US" sz="6000" b="1" dirty="0">
              <a:ln w="6600">
                <a:solidFill>
                  <a:prstClr val="white"/>
                </a:solidFill>
                <a:prstDash val="solid"/>
              </a:ln>
              <a:solidFill>
                <a:srgbClr val="FFC000"/>
              </a:solidFill>
              <a:effectLst>
                <a:outerShdw dist="38100" dir="2700000" algn="tl" rotWithShape="0">
                  <a:schemeClr val="accent4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17A852E-171E-11A6-09A3-C095F0CCA3C1}"/>
              </a:ext>
            </a:extLst>
          </p:cNvPr>
          <p:cNvGrpSpPr/>
          <p:nvPr/>
        </p:nvGrpSpPr>
        <p:grpSpPr>
          <a:xfrm>
            <a:off x="1567168" y="2283610"/>
            <a:ext cx="2578042" cy="1968223"/>
            <a:chOff x="1630009" y="3467901"/>
            <a:chExt cx="2578042" cy="1968223"/>
          </a:xfrm>
        </p:grpSpPr>
        <p:sp>
          <p:nvSpPr>
            <p:cNvPr id="12" name="Google Shape;3188;p40">
              <a:extLst>
                <a:ext uri="{FF2B5EF4-FFF2-40B4-BE49-F238E27FC236}">
                  <a16:creationId xmlns:a16="http://schemas.microsoft.com/office/drawing/2014/main" id="{56CA1739-9350-E38F-2D45-C1FBA61461B3}"/>
                </a:ext>
              </a:extLst>
            </p:cNvPr>
            <p:cNvSpPr/>
            <p:nvPr/>
          </p:nvSpPr>
          <p:spPr>
            <a:xfrm>
              <a:off x="1631156" y="3467901"/>
              <a:ext cx="2576895" cy="1968223"/>
            </a:xfrm>
            <a:custGeom>
              <a:avLst/>
              <a:gdLst/>
              <a:ahLst/>
              <a:cxnLst/>
              <a:rect l="l" t="t" r="r" b="b"/>
              <a:pathLst>
                <a:path w="56308" h="29995" extrusionOk="0">
                  <a:moveTo>
                    <a:pt x="25997" y="0"/>
                  </a:moveTo>
                  <a:cubicBezTo>
                    <a:pt x="25091" y="0"/>
                    <a:pt x="24186" y="26"/>
                    <a:pt x="23284" y="84"/>
                  </a:cubicBezTo>
                  <a:cubicBezTo>
                    <a:pt x="20982" y="251"/>
                    <a:pt x="18647" y="251"/>
                    <a:pt x="16312" y="351"/>
                  </a:cubicBezTo>
                  <a:cubicBezTo>
                    <a:pt x="14845" y="418"/>
                    <a:pt x="13377" y="618"/>
                    <a:pt x="11909" y="785"/>
                  </a:cubicBezTo>
                  <a:cubicBezTo>
                    <a:pt x="10869" y="904"/>
                    <a:pt x="9855" y="1234"/>
                    <a:pt x="8798" y="1234"/>
                  </a:cubicBezTo>
                  <a:cubicBezTo>
                    <a:pt x="8668" y="1234"/>
                    <a:pt x="8538" y="1229"/>
                    <a:pt x="8407" y="1218"/>
                  </a:cubicBezTo>
                  <a:cubicBezTo>
                    <a:pt x="8240" y="1198"/>
                    <a:pt x="8075" y="1188"/>
                    <a:pt x="7911" y="1188"/>
                  </a:cubicBezTo>
                  <a:cubicBezTo>
                    <a:pt x="6763" y="1188"/>
                    <a:pt x="5680" y="1648"/>
                    <a:pt x="4571" y="1852"/>
                  </a:cubicBezTo>
                  <a:cubicBezTo>
                    <a:pt x="3436" y="2019"/>
                    <a:pt x="2536" y="2519"/>
                    <a:pt x="1735" y="3420"/>
                  </a:cubicBezTo>
                  <a:cubicBezTo>
                    <a:pt x="1101" y="4120"/>
                    <a:pt x="701" y="4854"/>
                    <a:pt x="668" y="5688"/>
                  </a:cubicBezTo>
                  <a:cubicBezTo>
                    <a:pt x="601" y="7856"/>
                    <a:pt x="268" y="9991"/>
                    <a:pt x="268" y="12160"/>
                  </a:cubicBezTo>
                  <a:cubicBezTo>
                    <a:pt x="268" y="12360"/>
                    <a:pt x="268" y="12560"/>
                    <a:pt x="234" y="12760"/>
                  </a:cubicBezTo>
                  <a:cubicBezTo>
                    <a:pt x="1" y="14795"/>
                    <a:pt x="101" y="16830"/>
                    <a:pt x="167" y="18864"/>
                  </a:cubicBezTo>
                  <a:cubicBezTo>
                    <a:pt x="234" y="20599"/>
                    <a:pt x="501" y="22267"/>
                    <a:pt x="634" y="24001"/>
                  </a:cubicBezTo>
                  <a:cubicBezTo>
                    <a:pt x="801" y="25703"/>
                    <a:pt x="1368" y="27270"/>
                    <a:pt x="2336" y="28671"/>
                  </a:cubicBezTo>
                  <a:cubicBezTo>
                    <a:pt x="2803" y="29405"/>
                    <a:pt x="3436" y="29906"/>
                    <a:pt x="4337" y="29972"/>
                  </a:cubicBezTo>
                  <a:cubicBezTo>
                    <a:pt x="4600" y="29986"/>
                    <a:pt x="4856" y="29994"/>
                    <a:pt x="5112" y="29994"/>
                  </a:cubicBezTo>
                  <a:cubicBezTo>
                    <a:pt x="5474" y="29994"/>
                    <a:pt x="5834" y="29978"/>
                    <a:pt x="6205" y="29939"/>
                  </a:cubicBezTo>
                  <a:cubicBezTo>
                    <a:pt x="7006" y="29839"/>
                    <a:pt x="7840" y="29672"/>
                    <a:pt x="8640" y="29672"/>
                  </a:cubicBezTo>
                  <a:cubicBezTo>
                    <a:pt x="10542" y="29672"/>
                    <a:pt x="12410" y="29439"/>
                    <a:pt x="14311" y="29372"/>
                  </a:cubicBezTo>
                  <a:cubicBezTo>
                    <a:pt x="16246" y="29305"/>
                    <a:pt x="18180" y="29105"/>
                    <a:pt x="20148" y="29105"/>
                  </a:cubicBezTo>
                  <a:cubicBezTo>
                    <a:pt x="21383" y="29105"/>
                    <a:pt x="22617" y="28938"/>
                    <a:pt x="23851" y="28872"/>
                  </a:cubicBezTo>
                  <a:cubicBezTo>
                    <a:pt x="25953" y="28771"/>
                    <a:pt x="28021" y="28638"/>
                    <a:pt x="30122" y="28571"/>
                  </a:cubicBezTo>
                  <a:cubicBezTo>
                    <a:pt x="30483" y="28565"/>
                    <a:pt x="30843" y="28563"/>
                    <a:pt x="31203" y="28563"/>
                  </a:cubicBezTo>
                  <a:cubicBezTo>
                    <a:pt x="32878" y="28563"/>
                    <a:pt x="34552" y="28622"/>
                    <a:pt x="36227" y="28705"/>
                  </a:cubicBezTo>
                  <a:cubicBezTo>
                    <a:pt x="36740" y="28740"/>
                    <a:pt x="37250" y="28754"/>
                    <a:pt x="37760" y="28754"/>
                  </a:cubicBezTo>
                  <a:cubicBezTo>
                    <a:pt x="39172" y="28754"/>
                    <a:pt x="40576" y="28645"/>
                    <a:pt x="41997" y="28571"/>
                  </a:cubicBezTo>
                  <a:cubicBezTo>
                    <a:pt x="42303" y="28560"/>
                    <a:pt x="42608" y="28555"/>
                    <a:pt x="42913" y="28555"/>
                  </a:cubicBezTo>
                  <a:cubicBezTo>
                    <a:pt x="44071" y="28555"/>
                    <a:pt x="45228" y="28621"/>
                    <a:pt x="46385" y="28621"/>
                  </a:cubicBezTo>
                  <a:cubicBezTo>
                    <a:pt x="46691" y="28621"/>
                    <a:pt x="46996" y="28616"/>
                    <a:pt x="47301" y="28605"/>
                  </a:cubicBezTo>
                  <a:cubicBezTo>
                    <a:pt x="49102" y="28538"/>
                    <a:pt x="50837" y="28138"/>
                    <a:pt x="52572" y="27571"/>
                  </a:cubicBezTo>
                  <a:cubicBezTo>
                    <a:pt x="53439" y="27304"/>
                    <a:pt x="54006" y="26703"/>
                    <a:pt x="54440" y="25936"/>
                  </a:cubicBezTo>
                  <a:cubicBezTo>
                    <a:pt x="55540" y="24068"/>
                    <a:pt x="55507" y="22033"/>
                    <a:pt x="55474" y="19999"/>
                  </a:cubicBezTo>
                  <a:cubicBezTo>
                    <a:pt x="55474" y="19832"/>
                    <a:pt x="55374" y="19665"/>
                    <a:pt x="55374" y="19465"/>
                  </a:cubicBezTo>
                  <a:cubicBezTo>
                    <a:pt x="55540" y="17964"/>
                    <a:pt x="55607" y="16429"/>
                    <a:pt x="55740" y="14895"/>
                  </a:cubicBezTo>
                  <a:cubicBezTo>
                    <a:pt x="55974" y="12860"/>
                    <a:pt x="56207" y="10859"/>
                    <a:pt x="56074" y="8824"/>
                  </a:cubicBezTo>
                  <a:cubicBezTo>
                    <a:pt x="56074" y="8590"/>
                    <a:pt x="56074" y="8323"/>
                    <a:pt x="56107" y="8090"/>
                  </a:cubicBezTo>
                  <a:cubicBezTo>
                    <a:pt x="56308" y="6789"/>
                    <a:pt x="56207" y="5455"/>
                    <a:pt x="55907" y="4154"/>
                  </a:cubicBezTo>
                  <a:cubicBezTo>
                    <a:pt x="55774" y="3453"/>
                    <a:pt x="55407" y="2920"/>
                    <a:pt x="54873" y="2453"/>
                  </a:cubicBezTo>
                  <a:cubicBezTo>
                    <a:pt x="54573" y="2186"/>
                    <a:pt x="54239" y="1886"/>
                    <a:pt x="53872" y="1719"/>
                  </a:cubicBezTo>
                  <a:cubicBezTo>
                    <a:pt x="53205" y="1419"/>
                    <a:pt x="52605" y="918"/>
                    <a:pt x="51804" y="885"/>
                  </a:cubicBezTo>
                  <a:cubicBezTo>
                    <a:pt x="49269" y="751"/>
                    <a:pt x="46767" y="585"/>
                    <a:pt x="44266" y="518"/>
                  </a:cubicBezTo>
                  <a:cubicBezTo>
                    <a:pt x="39829" y="418"/>
                    <a:pt x="35426" y="551"/>
                    <a:pt x="30989" y="218"/>
                  </a:cubicBezTo>
                  <a:cubicBezTo>
                    <a:pt x="29344" y="88"/>
                    <a:pt x="27671" y="0"/>
                    <a:pt x="25997" y="0"/>
                  </a:cubicBezTo>
                  <a:close/>
                </a:path>
              </a:pathLst>
            </a:custGeom>
            <a:solidFill>
              <a:srgbClr val="E1AAA9"/>
            </a:solidFill>
            <a:ln w="19050" cap="flat" cmpd="sng">
              <a:solidFill>
                <a:srgbClr val="C45B5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70号-灵悦黑体" panose="00000500000000000000" pitchFamily="2" charset="-122"/>
                <a:ea typeface="字魂70号-灵悦黑体" panose="00000500000000000000" pitchFamily="2" charset="-122"/>
                <a:cs typeface="Arial"/>
                <a:sym typeface="字魂70号-灵悦黑体" panose="00000500000000000000" pitchFamily="2" charset="-122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2C1DE33-1938-4A6A-BA0B-F32E0BBDA65E}"/>
                </a:ext>
              </a:extLst>
            </p:cNvPr>
            <p:cNvSpPr/>
            <p:nvPr/>
          </p:nvSpPr>
          <p:spPr>
            <a:xfrm>
              <a:off x="1630009" y="3951029"/>
              <a:ext cx="2578042" cy="994738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0" cap="none" spc="0" normalizeH="0" baseline="0" noProof="0" dirty="0" err="1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  <a:uLnTx/>
                  <a:uFillTx/>
                  <a:latin typeface="UTM Showcard" panose="02040603050506020204" pitchFamily="18" charset="0"/>
                  <a:ea typeface="+mn-ea"/>
                  <a:cs typeface="Times New Roman" pitchFamily="18" charset="0"/>
                </a:rPr>
                <a:t>Từ</a:t>
              </a:r>
              <a:r>
                <a:rPr kumimoji="0" lang="en-US" sz="6000" b="1" i="0" u="none" strike="noStrike" kern="0" cap="none" spc="0" normalizeH="0" baseline="0" noProof="0" dirty="0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  <a:uLnTx/>
                  <a:uFillTx/>
                  <a:latin typeface="UTM Showcard" panose="02040603050506020204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6000" b="1" i="0" u="none" strike="noStrike" kern="0" cap="none" spc="0" normalizeH="0" baseline="0" noProof="0" dirty="0" err="1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  <a:uLnTx/>
                  <a:uFillTx/>
                  <a:latin typeface="UTM Showcard" panose="02040603050506020204" pitchFamily="18" charset="0"/>
                  <a:ea typeface="+mn-ea"/>
                  <a:cs typeface="Times New Roman" pitchFamily="18" charset="0"/>
                </a:rPr>
                <a:t>đƠN</a:t>
              </a:r>
              <a:endParaRPr kumimoji="0" lang="en-US" altLang="en-US" sz="6000" b="1" i="0" u="none" strike="noStrike" kern="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360DD2C-58C8-6194-570E-32DAD90FC328}"/>
              </a:ext>
            </a:extLst>
          </p:cNvPr>
          <p:cNvGrpSpPr/>
          <p:nvPr/>
        </p:nvGrpSpPr>
        <p:grpSpPr>
          <a:xfrm>
            <a:off x="6707226" y="2315132"/>
            <a:ext cx="2664939" cy="1968223"/>
            <a:chOff x="6780617" y="2326127"/>
            <a:chExt cx="2664939" cy="1968223"/>
          </a:xfrm>
        </p:grpSpPr>
        <p:sp>
          <p:nvSpPr>
            <p:cNvPr id="13" name="Google Shape;3188;p40">
              <a:extLst>
                <a:ext uri="{FF2B5EF4-FFF2-40B4-BE49-F238E27FC236}">
                  <a16:creationId xmlns:a16="http://schemas.microsoft.com/office/drawing/2014/main" id="{A84330BC-A5E3-87BF-7B44-2EE706AD9DE5}"/>
                </a:ext>
              </a:extLst>
            </p:cNvPr>
            <p:cNvSpPr/>
            <p:nvPr/>
          </p:nvSpPr>
          <p:spPr>
            <a:xfrm>
              <a:off x="6832307" y="2326127"/>
              <a:ext cx="2576895" cy="1968223"/>
            </a:xfrm>
            <a:custGeom>
              <a:avLst/>
              <a:gdLst/>
              <a:ahLst/>
              <a:cxnLst/>
              <a:rect l="l" t="t" r="r" b="b"/>
              <a:pathLst>
                <a:path w="56308" h="29995" extrusionOk="0">
                  <a:moveTo>
                    <a:pt x="25997" y="0"/>
                  </a:moveTo>
                  <a:cubicBezTo>
                    <a:pt x="25091" y="0"/>
                    <a:pt x="24186" y="26"/>
                    <a:pt x="23284" y="84"/>
                  </a:cubicBezTo>
                  <a:cubicBezTo>
                    <a:pt x="20982" y="251"/>
                    <a:pt x="18647" y="251"/>
                    <a:pt x="16312" y="351"/>
                  </a:cubicBezTo>
                  <a:cubicBezTo>
                    <a:pt x="14845" y="418"/>
                    <a:pt x="13377" y="618"/>
                    <a:pt x="11909" y="785"/>
                  </a:cubicBezTo>
                  <a:cubicBezTo>
                    <a:pt x="10869" y="904"/>
                    <a:pt x="9855" y="1234"/>
                    <a:pt x="8798" y="1234"/>
                  </a:cubicBezTo>
                  <a:cubicBezTo>
                    <a:pt x="8668" y="1234"/>
                    <a:pt x="8538" y="1229"/>
                    <a:pt x="8407" y="1218"/>
                  </a:cubicBezTo>
                  <a:cubicBezTo>
                    <a:pt x="8240" y="1198"/>
                    <a:pt x="8075" y="1188"/>
                    <a:pt x="7911" y="1188"/>
                  </a:cubicBezTo>
                  <a:cubicBezTo>
                    <a:pt x="6763" y="1188"/>
                    <a:pt x="5680" y="1648"/>
                    <a:pt x="4571" y="1852"/>
                  </a:cubicBezTo>
                  <a:cubicBezTo>
                    <a:pt x="3436" y="2019"/>
                    <a:pt x="2536" y="2519"/>
                    <a:pt x="1735" y="3420"/>
                  </a:cubicBezTo>
                  <a:cubicBezTo>
                    <a:pt x="1101" y="4120"/>
                    <a:pt x="701" y="4854"/>
                    <a:pt x="668" y="5688"/>
                  </a:cubicBezTo>
                  <a:cubicBezTo>
                    <a:pt x="601" y="7856"/>
                    <a:pt x="268" y="9991"/>
                    <a:pt x="268" y="12160"/>
                  </a:cubicBezTo>
                  <a:cubicBezTo>
                    <a:pt x="268" y="12360"/>
                    <a:pt x="268" y="12560"/>
                    <a:pt x="234" y="12760"/>
                  </a:cubicBezTo>
                  <a:cubicBezTo>
                    <a:pt x="1" y="14795"/>
                    <a:pt x="101" y="16830"/>
                    <a:pt x="167" y="18864"/>
                  </a:cubicBezTo>
                  <a:cubicBezTo>
                    <a:pt x="234" y="20599"/>
                    <a:pt x="501" y="22267"/>
                    <a:pt x="634" y="24001"/>
                  </a:cubicBezTo>
                  <a:cubicBezTo>
                    <a:pt x="801" y="25703"/>
                    <a:pt x="1368" y="27270"/>
                    <a:pt x="2336" y="28671"/>
                  </a:cubicBezTo>
                  <a:cubicBezTo>
                    <a:pt x="2803" y="29405"/>
                    <a:pt x="3436" y="29906"/>
                    <a:pt x="4337" y="29972"/>
                  </a:cubicBezTo>
                  <a:cubicBezTo>
                    <a:pt x="4600" y="29986"/>
                    <a:pt x="4856" y="29994"/>
                    <a:pt x="5112" y="29994"/>
                  </a:cubicBezTo>
                  <a:cubicBezTo>
                    <a:pt x="5474" y="29994"/>
                    <a:pt x="5834" y="29978"/>
                    <a:pt x="6205" y="29939"/>
                  </a:cubicBezTo>
                  <a:cubicBezTo>
                    <a:pt x="7006" y="29839"/>
                    <a:pt x="7840" y="29672"/>
                    <a:pt x="8640" y="29672"/>
                  </a:cubicBezTo>
                  <a:cubicBezTo>
                    <a:pt x="10542" y="29672"/>
                    <a:pt x="12410" y="29439"/>
                    <a:pt x="14311" y="29372"/>
                  </a:cubicBezTo>
                  <a:cubicBezTo>
                    <a:pt x="16246" y="29305"/>
                    <a:pt x="18180" y="29105"/>
                    <a:pt x="20148" y="29105"/>
                  </a:cubicBezTo>
                  <a:cubicBezTo>
                    <a:pt x="21383" y="29105"/>
                    <a:pt x="22617" y="28938"/>
                    <a:pt x="23851" y="28872"/>
                  </a:cubicBezTo>
                  <a:cubicBezTo>
                    <a:pt x="25953" y="28771"/>
                    <a:pt x="28021" y="28638"/>
                    <a:pt x="30122" y="28571"/>
                  </a:cubicBezTo>
                  <a:cubicBezTo>
                    <a:pt x="30483" y="28565"/>
                    <a:pt x="30843" y="28563"/>
                    <a:pt x="31203" y="28563"/>
                  </a:cubicBezTo>
                  <a:cubicBezTo>
                    <a:pt x="32878" y="28563"/>
                    <a:pt x="34552" y="28622"/>
                    <a:pt x="36227" y="28705"/>
                  </a:cubicBezTo>
                  <a:cubicBezTo>
                    <a:pt x="36740" y="28740"/>
                    <a:pt x="37250" y="28754"/>
                    <a:pt x="37760" y="28754"/>
                  </a:cubicBezTo>
                  <a:cubicBezTo>
                    <a:pt x="39172" y="28754"/>
                    <a:pt x="40576" y="28645"/>
                    <a:pt x="41997" y="28571"/>
                  </a:cubicBezTo>
                  <a:cubicBezTo>
                    <a:pt x="42303" y="28560"/>
                    <a:pt x="42608" y="28555"/>
                    <a:pt x="42913" y="28555"/>
                  </a:cubicBezTo>
                  <a:cubicBezTo>
                    <a:pt x="44071" y="28555"/>
                    <a:pt x="45228" y="28621"/>
                    <a:pt x="46385" y="28621"/>
                  </a:cubicBezTo>
                  <a:cubicBezTo>
                    <a:pt x="46691" y="28621"/>
                    <a:pt x="46996" y="28616"/>
                    <a:pt x="47301" y="28605"/>
                  </a:cubicBezTo>
                  <a:cubicBezTo>
                    <a:pt x="49102" y="28538"/>
                    <a:pt x="50837" y="28138"/>
                    <a:pt x="52572" y="27571"/>
                  </a:cubicBezTo>
                  <a:cubicBezTo>
                    <a:pt x="53439" y="27304"/>
                    <a:pt x="54006" y="26703"/>
                    <a:pt x="54440" y="25936"/>
                  </a:cubicBezTo>
                  <a:cubicBezTo>
                    <a:pt x="55540" y="24068"/>
                    <a:pt x="55507" y="22033"/>
                    <a:pt x="55474" y="19999"/>
                  </a:cubicBezTo>
                  <a:cubicBezTo>
                    <a:pt x="55474" y="19832"/>
                    <a:pt x="55374" y="19665"/>
                    <a:pt x="55374" y="19465"/>
                  </a:cubicBezTo>
                  <a:cubicBezTo>
                    <a:pt x="55540" y="17964"/>
                    <a:pt x="55607" y="16429"/>
                    <a:pt x="55740" y="14895"/>
                  </a:cubicBezTo>
                  <a:cubicBezTo>
                    <a:pt x="55974" y="12860"/>
                    <a:pt x="56207" y="10859"/>
                    <a:pt x="56074" y="8824"/>
                  </a:cubicBezTo>
                  <a:cubicBezTo>
                    <a:pt x="56074" y="8590"/>
                    <a:pt x="56074" y="8323"/>
                    <a:pt x="56107" y="8090"/>
                  </a:cubicBezTo>
                  <a:cubicBezTo>
                    <a:pt x="56308" y="6789"/>
                    <a:pt x="56207" y="5455"/>
                    <a:pt x="55907" y="4154"/>
                  </a:cubicBezTo>
                  <a:cubicBezTo>
                    <a:pt x="55774" y="3453"/>
                    <a:pt x="55407" y="2920"/>
                    <a:pt x="54873" y="2453"/>
                  </a:cubicBezTo>
                  <a:cubicBezTo>
                    <a:pt x="54573" y="2186"/>
                    <a:pt x="54239" y="1886"/>
                    <a:pt x="53872" y="1719"/>
                  </a:cubicBezTo>
                  <a:cubicBezTo>
                    <a:pt x="53205" y="1419"/>
                    <a:pt x="52605" y="918"/>
                    <a:pt x="51804" y="885"/>
                  </a:cubicBezTo>
                  <a:cubicBezTo>
                    <a:pt x="49269" y="751"/>
                    <a:pt x="46767" y="585"/>
                    <a:pt x="44266" y="518"/>
                  </a:cubicBezTo>
                  <a:cubicBezTo>
                    <a:pt x="39829" y="418"/>
                    <a:pt x="35426" y="551"/>
                    <a:pt x="30989" y="218"/>
                  </a:cubicBezTo>
                  <a:cubicBezTo>
                    <a:pt x="29344" y="88"/>
                    <a:pt x="27671" y="0"/>
                    <a:pt x="25997" y="0"/>
                  </a:cubicBezTo>
                  <a:close/>
                </a:path>
              </a:pathLst>
            </a:custGeom>
            <a:solidFill>
              <a:srgbClr val="BCD4A8"/>
            </a:solidFill>
            <a:ln w="19050" cap="flat" cmpd="sng">
              <a:solidFill>
                <a:srgbClr val="658D4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70号-灵悦黑体" panose="00000500000000000000" pitchFamily="2" charset="-122"/>
                <a:ea typeface="字魂70号-灵悦黑体" panose="00000500000000000000" pitchFamily="2" charset="-122"/>
                <a:cs typeface="Arial"/>
                <a:sym typeface="字魂70号-灵悦黑体" panose="00000500000000000000" pitchFamily="2" charset="-122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812A5C-45E5-41B5-8865-5FCCE60DD18F}"/>
                </a:ext>
              </a:extLst>
            </p:cNvPr>
            <p:cNvSpPr/>
            <p:nvPr/>
          </p:nvSpPr>
          <p:spPr>
            <a:xfrm>
              <a:off x="6780617" y="2826349"/>
              <a:ext cx="2664939" cy="918194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0" cap="none" spc="0" normalizeH="0" baseline="0" noProof="0" dirty="0" err="1">
                  <a:ln w="6600">
                    <a:solidFill>
                      <a:srgbClr val="658D4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658D45"/>
                    </a:outerShdw>
                  </a:effectLst>
                  <a:uLnTx/>
                  <a:uFillTx/>
                  <a:latin typeface="UTM Showcard" panose="02040603050506020204" pitchFamily="18" charset="0"/>
                  <a:ea typeface="+mn-ea"/>
                  <a:cs typeface="Times New Roman" pitchFamily="18" charset="0"/>
                </a:rPr>
                <a:t>Từ</a:t>
              </a:r>
              <a:r>
                <a:rPr kumimoji="0" lang="en-US" sz="6000" b="1" i="0" u="none" strike="noStrike" kern="0" cap="none" spc="0" normalizeH="0" baseline="0" noProof="0" dirty="0">
                  <a:ln w="6600">
                    <a:solidFill>
                      <a:srgbClr val="658D4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658D45"/>
                    </a:outerShdw>
                  </a:effectLst>
                  <a:uLnTx/>
                  <a:uFillTx/>
                  <a:latin typeface="UTM Showcard" panose="02040603050506020204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6000" b="1" i="0" u="none" strike="noStrike" kern="0" cap="none" spc="0" normalizeH="0" baseline="0" noProof="0" dirty="0" err="1">
                  <a:ln w="6600">
                    <a:solidFill>
                      <a:srgbClr val="658D4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658D45"/>
                    </a:outerShdw>
                  </a:effectLst>
                  <a:uLnTx/>
                  <a:uFillTx/>
                  <a:latin typeface="UTM Showcard" panose="02040603050506020204" pitchFamily="18" charset="0"/>
                  <a:ea typeface="+mn-ea"/>
                  <a:cs typeface="Times New Roman" pitchFamily="18" charset="0"/>
                </a:rPr>
                <a:t>PHỨc</a:t>
              </a:r>
              <a:endParaRPr kumimoji="0" lang="en-US" altLang="en-US" sz="6000" b="1" i="0" u="none" strike="noStrike" kern="0" cap="none" spc="0" normalizeH="0" baseline="0" noProof="0" dirty="0">
                <a:ln w="6600">
                  <a:solidFill>
                    <a:srgbClr val="658D45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658D45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8327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">
            <a:extLst>
              <a:ext uri="{FF2B5EF4-FFF2-40B4-BE49-F238E27FC236}">
                <a16:creationId xmlns:a16="http://schemas.microsoft.com/office/drawing/2014/main" id="{3F213F61-5F87-41D3-B817-7E69160D5440}"/>
              </a:ext>
            </a:extLst>
          </p:cNvPr>
          <p:cNvGrpSpPr/>
          <p:nvPr/>
        </p:nvGrpSpPr>
        <p:grpSpPr>
          <a:xfrm>
            <a:off x="907093" y="1688455"/>
            <a:ext cx="10377813" cy="4131423"/>
            <a:chOff x="1579896" y="2048700"/>
            <a:chExt cx="9597340" cy="3246402"/>
          </a:xfrm>
        </p:grpSpPr>
        <p:sp>
          <p:nvSpPr>
            <p:cNvPr id="3" name="矩形: 圆角 3">
              <a:extLst>
                <a:ext uri="{FF2B5EF4-FFF2-40B4-BE49-F238E27FC236}">
                  <a16:creationId xmlns:a16="http://schemas.microsoft.com/office/drawing/2014/main" id="{963363D2-0680-4D09-8920-F2F00B485946}"/>
                </a:ext>
              </a:extLst>
            </p:cNvPr>
            <p:cNvSpPr/>
            <p:nvPr/>
          </p:nvSpPr>
          <p:spPr>
            <a:xfrm>
              <a:off x="1579896" y="2048700"/>
              <a:ext cx="9597340" cy="324640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" name="矩形: 圆角 4">
              <a:extLst>
                <a:ext uri="{FF2B5EF4-FFF2-40B4-BE49-F238E27FC236}">
                  <a16:creationId xmlns:a16="http://schemas.microsoft.com/office/drawing/2014/main" id="{F7DC438F-F751-407A-876C-7050A10B9EFA}"/>
                </a:ext>
              </a:extLst>
            </p:cNvPr>
            <p:cNvSpPr/>
            <p:nvPr/>
          </p:nvSpPr>
          <p:spPr>
            <a:xfrm>
              <a:off x="1732296" y="2201100"/>
              <a:ext cx="9298377" cy="2967367"/>
            </a:xfrm>
            <a:prstGeom prst="roundRect">
              <a:avLst>
                <a:gd name="adj" fmla="val 13815"/>
              </a:avLst>
            </a:prstGeom>
            <a:noFill/>
            <a:ln w="57150" cap="rnd">
              <a:solidFill>
                <a:srgbClr val="F4DC41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6" name="图片 3">
            <a:extLst>
              <a:ext uri="{FF2B5EF4-FFF2-40B4-BE49-F238E27FC236}">
                <a16:creationId xmlns:a16="http://schemas.microsoft.com/office/drawing/2014/main" id="{9129A37F-F138-4A7B-83C5-7B992C886B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7952"/>
          <a:stretch/>
        </p:blipFill>
        <p:spPr>
          <a:xfrm flipH="1">
            <a:off x="2164333" y="2029015"/>
            <a:ext cx="687277" cy="1304631"/>
          </a:xfrm>
          <a:prstGeom prst="rect">
            <a:avLst/>
          </a:prstGeom>
        </p:spPr>
      </p:pic>
      <p:pic>
        <p:nvPicPr>
          <p:cNvPr id="7" name="图片 3">
            <a:extLst>
              <a:ext uri="{FF2B5EF4-FFF2-40B4-BE49-F238E27FC236}">
                <a16:creationId xmlns:a16="http://schemas.microsoft.com/office/drawing/2014/main" id="{BD7104EE-1429-4C91-BB88-C23D01A1B8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7952"/>
          <a:stretch/>
        </p:blipFill>
        <p:spPr>
          <a:xfrm flipH="1">
            <a:off x="2238646" y="3338675"/>
            <a:ext cx="687277" cy="1304631"/>
          </a:xfrm>
          <a:prstGeom prst="rect">
            <a:avLst/>
          </a:prstGeom>
        </p:spPr>
      </p:pic>
      <p:sp>
        <p:nvSpPr>
          <p:cNvPr id="8" name="文本框 8">
            <a:extLst>
              <a:ext uri="{FF2B5EF4-FFF2-40B4-BE49-F238E27FC236}">
                <a16:creationId xmlns:a16="http://schemas.microsoft.com/office/drawing/2014/main" id="{14A05244-43FB-433D-A2D5-338CD404DE56}"/>
              </a:ext>
            </a:extLst>
          </p:cNvPr>
          <p:cNvSpPr txBox="1"/>
          <p:nvPr/>
        </p:nvSpPr>
        <p:spPr>
          <a:xfrm>
            <a:off x="3506198" y="667741"/>
            <a:ext cx="455627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525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Pierre" panose="02040603050506020204" pitchFamily="18" charset="0"/>
                <a:ea typeface="小宝贝儿拼音体" panose="02010601030101010101" pitchFamily="2" charset="-122"/>
                <a:cs typeface="Times New Roman" panose="02020603050405020304" pitchFamily="18" charset="0"/>
              </a:rPr>
              <a:t>Dặn</a:t>
            </a:r>
            <a:r>
              <a:rPr lang="en-US" altLang="zh-CN" sz="8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525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Pierre" panose="02040603050506020204" pitchFamily="18" charset="0"/>
                <a:ea typeface="小宝贝儿拼音体" panose="02010601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8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525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Pierre" panose="02040603050506020204" pitchFamily="18" charset="0"/>
                <a:ea typeface="小宝贝儿拼音体" panose="02010601030101010101" pitchFamily="2" charset="-122"/>
                <a:cs typeface="Times New Roman" panose="02020603050405020304" pitchFamily="18" charset="0"/>
              </a:rPr>
              <a:t>dò</a:t>
            </a:r>
            <a:endParaRPr lang="zh-CN" altLang="en-US" sz="8800" b="1" dirty="0">
              <a:ln w="9525">
                <a:solidFill>
                  <a:schemeClr val="bg1"/>
                </a:solidFill>
                <a:prstDash val="solid"/>
              </a:ln>
              <a:solidFill>
                <a:srgbClr val="5250A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UTM Pierre" panose="02040603050506020204" pitchFamily="18" charset="0"/>
              <a:ea typeface="小宝贝儿拼音体" panose="02010601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AB4A97-EA7A-4A7B-98D8-A9D9764193B2}"/>
              </a:ext>
            </a:extLst>
          </p:cNvPr>
          <p:cNvSpPr txBox="1"/>
          <p:nvPr/>
        </p:nvSpPr>
        <p:spPr>
          <a:xfrm>
            <a:off x="3092147" y="2332329"/>
            <a:ext cx="49287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VBT TV.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CDC273-8759-4636-8555-FB777BB4B7F1}"/>
              </a:ext>
            </a:extLst>
          </p:cNvPr>
          <p:cNvSpPr txBox="1"/>
          <p:nvPr/>
        </p:nvSpPr>
        <p:spPr>
          <a:xfrm>
            <a:off x="3092147" y="3668823"/>
            <a:ext cx="45752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theo.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0AF9401-E6E7-455B-F782-3E5A072AB1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407" y="3070355"/>
            <a:ext cx="3594841" cy="2491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88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7">
            <a:extLst>
              <a:ext uri="{FF2B5EF4-FFF2-40B4-BE49-F238E27FC236}">
                <a16:creationId xmlns:a16="http://schemas.microsoft.com/office/drawing/2014/main" id="{86DDB421-382C-4FE6-B385-6ADED3DD54B4}"/>
              </a:ext>
            </a:extLst>
          </p:cNvPr>
          <p:cNvGrpSpPr/>
          <p:nvPr/>
        </p:nvGrpSpPr>
        <p:grpSpPr>
          <a:xfrm>
            <a:off x="4236158" y="1799763"/>
            <a:ext cx="7663104" cy="2342371"/>
            <a:chOff x="1214174" y="2729292"/>
            <a:chExt cx="8319375" cy="5087713"/>
          </a:xfrm>
        </p:grpSpPr>
        <p:sp>
          <p:nvSpPr>
            <p:cNvPr id="3" name="文本框 8">
              <a:extLst>
                <a:ext uri="{FF2B5EF4-FFF2-40B4-BE49-F238E27FC236}">
                  <a16:creationId xmlns:a16="http://schemas.microsoft.com/office/drawing/2014/main" id="{BBA8831D-ECEE-4504-8078-F4A66A6DE2A1}"/>
                </a:ext>
              </a:extLst>
            </p:cNvPr>
            <p:cNvSpPr txBox="1"/>
            <p:nvPr/>
          </p:nvSpPr>
          <p:spPr>
            <a:xfrm>
              <a:off x="1214174" y="2729292"/>
              <a:ext cx="8319375" cy="501376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7200" b="1" dirty="0">
                  <a:ln w="190500">
                    <a:solidFill>
                      <a:srgbClr val="ED7557"/>
                    </a:solidFill>
                  </a:ln>
                  <a:solidFill>
                    <a:srgbClr val="ED7557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Futura Extra" panose="02040603050506020204" pitchFamily="18" charset="0"/>
                  <a:ea typeface="字魂143号-正酷超级黑" panose="00000500000000000000" pitchFamily="2" charset="-122"/>
                  <a:cs typeface="+mn-ea"/>
                  <a:sym typeface="字魂143号-正酷超级黑" panose="00000500000000000000" pitchFamily="2" charset="-122"/>
                </a:rPr>
                <a:t>CHÚC CÁC CON HỌC TỐT!</a:t>
              </a:r>
            </a:p>
          </p:txBody>
        </p:sp>
        <p:sp>
          <p:nvSpPr>
            <p:cNvPr id="4" name="文本框 9">
              <a:extLst>
                <a:ext uri="{FF2B5EF4-FFF2-40B4-BE49-F238E27FC236}">
                  <a16:creationId xmlns:a16="http://schemas.microsoft.com/office/drawing/2014/main" id="{5947A562-C328-40BD-9F04-A9547BBE221B}"/>
                </a:ext>
              </a:extLst>
            </p:cNvPr>
            <p:cNvSpPr txBox="1"/>
            <p:nvPr/>
          </p:nvSpPr>
          <p:spPr>
            <a:xfrm>
              <a:off x="1214174" y="2803243"/>
              <a:ext cx="8319375" cy="501376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7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Futura Extra" panose="02040603050506020204" pitchFamily="18" charset="0"/>
                  <a:ea typeface="字魂143号-正酷超级黑" panose="00000500000000000000" pitchFamily="2" charset="-122"/>
                  <a:cs typeface="+mn-ea"/>
                  <a:sym typeface="字魂143号-正酷超级黑" panose="00000500000000000000" pitchFamily="2" charset="-122"/>
                </a:rPr>
                <a:t>CHÚC CÁC CON HỌC TỐT!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69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任意多边形: 形状 42"/>
          <p:cNvSpPr/>
          <p:nvPr/>
        </p:nvSpPr>
        <p:spPr>
          <a:xfrm>
            <a:off x="7057053" y="451465"/>
            <a:ext cx="1458102" cy="1555106"/>
          </a:xfrm>
          <a:custGeom>
            <a:avLst/>
            <a:gdLst>
              <a:gd name="connsiteX0" fmla="*/ 94491 w 1458102"/>
              <a:gd name="connsiteY0" fmla="*/ 72374 h 454285"/>
              <a:gd name="connsiteX1" fmla="*/ 1403177 w 1458102"/>
              <a:gd name="connsiteY1" fmla="*/ 0 h 454285"/>
              <a:gd name="connsiteX2" fmla="*/ 1458102 w 1458102"/>
              <a:gd name="connsiteY2" fmla="*/ 454286 h 454285"/>
              <a:gd name="connsiteX3" fmla="*/ 0 w 1458102"/>
              <a:gd name="connsiteY3" fmla="*/ 361821 h 454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8102" h="454285">
                <a:moveTo>
                  <a:pt x="94491" y="72374"/>
                </a:moveTo>
                <a:lnTo>
                  <a:pt x="1403177" y="0"/>
                </a:lnTo>
                <a:lnTo>
                  <a:pt x="1458102" y="454286"/>
                </a:lnTo>
                <a:lnTo>
                  <a:pt x="0" y="361821"/>
                </a:lnTo>
                <a:close/>
              </a:path>
            </a:pathLst>
          </a:custGeom>
          <a:solidFill>
            <a:srgbClr val="EB6E19"/>
          </a:solidFill>
          <a:ln w="50800" cap="sq">
            <a:solidFill>
              <a:srgbClr val="FFFFFF"/>
            </a:solidFill>
            <a:prstDash val="solid"/>
            <a:miter/>
          </a:ln>
          <a:effectLst>
            <a:outerShdw blurRad="228600" dist="152400" algn="l" rotWithShape="0">
              <a:prstClr val="black">
                <a:alpha val="14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8000" dirty="0">
                <a:solidFill>
                  <a:schemeClr val="bg1"/>
                </a:solidFill>
                <a:latin typeface="UTM Futura Extra" panose="02040603050506020204" pitchFamily="18" charset="0"/>
                <a:ea typeface="字魂143号-正酷超级黑" panose="00000500000000000000" pitchFamily="2" charset="-122"/>
                <a:cs typeface="Arial" panose="020B0604020202020204" pitchFamily="34" charset="0"/>
                <a:sym typeface="字魂143号-正酷超级黑" panose="00000500000000000000" pitchFamily="2" charset="-122"/>
              </a:rPr>
              <a:t>1</a:t>
            </a:r>
          </a:p>
        </p:txBody>
      </p:sp>
      <p:grpSp>
        <p:nvGrpSpPr>
          <p:cNvPr id="4" name="组合 7">
            <a:extLst>
              <a:ext uri="{FF2B5EF4-FFF2-40B4-BE49-F238E27FC236}">
                <a16:creationId xmlns:a16="http://schemas.microsoft.com/office/drawing/2014/main" id="{29A1F48D-1E7D-4F27-A0FA-6B374A8F7C02}"/>
              </a:ext>
            </a:extLst>
          </p:cNvPr>
          <p:cNvGrpSpPr/>
          <p:nvPr/>
        </p:nvGrpSpPr>
        <p:grpSpPr>
          <a:xfrm>
            <a:off x="4783781" y="2151727"/>
            <a:ext cx="6515590" cy="2554546"/>
            <a:chOff x="694075" y="2019966"/>
            <a:chExt cx="8319375" cy="5548564"/>
          </a:xfrm>
        </p:grpSpPr>
        <p:sp>
          <p:nvSpPr>
            <p:cNvPr id="5" name="文本框 8">
              <a:extLst>
                <a:ext uri="{FF2B5EF4-FFF2-40B4-BE49-F238E27FC236}">
                  <a16:creationId xmlns:a16="http://schemas.microsoft.com/office/drawing/2014/main" id="{E6260940-D938-4A55-91B6-13266C2A25E6}"/>
                </a:ext>
              </a:extLst>
            </p:cNvPr>
            <p:cNvSpPr txBox="1"/>
            <p:nvPr/>
          </p:nvSpPr>
          <p:spPr>
            <a:xfrm>
              <a:off x="694075" y="2019968"/>
              <a:ext cx="8319375" cy="554856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8000" b="1" dirty="0">
                  <a:ln w="101600">
                    <a:solidFill>
                      <a:srgbClr val="ED7557"/>
                    </a:solidFill>
                  </a:ln>
                  <a:solidFill>
                    <a:srgbClr val="ED7557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Futura Extra" panose="02040603050506020204" pitchFamily="18" charset="0"/>
                  <a:ea typeface="字魂143号-正酷超级黑" panose="00000500000000000000" pitchFamily="2" charset="-122"/>
                  <a:cs typeface="+mn-ea"/>
                  <a:sym typeface="字魂143号-正酷超级黑" panose="00000500000000000000" pitchFamily="2" charset="-122"/>
                </a:rPr>
                <a:t>KHỞI ĐỘNG</a:t>
              </a:r>
            </a:p>
          </p:txBody>
        </p:sp>
        <p:sp>
          <p:nvSpPr>
            <p:cNvPr id="6" name="文本框 9">
              <a:extLst>
                <a:ext uri="{FF2B5EF4-FFF2-40B4-BE49-F238E27FC236}">
                  <a16:creationId xmlns:a16="http://schemas.microsoft.com/office/drawing/2014/main" id="{E4228D0C-BCEC-4F48-9383-3391AFB67560}"/>
                </a:ext>
              </a:extLst>
            </p:cNvPr>
            <p:cNvSpPr txBox="1"/>
            <p:nvPr/>
          </p:nvSpPr>
          <p:spPr>
            <a:xfrm>
              <a:off x="694075" y="2019966"/>
              <a:ext cx="8319375" cy="554856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8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Futura Extra" panose="02040603050506020204" pitchFamily="18" charset="0"/>
                  <a:ea typeface="字魂143号-正酷超级黑" panose="00000500000000000000" pitchFamily="2" charset="-122"/>
                  <a:cs typeface="+mn-ea"/>
                  <a:sym typeface="字魂143号-正酷超级黑" panose="00000500000000000000" pitchFamily="2" charset="-122"/>
                </a:rPr>
                <a:t>KHỞI ĐỘNG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F9B30BE-B8B1-42B1-A8C3-9565EBB87D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3005" y="-108488"/>
            <a:ext cx="12439973" cy="69607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A948F06-AA0E-4320-9103-205E36EF99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600" y="3681"/>
            <a:ext cx="1825570" cy="203324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C30D2D6-9212-49BB-8A70-BB41283B63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42750">
            <a:off x="8990297" y="1231051"/>
            <a:ext cx="2109779" cy="1088416"/>
          </a:xfrm>
          <a:prstGeom prst="rect">
            <a:avLst/>
          </a:prstGeom>
        </p:spPr>
      </p:pic>
      <p:pic>
        <p:nvPicPr>
          <p:cNvPr id="19" name="Picture 1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B5B81DF-143D-4E16-9C7A-131315FA766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39" t="-1698" r="52145" b="70068"/>
          <a:stretch/>
        </p:blipFill>
        <p:spPr>
          <a:xfrm>
            <a:off x="4848743" y="4454763"/>
            <a:ext cx="3041072" cy="153074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F8AEE6C-BB0D-4281-8E21-DE1E158E29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74942" y="1685809"/>
            <a:ext cx="7584081" cy="285927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C5500F5-2FD1-4B7B-A851-A8ADCEAA44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70719">
            <a:off x="5626782" y="514342"/>
            <a:ext cx="938436" cy="190243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50C6E35-B19E-4B8D-92D8-3D0CBF38CC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90" y="2965279"/>
            <a:ext cx="3179481" cy="377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065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>
            <a:extLst>
              <a:ext uri="{FF2B5EF4-FFF2-40B4-BE49-F238E27FC236}">
                <a16:creationId xmlns:a16="http://schemas.microsoft.com/office/drawing/2014/main" id="{9F5C9FD0-78CD-40B6-A314-1F0A40E6850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39" b="1217"/>
          <a:stretch/>
        </p:blipFill>
        <p:spPr>
          <a:xfrm>
            <a:off x="0" y="-67116"/>
            <a:ext cx="12398589" cy="6925116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C18C1FC0-05E3-47E2-A05C-14F16C6585AB}"/>
              </a:ext>
            </a:extLst>
          </p:cNvPr>
          <p:cNvGrpSpPr/>
          <p:nvPr/>
        </p:nvGrpSpPr>
        <p:grpSpPr>
          <a:xfrm>
            <a:off x="2668217" y="20609"/>
            <a:ext cx="7084166" cy="3514856"/>
            <a:chOff x="2553917" y="220131"/>
            <a:chExt cx="7084166" cy="3514856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1EDA3FD-1C7E-4411-9F84-ED1E84E42C8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553917" y="247773"/>
              <a:ext cx="7084166" cy="3487214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EED010D-7BF9-4520-B33F-6AAB9F2F78A2}"/>
                </a:ext>
              </a:extLst>
            </p:cNvPr>
            <p:cNvSpPr txBox="1"/>
            <p:nvPr/>
          </p:nvSpPr>
          <p:spPr>
            <a:xfrm>
              <a:off x="5377457" y="220131"/>
              <a:ext cx="179493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Câu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 1</a:t>
              </a:r>
              <a:endPara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310E6FF-A4D2-41A8-935F-E0B1D02C8DD7}"/>
                </a:ext>
              </a:extLst>
            </p:cNvPr>
            <p:cNvSpPr txBox="1"/>
            <p:nvPr/>
          </p:nvSpPr>
          <p:spPr>
            <a:xfrm>
              <a:off x="2945473" y="1053335"/>
              <a:ext cx="6204239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Mùa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hè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/,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hoa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phượng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/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nở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/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đỏ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rực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/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cả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/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sân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trường</a:t>
              </a:r>
              <a:r>
                <a:rPr lang="en-US" sz="3600" b="1" dirty="0">
                  <a:latin typeface="UVN Banh Mi" pitchFamily="2" charset="0"/>
                </a:rPr>
                <a:t>/.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C</a:t>
              </a:r>
              <a:r>
                <a:rPr lang="en-US" sz="3600" b="1" dirty="0" err="1">
                  <a:latin typeface="UVN Banh Mi" pitchFamily="2" charset="0"/>
                </a:rPr>
                <a:t>âu</a:t>
              </a:r>
              <a:r>
                <a:rPr lang="en-US" sz="3600" b="1" dirty="0">
                  <a:latin typeface="UVN Banh Mi" pitchFamily="2" charset="0"/>
                </a:rPr>
                <a:t> </a:t>
              </a:r>
              <a:r>
                <a:rPr lang="en-US" sz="3600" b="1" dirty="0" err="1">
                  <a:latin typeface="UVN Banh Mi" pitchFamily="2" charset="0"/>
                </a:rPr>
                <a:t>trên</a:t>
              </a:r>
              <a:r>
                <a:rPr lang="en-US" sz="3600" b="1" dirty="0">
                  <a:latin typeface="UVN Banh Mi" pitchFamily="2" charset="0"/>
                </a:rPr>
                <a:t> </a:t>
              </a:r>
              <a:r>
                <a:rPr lang="en-US" sz="3600" b="1" dirty="0" err="1">
                  <a:latin typeface="UVN Banh Mi" pitchFamily="2" charset="0"/>
                </a:rPr>
                <a:t>có</a:t>
              </a:r>
              <a:r>
                <a:rPr lang="en-US" sz="3600" b="1" dirty="0">
                  <a:latin typeface="UVN Banh Mi" pitchFamily="2" charset="0"/>
                </a:rPr>
                <a:t> bao </a:t>
              </a:r>
              <a:r>
                <a:rPr lang="en-US" sz="3600" b="1" dirty="0" err="1">
                  <a:latin typeface="UVN Banh Mi" pitchFamily="2" charset="0"/>
                </a:rPr>
                <a:t>nhiêu</a:t>
              </a:r>
              <a:r>
                <a:rPr lang="en-US" sz="3600" b="1" dirty="0">
                  <a:latin typeface="UVN Banh Mi" pitchFamily="2" charset="0"/>
                </a:rPr>
                <a:t> </a:t>
              </a:r>
              <a:r>
                <a:rPr lang="en-US" sz="3600" b="1" dirty="0" err="1">
                  <a:latin typeface="UVN Banh Mi" pitchFamily="2" charset="0"/>
                </a:rPr>
                <a:t>từ</a:t>
              </a:r>
              <a:r>
                <a:rPr lang="en-US" sz="3600" b="1" dirty="0">
                  <a:latin typeface="UVN Banh Mi" pitchFamily="2" charset="0"/>
                </a:rPr>
                <a:t> </a:t>
              </a:r>
              <a:r>
                <a:rPr lang="en-US" sz="3600" b="1" dirty="0" err="1">
                  <a:latin typeface="UVN Banh Mi" pitchFamily="2" charset="0"/>
                </a:rPr>
                <a:t>đơn</a:t>
              </a:r>
              <a:r>
                <a:rPr lang="en-US" sz="3600" b="1" dirty="0">
                  <a:latin typeface="UVN Banh Mi" pitchFamily="2" charset="0"/>
                </a:rPr>
                <a:t>? Bao </a:t>
              </a:r>
              <a:r>
                <a:rPr lang="en-US" sz="3600" b="1" dirty="0" err="1">
                  <a:latin typeface="UVN Banh Mi" pitchFamily="2" charset="0"/>
                </a:rPr>
                <a:t>nhiêu</a:t>
              </a:r>
              <a:r>
                <a:rPr lang="en-US" sz="3600" b="1" dirty="0">
                  <a:latin typeface="UVN Banh Mi" pitchFamily="2" charset="0"/>
                </a:rPr>
                <a:t> </a:t>
              </a:r>
              <a:r>
                <a:rPr lang="en-US" sz="3600" b="1" dirty="0" err="1">
                  <a:latin typeface="UVN Banh Mi" pitchFamily="2" charset="0"/>
                </a:rPr>
                <a:t>từ</a:t>
              </a:r>
              <a:r>
                <a:rPr lang="en-US" sz="3600" b="1" dirty="0">
                  <a:latin typeface="UVN Banh Mi" pitchFamily="2" charset="0"/>
                </a:rPr>
                <a:t> </a:t>
              </a:r>
              <a:r>
                <a:rPr lang="en-US" sz="3600" b="1" dirty="0" err="1">
                  <a:latin typeface="UVN Banh Mi" pitchFamily="2" charset="0"/>
                </a:rPr>
                <a:t>phức</a:t>
              </a:r>
              <a:r>
                <a:rPr lang="en-US" sz="3600" b="1" dirty="0">
                  <a:latin typeface="UVN Banh Mi" pitchFamily="2" charset="0"/>
                </a:rPr>
                <a:t>?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VN Banh Mi" pitchFamily="2" charset="0"/>
                <a:ea typeface="+mn-ea"/>
                <a:cs typeface="+mn-cs"/>
              </a:endParaRPr>
            </a:p>
          </p:txBody>
        </p: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EE91CA7F-BF81-442D-806E-E630943B5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63151" y="3438084"/>
            <a:ext cx="2127688" cy="46333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90227E7-D8DD-4571-8FEC-2F72780DC8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35582" y="4812562"/>
            <a:ext cx="2127688" cy="46333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79A7D9C-27CD-49D1-AA33-F250C9B188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62641" y="4812562"/>
            <a:ext cx="2127688" cy="463336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5B66A291-1E17-4E20-B720-255272E5F40D}"/>
              </a:ext>
            </a:extLst>
          </p:cNvPr>
          <p:cNvGrpSpPr/>
          <p:nvPr/>
        </p:nvGrpSpPr>
        <p:grpSpPr>
          <a:xfrm>
            <a:off x="6435752" y="3765011"/>
            <a:ext cx="4706520" cy="1115665"/>
            <a:chOff x="6321452" y="3964533"/>
            <a:chExt cx="4706520" cy="111566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DEF735A-DBF4-4D73-BBEB-BC2E7DED874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321452" y="3964533"/>
              <a:ext cx="4706520" cy="1115665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197FA70-E6AA-4189-8FE8-C7AB12073EBC}"/>
                </a:ext>
              </a:extLst>
            </p:cNvPr>
            <p:cNvSpPr txBox="1"/>
            <p:nvPr/>
          </p:nvSpPr>
          <p:spPr>
            <a:xfrm>
              <a:off x="6816642" y="4188815"/>
              <a:ext cx="40633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3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từ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phức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, 2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từ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đơn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316243C-C496-4DA0-B0E5-2E27086AC987}"/>
              </a:ext>
            </a:extLst>
          </p:cNvPr>
          <p:cNvGrpSpPr/>
          <p:nvPr/>
        </p:nvGrpSpPr>
        <p:grpSpPr>
          <a:xfrm>
            <a:off x="6389224" y="5149249"/>
            <a:ext cx="4974099" cy="1115665"/>
            <a:chOff x="6274924" y="5348771"/>
            <a:chExt cx="4974099" cy="1115665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33D8DFE-6AE5-400C-B344-1C049225C3F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274924" y="5348771"/>
              <a:ext cx="4706520" cy="1115665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5C515A6-E185-4DAB-BA9F-00A920D2C3FC}"/>
                </a:ext>
              </a:extLst>
            </p:cNvPr>
            <p:cNvSpPr txBox="1"/>
            <p:nvPr/>
          </p:nvSpPr>
          <p:spPr>
            <a:xfrm>
              <a:off x="6648679" y="5574401"/>
              <a:ext cx="4600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3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từ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phức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, 3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từ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đơn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2171258-B02E-4561-9A08-B55DC4F4418D}"/>
              </a:ext>
            </a:extLst>
          </p:cNvPr>
          <p:cNvGrpSpPr/>
          <p:nvPr/>
        </p:nvGrpSpPr>
        <p:grpSpPr>
          <a:xfrm>
            <a:off x="1278330" y="5177688"/>
            <a:ext cx="4883563" cy="1115665"/>
            <a:chOff x="1164030" y="5377210"/>
            <a:chExt cx="4883563" cy="1115665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37E5D0B-B8A5-4B72-8925-E09B7501313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64030" y="5377210"/>
              <a:ext cx="4706520" cy="1115665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41CAE31-3519-4806-B6B5-B11461075737}"/>
                </a:ext>
              </a:extLst>
            </p:cNvPr>
            <p:cNvSpPr txBox="1"/>
            <p:nvPr/>
          </p:nvSpPr>
          <p:spPr>
            <a:xfrm>
              <a:off x="1447249" y="5611876"/>
              <a:ext cx="4600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2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từ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phức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, 3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từ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đơn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3B75CBD-8172-48DF-99AA-A0C9206DCAB8}"/>
              </a:ext>
            </a:extLst>
          </p:cNvPr>
          <p:cNvGrpSpPr/>
          <p:nvPr/>
        </p:nvGrpSpPr>
        <p:grpSpPr>
          <a:xfrm>
            <a:off x="1278330" y="3730248"/>
            <a:ext cx="4706520" cy="1115665"/>
            <a:chOff x="1164030" y="3929770"/>
            <a:chExt cx="4706520" cy="1115665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D26672A-B76E-4B7D-BDCA-61DFA088775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64030" y="3929770"/>
              <a:ext cx="4706520" cy="1115665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C0C34A7-AF97-4891-82B8-AF70DE3C0CC0}"/>
                </a:ext>
              </a:extLst>
            </p:cNvPr>
            <p:cNvSpPr txBox="1"/>
            <p:nvPr/>
          </p:nvSpPr>
          <p:spPr>
            <a:xfrm>
              <a:off x="1447249" y="4135649"/>
              <a:ext cx="43164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4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từ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phức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, 2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từ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đơn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ED1A25A6-672E-4FF0-8597-D123341BDF4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22524" y="3296423"/>
            <a:ext cx="2530059" cy="5627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285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>
            <a:extLst>
              <a:ext uri="{FF2B5EF4-FFF2-40B4-BE49-F238E27FC236}">
                <a16:creationId xmlns:a16="http://schemas.microsoft.com/office/drawing/2014/main" id="{9F5C9FD0-78CD-40B6-A314-1F0A40E6850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39" b="1217"/>
          <a:stretch/>
        </p:blipFill>
        <p:spPr>
          <a:xfrm>
            <a:off x="0" y="-67116"/>
            <a:ext cx="12398589" cy="6925116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C18C1FC0-05E3-47E2-A05C-14F16C6585AB}"/>
              </a:ext>
            </a:extLst>
          </p:cNvPr>
          <p:cNvGrpSpPr/>
          <p:nvPr/>
        </p:nvGrpSpPr>
        <p:grpSpPr>
          <a:xfrm>
            <a:off x="2668217" y="20609"/>
            <a:ext cx="7084166" cy="3514856"/>
            <a:chOff x="2553917" y="220131"/>
            <a:chExt cx="7084166" cy="3514856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1EDA3FD-1C7E-4411-9F84-ED1E84E42C8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553917" y="247773"/>
              <a:ext cx="7084166" cy="3487214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EED010D-7BF9-4520-B33F-6AAB9F2F78A2}"/>
                </a:ext>
              </a:extLst>
            </p:cNvPr>
            <p:cNvSpPr txBox="1"/>
            <p:nvPr/>
          </p:nvSpPr>
          <p:spPr>
            <a:xfrm>
              <a:off x="5377457" y="220131"/>
              <a:ext cx="179493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Câu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 2</a:t>
              </a:r>
              <a:endPara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310E6FF-A4D2-41A8-935F-E0B1D02C8DD7}"/>
                </a:ext>
              </a:extLst>
            </p:cNvPr>
            <p:cNvSpPr txBox="1"/>
            <p:nvPr/>
          </p:nvSpPr>
          <p:spPr>
            <a:xfrm>
              <a:off x="3940015" y="1757570"/>
              <a:ext cx="54694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 err="1">
                  <a:latin typeface="UVN Banh Mi" pitchFamily="2" charset="0"/>
                </a:rPr>
                <a:t>Thế</a:t>
              </a:r>
              <a:r>
                <a:rPr lang="en-US" sz="3600" b="1" dirty="0">
                  <a:latin typeface="UVN Banh Mi" pitchFamily="2" charset="0"/>
                </a:rPr>
                <a:t> </a:t>
              </a:r>
              <a:r>
                <a:rPr lang="en-US" sz="3600" b="1" dirty="0" err="1">
                  <a:latin typeface="UVN Banh Mi" pitchFamily="2" charset="0"/>
                </a:rPr>
                <a:t>nào</a:t>
              </a:r>
              <a:r>
                <a:rPr lang="en-US" sz="3600" b="1" dirty="0">
                  <a:latin typeface="UVN Banh Mi" pitchFamily="2" charset="0"/>
                </a:rPr>
                <a:t> </a:t>
              </a:r>
              <a:r>
                <a:rPr lang="en-US" sz="3600" b="1" dirty="0" err="1">
                  <a:latin typeface="UVN Banh Mi" pitchFamily="2" charset="0"/>
                </a:rPr>
                <a:t>là</a:t>
              </a:r>
              <a:r>
                <a:rPr lang="en-US" sz="3600" b="1" dirty="0">
                  <a:latin typeface="UVN Banh Mi" pitchFamily="2" charset="0"/>
                </a:rPr>
                <a:t> </a:t>
              </a:r>
              <a:r>
                <a:rPr lang="en-US" sz="3600" b="1" dirty="0" err="1">
                  <a:latin typeface="UVN Banh Mi" pitchFamily="2" charset="0"/>
                </a:rPr>
                <a:t>từ</a:t>
              </a:r>
              <a:r>
                <a:rPr lang="en-US" sz="3600" b="1" dirty="0">
                  <a:latin typeface="UVN Banh Mi" pitchFamily="2" charset="0"/>
                </a:rPr>
                <a:t> </a:t>
              </a:r>
              <a:r>
                <a:rPr lang="en-US" sz="3600" b="1" dirty="0" err="1">
                  <a:latin typeface="UVN Banh Mi" pitchFamily="2" charset="0"/>
                </a:rPr>
                <a:t>phức</a:t>
              </a:r>
              <a:r>
                <a:rPr lang="en-US" sz="3600" b="1" dirty="0">
                  <a:latin typeface="UVN Banh Mi" pitchFamily="2" charset="0"/>
                </a:rPr>
                <a:t>?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EE91CA7F-BF81-442D-806E-E630943B5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05729" y="3533545"/>
            <a:ext cx="2127688" cy="46333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90227E7-D8DD-4571-8FEC-2F72780DC8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35582" y="4812562"/>
            <a:ext cx="2127688" cy="46333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79A7D9C-27CD-49D1-AA33-F250C9B188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62641" y="4812562"/>
            <a:ext cx="2127688" cy="463336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5B66A291-1E17-4E20-B720-255272E5F40D}"/>
              </a:ext>
            </a:extLst>
          </p:cNvPr>
          <p:cNvGrpSpPr/>
          <p:nvPr/>
        </p:nvGrpSpPr>
        <p:grpSpPr>
          <a:xfrm>
            <a:off x="1278330" y="3860472"/>
            <a:ext cx="4706520" cy="1115665"/>
            <a:chOff x="6321452" y="3964533"/>
            <a:chExt cx="4706520" cy="111566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DEF735A-DBF4-4D73-BBEB-BC2E7DED874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321452" y="3964533"/>
              <a:ext cx="4706520" cy="1115665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197FA70-E6AA-4189-8FE8-C7AB12073EBC}"/>
                </a:ext>
              </a:extLst>
            </p:cNvPr>
            <p:cNvSpPr txBox="1"/>
            <p:nvPr/>
          </p:nvSpPr>
          <p:spPr>
            <a:xfrm>
              <a:off x="7044984" y="4132041"/>
              <a:ext cx="34732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Từ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chỉ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có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 1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tiếng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316243C-C496-4DA0-B0E5-2E27086AC987}"/>
              </a:ext>
            </a:extLst>
          </p:cNvPr>
          <p:cNvGrpSpPr/>
          <p:nvPr/>
        </p:nvGrpSpPr>
        <p:grpSpPr>
          <a:xfrm>
            <a:off x="6389224" y="5149249"/>
            <a:ext cx="4706520" cy="1115665"/>
            <a:chOff x="6274924" y="5348771"/>
            <a:chExt cx="4706520" cy="1115665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33D8DFE-6AE5-400C-B344-1C049225C3F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274924" y="5348771"/>
              <a:ext cx="4706520" cy="1115665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5C515A6-E185-4DAB-BA9F-00A920D2C3FC}"/>
                </a:ext>
              </a:extLst>
            </p:cNvPr>
            <p:cNvSpPr txBox="1"/>
            <p:nvPr/>
          </p:nvSpPr>
          <p:spPr>
            <a:xfrm>
              <a:off x="6993997" y="5583437"/>
              <a:ext cx="37086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Từ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chỉ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có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 4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tiếng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2171258-B02E-4561-9A08-B55DC4F4418D}"/>
              </a:ext>
            </a:extLst>
          </p:cNvPr>
          <p:cNvGrpSpPr/>
          <p:nvPr/>
        </p:nvGrpSpPr>
        <p:grpSpPr>
          <a:xfrm>
            <a:off x="1278330" y="5177688"/>
            <a:ext cx="4706520" cy="1115665"/>
            <a:chOff x="1164030" y="5377210"/>
            <a:chExt cx="4706520" cy="1115665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37E5D0B-B8A5-4B72-8925-E09B7501313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64030" y="5377210"/>
              <a:ext cx="4706520" cy="1115665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41CAE31-3519-4806-B6B5-B11461075737}"/>
                </a:ext>
              </a:extLst>
            </p:cNvPr>
            <p:cNvSpPr txBox="1"/>
            <p:nvPr/>
          </p:nvSpPr>
          <p:spPr>
            <a:xfrm>
              <a:off x="1734990" y="5632702"/>
              <a:ext cx="3564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Từ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chỉ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có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 3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tiếng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3B75CBD-8172-48DF-99AA-A0C9206DCAB8}"/>
              </a:ext>
            </a:extLst>
          </p:cNvPr>
          <p:cNvGrpSpPr/>
          <p:nvPr/>
        </p:nvGrpSpPr>
        <p:grpSpPr>
          <a:xfrm>
            <a:off x="6389224" y="3718201"/>
            <a:ext cx="4706520" cy="1115665"/>
            <a:chOff x="1169445" y="3997139"/>
            <a:chExt cx="4706520" cy="1115665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D26672A-B76E-4B7D-BDCA-61DFA088775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69445" y="3997139"/>
              <a:ext cx="4706520" cy="1115665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C0C34A7-AF97-4891-82B8-AF70DE3C0CC0}"/>
                </a:ext>
              </a:extLst>
            </p:cNvPr>
            <p:cNvSpPr txBox="1"/>
            <p:nvPr/>
          </p:nvSpPr>
          <p:spPr>
            <a:xfrm>
              <a:off x="1488603" y="4231805"/>
              <a:ext cx="40324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Từ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có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 2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tiếng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trở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lên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ED1A25A6-672E-4FF0-8597-D123341BDF4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98240" y="3650832"/>
            <a:ext cx="2530059" cy="5627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420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>
            <a:extLst>
              <a:ext uri="{FF2B5EF4-FFF2-40B4-BE49-F238E27FC236}">
                <a16:creationId xmlns:a16="http://schemas.microsoft.com/office/drawing/2014/main" id="{9F5C9FD0-78CD-40B6-A314-1F0A40E6850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39" b="1217"/>
          <a:stretch/>
        </p:blipFill>
        <p:spPr>
          <a:xfrm>
            <a:off x="0" y="-67116"/>
            <a:ext cx="12398589" cy="6925116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C18C1FC0-05E3-47E2-A05C-14F16C6585AB}"/>
              </a:ext>
            </a:extLst>
          </p:cNvPr>
          <p:cNvGrpSpPr/>
          <p:nvPr/>
        </p:nvGrpSpPr>
        <p:grpSpPr>
          <a:xfrm>
            <a:off x="2668217" y="20609"/>
            <a:ext cx="7084166" cy="3514856"/>
            <a:chOff x="2553917" y="220131"/>
            <a:chExt cx="7084166" cy="3514856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1EDA3FD-1C7E-4411-9F84-ED1E84E42C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53917" y="247773"/>
              <a:ext cx="7084166" cy="3487214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EED010D-7BF9-4520-B33F-6AAB9F2F78A2}"/>
                </a:ext>
              </a:extLst>
            </p:cNvPr>
            <p:cNvSpPr txBox="1"/>
            <p:nvPr/>
          </p:nvSpPr>
          <p:spPr>
            <a:xfrm>
              <a:off x="5377457" y="220131"/>
              <a:ext cx="179493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Câu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 3</a:t>
              </a:r>
              <a:endPara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310E6FF-A4D2-41A8-935F-E0B1D02C8DD7}"/>
                </a:ext>
              </a:extLst>
            </p:cNvPr>
            <p:cNvSpPr txBox="1"/>
            <p:nvPr/>
          </p:nvSpPr>
          <p:spPr>
            <a:xfrm>
              <a:off x="3168140" y="1390037"/>
              <a:ext cx="5833707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Hãy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tìm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một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số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từ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phức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mà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em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biết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?</a:t>
              </a:r>
              <a:endParaRPr kumimoji="0" lang="vi-VN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3B75CBD-8172-48DF-99AA-A0C9206DCAB8}"/>
              </a:ext>
            </a:extLst>
          </p:cNvPr>
          <p:cNvGrpSpPr/>
          <p:nvPr/>
        </p:nvGrpSpPr>
        <p:grpSpPr>
          <a:xfrm>
            <a:off x="5210737" y="4472702"/>
            <a:ext cx="4706520" cy="1115665"/>
            <a:chOff x="1164030" y="3929770"/>
            <a:chExt cx="4706520" cy="1115665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D26672A-B76E-4B7D-BDCA-61DFA088775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64030" y="3929770"/>
              <a:ext cx="4706520" cy="1115665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C0C34A7-AF97-4891-82B8-AF70DE3C0CC0}"/>
                </a:ext>
              </a:extLst>
            </p:cNvPr>
            <p:cNvSpPr txBox="1"/>
            <p:nvPr/>
          </p:nvSpPr>
          <p:spPr>
            <a:xfrm>
              <a:off x="2689823" y="4174644"/>
              <a:ext cx="26099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Rất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tốt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! 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ED1A25A6-672E-4FF0-8597-D123341BDF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5551" y="3418023"/>
            <a:ext cx="2530059" cy="5627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327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51273A4-FE89-4D27-9C34-ED48AB2C77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3005" y="-108488"/>
            <a:ext cx="12439973" cy="69607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A948F06-AA0E-4320-9103-205E36EF99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600" y="3681"/>
            <a:ext cx="1825570" cy="203324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C30D2D6-9212-49BB-8A70-BB41283B63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42750">
            <a:off x="9085312" y="631123"/>
            <a:ext cx="2109779" cy="1088416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C633A07D-DE34-4DD8-87CC-AE63E1759B80}"/>
              </a:ext>
            </a:extLst>
          </p:cNvPr>
          <p:cNvGrpSpPr/>
          <p:nvPr/>
        </p:nvGrpSpPr>
        <p:grpSpPr>
          <a:xfrm>
            <a:off x="274488" y="1852809"/>
            <a:ext cx="12490318" cy="1212977"/>
            <a:chOff x="2424332" y="2027326"/>
            <a:chExt cx="7507459" cy="121297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CA9EDEE-8B38-4C4A-B95B-C6C29C3FEACC}"/>
                </a:ext>
              </a:extLst>
            </p:cNvPr>
            <p:cNvSpPr txBox="1"/>
            <p:nvPr/>
          </p:nvSpPr>
          <p:spPr>
            <a:xfrm>
              <a:off x="2424332" y="2027326"/>
              <a:ext cx="750745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 w="1651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  <a:reflection blurRad="6350" stA="55000" endA="300" endPos="45500" dir="5400000" sy="-100000" algn="bl" rotWithShape="0"/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MANG MẬT VỀ CHO MẸ</a:t>
              </a:r>
              <a:endParaRPr kumimoji="0" lang="vi-VN" sz="7200" b="0" i="0" u="none" strike="noStrike" kern="1200" cap="none" spc="0" normalizeH="0" baseline="0" noProof="0" dirty="0">
                <a:ln w="1651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308FCDE-7044-4553-993E-8CD31F0986C5}"/>
                </a:ext>
              </a:extLst>
            </p:cNvPr>
            <p:cNvSpPr txBox="1"/>
            <p:nvPr/>
          </p:nvSpPr>
          <p:spPr>
            <a:xfrm>
              <a:off x="2424332" y="2039974"/>
              <a:ext cx="750745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99115">
                        <a:srgbClr val="F4B2B3"/>
                      </a:gs>
                      <a:gs pos="27000">
                        <a:srgbClr val="FBB107"/>
                      </a:gs>
                      <a:gs pos="62000">
                        <a:srgbClr val="F68788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MANG MẬT VỀ CHO MẸ</a:t>
              </a:r>
              <a:endParaRPr kumimoji="0" lang="vi-VN" sz="72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99115">
                      <a:srgbClr val="F4B2B3"/>
                    </a:gs>
                    <a:gs pos="27000">
                      <a:srgbClr val="FBB107"/>
                    </a:gs>
                    <a:gs pos="62000">
                      <a:srgbClr val="F68788"/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FF183298-CCD7-4FA5-A4F3-4A12CFDF85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4806" y="3005868"/>
            <a:ext cx="3264535" cy="385213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C5500F5-2FD1-4B7B-A851-A8ADCEAA44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70719">
            <a:off x="5908288" y="420670"/>
            <a:ext cx="938436" cy="190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650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1.48148E-6 L -0.63307 -0.01805 " pathEditMode="relative" rAng="0" ptsTypes="AA">
                                      <p:cBhvr>
                                        <p:cTn id="10" dur="17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54" y="-90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任意多边形: 形状 42"/>
          <p:cNvSpPr/>
          <p:nvPr/>
        </p:nvSpPr>
        <p:spPr>
          <a:xfrm>
            <a:off x="7883904" y="762750"/>
            <a:ext cx="1458102" cy="1555106"/>
          </a:xfrm>
          <a:custGeom>
            <a:avLst/>
            <a:gdLst>
              <a:gd name="connsiteX0" fmla="*/ 94491 w 1458102"/>
              <a:gd name="connsiteY0" fmla="*/ 72374 h 454285"/>
              <a:gd name="connsiteX1" fmla="*/ 1403177 w 1458102"/>
              <a:gd name="connsiteY1" fmla="*/ 0 h 454285"/>
              <a:gd name="connsiteX2" fmla="*/ 1458102 w 1458102"/>
              <a:gd name="connsiteY2" fmla="*/ 454286 h 454285"/>
              <a:gd name="connsiteX3" fmla="*/ 0 w 1458102"/>
              <a:gd name="connsiteY3" fmla="*/ 361821 h 454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8102" h="454285">
                <a:moveTo>
                  <a:pt x="94491" y="72374"/>
                </a:moveTo>
                <a:lnTo>
                  <a:pt x="1403177" y="0"/>
                </a:lnTo>
                <a:lnTo>
                  <a:pt x="1458102" y="454286"/>
                </a:lnTo>
                <a:lnTo>
                  <a:pt x="0" y="361821"/>
                </a:lnTo>
                <a:close/>
              </a:path>
            </a:pathLst>
          </a:custGeom>
          <a:solidFill>
            <a:srgbClr val="8469BF"/>
          </a:solidFill>
          <a:ln w="50800" cap="sq">
            <a:solidFill>
              <a:srgbClr val="FFFFFF"/>
            </a:solidFill>
            <a:prstDash val="solid"/>
            <a:miter/>
          </a:ln>
          <a:effectLst>
            <a:outerShdw blurRad="228600" dist="152400" algn="l" rotWithShape="0">
              <a:prstClr val="black">
                <a:alpha val="14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Futura Extra" panose="02040603050506020204" pitchFamily="18" charset="0"/>
                <a:ea typeface="字魂143号-正酷超级黑" panose="00000500000000000000" pitchFamily="2" charset="-122"/>
                <a:cs typeface="Arial" panose="020B0604020202020204" pitchFamily="34" charset="0"/>
                <a:sym typeface="字魂143号-正酷超级黑" panose="00000500000000000000" pitchFamily="2" charset="-122"/>
              </a:rPr>
              <a:t>2</a:t>
            </a:r>
          </a:p>
        </p:txBody>
      </p:sp>
      <p:grpSp>
        <p:nvGrpSpPr>
          <p:cNvPr id="4" name="组合 7">
            <a:extLst>
              <a:ext uri="{FF2B5EF4-FFF2-40B4-BE49-F238E27FC236}">
                <a16:creationId xmlns:a16="http://schemas.microsoft.com/office/drawing/2014/main" id="{29A1F48D-1E7D-4F27-A0FA-6B374A8F7C02}"/>
              </a:ext>
            </a:extLst>
          </p:cNvPr>
          <p:cNvGrpSpPr/>
          <p:nvPr/>
        </p:nvGrpSpPr>
        <p:grpSpPr>
          <a:xfrm>
            <a:off x="5257360" y="2376439"/>
            <a:ext cx="6515590" cy="1323439"/>
            <a:chOff x="694075" y="2019968"/>
            <a:chExt cx="8319375" cy="2874556"/>
          </a:xfrm>
        </p:grpSpPr>
        <p:sp>
          <p:nvSpPr>
            <p:cNvPr id="5" name="文本框 8">
              <a:extLst>
                <a:ext uri="{FF2B5EF4-FFF2-40B4-BE49-F238E27FC236}">
                  <a16:creationId xmlns:a16="http://schemas.microsoft.com/office/drawing/2014/main" id="{E6260940-D938-4A55-91B6-13266C2A25E6}"/>
                </a:ext>
              </a:extLst>
            </p:cNvPr>
            <p:cNvSpPr txBox="1"/>
            <p:nvPr/>
          </p:nvSpPr>
          <p:spPr>
            <a:xfrm>
              <a:off x="694075" y="2019968"/>
              <a:ext cx="8319375" cy="28745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1" i="0" u="none" strike="noStrike" kern="1200" cap="none" spc="0" normalizeH="0" baseline="0" noProof="0" dirty="0">
                  <a:ln w="165100">
                    <a:solidFill>
                      <a:srgbClr val="8469BF"/>
                    </a:solidFill>
                  </a:ln>
                  <a:solidFill>
                    <a:srgbClr val="8469B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utura Extra" panose="02040603050506020204" pitchFamily="18" charset="0"/>
                  <a:ea typeface="字魂143号-正酷超级黑" panose="00000500000000000000" pitchFamily="2" charset="-122"/>
                  <a:cs typeface="+mn-ea"/>
                  <a:sym typeface="字魂143号-正酷超级黑" panose="00000500000000000000" pitchFamily="2" charset="-122"/>
                </a:rPr>
                <a:t>KHÁM PHÁ</a:t>
              </a:r>
            </a:p>
          </p:txBody>
        </p:sp>
        <p:sp>
          <p:nvSpPr>
            <p:cNvPr id="6" name="文本框 9">
              <a:extLst>
                <a:ext uri="{FF2B5EF4-FFF2-40B4-BE49-F238E27FC236}">
                  <a16:creationId xmlns:a16="http://schemas.microsoft.com/office/drawing/2014/main" id="{E4228D0C-BCEC-4F48-9383-3391AFB67560}"/>
                </a:ext>
              </a:extLst>
            </p:cNvPr>
            <p:cNvSpPr txBox="1"/>
            <p:nvPr/>
          </p:nvSpPr>
          <p:spPr>
            <a:xfrm>
              <a:off x="694075" y="2019968"/>
              <a:ext cx="8319375" cy="28745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Futura Extra" panose="02040603050506020204" pitchFamily="18" charset="0"/>
                  <a:ea typeface="字魂143号-正酷超级黑" panose="00000500000000000000" pitchFamily="2" charset="-122"/>
                  <a:cs typeface="+mn-ea"/>
                  <a:sym typeface="字魂143号-正酷超级黑" panose="00000500000000000000" pitchFamily="2" charset="-122"/>
                </a:rPr>
                <a:t>KHÁM PHÁ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6555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890</Words>
  <Application>Microsoft Office PowerPoint</Application>
  <PresentationFormat>Widescreen</PresentationFormat>
  <Paragraphs>118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7" baseType="lpstr">
      <vt:lpstr>字魂143号-正酷超级黑</vt:lpstr>
      <vt:lpstr>UTM Alba Matter</vt:lpstr>
      <vt:lpstr>小宝贝儿拼音体</vt:lpstr>
      <vt:lpstr>UVN Banh Mi</vt:lpstr>
      <vt:lpstr>Arial</vt:lpstr>
      <vt:lpstr>Calibri Light</vt:lpstr>
      <vt:lpstr>UTM Pierre</vt:lpstr>
      <vt:lpstr>Times New Roman</vt:lpstr>
      <vt:lpstr>UTM Showcard</vt:lpstr>
      <vt:lpstr>Calibri</vt:lpstr>
      <vt:lpstr>UTM Futura Extra</vt:lpstr>
      <vt:lpstr>UTM Cookies</vt:lpstr>
      <vt:lpstr>字魂70号-灵悦黑体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 Thi Khanh Huyen</dc:creator>
  <cp:keywords>MNT</cp:keywords>
  <cp:lastModifiedBy>Dương Thị Lan Anh</cp:lastModifiedBy>
  <cp:revision>19</cp:revision>
  <dcterms:created xsi:type="dcterms:W3CDTF">2022-04-20T08:44:41Z</dcterms:created>
  <dcterms:modified xsi:type="dcterms:W3CDTF">2022-09-26T15:53:49Z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2022-09-26T15:53:44Z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d972691b-b4d1-4133-8347-686b84fa4aa3</vt:lpwstr>
  </property>
  <property fmtid="{D5CDD505-2E9C-101B-9397-08002B2CF9AE}" pid="8" name="MSIP_Label_defa4170-0d19-0005-0004-bc88714345d2_ContentBits">
    <vt:lpwstr>0</vt:lpwstr>
  </property>
</Properties>
</file>