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60" r:id="rId1"/>
    <p:sldMasterId id="2147483673" r:id="rId2"/>
    <p:sldMasterId id="2147483686" r:id="rId3"/>
  </p:sldMasterIdLst>
  <p:notesMasterIdLst>
    <p:notesMasterId r:id="rId31"/>
  </p:notesMasterIdLst>
  <p:sldIdLst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</p:sldIdLst>
  <p:sldSz cx="12192000" cy="6858000"/>
  <p:notesSz cx="6858000" cy="9144000"/>
  <p:embeddedFontLst>
    <p:embeddedFont>
      <p:font typeface="Calibri" panose="020F0502020204030204" pitchFamily="34" charset="0"/>
      <p:regular r:id="rId32"/>
      <p:bold r:id="rId33"/>
      <p:italic r:id="rId34"/>
      <p:boldItalic r:id="rId35"/>
    </p:embeddedFont>
    <p:embeddedFont>
      <p:font typeface="Calibri Light" panose="020F0302020204030204" pitchFamily="34" charset="0"/>
      <p:regular r:id="rId36"/>
      <p:italic r:id="rId37"/>
    </p:embeddedFont>
    <p:embeddedFont>
      <p:font typeface="Cambria" panose="02040503050406030204" pitchFamily="18" charset="0"/>
      <p:regular r:id="rId38"/>
      <p:bold r:id="rId39"/>
      <p:italic r:id="rId40"/>
      <p:boldItalic r:id="rId41"/>
    </p:embeddedFont>
    <p:embeddedFont>
      <p:font typeface="UTM Aquarelle" panose="02040603050506020204" pitchFamily="18" charset="0"/>
      <p:regular r:id="rId42"/>
    </p:embeddedFont>
    <p:embeddedFont>
      <p:font typeface="UTM Showcard" panose="02040603050506020204" pitchFamily="18" charset="0"/>
      <p:regular r:id="rId4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>
        <p:scale>
          <a:sx n="70" d="100"/>
          <a:sy n="70" d="100"/>
        </p:scale>
        <p:origin x="738" y="3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font" Target="fonts/font8.fntdata"/><Relationship Id="rId21" Type="http://schemas.openxmlformats.org/officeDocument/2006/relationships/slide" Target="slides/slide18.xml"/><Relationship Id="rId34" Type="http://schemas.openxmlformats.org/officeDocument/2006/relationships/font" Target="fonts/font3.fntdata"/><Relationship Id="rId42" Type="http://schemas.openxmlformats.org/officeDocument/2006/relationships/font" Target="fonts/font11.fntdata"/><Relationship Id="rId47" Type="http://schemas.openxmlformats.org/officeDocument/2006/relationships/tableStyles" Target="tableStyles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font" Target="fonts/font1.fntdata"/><Relationship Id="rId37" Type="http://schemas.openxmlformats.org/officeDocument/2006/relationships/font" Target="fonts/font6.fntdata"/><Relationship Id="rId40" Type="http://schemas.openxmlformats.org/officeDocument/2006/relationships/font" Target="fonts/font9.fntdata"/><Relationship Id="rId45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font" Target="fonts/font5.fntdata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notesMaster" Target="notesMasters/notesMaster1.xml"/><Relationship Id="rId44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font" Target="fonts/font4.fntdata"/><Relationship Id="rId43" Type="http://schemas.openxmlformats.org/officeDocument/2006/relationships/font" Target="fonts/font12.fntdata"/><Relationship Id="rId8" Type="http://schemas.openxmlformats.org/officeDocument/2006/relationships/slide" Target="slides/slide5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font" Target="fonts/font2.fntdata"/><Relationship Id="rId38" Type="http://schemas.openxmlformats.org/officeDocument/2006/relationships/font" Target="fonts/font7.fntdata"/><Relationship Id="rId46" Type="http://schemas.openxmlformats.org/officeDocument/2006/relationships/theme" Target="theme/theme1.xml"/><Relationship Id="rId20" Type="http://schemas.openxmlformats.org/officeDocument/2006/relationships/slide" Target="slides/slide17.xml"/><Relationship Id="rId41" Type="http://schemas.openxmlformats.org/officeDocument/2006/relationships/font" Target="fonts/font10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72CAAF5-4600-4653-A5D2-DC1E2FC59913}" type="datetimeFigureOut">
              <a:rPr lang="en-US" smtClean="0"/>
              <a:t>9/27/2022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4E6417-050D-4723-A19F-FD02FC076F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4123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2B98E8-4DE3-476C-90DF-CE7D9D5312F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5918455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B1478C-ED6A-40B0-AACC-BE1D223FC80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5706345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B1478C-ED6A-40B0-AACC-BE1D223FC80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1214955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B1478C-ED6A-40B0-AACC-BE1D223FC80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9270995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B1478C-ED6A-40B0-AACC-BE1D223FC80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3512920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B1478C-ED6A-40B0-AACC-BE1D223FC80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7415165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B1478C-ED6A-40B0-AACC-BE1D223FC80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4014716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B1478C-ED6A-40B0-AACC-BE1D223FC80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7506751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B1478C-ED6A-40B0-AACC-BE1D223FC80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1435938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B1478C-ED6A-40B0-AACC-BE1D223FC80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8867796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B1478C-ED6A-40B0-AACC-BE1D223FC80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917812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2B98E8-4DE3-476C-90DF-CE7D9D5312F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0172599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B1478C-ED6A-40B0-AACC-BE1D223FC80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9735090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2B98E8-4DE3-476C-90DF-CE7D9D5312F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9782814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B1478C-ED6A-40B0-AACC-BE1D223FC80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6443765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2B98E8-4DE3-476C-90DF-CE7D9D5312F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392928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2B98E8-4DE3-476C-90DF-CE7D9D5312F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3969091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B1478C-ED6A-40B0-AACC-BE1D223FC80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178152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2B98E8-4DE3-476C-90DF-CE7D9D5312F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779265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2B98E8-4DE3-476C-90DF-CE7D9D5312F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2054078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2B98E8-4DE3-476C-90DF-CE7D9D5312F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011719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2B98E8-4DE3-476C-90DF-CE7D9D5312F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3548923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2B98E8-4DE3-476C-90DF-CE7D9D5312F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4297465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2B98E8-4DE3-476C-90DF-CE7D9D5312F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247196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B1478C-ED6A-40B0-AACC-BE1D223FC80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1210953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B1478C-ED6A-40B0-AACC-BE1D223FC80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866478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F174D14-9056-465C-A07F-1383061A3506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2022/9/27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A36DD5-B30D-4747-99E5-B9CD51D1C232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11771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2000">
        <p:random/>
      </p:transition>
    </mc:Choice>
    <mc:Fallback xmlns="">
      <p:transition spd="slow" advClick="0" advTm="2000">
        <p:random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F174D14-9056-465C-A07F-1383061A3506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2022/9/27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A36DD5-B30D-4747-99E5-B9CD51D1C232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152062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2000">
        <p:random/>
      </p:transition>
    </mc:Choice>
    <mc:Fallback xmlns="">
      <p:transition spd="slow" advClick="0" advTm="2000">
        <p:random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F174D14-9056-465C-A07F-1383061A3506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2022/9/27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A36DD5-B30D-4747-99E5-B9CD51D1C232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358345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2000">
        <p:random/>
      </p:transition>
    </mc:Choice>
    <mc:Fallback xmlns="">
      <p:transition spd="slow" advClick="0" advTm="2000">
        <p:random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3534383"/>
      </p:ext>
    </p:extLst>
  </p:cSld>
  <p:clrMapOvr>
    <a:masterClrMapping/>
  </p:clrMapOvr>
  <p:transition spd="med" advClick="0" advTm="5000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E8EA94-1D9A-4DDC-B012-2038576F1CCB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2022/9/27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795EC3-F212-458C-9085-4D88B88FEFA1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79669081"/>
      </p:ext>
    </p:extLst>
  </p:cSld>
  <p:clrMapOvr>
    <a:masterClrMapping/>
  </p:clrMapOvr>
  <p:transition spd="med" advClick="0" advTm="5000"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E8EA94-1D9A-4DDC-B012-2038576F1CCB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2022/9/27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795EC3-F212-458C-9085-4D88B88FEFA1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01090352"/>
      </p:ext>
    </p:extLst>
  </p:cSld>
  <p:clrMapOvr>
    <a:masterClrMapping/>
  </p:clrMapOvr>
  <p:transition spd="med" advClick="0" advTm="5000"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E8EA94-1D9A-4DDC-B012-2038576F1CCB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2022/9/27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795EC3-F212-458C-9085-4D88B88FEFA1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87693565"/>
      </p:ext>
    </p:extLst>
  </p:cSld>
  <p:clrMapOvr>
    <a:masterClrMapping/>
  </p:clrMapOvr>
  <p:transition spd="med" advClick="0" advTm="5000"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E8EA94-1D9A-4DDC-B012-2038576F1CCB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2022/9/27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795EC3-F212-458C-9085-4D88B88FEFA1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67140014"/>
      </p:ext>
    </p:extLst>
  </p:cSld>
  <p:clrMapOvr>
    <a:masterClrMapping/>
  </p:clrMapOvr>
  <p:transition spd="med" advClick="0" advTm="5000"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E8EA94-1D9A-4DDC-B012-2038576F1CCB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2022/9/27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795EC3-F212-458C-9085-4D88B88FEFA1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61373650"/>
      </p:ext>
    </p:extLst>
  </p:cSld>
  <p:clrMapOvr>
    <a:masterClrMapping/>
  </p:clrMapOvr>
  <p:transition spd="med" advClick="0" advTm="5000"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E8EA94-1D9A-4DDC-B012-2038576F1CCB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2022/9/27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795EC3-F212-458C-9085-4D88B88FEFA1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64145142"/>
      </p:ext>
    </p:extLst>
  </p:cSld>
  <p:clrMapOvr>
    <a:masterClrMapping/>
  </p:clrMapOvr>
  <p:transition spd="med" advClick="0" advTm="5000">
    <p:fad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E8EA94-1D9A-4DDC-B012-2038576F1CCB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2022/9/27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795EC3-F212-458C-9085-4D88B88FEFA1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78270383"/>
      </p:ext>
    </p:extLst>
  </p:cSld>
  <p:clrMapOvr>
    <a:masterClrMapping/>
  </p:clrMapOvr>
  <p:transition spd="med" advClick="0" advTm="5000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F174D14-9056-465C-A07F-1383061A3506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2022/9/27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A36DD5-B30D-4747-99E5-B9CD51D1C232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910325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2000">
        <p:random/>
      </p:transition>
    </mc:Choice>
    <mc:Fallback xmlns="">
      <p:transition spd="slow" advClick="0" advTm="2000">
        <p:random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与标题">
    <p:bg>
      <p:bgPr>
        <a:blipFill dpi="0" rotWithShape="1">
          <a:blip r:embed="rId2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727327"/>
      </p:ext>
    </p:extLst>
  </p:cSld>
  <p:clrMapOvr>
    <a:masterClrMapping/>
  </p:clrMapOvr>
  <p:transition spd="med" advClick="0" advTm="5000"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E8EA94-1D9A-4DDC-B012-2038576F1CCB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2022/9/27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795EC3-F212-458C-9085-4D88B88FEFA1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3395744"/>
      </p:ext>
    </p:extLst>
  </p:cSld>
  <p:clrMapOvr>
    <a:masterClrMapping/>
  </p:clrMapOvr>
  <p:transition spd="med" advClick="0" advTm="5000">
    <p:fad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E8EA94-1D9A-4DDC-B012-2038576F1CCB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2022/9/27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795EC3-F212-458C-9085-4D88B88FEFA1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67084731"/>
      </p:ext>
    </p:extLst>
  </p:cSld>
  <p:clrMapOvr>
    <a:masterClrMapping/>
  </p:clrMapOvr>
  <p:transition spd="med" advClick="0" advTm="5000">
    <p:fad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E8EA94-1D9A-4DDC-B012-2038576F1CCB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2022/9/27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795EC3-F212-458C-9085-4D88B88FEFA1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19997893"/>
      </p:ext>
    </p:extLst>
  </p:cSld>
  <p:clrMapOvr>
    <a:masterClrMapping/>
  </p:clrMapOvr>
  <p:transition spd="med" advClick="0" advTm="5000">
    <p:fade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97481092"/>
      </p:ext>
    </p:extLst>
  </p:cSld>
  <p:clrMapOvr>
    <a:masterClrMapping/>
  </p:clrMapOvr>
  <p:transition spd="med" advClick="0" advTm="5000">
    <p:fade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E8EA94-1D9A-4DDC-B012-2038576F1CCB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2022/9/27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795EC3-F212-458C-9085-4D88B88FEFA1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58976630"/>
      </p:ext>
    </p:extLst>
  </p:cSld>
  <p:clrMapOvr>
    <a:masterClrMapping/>
  </p:clrMapOvr>
  <p:transition spd="med" advClick="0" advTm="5000">
    <p:fade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E8EA94-1D9A-4DDC-B012-2038576F1CCB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2022/9/27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795EC3-F212-458C-9085-4D88B88FEFA1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46572664"/>
      </p:ext>
    </p:extLst>
  </p:cSld>
  <p:clrMapOvr>
    <a:masterClrMapping/>
  </p:clrMapOvr>
  <p:transition spd="med" advClick="0" advTm="5000">
    <p:fade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E8EA94-1D9A-4DDC-B012-2038576F1CCB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2022/9/27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795EC3-F212-458C-9085-4D88B88FEFA1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82007297"/>
      </p:ext>
    </p:extLst>
  </p:cSld>
  <p:clrMapOvr>
    <a:masterClrMapping/>
  </p:clrMapOvr>
  <p:transition spd="med" advClick="0" advTm="5000">
    <p:fade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E8EA94-1D9A-4DDC-B012-2038576F1CCB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2022/9/27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795EC3-F212-458C-9085-4D88B88FEFA1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10212962"/>
      </p:ext>
    </p:extLst>
  </p:cSld>
  <p:clrMapOvr>
    <a:masterClrMapping/>
  </p:clrMapOvr>
  <p:transition spd="med" advClick="0" advTm="5000">
    <p:fade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E8EA94-1D9A-4DDC-B012-2038576F1CCB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2022/9/27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795EC3-F212-458C-9085-4D88B88FEFA1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66555170"/>
      </p:ext>
    </p:extLst>
  </p:cSld>
  <p:clrMapOvr>
    <a:masterClrMapping/>
  </p:clrMapOvr>
  <p:transition spd="med" advClick="0" advTm="5000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F174D14-9056-465C-A07F-1383061A3506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2022/9/27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A36DD5-B30D-4747-99E5-B9CD51D1C232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955563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2000">
        <p:random/>
      </p:transition>
    </mc:Choice>
    <mc:Fallback xmlns="">
      <p:transition spd="slow" advClick="0" advTm="2000">
        <p:random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E8EA94-1D9A-4DDC-B012-2038576F1CCB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2022/9/27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795EC3-F212-458C-9085-4D88B88FEFA1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89660842"/>
      </p:ext>
    </p:extLst>
  </p:cSld>
  <p:clrMapOvr>
    <a:masterClrMapping/>
  </p:clrMapOvr>
  <p:transition spd="med" advClick="0" advTm="5000">
    <p:fade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E8EA94-1D9A-4DDC-B012-2038576F1CCB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2022/9/27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795EC3-F212-458C-9085-4D88B88FEFA1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09391580"/>
      </p:ext>
    </p:extLst>
  </p:cSld>
  <p:clrMapOvr>
    <a:masterClrMapping/>
  </p:clrMapOvr>
  <p:transition spd="med" advClick="0" advTm="5000">
    <p:fade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与标题">
    <p:bg>
      <p:bgPr>
        <a:blipFill dpi="0" rotWithShape="1">
          <a:blip r:embed="rId2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89927702"/>
      </p:ext>
    </p:extLst>
  </p:cSld>
  <p:clrMapOvr>
    <a:masterClrMapping/>
  </p:clrMapOvr>
  <p:transition spd="med" advClick="0" advTm="5000">
    <p:fade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E8EA94-1D9A-4DDC-B012-2038576F1CCB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2022/9/27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795EC3-F212-458C-9085-4D88B88FEFA1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92272035"/>
      </p:ext>
    </p:extLst>
  </p:cSld>
  <p:clrMapOvr>
    <a:masterClrMapping/>
  </p:clrMapOvr>
  <p:transition spd="med" advClick="0" advTm="5000">
    <p:fade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E8EA94-1D9A-4DDC-B012-2038576F1CCB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2022/9/27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795EC3-F212-458C-9085-4D88B88FEFA1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21283153"/>
      </p:ext>
    </p:extLst>
  </p:cSld>
  <p:clrMapOvr>
    <a:masterClrMapping/>
  </p:clrMapOvr>
  <p:transition spd="med" advClick="0" advTm="5000">
    <p:fade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E8EA94-1D9A-4DDC-B012-2038576F1CCB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2022/9/27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795EC3-F212-458C-9085-4D88B88FEFA1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96700182"/>
      </p:ext>
    </p:extLst>
  </p:cSld>
  <p:clrMapOvr>
    <a:masterClrMapping/>
  </p:clrMapOvr>
  <p:transition spd="med" advClick="0" advTm="5000">
    <p:fade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35875784"/>
      </p:ext>
    </p:extLst>
  </p:cSld>
  <p:clrMapOvr>
    <a:masterClrMapping/>
  </p:clrMapOvr>
  <p:transition spd="med" advClick="0" advTm="5000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F174D14-9056-465C-A07F-1383061A3506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2022/9/27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A36DD5-B30D-4747-99E5-B9CD51D1C232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227984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2000">
        <p:random/>
      </p:transition>
    </mc:Choice>
    <mc:Fallback xmlns="">
      <p:transition spd="slow" advClick="0" advTm="2000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F174D14-9056-465C-A07F-1383061A3506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2022/9/27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A36DD5-B30D-4747-99E5-B9CD51D1C232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546789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2000">
        <p:random/>
      </p:transition>
    </mc:Choice>
    <mc:Fallback xmlns="">
      <p:transition spd="slow" advClick="0" advTm="2000"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F174D14-9056-465C-A07F-1383061A3506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2022/9/27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A36DD5-B30D-4747-99E5-B9CD51D1C232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218412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2000">
        <p:random/>
      </p:transition>
    </mc:Choice>
    <mc:Fallback xmlns="">
      <p:transition spd="slow" advClick="0" advTm="2000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056532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2000">
        <p:random/>
      </p:transition>
    </mc:Choice>
    <mc:Fallback xmlns="">
      <p:transition spd="slow" advClick="0" advTm="2000">
        <p:random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F174D14-9056-465C-A07F-1383061A3506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2022/9/27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A36DD5-B30D-4747-99E5-B9CD51D1C232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64601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2000">
        <p:random/>
      </p:transition>
    </mc:Choice>
    <mc:Fallback xmlns="">
      <p:transition spd="slow" advClick="0" advTm="2000">
        <p:random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F174D14-9056-465C-A07F-1383061A3506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2022/9/27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A36DD5-B30D-4747-99E5-B9CD51D1C232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756990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2000">
        <p:random/>
      </p:transition>
    </mc:Choice>
    <mc:Fallback xmlns="">
      <p:transition spd="slow" advClick="0" advTm="2000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56965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mc:AlternateContent xmlns:mc="http://schemas.openxmlformats.org/markup-compatibility/2006" xmlns:p14="http://schemas.microsoft.com/office/powerpoint/2010/main">
    <mc:Choice Requires="p14">
      <p:transition spd="slow" p14:dur="1500" advClick="0" advTm="2000">
        <p:random/>
      </p:transition>
    </mc:Choice>
    <mc:Fallback xmlns="">
      <p:transition spd="slow" advClick="0" advTm="2000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643243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</p:sldLayoutIdLst>
  <p:transition spd="med" advClick="0" advTm="5000">
    <p:fad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935735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698" r:id="rId12"/>
  </p:sldLayoutIdLst>
  <p:transition spd="med" advClick="0" advTm="5000">
    <p:fad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16.jpe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microsoft.com/office/2007/relationships/hdphoto" Target="../media/hdphoto1.wdp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18.png"/><Relationship Id="rId5" Type="http://schemas.openxmlformats.org/officeDocument/2006/relationships/image" Target="../media/image15.png"/><Relationship Id="rId4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19.jpe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microsoft.com/office/2007/relationships/hdphoto" Target="../media/hdphoto2.wdp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20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21.jpe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24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16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8.png"/><Relationship Id="rId5" Type="http://schemas.openxmlformats.org/officeDocument/2006/relationships/image" Target="../media/image6.png"/><Relationship Id="rId4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8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19.jpeg"/><Relationship Id="rId5" Type="http://schemas.microsoft.com/office/2007/relationships/hdphoto" Target="../media/hdphoto1.wdp"/><Relationship Id="rId4" Type="http://schemas.openxmlformats.org/officeDocument/2006/relationships/image" Target="../media/image18.png"/><Relationship Id="rId9" Type="http://schemas.openxmlformats.org/officeDocument/2006/relationships/image" Target="../media/image2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6.png"/><Relationship Id="rId5" Type="http://schemas.openxmlformats.org/officeDocument/2006/relationships/image" Target="../media/image29.png"/><Relationship Id="rId4" Type="http://schemas.openxmlformats.org/officeDocument/2006/relationships/image" Target="../media/image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4.png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1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30.png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2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4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.png"/><Relationship Id="rId5" Type="http://schemas.openxmlformats.org/officeDocument/2006/relationships/image" Target="../media/image29.png"/><Relationship Id="rId4" Type="http://schemas.openxmlformats.org/officeDocument/2006/relationships/image" Target="../media/image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4.png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3.png"/><Relationship Id="rId5" Type="http://schemas.openxmlformats.org/officeDocument/2006/relationships/image" Target="../media/image2.jpeg"/><Relationship Id="rId4" Type="http://schemas.openxmlformats.org/officeDocument/2006/relationships/notesSlide" Target="../notesSlides/notesSlide6.xml"/><Relationship Id="rId9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10.png"/><Relationship Id="rId4" Type="http://schemas.openxmlformats.org/officeDocument/2006/relationships/image" Target="../media/image9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607"/>
            <a:ext cx="12192000" cy="6851393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597"/>
          <a:stretch/>
        </p:blipFill>
        <p:spPr>
          <a:xfrm>
            <a:off x="0" y="4943896"/>
            <a:ext cx="12192000" cy="1914104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108" t="4416" r="6289" b="67282"/>
          <a:stretch/>
        </p:blipFill>
        <p:spPr>
          <a:xfrm>
            <a:off x="10397765" y="-112407"/>
            <a:ext cx="1536569" cy="1725106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067" t="17251" r="15722" b="56148"/>
          <a:stretch/>
        </p:blipFill>
        <p:spPr>
          <a:xfrm>
            <a:off x="9825825" y="2283096"/>
            <a:ext cx="2542126" cy="301549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113" t="18334" r="69768" b="58622"/>
          <a:stretch/>
        </p:blipFill>
        <p:spPr>
          <a:xfrm>
            <a:off x="-83690" y="121076"/>
            <a:ext cx="1921915" cy="2727291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19" t="45090" r="11546" b="7895"/>
          <a:stretch/>
        </p:blipFill>
        <p:spPr>
          <a:xfrm>
            <a:off x="1838225" y="3232932"/>
            <a:ext cx="8880050" cy="2865748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814" t="59473" r="35825"/>
          <a:stretch/>
        </p:blipFill>
        <p:spPr>
          <a:xfrm>
            <a:off x="4732255" y="4387715"/>
            <a:ext cx="3091991" cy="2470285"/>
          </a:xfrm>
          <a:prstGeom prst="rect">
            <a:avLst/>
          </a:prstGeom>
        </p:spPr>
      </p:pic>
      <p:sp>
        <p:nvSpPr>
          <p:cNvPr id="26" name="文本框 33"/>
          <p:cNvSpPr txBox="1"/>
          <p:nvPr/>
        </p:nvSpPr>
        <p:spPr bwMode="auto">
          <a:xfrm>
            <a:off x="1562547" y="1655342"/>
            <a:ext cx="9066906" cy="186204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500" b="1" i="0" u="none" strike="noStrike" kern="1200" cap="none" spc="0" normalizeH="0" baseline="0" noProof="0" dirty="0">
                <a:ln w="38100"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UTM Showcard" panose="02040603050506020204" pitchFamily="18" charset="0"/>
                <a:ea typeface="腾祥澜黑简" panose="01010104010101010101" pitchFamily="2" charset="-122"/>
                <a:cs typeface="+mn-cs"/>
              </a:rPr>
              <a:t>CỐT TRUYỆN</a:t>
            </a:r>
            <a:endParaRPr kumimoji="0" lang="zh-CN" altLang="en-US" sz="11500" b="1" i="0" u="none" strike="noStrike" kern="1200" cap="none" spc="0" normalizeH="0" baseline="0" noProof="0" dirty="0">
              <a:ln w="38100"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UTM Showcard" panose="02040603050506020204" pitchFamily="18" charset="0"/>
              <a:ea typeface="腾祥澜黑简" panose="01010104010101010101" pitchFamily="2" charset="-122"/>
              <a:cs typeface="+mn-cs"/>
            </a:endParaRPr>
          </a:p>
        </p:txBody>
      </p:sp>
      <p:sp>
        <p:nvSpPr>
          <p:cNvPr id="27" name="文本框 33"/>
          <p:cNvSpPr txBox="1"/>
          <p:nvPr/>
        </p:nvSpPr>
        <p:spPr bwMode="auto">
          <a:xfrm>
            <a:off x="4189917" y="632062"/>
            <a:ext cx="3634329" cy="83099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0" u="none" strike="noStrike" kern="1200" cap="none" spc="0" normalizeH="0" baseline="0" noProof="0" dirty="0" err="1">
                <a:ln w="38100">
                  <a:noFill/>
                </a:ln>
                <a:solidFill>
                  <a:srgbClr val="85B74F"/>
                </a:solidFill>
                <a:effectLst/>
                <a:uLnTx/>
                <a:uFillTx/>
                <a:latin typeface="UTM Aquarelle" panose="02040603050506020204" pitchFamily="18" charset="0"/>
                <a:ea typeface="腾祥澜黑简" panose="01010104010101010101" pitchFamily="2" charset="-122"/>
                <a:cs typeface="+mn-cs"/>
              </a:rPr>
              <a:t>Tập</a:t>
            </a:r>
            <a:r>
              <a:rPr kumimoji="0" lang="en-US" altLang="zh-CN" sz="4800" b="1" i="0" u="none" strike="noStrike" kern="1200" cap="none" spc="0" normalizeH="0" baseline="0" noProof="0" dirty="0">
                <a:ln w="38100">
                  <a:noFill/>
                </a:ln>
                <a:solidFill>
                  <a:srgbClr val="85B74F"/>
                </a:solidFill>
                <a:effectLst/>
                <a:uLnTx/>
                <a:uFillTx/>
                <a:latin typeface="UTM Aquarelle" panose="02040603050506020204" pitchFamily="18" charset="0"/>
                <a:ea typeface="腾祥澜黑简" panose="01010104010101010101" pitchFamily="2" charset="-122"/>
                <a:cs typeface="+mn-cs"/>
              </a:rPr>
              <a:t> </a:t>
            </a:r>
            <a:r>
              <a:rPr kumimoji="0" lang="en-US" altLang="zh-CN" sz="4800" b="1" i="0" u="none" strike="noStrike" kern="1200" cap="none" spc="0" normalizeH="0" baseline="0" noProof="0" dirty="0" err="1">
                <a:ln w="38100">
                  <a:noFill/>
                </a:ln>
                <a:solidFill>
                  <a:srgbClr val="85B74F"/>
                </a:solidFill>
                <a:effectLst/>
                <a:uLnTx/>
                <a:uFillTx/>
                <a:latin typeface="UTM Aquarelle" panose="02040603050506020204" pitchFamily="18" charset="0"/>
                <a:ea typeface="腾祥澜黑简" panose="01010104010101010101" pitchFamily="2" charset="-122"/>
                <a:cs typeface="+mn-cs"/>
              </a:rPr>
              <a:t>làm</a:t>
            </a:r>
            <a:r>
              <a:rPr kumimoji="0" lang="en-US" altLang="zh-CN" sz="4800" b="1" i="0" u="none" strike="noStrike" kern="1200" cap="none" spc="0" normalizeH="0" baseline="0" noProof="0" dirty="0">
                <a:ln w="38100">
                  <a:noFill/>
                </a:ln>
                <a:solidFill>
                  <a:srgbClr val="85B74F"/>
                </a:solidFill>
                <a:effectLst/>
                <a:uLnTx/>
                <a:uFillTx/>
                <a:latin typeface="UTM Aquarelle" panose="02040603050506020204" pitchFamily="18" charset="0"/>
                <a:ea typeface="腾祥澜黑简" panose="01010104010101010101" pitchFamily="2" charset="-122"/>
                <a:cs typeface="+mn-cs"/>
              </a:rPr>
              <a:t> </a:t>
            </a:r>
            <a:r>
              <a:rPr kumimoji="0" lang="en-US" altLang="zh-CN" sz="4800" b="1" i="0" u="none" strike="noStrike" kern="1200" cap="none" spc="0" normalizeH="0" baseline="0" noProof="0" dirty="0" err="1">
                <a:ln w="38100">
                  <a:noFill/>
                </a:ln>
                <a:solidFill>
                  <a:srgbClr val="85B74F"/>
                </a:solidFill>
                <a:effectLst/>
                <a:uLnTx/>
                <a:uFillTx/>
                <a:latin typeface="UTM Aquarelle" panose="02040603050506020204" pitchFamily="18" charset="0"/>
                <a:ea typeface="腾祥澜黑简" panose="01010104010101010101" pitchFamily="2" charset="-122"/>
                <a:cs typeface="+mn-cs"/>
              </a:rPr>
              <a:t>văn</a:t>
            </a:r>
            <a:r>
              <a:rPr kumimoji="0" lang="en-US" altLang="zh-CN" sz="4800" b="1" i="0" u="none" strike="noStrike" kern="1200" cap="none" spc="0" normalizeH="0" baseline="0" noProof="0" dirty="0">
                <a:ln w="38100">
                  <a:noFill/>
                </a:ln>
                <a:solidFill>
                  <a:srgbClr val="85B74F"/>
                </a:solidFill>
                <a:effectLst/>
                <a:uLnTx/>
                <a:uFillTx/>
                <a:latin typeface="UTM Aquarelle" panose="02040603050506020204" pitchFamily="18" charset="0"/>
                <a:ea typeface="腾祥澜黑简" panose="01010104010101010101" pitchFamily="2" charset="-122"/>
                <a:cs typeface="+mn-cs"/>
              </a:rPr>
              <a:t> 4</a:t>
            </a:r>
            <a:endParaRPr kumimoji="0" lang="zh-CN" altLang="en-US" sz="4800" b="1" i="0" u="none" strike="noStrike" kern="1200" cap="none" spc="0" normalizeH="0" baseline="0" noProof="0" dirty="0">
              <a:ln w="38100">
                <a:noFill/>
              </a:ln>
              <a:solidFill>
                <a:srgbClr val="85B74F"/>
              </a:solidFill>
              <a:effectLst/>
              <a:uLnTx/>
              <a:uFillTx/>
              <a:latin typeface="UTM Aquarelle" panose="02040603050506020204" pitchFamily="18" charset="0"/>
              <a:ea typeface="腾祥澜黑简" panose="01010104010101010101" pitchFamily="2" charset="-122"/>
              <a:cs typeface="+mn-cs"/>
            </a:endParaRPr>
          </a:p>
        </p:txBody>
      </p:sp>
      <p:sp>
        <p:nvSpPr>
          <p:cNvPr id="28" name="文本框 33"/>
          <p:cNvSpPr txBox="1"/>
          <p:nvPr/>
        </p:nvSpPr>
        <p:spPr bwMode="auto">
          <a:xfrm>
            <a:off x="1646237" y="1631511"/>
            <a:ext cx="9066906" cy="186204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500" b="1" i="0" u="none" strike="noStrike" kern="1200" cap="none" spc="0" normalizeH="0" baseline="0" noProof="0" dirty="0">
                <a:ln w="19050">
                  <a:solidFill>
                    <a:prstClr val="white"/>
                  </a:solidFill>
                  <a:prstDash val="dash"/>
                </a:ln>
                <a:solidFill>
                  <a:srgbClr val="ECB925"/>
                </a:solidFill>
                <a:effectLst/>
                <a:uLnTx/>
                <a:uFillTx/>
                <a:latin typeface="UTM Showcard" panose="02040603050506020204" pitchFamily="18" charset="0"/>
                <a:ea typeface="腾祥澜黑简" panose="01010104010101010101" pitchFamily="2" charset="-122"/>
                <a:cs typeface="+mn-cs"/>
              </a:rPr>
              <a:t>C</a:t>
            </a:r>
            <a:r>
              <a:rPr kumimoji="0" lang="en-US" altLang="zh-CN" sz="11500" b="1" i="0" u="none" strike="noStrike" kern="1200" cap="none" spc="0" normalizeH="0" baseline="0" noProof="0" dirty="0">
                <a:ln w="19050">
                  <a:solidFill>
                    <a:prstClr val="white"/>
                  </a:solidFill>
                  <a:prstDash val="dash"/>
                </a:ln>
                <a:solidFill>
                  <a:srgbClr val="85B74F"/>
                </a:solidFill>
                <a:effectLst/>
                <a:uLnTx/>
                <a:uFillTx/>
                <a:latin typeface="UTM Showcard" panose="02040603050506020204" pitchFamily="18" charset="0"/>
                <a:ea typeface="腾祥澜黑简" panose="01010104010101010101" pitchFamily="2" charset="-122"/>
                <a:cs typeface="+mn-cs"/>
              </a:rPr>
              <a:t>Ố</a:t>
            </a:r>
            <a:r>
              <a:rPr kumimoji="0" lang="en-US" altLang="zh-CN" sz="11500" b="1" i="0" u="none" strike="noStrike" kern="1200" cap="none" spc="0" normalizeH="0" baseline="0" noProof="0" dirty="0">
                <a:ln w="19050">
                  <a:solidFill>
                    <a:prstClr val="white"/>
                  </a:solidFill>
                  <a:prstDash val="dash"/>
                </a:ln>
                <a:solidFill>
                  <a:srgbClr val="EB656A"/>
                </a:solidFill>
                <a:effectLst/>
                <a:uLnTx/>
                <a:uFillTx/>
                <a:latin typeface="UTM Showcard" panose="02040603050506020204" pitchFamily="18" charset="0"/>
                <a:ea typeface="腾祥澜黑简" panose="01010104010101010101" pitchFamily="2" charset="-122"/>
                <a:cs typeface="+mn-cs"/>
              </a:rPr>
              <a:t>T</a:t>
            </a:r>
            <a:r>
              <a:rPr kumimoji="0" lang="en-US" altLang="zh-CN" sz="11500" b="1" i="0" u="none" strike="noStrike" kern="1200" cap="none" spc="0" normalizeH="0" baseline="0" noProof="0" dirty="0">
                <a:ln w="19050">
                  <a:solidFill>
                    <a:prstClr val="white"/>
                  </a:solidFill>
                  <a:prstDash val="dash"/>
                </a:ln>
                <a:solidFill>
                  <a:srgbClr val="85B74F"/>
                </a:solidFill>
                <a:effectLst/>
                <a:uLnTx/>
                <a:uFillTx/>
                <a:latin typeface="UTM Showcard" panose="02040603050506020204" pitchFamily="18" charset="0"/>
                <a:ea typeface="腾祥澜黑简" panose="01010104010101010101" pitchFamily="2" charset="-122"/>
                <a:cs typeface="+mn-cs"/>
              </a:rPr>
              <a:t> </a:t>
            </a:r>
            <a:r>
              <a:rPr kumimoji="0" lang="en-US" altLang="zh-CN" sz="11500" b="1" i="0" u="none" strike="noStrike" kern="1200" cap="none" spc="0" normalizeH="0" baseline="0" noProof="0" dirty="0">
                <a:ln w="19050">
                  <a:solidFill>
                    <a:prstClr val="white"/>
                  </a:solidFill>
                  <a:prstDash val="dash"/>
                </a:ln>
                <a:solidFill>
                  <a:srgbClr val="4C8B9C"/>
                </a:solidFill>
                <a:effectLst/>
                <a:uLnTx/>
                <a:uFillTx/>
                <a:latin typeface="UTM Showcard" panose="02040603050506020204" pitchFamily="18" charset="0"/>
                <a:ea typeface="腾祥澜黑简" panose="01010104010101010101" pitchFamily="2" charset="-122"/>
                <a:cs typeface="+mn-cs"/>
              </a:rPr>
              <a:t>T</a:t>
            </a:r>
            <a:r>
              <a:rPr kumimoji="0" lang="en-US" altLang="zh-CN" sz="11500" b="1" i="0" u="none" strike="noStrike" kern="1200" cap="none" spc="0" normalizeH="0" baseline="0" noProof="0" dirty="0">
                <a:ln w="19050">
                  <a:solidFill>
                    <a:prstClr val="white"/>
                  </a:solidFill>
                  <a:prstDash val="dash"/>
                </a:ln>
                <a:solidFill>
                  <a:srgbClr val="85B74F"/>
                </a:solidFill>
                <a:effectLst/>
                <a:uLnTx/>
                <a:uFillTx/>
                <a:latin typeface="UTM Showcard" panose="02040603050506020204" pitchFamily="18" charset="0"/>
                <a:ea typeface="腾祥澜黑简" panose="01010104010101010101" pitchFamily="2" charset="-122"/>
                <a:cs typeface="+mn-cs"/>
              </a:rPr>
              <a:t>R</a:t>
            </a:r>
            <a:r>
              <a:rPr kumimoji="0" lang="en-US" altLang="zh-CN" sz="11500" b="1" i="0" u="none" strike="noStrike" kern="1200" cap="none" spc="0" normalizeH="0" baseline="0" noProof="0" dirty="0">
                <a:ln w="19050">
                  <a:solidFill>
                    <a:prstClr val="white"/>
                  </a:solidFill>
                  <a:prstDash val="dash"/>
                </a:ln>
                <a:solidFill>
                  <a:srgbClr val="4F9F8D"/>
                </a:solidFill>
                <a:effectLst/>
                <a:uLnTx/>
                <a:uFillTx/>
                <a:latin typeface="UTM Showcard" panose="02040603050506020204" pitchFamily="18" charset="0"/>
                <a:ea typeface="腾祥澜黑简" panose="01010104010101010101" pitchFamily="2" charset="-122"/>
                <a:cs typeface="+mn-cs"/>
              </a:rPr>
              <a:t>U</a:t>
            </a:r>
            <a:r>
              <a:rPr kumimoji="0" lang="en-US" altLang="zh-CN" sz="11500" b="1" i="0" u="none" strike="noStrike" kern="1200" cap="none" spc="0" normalizeH="0" baseline="0" noProof="0" dirty="0">
                <a:ln w="19050">
                  <a:solidFill>
                    <a:prstClr val="white"/>
                  </a:solidFill>
                  <a:prstDash val="dash"/>
                </a:ln>
                <a:solidFill>
                  <a:srgbClr val="EFBAD4"/>
                </a:solidFill>
                <a:effectLst/>
                <a:uLnTx/>
                <a:uFillTx/>
                <a:latin typeface="UTM Showcard" panose="02040603050506020204" pitchFamily="18" charset="0"/>
                <a:ea typeface="腾祥澜黑简" panose="01010104010101010101" pitchFamily="2" charset="-122"/>
                <a:cs typeface="+mn-cs"/>
              </a:rPr>
              <a:t>Y</a:t>
            </a:r>
            <a:r>
              <a:rPr kumimoji="0" lang="en-US" altLang="zh-CN" sz="11500" b="1" i="0" u="none" strike="noStrike" kern="1200" cap="none" spc="0" normalizeH="0" baseline="0" noProof="0" dirty="0">
                <a:ln w="19050">
                  <a:solidFill>
                    <a:prstClr val="white"/>
                  </a:solidFill>
                  <a:prstDash val="dash"/>
                </a:ln>
                <a:solidFill>
                  <a:srgbClr val="D23758"/>
                </a:solidFill>
                <a:effectLst/>
                <a:uLnTx/>
                <a:uFillTx/>
                <a:latin typeface="UTM Showcard" panose="02040603050506020204" pitchFamily="18" charset="0"/>
                <a:ea typeface="腾祥澜黑简" panose="01010104010101010101" pitchFamily="2" charset="-122"/>
                <a:cs typeface="+mn-cs"/>
              </a:rPr>
              <a:t>Ệ</a:t>
            </a:r>
            <a:r>
              <a:rPr kumimoji="0" lang="en-US" altLang="zh-CN" sz="11500" b="1" i="0" u="none" strike="noStrike" kern="1200" cap="none" spc="0" normalizeH="0" baseline="0" noProof="0" dirty="0">
                <a:ln w="19050">
                  <a:solidFill>
                    <a:prstClr val="white"/>
                  </a:solidFill>
                  <a:prstDash val="dash"/>
                </a:ln>
                <a:solidFill>
                  <a:srgbClr val="85B74F"/>
                </a:solidFill>
                <a:effectLst/>
                <a:uLnTx/>
                <a:uFillTx/>
                <a:latin typeface="UTM Showcard" panose="02040603050506020204" pitchFamily="18" charset="0"/>
                <a:ea typeface="腾祥澜黑简" panose="01010104010101010101" pitchFamily="2" charset="-122"/>
                <a:cs typeface="+mn-cs"/>
              </a:rPr>
              <a:t>N</a:t>
            </a:r>
            <a:endParaRPr kumimoji="0" lang="zh-CN" altLang="en-US" sz="11500" b="1" i="0" u="none" strike="noStrike" kern="1200" cap="none" spc="0" normalizeH="0" baseline="0" noProof="0" dirty="0">
              <a:ln w="19050">
                <a:solidFill>
                  <a:prstClr val="white"/>
                </a:solidFill>
                <a:prstDash val="dash"/>
              </a:ln>
              <a:solidFill>
                <a:srgbClr val="85B74F"/>
              </a:solidFill>
              <a:effectLst/>
              <a:uLnTx/>
              <a:uFillTx/>
              <a:latin typeface="UTM Showcard" panose="02040603050506020204" pitchFamily="18" charset="0"/>
              <a:ea typeface="腾祥澜黑简" panose="0101010401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857603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15754">
        <p:random/>
      </p:transition>
    </mc:Choice>
    <mc:Fallback xmlns="">
      <p:transition spd="slow" advTm="15754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0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500"/>
                            </p:stCondLst>
                            <p:childTnLst>
                              <p:par>
                                <p:cTn id="2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24444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600"/>
                            </p:stCondLst>
                            <p:childTnLst>
                              <p:par>
                                <p:cTn id="48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24444"/>
                                  </p:iterate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17" presetClass="entr" presetSubtype="4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24444"/>
                                  </p:iterate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27" grpId="0"/>
      <p:bldP spid="28" grpId="0"/>
    </p:bldLst>
  </p:timing>
  <p:extLst>
    <p:ext uri="{E180D4A7-C9FB-4DFB-919C-405C955672EB}">
      <p14:showEvtLst xmlns:p14="http://schemas.microsoft.com/office/powerpoint/2010/main">
        <p14:playEvt time="1" objId="25"/>
      </p14:showEvtLst>
    </p:ext>
  </p:extLs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3356" y="4765832"/>
            <a:ext cx="1888644" cy="2255881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277" y="-169312"/>
            <a:ext cx="9787790" cy="6817399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8F4A96DD-D565-445E-BF6E-A03B972336D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46060" y="108713"/>
            <a:ext cx="1905000" cy="19050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4520451" y="2137356"/>
            <a:ext cx="5022383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Hãy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đọc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lại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câu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chuyện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DẾ MÈN BÊNH VỰC KẺ YẾU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rồi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ghi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lại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các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sự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việc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chính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000433739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250" tmFilter="0,0; .5, 1; 1, 1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112407"/>
            <a:ext cx="12192000" cy="6851393"/>
          </a:xfrm>
          <a:prstGeom prst="rect">
            <a:avLst/>
          </a:prstGeom>
        </p:spPr>
      </p:pic>
      <p:pic>
        <p:nvPicPr>
          <p:cNvPr id="8" name="图片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597"/>
          <a:stretch/>
        </p:blipFill>
        <p:spPr>
          <a:xfrm>
            <a:off x="0" y="5604494"/>
            <a:ext cx="12192000" cy="1253506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082292" y="3510177"/>
            <a:ext cx="1220951" cy="1220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5"/>
          <p:cNvSpPr txBox="1"/>
          <p:nvPr/>
        </p:nvSpPr>
        <p:spPr>
          <a:xfrm>
            <a:off x="760287" y="4958162"/>
            <a:ext cx="110944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Dế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Mèn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gặp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Nhà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Trò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đang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gục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đầu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khóc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bên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tảng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đá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9" name="文本框 18"/>
          <p:cNvSpPr txBox="1"/>
          <p:nvPr/>
        </p:nvSpPr>
        <p:spPr>
          <a:xfrm>
            <a:off x="3949510" y="4216242"/>
            <a:ext cx="479426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01/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Dế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Mèn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đã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gặp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ai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?</a:t>
            </a:r>
          </a:p>
        </p:txBody>
      </p:sp>
      <p:pic>
        <p:nvPicPr>
          <p:cNvPr id="23" name="Picture 10" descr="1"/>
          <p:cNvPicPr>
            <a:picLocks noChangeAspect="1" noChangeArrowheads="1"/>
          </p:cNvPicPr>
          <p:nvPr/>
        </p:nvPicPr>
        <p:blipFill>
          <a:blip r:embed="rId6">
            <a:lum bright="-10000" contrast="30000"/>
          </a:blip>
          <a:srcRect l="1208" t="1694" r="1208" b="1694"/>
          <a:stretch>
            <a:fillRect/>
          </a:stretch>
        </p:blipFill>
        <p:spPr>
          <a:xfrm>
            <a:off x="3510116" y="246815"/>
            <a:ext cx="6069014" cy="387383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511457283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112407"/>
            <a:ext cx="12192000" cy="6851393"/>
          </a:xfrm>
          <a:prstGeom prst="rect">
            <a:avLst/>
          </a:prstGeom>
        </p:spPr>
      </p:pic>
      <p:pic>
        <p:nvPicPr>
          <p:cNvPr id="11" name="图片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597"/>
          <a:stretch/>
        </p:blipFill>
        <p:spPr>
          <a:xfrm>
            <a:off x="0" y="5879690"/>
            <a:ext cx="12192000" cy="97831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780692" y="2623956"/>
            <a:ext cx="1220951" cy="1220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5"/>
          <p:cNvSpPr txBox="1"/>
          <p:nvPr/>
        </p:nvSpPr>
        <p:spPr>
          <a:xfrm>
            <a:off x="1218729" y="4684743"/>
            <a:ext cx="997084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Dế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Mèn</a:t>
            </a: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gặng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hỏi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Nhà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Trò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kể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lại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tình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cảnh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khốn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khó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bị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bọn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nhện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ức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hiếp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và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đòi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ăn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thịt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9" name="文本框 18"/>
          <p:cNvSpPr txBox="1"/>
          <p:nvPr/>
        </p:nvSpPr>
        <p:spPr>
          <a:xfrm>
            <a:off x="2799679" y="4043794"/>
            <a:ext cx="659263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02/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Nhà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Trò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kể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gì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với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Dế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Mèn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? </a:t>
            </a:r>
          </a:p>
        </p:txBody>
      </p:sp>
      <p:pic>
        <p:nvPicPr>
          <p:cNvPr id="7" name="Picture 9" descr="3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8800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</a:extLst>
          </a:blip>
          <a:srcRect l="1134" t="2145" r="1134" b="2145"/>
          <a:stretch>
            <a:fillRect/>
          </a:stretch>
        </p:blipFill>
        <p:spPr>
          <a:xfrm>
            <a:off x="2959180" y="81898"/>
            <a:ext cx="6273636" cy="376759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845830400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112407"/>
            <a:ext cx="12192000" cy="6851393"/>
          </a:xfrm>
          <a:prstGeom prst="rect">
            <a:avLst/>
          </a:prstGeom>
        </p:spPr>
      </p:pic>
      <p:pic>
        <p:nvPicPr>
          <p:cNvPr id="9" name="图片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597"/>
          <a:stretch/>
        </p:blipFill>
        <p:spPr>
          <a:xfrm>
            <a:off x="0" y="5604494"/>
            <a:ext cx="12192000" cy="1253506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849518" y="2980204"/>
            <a:ext cx="1220951" cy="1220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5"/>
          <p:cNvSpPr txBox="1"/>
          <p:nvPr/>
        </p:nvSpPr>
        <p:spPr>
          <a:xfrm>
            <a:off x="2871767" y="4638239"/>
            <a:ext cx="758822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Dế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Mèn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phẫn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nộ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cùng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Nhà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Trò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đi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đến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chỗ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mai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phục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của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bọn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nhện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9" name="文本框 18"/>
          <p:cNvSpPr txBox="1"/>
          <p:nvPr/>
        </p:nvSpPr>
        <p:spPr>
          <a:xfrm>
            <a:off x="2772042" y="4030256"/>
            <a:ext cx="723942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03/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Dế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Mèn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cùng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Nhà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Trò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đi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đâu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? </a:t>
            </a:r>
          </a:p>
        </p:txBody>
      </p:sp>
      <p:pic>
        <p:nvPicPr>
          <p:cNvPr id="8" name="Picture 11" descr="4"/>
          <p:cNvPicPr>
            <a:picLocks noChangeAspect="1" noChangeArrowheads="1"/>
          </p:cNvPicPr>
          <p:nvPr/>
        </p:nvPicPr>
        <p:blipFill>
          <a:blip r:embed="rId6">
            <a:lum bright="-10000" contrast="30000"/>
          </a:blip>
          <a:srcRect l="2400" t="3596" r="2400" b="3596"/>
          <a:stretch>
            <a:fillRect/>
          </a:stretch>
        </p:blipFill>
        <p:spPr>
          <a:xfrm>
            <a:off x="3449911" y="248163"/>
            <a:ext cx="6190200" cy="358690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133667667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112407"/>
            <a:ext cx="12192000" cy="6851393"/>
          </a:xfrm>
          <a:prstGeom prst="rect">
            <a:avLst/>
          </a:prstGeom>
        </p:spPr>
      </p:pic>
      <p:pic>
        <p:nvPicPr>
          <p:cNvPr id="9" name="图片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597"/>
          <a:stretch/>
        </p:blipFill>
        <p:spPr>
          <a:xfrm>
            <a:off x="0" y="5604494"/>
            <a:ext cx="12192000" cy="1253506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250273" y="3086572"/>
            <a:ext cx="1220951" cy="1220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5"/>
          <p:cNvSpPr txBox="1"/>
          <p:nvPr/>
        </p:nvSpPr>
        <p:spPr>
          <a:xfrm>
            <a:off x="1415845" y="4769343"/>
            <a:ext cx="1034686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Gặp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bọn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nhện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Dế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Mèn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ra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oai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lên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án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sự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nhẫn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tâm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của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chúng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bắt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chúng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phá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hết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vòng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vây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hãm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Nhà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Trò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9" name="文本框 18"/>
          <p:cNvSpPr txBox="1"/>
          <p:nvPr/>
        </p:nvSpPr>
        <p:spPr>
          <a:xfrm>
            <a:off x="2625081" y="4174179"/>
            <a:ext cx="700666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04/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Dế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Mèn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đã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làm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gì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với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bọn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Nhện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? </a:t>
            </a:r>
          </a:p>
        </p:txBody>
      </p:sp>
      <p:pic>
        <p:nvPicPr>
          <p:cNvPr id="7" name="Picture 8" descr="2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rcRect l="2150" t="4465" r="2150" b="4465"/>
          <a:stretch>
            <a:fillRect/>
          </a:stretch>
        </p:blipFill>
        <p:spPr>
          <a:xfrm>
            <a:off x="2998706" y="228623"/>
            <a:ext cx="6105965" cy="381622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957810848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112407"/>
            <a:ext cx="12192000" cy="6851393"/>
          </a:xfrm>
          <a:prstGeom prst="rect">
            <a:avLst/>
          </a:prstGeom>
        </p:spPr>
      </p:pic>
      <p:pic>
        <p:nvPicPr>
          <p:cNvPr id="9" name="图片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597"/>
          <a:stretch/>
        </p:blipFill>
        <p:spPr>
          <a:xfrm>
            <a:off x="0" y="5604494"/>
            <a:ext cx="12192000" cy="1253506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052780" y="3313289"/>
            <a:ext cx="1220951" cy="1220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5"/>
          <p:cNvSpPr txBox="1"/>
          <p:nvPr/>
        </p:nvSpPr>
        <p:spPr>
          <a:xfrm>
            <a:off x="383460" y="4857129"/>
            <a:ext cx="115926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Bọn 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</a:t>
            </a:r>
            <a:r>
              <a:rPr kumimoji="0" lang="vi-VN" sz="36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hện sợ hãi phải nghe theo. Nhà Trò được tự do.</a:t>
            </a:r>
          </a:p>
        </p:txBody>
      </p:sp>
      <p:sp>
        <p:nvSpPr>
          <p:cNvPr id="19" name="文本框 18"/>
          <p:cNvSpPr txBox="1"/>
          <p:nvPr/>
        </p:nvSpPr>
        <p:spPr>
          <a:xfrm>
            <a:off x="4293397" y="4122241"/>
            <a:ext cx="501705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05/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Kết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quả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thế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nào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? </a:t>
            </a:r>
          </a:p>
        </p:txBody>
      </p:sp>
      <p:pic>
        <p:nvPicPr>
          <p:cNvPr id="8" name="Picture 12" descr="5"/>
          <p:cNvPicPr>
            <a:picLocks noChangeAspect="1" noChangeArrowheads="1"/>
          </p:cNvPicPr>
          <p:nvPr/>
        </p:nvPicPr>
        <p:blipFill>
          <a:blip r:embed="rId6">
            <a:lum bright="-10000" contrast="30000"/>
          </a:blip>
          <a:srcRect l="2415" t="3500" r="2415" b="3500"/>
          <a:stretch>
            <a:fillRect/>
          </a:stretch>
        </p:blipFill>
        <p:spPr bwMode="auto">
          <a:xfrm>
            <a:off x="3280547" y="12072"/>
            <a:ext cx="6481890" cy="405563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434573761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112407"/>
            <a:ext cx="12192000" cy="6851393"/>
          </a:xfrm>
          <a:prstGeom prst="rect">
            <a:avLst/>
          </a:prstGeom>
        </p:spPr>
      </p:pic>
      <p:pic>
        <p:nvPicPr>
          <p:cNvPr id="11" name="图片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597"/>
          <a:stretch/>
        </p:blipFill>
        <p:spPr>
          <a:xfrm>
            <a:off x="0" y="4943896"/>
            <a:ext cx="12192000" cy="1914104"/>
          </a:xfrm>
          <a:prstGeom prst="rect">
            <a:avLst/>
          </a:prstGeom>
        </p:spPr>
      </p:pic>
      <p:pic>
        <p:nvPicPr>
          <p:cNvPr id="12" name="图片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108" t="4416" r="6289" b="67282"/>
          <a:stretch/>
        </p:blipFill>
        <p:spPr>
          <a:xfrm>
            <a:off x="10397765" y="-112407"/>
            <a:ext cx="1536569" cy="1725106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94115" y="818181"/>
            <a:ext cx="6834305" cy="4805464"/>
          </a:xfrm>
          <a:prstGeom prst="roundRect">
            <a:avLst/>
          </a:prstGeom>
          <a:solidFill>
            <a:schemeClr val="bg1"/>
          </a:solidFill>
          <a:ln w="28575"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5183538" y="1091841"/>
            <a:ext cx="598251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	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Chuỗi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các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sự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việc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bài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1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như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trên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được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gọi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là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cốt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truyện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của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truyện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Dế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Mèn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bênh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vực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kẻ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yếu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.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Vậy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cốt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truyện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là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gì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?</a:t>
            </a:r>
          </a:p>
        </p:txBody>
      </p:sp>
      <p:sp>
        <p:nvSpPr>
          <p:cNvPr id="7" name="TextBox 1"/>
          <p:cNvSpPr txBox="1"/>
          <p:nvPr/>
        </p:nvSpPr>
        <p:spPr>
          <a:xfrm>
            <a:off x="5382331" y="3826826"/>
            <a:ext cx="578371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	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Cốt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truyện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là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một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chuỗi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sự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việc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làm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nòng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cốt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cho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diễn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biến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của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truyện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.</a:t>
            </a:r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404" y="2373387"/>
            <a:ext cx="2482188" cy="4583833"/>
          </a:xfrm>
          <a:prstGeom prst="rect">
            <a:avLst/>
          </a:prstGeom>
        </p:spPr>
      </p:pic>
      <p:grpSp>
        <p:nvGrpSpPr>
          <p:cNvPr id="3" name="Group 2"/>
          <p:cNvGrpSpPr/>
          <p:nvPr/>
        </p:nvGrpSpPr>
        <p:grpSpPr>
          <a:xfrm>
            <a:off x="1288026" y="105827"/>
            <a:ext cx="3276631" cy="4358018"/>
            <a:chOff x="1710844" y="925700"/>
            <a:chExt cx="2804245" cy="3792202"/>
          </a:xfrm>
        </p:grpSpPr>
        <p:pic>
          <p:nvPicPr>
            <p:cNvPr id="2" name="图片 1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10844" y="925700"/>
              <a:ext cx="2804245" cy="3792202"/>
            </a:xfrm>
            <a:prstGeom prst="rect">
              <a:avLst/>
            </a:prstGeom>
          </p:spPr>
        </p:pic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19410" y="1894304"/>
              <a:ext cx="2173621" cy="208430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773953962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43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367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498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498" tmFilter="0, 0; 0.125,0.2665; 0.25,0.4; 0.375,0.465; 0.5,0.5;  0.625,0.535; 0.75,0.6; 0.875,0.7335; 1,1">
                                          <p:stCondLst>
                                            <p:cond delay="49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49" tmFilter="0, 0; 0.125,0.2665; 0.25,0.4; 0.375,0.465; 0.5,0.5;  0.625,0.535; 0.75,0.6; 0.875,0.7335; 1,1">
                                          <p:stCondLst>
                                            <p:cond delay="993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23" tmFilter="0, 0; 0.125,0.2665; 0.25,0.4; 0.375,0.465; 0.5,0.5;  0.625,0.535; 0.75,0.6; 0.875,0.7335; 1,1">
                                          <p:stCondLst>
                                            <p:cond delay="12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6" dur="20">
                                          <p:stCondLst>
                                            <p:cond delay="487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7" dur="124" decel="50000">
                                          <p:stCondLst>
                                            <p:cond delay="507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0">
                                          <p:stCondLst>
                                            <p:cond delay="98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9" dur="124" decel="50000">
                                          <p:stCondLst>
                                            <p:cond delay="100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0">
                                          <p:stCondLst>
                                            <p:cond delay="1231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1" dur="124" decel="50000">
                                          <p:stCondLst>
                                            <p:cond delay="1251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0">
                                          <p:stCondLst>
                                            <p:cond delay="13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3" dur="124" decel="50000">
                                          <p:stCondLst>
                                            <p:cond delay="13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5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36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112407"/>
            <a:ext cx="12192000" cy="6851393"/>
          </a:xfrm>
          <a:prstGeom prst="rect">
            <a:avLst/>
          </a:prstGeom>
        </p:spPr>
      </p:pic>
      <p:pic>
        <p:nvPicPr>
          <p:cNvPr id="12" name="图片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597"/>
          <a:stretch/>
        </p:blipFill>
        <p:spPr>
          <a:xfrm>
            <a:off x="0" y="4943896"/>
            <a:ext cx="12192000" cy="1914104"/>
          </a:xfrm>
          <a:prstGeom prst="rect">
            <a:avLst/>
          </a:prstGeom>
        </p:spPr>
      </p:pic>
      <p:pic>
        <p:nvPicPr>
          <p:cNvPr id="13" name="图片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108" t="4416" r="6289" b="67282"/>
          <a:stretch/>
        </p:blipFill>
        <p:spPr>
          <a:xfrm>
            <a:off x="-2" y="-347724"/>
            <a:ext cx="1536569" cy="1725106"/>
          </a:xfrm>
          <a:prstGeom prst="rect">
            <a:avLst/>
          </a:prstGeom>
        </p:spPr>
      </p:pic>
      <p:pic>
        <p:nvPicPr>
          <p:cNvPr id="14" name="图片 4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69" t="48701"/>
          <a:stretch/>
        </p:blipFill>
        <p:spPr>
          <a:xfrm>
            <a:off x="6499123" y="3454520"/>
            <a:ext cx="5692877" cy="3430442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35206F1A-7482-4DB0-A4CC-A5CA67495E6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402" y="450990"/>
            <a:ext cx="4094399" cy="3619565"/>
          </a:xfrm>
          <a:prstGeom prst="rect">
            <a:avLst/>
          </a:prstGeom>
        </p:spPr>
      </p:pic>
      <p:pic>
        <p:nvPicPr>
          <p:cNvPr id="7" name="Picture 10" descr="1"/>
          <p:cNvPicPr>
            <a:picLocks noChangeAspect="1" noChangeArrowheads="1"/>
          </p:cNvPicPr>
          <p:nvPr/>
        </p:nvPicPr>
        <p:blipFill>
          <a:blip r:embed="rId7">
            <a:lum bright="-10000" contrast="30000"/>
          </a:blip>
          <a:srcRect l="1208" t="1694" r="1208" b="1694"/>
          <a:stretch>
            <a:fillRect/>
          </a:stretch>
        </p:blipFill>
        <p:spPr>
          <a:xfrm>
            <a:off x="888616" y="1354550"/>
            <a:ext cx="3198377" cy="198841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8" name="Rounded Rectangle 7"/>
          <p:cNvSpPr/>
          <p:nvPr/>
        </p:nvSpPr>
        <p:spPr>
          <a:xfrm>
            <a:off x="4608247" y="868168"/>
            <a:ext cx="6834305" cy="2655651"/>
          </a:xfrm>
          <a:prstGeom prst="roundRect">
            <a:avLst/>
          </a:prstGeom>
          <a:solidFill>
            <a:schemeClr val="bg1"/>
          </a:solidFill>
          <a:ln w="28575"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文本框 5"/>
          <p:cNvSpPr txBox="1"/>
          <p:nvPr/>
        </p:nvSpPr>
        <p:spPr>
          <a:xfrm>
            <a:off x="5026271" y="1319875"/>
            <a:ext cx="699643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Sự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việc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1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cho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em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biết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điều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gì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?</a:t>
            </a:r>
          </a:p>
        </p:txBody>
      </p:sp>
      <p:sp>
        <p:nvSpPr>
          <p:cNvPr id="10" name="TextBox 1"/>
          <p:cNvSpPr txBox="1"/>
          <p:nvPr/>
        </p:nvSpPr>
        <p:spPr>
          <a:xfrm>
            <a:off x="5026271" y="1945455"/>
            <a:ext cx="599825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Sự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việc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1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nêu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nguyên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nhân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Dế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Mèn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bênh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vực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Nhà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Trò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23292742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36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/>
      <p:bldP spid="10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>
            <a:extLst>
              <a:ext uri="{FF2B5EF4-FFF2-40B4-BE49-F238E27FC236}">
                <a16:creationId xmlns:a16="http://schemas.microsoft.com/office/drawing/2014/main" id="{35206F1A-7482-4DB0-A4CC-A5CA67495E6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00872">
            <a:off x="795113" y="30172"/>
            <a:ext cx="3872076" cy="3423025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1288024" y="3347639"/>
            <a:ext cx="9734182" cy="1993885"/>
          </a:xfrm>
          <a:prstGeom prst="roundRect">
            <a:avLst/>
          </a:prstGeom>
          <a:solidFill>
            <a:schemeClr val="bg1"/>
          </a:solidFill>
          <a:ln w="28575"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9" name="文本框 5"/>
          <p:cNvSpPr txBox="1"/>
          <p:nvPr/>
        </p:nvSpPr>
        <p:spPr>
          <a:xfrm>
            <a:off x="2051991" y="3411201"/>
            <a:ext cx="84582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Sự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việc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2, 3, 4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kể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lại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những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chuyện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gì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?</a:t>
            </a:r>
          </a:p>
        </p:txBody>
      </p:sp>
      <p:sp>
        <p:nvSpPr>
          <p:cNvPr id="10" name="TextBox 1"/>
          <p:cNvSpPr txBox="1"/>
          <p:nvPr/>
        </p:nvSpPr>
        <p:spPr>
          <a:xfrm>
            <a:off x="1481581" y="4057532"/>
            <a:ext cx="95403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Sự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việc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2, 3, 4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kể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lại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Dế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Mèn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bênh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vực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Nhà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Trò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như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thế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nào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,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để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trừng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trị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bọn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nhện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.</a:t>
            </a:r>
          </a:p>
        </p:txBody>
      </p:sp>
      <p:pic>
        <p:nvPicPr>
          <p:cNvPr id="11" name="图片 16">
            <a:extLst>
              <a:ext uri="{FF2B5EF4-FFF2-40B4-BE49-F238E27FC236}">
                <a16:creationId xmlns:a16="http://schemas.microsoft.com/office/drawing/2014/main" id="{35206F1A-7482-4DB0-A4CC-A5CA67495E6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94899">
            <a:off x="4410988" y="-54515"/>
            <a:ext cx="3872076" cy="3423025"/>
          </a:xfrm>
          <a:prstGeom prst="rect">
            <a:avLst/>
          </a:prstGeom>
        </p:spPr>
      </p:pic>
      <p:pic>
        <p:nvPicPr>
          <p:cNvPr id="15" name="Picture 9" descr="3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8800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</a:extLst>
          </a:blip>
          <a:srcRect l="1134" t="2145" r="1134" b="2145"/>
          <a:stretch>
            <a:fillRect/>
          </a:stretch>
        </p:blipFill>
        <p:spPr>
          <a:xfrm rot="863292">
            <a:off x="1206178" y="890141"/>
            <a:ext cx="3004320" cy="180422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6" name="Picture 11" descr="4"/>
          <p:cNvPicPr>
            <a:picLocks noChangeAspect="1" noChangeArrowheads="1"/>
          </p:cNvPicPr>
          <p:nvPr/>
        </p:nvPicPr>
        <p:blipFill>
          <a:blip r:embed="rId6">
            <a:lum bright="-10000" contrast="30000"/>
          </a:blip>
          <a:srcRect l="2400" t="3596" r="2400" b="3596"/>
          <a:stretch>
            <a:fillRect/>
          </a:stretch>
        </p:blipFill>
        <p:spPr>
          <a:xfrm rot="20888041">
            <a:off x="4923207" y="893946"/>
            <a:ext cx="2901695" cy="180656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3" name="图片 16">
            <a:extLst>
              <a:ext uri="{FF2B5EF4-FFF2-40B4-BE49-F238E27FC236}">
                <a16:creationId xmlns:a16="http://schemas.microsoft.com/office/drawing/2014/main" id="{35206F1A-7482-4DB0-A4CC-A5CA67495E6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69724">
            <a:off x="7920031" y="271066"/>
            <a:ext cx="3872076" cy="3423025"/>
          </a:xfrm>
          <a:prstGeom prst="rect">
            <a:avLst/>
          </a:prstGeom>
        </p:spPr>
      </p:pic>
      <p:pic>
        <p:nvPicPr>
          <p:cNvPr id="18" name="Picture 8" descr="2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rcRect l="2150" t="4465" r="2150" b="4465"/>
          <a:stretch>
            <a:fillRect/>
          </a:stretch>
        </p:blipFill>
        <p:spPr>
          <a:xfrm rot="1006070">
            <a:off x="8313909" y="1187485"/>
            <a:ext cx="2960392" cy="179208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2" name="图片 2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597"/>
          <a:stretch/>
        </p:blipFill>
        <p:spPr>
          <a:xfrm>
            <a:off x="0" y="5257860"/>
            <a:ext cx="12192000" cy="16001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2685978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36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/>
      <p:bldP spid="10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>
            <a:extLst>
              <a:ext uri="{FF2B5EF4-FFF2-40B4-BE49-F238E27FC236}">
                <a16:creationId xmlns:a16="http://schemas.microsoft.com/office/drawing/2014/main" id="{35206F1A-7482-4DB0-A4CC-A5CA67495E6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061" y="431326"/>
            <a:ext cx="3872076" cy="3423025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4686905" y="848504"/>
            <a:ext cx="6834305" cy="2655651"/>
          </a:xfrm>
          <a:prstGeom prst="roundRect">
            <a:avLst/>
          </a:prstGeom>
          <a:solidFill>
            <a:schemeClr val="bg1"/>
          </a:solidFill>
          <a:ln w="28575"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文本框 5"/>
          <p:cNvSpPr txBox="1"/>
          <p:nvPr/>
        </p:nvSpPr>
        <p:spPr>
          <a:xfrm>
            <a:off x="5690063" y="1054455"/>
            <a:ext cx="529435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Sự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việc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5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nói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lên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điều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gì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?</a:t>
            </a:r>
          </a:p>
        </p:txBody>
      </p:sp>
      <p:sp>
        <p:nvSpPr>
          <p:cNvPr id="10" name="TextBox 1"/>
          <p:cNvSpPr txBox="1"/>
          <p:nvPr/>
        </p:nvSpPr>
        <p:spPr>
          <a:xfrm>
            <a:off x="5142438" y="1656486"/>
            <a:ext cx="599825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Sự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việc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5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nêu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kết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quả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bọn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nhện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phải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nghe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theo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Dế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Mèn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,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Nhà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Trò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được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thả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. </a:t>
            </a:r>
          </a:p>
        </p:txBody>
      </p:sp>
      <p:pic>
        <p:nvPicPr>
          <p:cNvPr id="11" name="Picture 12" descr="5"/>
          <p:cNvPicPr>
            <a:picLocks noChangeAspect="1" noChangeArrowheads="1"/>
          </p:cNvPicPr>
          <p:nvPr/>
        </p:nvPicPr>
        <p:blipFill>
          <a:blip r:embed="rId4">
            <a:lum bright="-10000" contrast="30000"/>
          </a:blip>
          <a:srcRect l="2415" t="3500" r="2415" b="3500"/>
          <a:stretch>
            <a:fillRect/>
          </a:stretch>
        </p:blipFill>
        <p:spPr bwMode="auto">
          <a:xfrm>
            <a:off x="903314" y="1338980"/>
            <a:ext cx="2969509" cy="186361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2" name="图片 2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597"/>
          <a:stretch/>
        </p:blipFill>
        <p:spPr>
          <a:xfrm>
            <a:off x="0" y="4943896"/>
            <a:ext cx="12192000" cy="1914104"/>
          </a:xfrm>
          <a:prstGeom prst="rect">
            <a:avLst/>
          </a:prstGeom>
        </p:spPr>
      </p:pic>
      <p:pic>
        <p:nvPicPr>
          <p:cNvPr id="13" name="图片 5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067" t="17251" r="15722" b="56148"/>
          <a:stretch/>
        </p:blipFill>
        <p:spPr>
          <a:xfrm>
            <a:off x="9371878" y="2382085"/>
            <a:ext cx="3184622" cy="3777624"/>
          </a:xfrm>
          <a:prstGeom prst="rect">
            <a:avLst/>
          </a:prstGeom>
        </p:spPr>
      </p:pic>
      <p:pic>
        <p:nvPicPr>
          <p:cNvPr id="14" name="图片 7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19" t="45090" r="11546" b="7895"/>
          <a:stretch/>
        </p:blipFill>
        <p:spPr>
          <a:xfrm>
            <a:off x="1838225" y="3232932"/>
            <a:ext cx="8880050" cy="2865748"/>
          </a:xfrm>
          <a:prstGeom prst="rect">
            <a:avLst/>
          </a:prstGeom>
        </p:spPr>
      </p:pic>
      <p:pic>
        <p:nvPicPr>
          <p:cNvPr id="15" name="图片 8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814" t="59473" r="35825"/>
          <a:stretch/>
        </p:blipFill>
        <p:spPr>
          <a:xfrm>
            <a:off x="4732255" y="4387715"/>
            <a:ext cx="3091991" cy="2470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7814457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36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/>
      <p:bldP spid="1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607"/>
            <a:ext cx="12192000" cy="6851393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597"/>
          <a:stretch/>
        </p:blipFill>
        <p:spPr>
          <a:xfrm>
            <a:off x="0" y="4943896"/>
            <a:ext cx="12192000" cy="1914104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108" t="4416" r="6289" b="67282"/>
          <a:stretch/>
        </p:blipFill>
        <p:spPr>
          <a:xfrm>
            <a:off x="10397765" y="-112407"/>
            <a:ext cx="1536569" cy="1725106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19" t="45090" r="11546" b="7895"/>
          <a:stretch/>
        </p:blipFill>
        <p:spPr>
          <a:xfrm>
            <a:off x="1838225" y="3232932"/>
            <a:ext cx="8880050" cy="2865748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814" t="59473" r="35825"/>
          <a:stretch/>
        </p:blipFill>
        <p:spPr>
          <a:xfrm>
            <a:off x="4732255" y="4387715"/>
            <a:ext cx="3091991" cy="2470285"/>
          </a:xfrm>
          <a:prstGeom prst="rect">
            <a:avLst/>
          </a:prstGeom>
        </p:spPr>
      </p:pic>
      <p:grpSp>
        <p:nvGrpSpPr>
          <p:cNvPr id="25" name="组合 24"/>
          <p:cNvGrpSpPr/>
          <p:nvPr/>
        </p:nvGrpSpPr>
        <p:grpSpPr>
          <a:xfrm>
            <a:off x="837990" y="2492199"/>
            <a:ext cx="10516021" cy="267223"/>
            <a:chOff x="837701" y="3295381"/>
            <a:chExt cx="10516598" cy="267238"/>
          </a:xfrm>
          <a:solidFill>
            <a:srgbClr val="85B74F"/>
          </a:solidFill>
        </p:grpSpPr>
        <p:sp>
          <p:nvSpPr>
            <p:cNvPr id="26" name="椭圆 25"/>
            <p:cNvSpPr/>
            <p:nvPr/>
          </p:nvSpPr>
          <p:spPr>
            <a:xfrm rot="10800000">
              <a:off x="2551641" y="3295381"/>
              <a:ext cx="267237" cy="267237"/>
            </a:xfrm>
            <a:prstGeom prst="ellipse">
              <a:avLst/>
            </a:prstGeom>
            <a:grpFill/>
            <a:ln>
              <a:noFill/>
            </a:ln>
            <a:effectLst>
              <a:outerShdw blurRad="635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9600" b="1" i="0" u="none" strike="noStrike" kern="1200" cap="none" spc="0" normalizeH="0" baseline="0" noProof="0">
                <a:ln>
                  <a:noFill/>
                </a:ln>
                <a:solidFill>
                  <a:srgbClr val="85B74F"/>
                </a:solidFill>
                <a:effectLst/>
                <a:uLnTx/>
                <a:uFillTx/>
                <a:latin typeface="UTM Aquarelle" panose="02040603050506020204" pitchFamily="18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7" name="椭圆 26"/>
            <p:cNvSpPr/>
            <p:nvPr/>
          </p:nvSpPr>
          <p:spPr>
            <a:xfrm rot="10800000">
              <a:off x="1913518" y="3328786"/>
              <a:ext cx="200428" cy="200428"/>
            </a:xfrm>
            <a:prstGeom prst="ellipse">
              <a:avLst/>
            </a:prstGeom>
            <a:grpFill/>
            <a:ln>
              <a:noFill/>
            </a:ln>
            <a:effectLst>
              <a:outerShdw blurRad="635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9600" b="1" i="0" u="none" strike="noStrike" kern="1200" cap="none" spc="0" normalizeH="0" baseline="0" noProof="0">
                <a:ln>
                  <a:noFill/>
                </a:ln>
                <a:solidFill>
                  <a:srgbClr val="85B74F"/>
                </a:solidFill>
                <a:effectLst/>
                <a:uLnTx/>
                <a:uFillTx/>
                <a:latin typeface="UTM Aquarelle" panose="02040603050506020204" pitchFamily="18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8" name="椭圆 27"/>
            <p:cNvSpPr/>
            <p:nvPr/>
          </p:nvSpPr>
          <p:spPr>
            <a:xfrm rot="10800000">
              <a:off x="1342205" y="3362190"/>
              <a:ext cx="133619" cy="133619"/>
            </a:xfrm>
            <a:prstGeom prst="ellipse">
              <a:avLst/>
            </a:prstGeom>
            <a:grpFill/>
            <a:ln>
              <a:noFill/>
            </a:ln>
            <a:effectLst>
              <a:outerShdw blurRad="635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9600" b="1" i="0" u="none" strike="noStrike" kern="1200" cap="none" spc="0" normalizeH="0" baseline="0" noProof="0">
                <a:ln>
                  <a:noFill/>
                </a:ln>
                <a:solidFill>
                  <a:srgbClr val="85B74F"/>
                </a:solidFill>
                <a:effectLst/>
                <a:uLnTx/>
                <a:uFillTx/>
                <a:latin typeface="UTM Aquarelle" panose="02040603050506020204" pitchFamily="18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9" name="椭圆 28"/>
            <p:cNvSpPr/>
            <p:nvPr/>
          </p:nvSpPr>
          <p:spPr>
            <a:xfrm rot="10800000">
              <a:off x="837701" y="3395595"/>
              <a:ext cx="66809" cy="66809"/>
            </a:xfrm>
            <a:prstGeom prst="ellipse">
              <a:avLst/>
            </a:prstGeom>
            <a:grpFill/>
            <a:ln>
              <a:noFill/>
            </a:ln>
            <a:effectLst>
              <a:outerShdw blurRad="635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9600" b="1" i="0" u="none" strike="noStrike" kern="1200" cap="none" spc="0" normalizeH="0" baseline="0" noProof="0">
                <a:ln>
                  <a:noFill/>
                </a:ln>
                <a:solidFill>
                  <a:srgbClr val="85B74F"/>
                </a:solidFill>
                <a:effectLst/>
                <a:uLnTx/>
                <a:uFillTx/>
                <a:latin typeface="UTM Aquarelle" panose="02040603050506020204" pitchFamily="18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30" name="椭圆 29"/>
            <p:cNvSpPr/>
            <p:nvPr/>
          </p:nvSpPr>
          <p:spPr>
            <a:xfrm>
              <a:off x="9373122" y="3295382"/>
              <a:ext cx="267237" cy="267237"/>
            </a:xfrm>
            <a:prstGeom prst="ellipse">
              <a:avLst/>
            </a:prstGeom>
            <a:grpFill/>
            <a:ln>
              <a:noFill/>
            </a:ln>
            <a:effectLst>
              <a:outerShdw blurRad="635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9600" b="1" i="0" u="none" strike="noStrike" kern="1200" cap="none" spc="0" normalizeH="0" baseline="0" noProof="0">
                <a:ln>
                  <a:noFill/>
                </a:ln>
                <a:solidFill>
                  <a:srgbClr val="85B74F"/>
                </a:solidFill>
                <a:effectLst/>
                <a:uLnTx/>
                <a:uFillTx/>
                <a:latin typeface="UTM Aquarelle" panose="02040603050506020204" pitchFamily="18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31" name="椭圆 30"/>
            <p:cNvSpPr/>
            <p:nvPr/>
          </p:nvSpPr>
          <p:spPr>
            <a:xfrm>
              <a:off x="10078054" y="3328787"/>
              <a:ext cx="200428" cy="200428"/>
            </a:xfrm>
            <a:prstGeom prst="ellipse">
              <a:avLst/>
            </a:prstGeom>
            <a:grpFill/>
            <a:ln>
              <a:noFill/>
            </a:ln>
            <a:effectLst>
              <a:outerShdw blurRad="635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9600" b="1" i="0" u="none" strike="noStrike" kern="1200" cap="none" spc="0" normalizeH="0" baseline="0" noProof="0">
                <a:ln>
                  <a:noFill/>
                </a:ln>
                <a:solidFill>
                  <a:srgbClr val="85B74F"/>
                </a:solidFill>
                <a:effectLst/>
                <a:uLnTx/>
                <a:uFillTx/>
                <a:latin typeface="UTM Aquarelle" panose="02040603050506020204" pitchFamily="18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32" name="椭圆 31"/>
            <p:cNvSpPr/>
            <p:nvPr/>
          </p:nvSpPr>
          <p:spPr>
            <a:xfrm>
              <a:off x="10716176" y="3362191"/>
              <a:ext cx="133619" cy="133619"/>
            </a:xfrm>
            <a:prstGeom prst="ellipse">
              <a:avLst/>
            </a:prstGeom>
            <a:grpFill/>
            <a:ln>
              <a:noFill/>
            </a:ln>
            <a:effectLst>
              <a:outerShdw blurRad="635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9600" b="1" i="0" u="none" strike="noStrike" kern="1200" cap="none" spc="0" normalizeH="0" baseline="0" noProof="0">
                <a:ln>
                  <a:noFill/>
                </a:ln>
                <a:solidFill>
                  <a:srgbClr val="85B74F"/>
                </a:solidFill>
                <a:effectLst/>
                <a:uLnTx/>
                <a:uFillTx/>
                <a:latin typeface="UTM Aquarelle" panose="02040603050506020204" pitchFamily="18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33" name="椭圆 32"/>
            <p:cNvSpPr/>
            <p:nvPr/>
          </p:nvSpPr>
          <p:spPr>
            <a:xfrm>
              <a:off x="11287490" y="3395595"/>
              <a:ext cx="66809" cy="66809"/>
            </a:xfrm>
            <a:prstGeom prst="ellipse">
              <a:avLst/>
            </a:prstGeom>
            <a:grpFill/>
            <a:ln>
              <a:noFill/>
            </a:ln>
            <a:effectLst>
              <a:outerShdw blurRad="635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9600" b="1" i="0" u="none" strike="noStrike" kern="1200" cap="none" spc="0" normalizeH="0" baseline="0" noProof="0">
                <a:ln>
                  <a:noFill/>
                </a:ln>
                <a:solidFill>
                  <a:srgbClr val="85B74F"/>
                </a:solidFill>
                <a:effectLst/>
                <a:uLnTx/>
                <a:uFillTx/>
                <a:latin typeface="UTM Aquarelle" panose="02040603050506020204" pitchFamily="18" charset="0"/>
                <a:ea typeface="宋体" panose="02010600030101010101" pitchFamily="2" charset="-122"/>
                <a:cs typeface="+mn-cs"/>
              </a:endParaRPr>
            </a:p>
          </p:txBody>
        </p:sp>
      </p:grpSp>
      <p:sp>
        <p:nvSpPr>
          <p:cNvPr id="34" name="文本框 33"/>
          <p:cNvSpPr txBox="1"/>
          <p:nvPr/>
        </p:nvSpPr>
        <p:spPr bwMode="auto">
          <a:xfrm>
            <a:off x="5291703" y="450916"/>
            <a:ext cx="1645002" cy="15696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9600" b="1" i="0" u="none" strike="noStrike" kern="1200" cap="none" spc="0" normalizeH="0" baseline="0" noProof="0" dirty="0">
                <a:ln w="38100">
                  <a:noFill/>
                </a:ln>
                <a:solidFill>
                  <a:srgbClr val="85B74F"/>
                </a:solidFill>
                <a:effectLst/>
                <a:uLnTx/>
                <a:uFillTx/>
                <a:latin typeface="UTM Aquarelle" panose="02040603050506020204" pitchFamily="18" charset="0"/>
                <a:ea typeface="腾祥澜黑简" panose="01010104010101010101" pitchFamily="2" charset="-122"/>
                <a:cs typeface="+mn-cs"/>
              </a:rPr>
              <a:t>01</a:t>
            </a:r>
            <a:endParaRPr kumimoji="0" lang="zh-CN" altLang="en-US" sz="9600" b="1" i="0" u="none" strike="noStrike" kern="1200" cap="none" spc="0" normalizeH="0" baseline="0" noProof="0" dirty="0">
              <a:ln w="38100">
                <a:noFill/>
              </a:ln>
              <a:solidFill>
                <a:srgbClr val="85B74F"/>
              </a:solidFill>
              <a:effectLst/>
              <a:uLnTx/>
              <a:uFillTx/>
              <a:latin typeface="UTM Aquarelle" panose="02040603050506020204" pitchFamily="18" charset="0"/>
              <a:ea typeface="腾祥澜黑简" panose="01010104010101010101" pitchFamily="2" charset="-122"/>
              <a:cs typeface="+mn-cs"/>
            </a:endParaRPr>
          </a:p>
        </p:txBody>
      </p:sp>
      <p:grpSp>
        <p:nvGrpSpPr>
          <p:cNvPr id="35" name="组合 34"/>
          <p:cNvGrpSpPr/>
          <p:nvPr/>
        </p:nvGrpSpPr>
        <p:grpSpPr>
          <a:xfrm>
            <a:off x="3409110" y="2161698"/>
            <a:ext cx="5410188" cy="1593757"/>
            <a:chOff x="3078163" y="3596641"/>
            <a:chExt cx="2865437" cy="844114"/>
          </a:xfrm>
          <a:noFill/>
        </p:grpSpPr>
        <p:sp>
          <p:nvSpPr>
            <p:cNvPr id="36" name="圆角矩形 35"/>
            <p:cNvSpPr/>
            <p:nvPr/>
          </p:nvSpPr>
          <p:spPr bwMode="auto">
            <a:xfrm>
              <a:off x="3078163" y="3596641"/>
              <a:ext cx="2865437" cy="308396"/>
            </a:xfrm>
            <a:prstGeom prst="roundRect">
              <a:avLst>
                <a:gd name="adj" fmla="val 0"/>
              </a:avLst>
            </a:prstGeom>
            <a:grpFill/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9600" b="1" i="0" u="none" strike="noStrike" kern="1200" cap="none" spc="0" normalizeH="0" baseline="0" noProof="0">
                <a:ln>
                  <a:noFill/>
                </a:ln>
                <a:solidFill>
                  <a:srgbClr val="85B74F"/>
                </a:solidFill>
                <a:effectLst/>
                <a:uLnTx/>
                <a:uFillTx/>
                <a:latin typeface="UTM Aquarelle" panose="02040603050506020204" pitchFamily="18" charset="0"/>
                <a:ea typeface="方正粗谭黑简体" panose="02000000000000000000" pitchFamily="2" charset="-122"/>
                <a:cs typeface="+mn-cs"/>
              </a:endParaRPr>
            </a:p>
          </p:txBody>
        </p:sp>
        <p:sp>
          <p:nvSpPr>
            <p:cNvPr id="37" name="文本框 36"/>
            <p:cNvSpPr txBox="1"/>
            <p:nvPr/>
          </p:nvSpPr>
          <p:spPr>
            <a:xfrm>
              <a:off x="3099439" y="3609404"/>
              <a:ext cx="2803601" cy="831351"/>
            </a:xfrm>
            <a:prstGeom prst="rect">
              <a:avLst/>
            </a:prstGeom>
            <a:grpFill/>
          </p:spPr>
          <p:txBody>
            <a:bodyPr wrap="non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9600" b="1" i="0" u="none" strike="noStrike" kern="1200" cap="none" spc="0" normalizeH="0" baseline="0" noProof="0" dirty="0" err="1">
                  <a:ln w="38100">
                    <a:noFill/>
                  </a:ln>
                  <a:solidFill>
                    <a:srgbClr val="85B74F"/>
                  </a:solidFill>
                  <a:effectLst/>
                  <a:uLnTx/>
                  <a:uFillTx/>
                  <a:latin typeface="UTM Aquarelle" panose="02040603050506020204" pitchFamily="18" charset="0"/>
                  <a:ea typeface="方正粗谭黑简体" panose="02000000000000000000" pitchFamily="2" charset="-122"/>
                  <a:cs typeface="Arial" panose="020B0604020202020204" pitchFamily="34" charset="0"/>
                </a:rPr>
                <a:t>Khởi</a:t>
              </a:r>
              <a:r>
                <a:rPr kumimoji="0" lang="en-US" altLang="zh-CN" sz="9600" b="1" i="0" u="none" strike="noStrike" kern="1200" cap="none" spc="0" normalizeH="0" baseline="0" noProof="0" dirty="0">
                  <a:ln w="38100">
                    <a:noFill/>
                  </a:ln>
                  <a:solidFill>
                    <a:srgbClr val="85B74F"/>
                  </a:solidFill>
                  <a:effectLst/>
                  <a:uLnTx/>
                  <a:uFillTx/>
                  <a:latin typeface="UTM Aquarelle" panose="02040603050506020204" pitchFamily="18" charset="0"/>
                  <a:ea typeface="方正粗谭黑简体" panose="02000000000000000000" pitchFamily="2" charset="-122"/>
                  <a:cs typeface="Arial" panose="020B0604020202020204" pitchFamily="34" charset="0"/>
                </a:rPr>
                <a:t> </a:t>
              </a:r>
              <a:r>
                <a:rPr kumimoji="0" lang="en-US" altLang="zh-CN" sz="9600" b="1" i="0" u="none" strike="noStrike" kern="1200" cap="none" spc="0" normalizeH="0" baseline="0" noProof="0" dirty="0" err="1">
                  <a:ln w="38100">
                    <a:noFill/>
                  </a:ln>
                  <a:solidFill>
                    <a:srgbClr val="85B74F"/>
                  </a:solidFill>
                  <a:effectLst/>
                  <a:uLnTx/>
                  <a:uFillTx/>
                  <a:latin typeface="UTM Aquarelle" panose="02040603050506020204" pitchFamily="18" charset="0"/>
                  <a:ea typeface="方正粗谭黑简体" panose="02000000000000000000" pitchFamily="2" charset="-122"/>
                  <a:cs typeface="Arial" panose="020B0604020202020204" pitchFamily="34" charset="0"/>
                </a:rPr>
                <a:t>động</a:t>
              </a:r>
              <a:endParaRPr kumimoji="0" lang="zh-CN" altLang="en-US" sz="9600" b="1" i="0" u="none" strike="noStrike" kern="1200" cap="none" spc="0" normalizeH="0" baseline="0" noProof="0" dirty="0">
                <a:ln w="38100">
                  <a:noFill/>
                </a:ln>
                <a:solidFill>
                  <a:srgbClr val="85B74F"/>
                </a:solidFill>
                <a:effectLst/>
                <a:uLnTx/>
                <a:uFillTx/>
                <a:latin typeface="UTM Aquarelle" panose="02040603050506020204" pitchFamily="18" charset="0"/>
                <a:ea typeface="方正粗谭黑简体" panose="02000000000000000000" pitchFamily="2" charset="-122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696809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7931">
        <p:random/>
      </p:transition>
    </mc:Choice>
    <mc:Fallback xmlns="">
      <p:transition spd="slow" advTm="7931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0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500"/>
                            </p:stCondLst>
                            <p:childTnLst>
                              <p:par>
                                <p:cTn id="29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24444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17" presetClass="entr" presetSubtype="1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6100"/>
                            </p:stCondLst>
                            <p:childTnLst>
                              <p:par>
                                <p:cTn id="4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38912" y="245382"/>
            <a:ext cx="12072025" cy="873673"/>
          </a:xfrm>
          <a:prstGeom prst="roundRect">
            <a:avLst/>
          </a:prstGeom>
          <a:solidFill>
            <a:schemeClr val="bg1"/>
          </a:solidFill>
          <a:ln w="28575"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extBox 9"/>
          <p:cNvSpPr txBox="1"/>
          <p:nvPr/>
        </p:nvSpPr>
        <p:spPr>
          <a:xfrm>
            <a:off x="155643" y="380258"/>
            <a:ext cx="1183856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Cốt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truyện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gồm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những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phần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nào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?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Tác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dụng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của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từng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phần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?</a:t>
            </a: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4602" y="3224789"/>
            <a:ext cx="3799603" cy="3457788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400" y="1299563"/>
            <a:ext cx="1113508" cy="1113508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7891" y="2680011"/>
            <a:ext cx="1199549" cy="1199549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0190" y="4681309"/>
            <a:ext cx="1199548" cy="1199548"/>
          </a:xfrm>
          <a:prstGeom prst="rect">
            <a:avLst/>
          </a:prstGeom>
        </p:spPr>
      </p:pic>
      <p:grpSp>
        <p:nvGrpSpPr>
          <p:cNvPr id="3" name="组合 2"/>
          <p:cNvGrpSpPr/>
          <p:nvPr/>
        </p:nvGrpSpPr>
        <p:grpSpPr>
          <a:xfrm>
            <a:off x="1565908" y="1392069"/>
            <a:ext cx="7611950" cy="1013138"/>
            <a:chOff x="2884195" y="1817369"/>
            <a:chExt cx="7611950" cy="1013138"/>
          </a:xfrm>
        </p:grpSpPr>
        <p:sp>
          <p:nvSpPr>
            <p:cNvPr id="8" name="文本框 7"/>
            <p:cNvSpPr txBox="1"/>
            <p:nvPr/>
          </p:nvSpPr>
          <p:spPr>
            <a:xfrm>
              <a:off x="2895625" y="1817369"/>
              <a:ext cx="1795684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Mở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đầu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:</a:t>
              </a:r>
            </a:p>
          </p:txBody>
        </p:sp>
        <p:sp>
          <p:nvSpPr>
            <p:cNvPr id="9" name="矩形 8"/>
            <p:cNvSpPr/>
            <p:nvPr/>
          </p:nvSpPr>
          <p:spPr>
            <a:xfrm>
              <a:off x="2884195" y="2307287"/>
              <a:ext cx="7611950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Sự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việc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khởi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nguồn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cho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các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sự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việc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khác</a:t>
              </a:r>
              <a:endPara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</p:grpSp>
      <p:grpSp>
        <p:nvGrpSpPr>
          <p:cNvPr id="14" name="组合 13"/>
          <p:cNvGrpSpPr/>
          <p:nvPr/>
        </p:nvGrpSpPr>
        <p:grpSpPr>
          <a:xfrm>
            <a:off x="2337440" y="2615025"/>
            <a:ext cx="5857162" cy="1902440"/>
            <a:chOff x="2765457" y="3421310"/>
            <a:chExt cx="5857162" cy="1902440"/>
          </a:xfrm>
        </p:grpSpPr>
        <p:sp>
          <p:nvSpPr>
            <p:cNvPr id="10" name="文本框 9"/>
            <p:cNvSpPr txBox="1"/>
            <p:nvPr/>
          </p:nvSpPr>
          <p:spPr>
            <a:xfrm>
              <a:off x="2775861" y="3421310"/>
              <a:ext cx="2164375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Diễn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biến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:</a:t>
              </a:r>
            </a:p>
          </p:txBody>
        </p:sp>
        <p:sp>
          <p:nvSpPr>
            <p:cNvPr id="11" name="矩形 10"/>
            <p:cNvSpPr/>
            <p:nvPr/>
          </p:nvSpPr>
          <p:spPr>
            <a:xfrm>
              <a:off x="2765457" y="3938755"/>
              <a:ext cx="5857162" cy="138499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Các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sự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việc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chính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kế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tiếp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theo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nhau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nói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lên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tính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cách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nhân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vật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, ý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nghĩa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của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truyện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.</a:t>
              </a:r>
            </a:p>
          </p:txBody>
        </p:sp>
      </p:grpSp>
      <p:grpSp>
        <p:nvGrpSpPr>
          <p:cNvPr id="15" name="组合 14"/>
          <p:cNvGrpSpPr/>
          <p:nvPr/>
        </p:nvGrpSpPr>
        <p:grpSpPr>
          <a:xfrm>
            <a:off x="3014349" y="4848757"/>
            <a:ext cx="5188681" cy="1502527"/>
            <a:chOff x="3002007" y="4968682"/>
            <a:chExt cx="5188681" cy="1502527"/>
          </a:xfrm>
        </p:grpSpPr>
        <p:sp>
          <p:nvSpPr>
            <p:cNvPr id="12" name="文本框 11"/>
            <p:cNvSpPr txBox="1"/>
            <p:nvPr/>
          </p:nvSpPr>
          <p:spPr>
            <a:xfrm>
              <a:off x="3002007" y="4968682"/>
              <a:ext cx="1959191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Kết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thúc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:</a:t>
              </a:r>
              <a:endPara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+mn-cs"/>
              </a:endParaRPr>
            </a:p>
          </p:txBody>
        </p:sp>
        <p:sp>
          <p:nvSpPr>
            <p:cNvPr id="13" name="矩形 12"/>
            <p:cNvSpPr/>
            <p:nvPr/>
          </p:nvSpPr>
          <p:spPr>
            <a:xfrm>
              <a:off x="3002007" y="5517102"/>
              <a:ext cx="5188681" cy="95410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Kết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thúc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của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các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sự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việc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 ở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phần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mở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đầu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và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phần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chính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.</a:t>
              </a:r>
              <a:endPara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+mn-cs"/>
              </a:endParaRPr>
            </a:p>
          </p:txBody>
        </p:sp>
      </p:grpSp>
      <p:sp>
        <p:nvSpPr>
          <p:cNvPr id="17" name="Rounded Rectangle 16"/>
          <p:cNvSpPr/>
          <p:nvPr/>
        </p:nvSpPr>
        <p:spPr>
          <a:xfrm>
            <a:off x="45205" y="229852"/>
            <a:ext cx="12072025" cy="873673"/>
          </a:xfrm>
          <a:prstGeom prst="roundRect">
            <a:avLst/>
          </a:prstGeom>
          <a:solidFill>
            <a:schemeClr val="bg1"/>
          </a:solidFill>
          <a:ln w="28575"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TextBox 9"/>
          <p:cNvSpPr txBox="1"/>
          <p:nvPr/>
        </p:nvSpPr>
        <p:spPr>
          <a:xfrm>
            <a:off x="161936" y="364728"/>
            <a:ext cx="1183856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Cốt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truyện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thường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có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3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phần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2037431569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2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12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500"/>
                            </p:stCondLst>
                            <p:childTnLst>
                              <p:par>
                                <p:cTn id="4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000"/>
                            </p:stCondLst>
                            <p:childTnLst>
                              <p:par>
                                <p:cTn id="4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2500"/>
                            </p:stCondLst>
                            <p:childTnLst>
                              <p:par>
                                <p:cTn id="5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2" grpId="0"/>
      <p:bldP spid="17" grpId="0" animBg="1"/>
      <p:bldP spid="18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112407"/>
            <a:ext cx="12192000" cy="6851393"/>
          </a:xfrm>
          <a:prstGeom prst="rect">
            <a:avLst/>
          </a:prstGeom>
        </p:spPr>
      </p:pic>
      <p:pic>
        <p:nvPicPr>
          <p:cNvPr id="12" name="图片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597"/>
          <a:stretch/>
        </p:blipFill>
        <p:spPr>
          <a:xfrm>
            <a:off x="0" y="4943896"/>
            <a:ext cx="12192000" cy="1914104"/>
          </a:xfrm>
          <a:prstGeom prst="rect">
            <a:avLst/>
          </a:prstGeom>
        </p:spPr>
      </p:pic>
      <p:pic>
        <p:nvPicPr>
          <p:cNvPr id="13" name="图片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108" t="4416" r="6289" b="67282"/>
          <a:stretch/>
        </p:blipFill>
        <p:spPr>
          <a:xfrm>
            <a:off x="-2" y="-347724"/>
            <a:ext cx="1536569" cy="1725106"/>
          </a:xfrm>
          <a:prstGeom prst="rect">
            <a:avLst/>
          </a:prstGeom>
        </p:spPr>
      </p:pic>
      <p:pic>
        <p:nvPicPr>
          <p:cNvPr id="15" name="图片 1"/>
          <p:cNvPicPr>
            <a:picLocks noChangeAspect="1"/>
          </p:cNvPicPr>
          <p:nvPr/>
        </p:nvPicPr>
        <p:blipFill>
          <a:blip r:embed="rId5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986" y="-1323"/>
            <a:ext cx="3757102" cy="3218374"/>
          </a:xfrm>
          <a:prstGeom prst="rect">
            <a:avLst/>
          </a:prstGeom>
        </p:spPr>
      </p:pic>
      <p:sp>
        <p:nvSpPr>
          <p:cNvPr id="16" name="文本框 4"/>
          <p:cNvSpPr txBox="1"/>
          <p:nvPr/>
        </p:nvSpPr>
        <p:spPr>
          <a:xfrm>
            <a:off x="1654554" y="537697"/>
            <a:ext cx="190725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5400" b="1" i="0" u="none" strike="noStrike" kern="1200" cap="none" spc="0" normalizeH="0" baseline="0" noProof="0" dirty="0">
                <a:ln>
                  <a:noFill/>
                </a:ln>
                <a:solidFill>
                  <a:srgbClr val="5BBE97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GHI NHỚ</a:t>
            </a:r>
            <a:endParaRPr kumimoji="0" lang="zh-CN" altLang="en-US" sz="5400" b="1" i="0" u="none" strike="noStrike" kern="1200" cap="none" spc="0" normalizeH="0" baseline="0" noProof="0" dirty="0">
              <a:ln>
                <a:noFill/>
              </a:ln>
              <a:solidFill>
                <a:srgbClr val="5BBE97"/>
              </a:solidFill>
              <a:effectLst/>
              <a:uLnTx/>
              <a:uFillTx/>
              <a:latin typeface="Cambria" panose="02040503050406030204" pitchFamily="18" charset="0"/>
              <a:ea typeface="Heiti SC" panose="03000509000000000000" pitchFamily="65" charset="-122"/>
              <a:cs typeface="+mn-cs"/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4042237" y="661232"/>
            <a:ext cx="7137698" cy="4665858"/>
          </a:xfrm>
          <a:prstGeom prst="roundRect">
            <a:avLst/>
          </a:prstGeom>
          <a:solidFill>
            <a:schemeClr val="bg1"/>
          </a:solidFill>
          <a:ln w="28575"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19" name="文本框 5"/>
          <p:cNvSpPr txBox="1"/>
          <p:nvPr/>
        </p:nvSpPr>
        <p:spPr>
          <a:xfrm>
            <a:off x="4229892" y="1014757"/>
            <a:ext cx="6762387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1. Cốt truyện </a:t>
            </a: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là một chuỗi sự việc làm nòng cốt cho diễn biến của truyện.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2. Cốt truyện thường gồm 3 phần: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	- Mở đầu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	- Diễn biến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	- Kết thúc</a:t>
            </a:r>
          </a:p>
        </p:txBody>
      </p:sp>
      <p:pic>
        <p:nvPicPr>
          <p:cNvPr id="14" name="图片 4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69" t="48701"/>
          <a:stretch/>
        </p:blipFill>
        <p:spPr>
          <a:xfrm>
            <a:off x="7138219" y="3839630"/>
            <a:ext cx="5053781" cy="3045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4220407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75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25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9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607"/>
            <a:ext cx="12192000" cy="6851393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597"/>
          <a:stretch/>
        </p:blipFill>
        <p:spPr>
          <a:xfrm>
            <a:off x="0" y="4943896"/>
            <a:ext cx="12192000" cy="1914104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108" t="4416" r="6289" b="67282"/>
          <a:stretch/>
        </p:blipFill>
        <p:spPr>
          <a:xfrm>
            <a:off x="10397765" y="-112407"/>
            <a:ext cx="1536569" cy="1725106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19" t="45090" r="11546" b="7895"/>
          <a:stretch/>
        </p:blipFill>
        <p:spPr>
          <a:xfrm>
            <a:off x="1838225" y="3232932"/>
            <a:ext cx="8880050" cy="2865748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814" t="59473" r="35825"/>
          <a:stretch/>
        </p:blipFill>
        <p:spPr>
          <a:xfrm>
            <a:off x="4732255" y="4387715"/>
            <a:ext cx="3091991" cy="2470285"/>
          </a:xfrm>
          <a:prstGeom prst="rect">
            <a:avLst/>
          </a:prstGeom>
        </p:spPr>
      </p:pic>
      <p:grpSp>
        <p:nvGrpSpPr>
          <p:cNvPr id="25" name="组合 24"/>
          <p:cNvGrpSpPr/>
          <p:nvPr/>
        </p:nvGrpSpPr>
        <p:grpSpPr>
          <a:xfrm>
            <a:off x="837990" y="2492199"/>
            <a:ext cx="10516021" cy="267223"/>
            <a:chOff x="837701" y="3295381"/>
            <a:chExt cx="10516598" cy="267238"/>
          </a:xfrm>
          <a:solidFill>
            <a:srgbClr val="85B74F"/>
          </a:solidFill>
        </p:grpSpPr>
        <p:sp>
          <p:nvSpPr>
            <p:cNvPr id="26" name="椭圆 25"/>
            <p:cNvSpPr/>
            <p:nvPr/>
          </p:nvSpPr>
          <p:spPr>
            <a:xfrm rot="10800000">
              <a:off x="2551641" y="3295381"/>
              <a:ext cx="267237" cy="267237"/>
            </a:xfrm>
            <a:prstGeom prst="ellipse">
              <a:avLst/>
            </a:prstGeom>
            <a:grpFill/>
            <a:ln>
              <a:noFill/>
            </a:ln>
            <a:effectLst>
              <a:outerShdw blurRad="635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9600" b="1" i="0" u="none" strike="noStrike" kern="1200" cap="none" spc="0" normalizeH="0" baseline="0" noProof="0">
                <a:ln>
                  <a:noFill/>
                </a:ln>
                <a:solidFill>
                  <a:srgbClr val="85B74F"/>
                </a:solidFill>
                <a:effectLst/>
                <a:uLnTx/>
                <a:uFillTx/>
                <a:latin typeface="UTM Aquarelle" panose="02040603050506020204" pitchFamily="18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7" name="椭圆 26"/>
            <p:cNvSpPr/>
            <p:nvPr/>
          </p:nvSpPr>
          <p:spPr>
            <a:xfrm rot="10800000">
              <a:off x="1913518" y="3328786"/>
              <a:ext cx="200428" cy="200428"/>
            </a:xfrm>
            <a:prstGeom prst="ellipse">
              <a:avLst/>
            </a:prstGeom>
            <a:grpFill/>
            <a:ln>
              <a:noFill/>
            </a:ln>
            <a:effectLst>
              <a:outerShdw blurRad="635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9600" b="1" i="0" u="none" strike="noStrike" kern="1200" cap="none" spc="0" normalizeH="0" baseline="0" noProof="0">
                <a:ln>
                  <a:noFill/>
                </a:ln>
                <a:solidFill>
                  <a:srgbClr val="85B74F"/>
                </a:solidFill>
                <a:effectLst/>
                <a:uLnTx/>
                <a:uFillTx/>
                <a:latin typeface="UTM Aquarelle" panose="02040603050506020204" pitchFamily="18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8" name="椭圆 27"/>
            <p:cNvSpPr/>
            <p:nvPr/>
          </p:nvSpPr>
          <p:spPr>
            <a:xfrm rot="10800000">
              <a:off x="1342205" y="3362190"/>
              <a:ext cx="133619" cy="133619"/>
            </a:xfrm>
            <a:prstGeom prst="ellipse">
              <a:avLst/>
            </a:prstGeom>
            <a:grpFill/>
            <a:ln>
              <a:noFill/>
            </a:ln>
            <a:effectLst>
              <a:outerShdw blurRad="635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9600" b="1" i="0" u="none" strike="noStrike" kern="1200" cap="none" spc="0" normalizeH="0" baseline="0" noProof="0">
                <a:ln>
                  <a:noFill/>
                </a:ln>
                <a:solidFill>
                  <a:srgbClr val="85B74F"/>
                </a:solidFill>
                <a:effectLst/>
                <a:uLnTx/>
                <a:uFillTx/>
                <a:latin typeface="UTM Aquarelle" panose="02040603050506020204" pitchFamily="18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9" name="椭圆 28"/>
            <p:cNvSpPr/>
            <p:nvPr/>
          </p:nvSpPr>
          <p:spPr>
            <a:xfrm rot="10800000">
              <a:off x="837701" y="3395595"/>
              <a:ext cx="66809" cy="66809"/>
            </a:xfrm>
            <a:prstGeom prst="ellipse">
              <a:avLst/>
            </a:prstGeom>
            <a:grpFill/>
            <a:ln>
              <a:noFill/>
            </a:ln>
            <a:effectLst>
              <a:outerShdw blurRad="635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9600" b="1" i="0" u="none" strike="noStrike" kern="1200" cap="none" spc="0" normalizeH="0" baseline="0" noProof="0">
                <a:ln>
                  <a:noFill/>
                </a:ln>
                <a:solidFill>
                  <a:srgbClr val="85B74F"/>
                </a:solidFill>
                <a:effectLst/>
                <a:uLnTx/>
                <a:uFillTx/>
                <a:latin typeface="UTM Aquarelle" panose="02040603050506020204" pitchFamily="18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30" name="椭圆 29"/>
            <p:cNvSpPr/>
            <p:nvPr/>
          </p:nvSpPr>
          <p:spPr>
            <a:xfrm>
              <a:off x="9373122" y="3295382"/>
              <a:ext cx="267237" cy="267237"/>
            </a:xfrm>
            <a:prstGeom prst="ellipse">
              <a:avLst/>
            </a:prstGeom>
            <a:grpFill/>
            <a:ln>
              <a:noFill/>
            </a:ln>
            <a:effectLst>
              <a:outerShdw blurRad="635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9600" b="1" i="0" u="none" strike="noStrike" kern="1200" cap="none" spc="0" normalizeH="0" baseline="0" noProof="0">
                <a:ln>
                  <a:noFill/>
                </a:ln>
                <a:solidFill>
                  <a:srgbClr val="85B74F"/>
                </a:solidFill>
                <a:effectLst/>
                <a:uLnTx/>
                <a:uFillTx/>
                <a:latin typeface="UTM Aquarelle" panose="02040603050506020204" pitchFamily="18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31" name="椭圆 30"/>
            <p:cNvSpPr/>
            <p:nvPr/>
          </p:nvSpPr>
          <p:spPr>
            <a:xfrm>
              <a:off x="10078054" y="3328787"/>
              <a:ext cx="200428" cy="200428"/>
            </a:xfrm>
            <a:prstGeom prst="ellipse">
              <a:avLst/>
            </a:prstGeom>
            <a:grpFill/>
            <a:ln>
              <a:noFill/>
            </a:ln>
            <a:effectLst>
              <a:outerShdw blurRad="635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9600" b="1" i="0" u="none" strike="noStrike" kern="1200" cap="none" spc="0" normalizeH="0" baseline="0" noProof="0">
                <a:ln>
                  <a:noFill/>
                </a:ln>
                <a:solidFill>
                  <a:srgbClr val="85B74F"/>
                </a:solidFill>
                <a:effectLst/>
                <a:uLnTx/>
                <a:uFillTx/>
                <a:latin typeface="UTM Aquarelle" panose="02040603050506020204" pitchFamily="18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32" name="椭圆 31"/>
            <p:cNvSpPr/>
            <p:nvPr/>
          </p:nvSpPr>
          <p:spPr>
            <a:xfrm>
              <a:off x="10716176" y="3362191"/>
              <a:ext cx="133619" cy="133619"/>
            </a:xfrm>
            <a:prstGeom prst="ellipse">
              <a:avLst/>
            </a:prstGeom>
            <a:grpFill/>
            <a:ln>
              <a:noFill/>
            </a:ln>
            <a:effectLst>
              <a:outerShdw blurRad="635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9600" b="1" i="0" u="none" strike="noStrike" kern="1200" cap="none" spc="0" normalizeH="0" baseline="0" noProof="0">
                <a:ln>
                  <a:noFill/>
                </a:ln>
                <a:solidFill>
                  <a:srgbClr val="85B74F"/>
                </a:solidFill>
                <a:effectLst/>
                <a:uLnTx/>
                <a:uFillTx/>
                <a:latin typeface="UTM Aquarelle" panose="02040603050506020204" pitchFamily="18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33" name="椭圆 32"/>
            <p:cNvSpPr/>
            <p:nvPr/>
          </p:nvSpPr>
          <p:spPr>
            <a:xfrm>
              <a:off x="11287490" y="3395595"/>
              <a:ext cx="66809" cy="66809"/>
            </a:xfrm>
            <a:prstGeom prst="ellipse">
              <a:avLst/>
            </a:prstGeom>
            <a:grpFill/>
            <a:ln>
              <a:noFill/>
            </a:ln>
            <a:effectLst>
              <a:outerShdw blurRad="635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9600" b="1" i="0" u="none" strike="noStrike" kern="1200" cap="none" spc="0" normalizeH="0" baseline="0" noProof="0">
                <a:ln>
                  <a:noFill/>
                </a:ln>
                <a:solidFill>
                  <a:srgbClr val="85B74F"/>
                </a:solidFill>
                <a:effectLst/>
                <a:uLnTx/>
                <a:uFillTx/>
                <a:latin typeface="UTM Aquarelle" panose="02040603050506020204" pitchFamily="18" charset="0"/>
                <a:ea typeface="宋体" panose="02010600030101010101" pitchFamily="2" charset="-122"/>
                <a:cs typeface="+mn-cs"/>
              </a:endParaRPr>
            </a:p>
          </p:txBody>
        </p:sp>
      </p:grpSp>
      <p:sp>
        <p:nvSpPr>
          <p:cNvPr id="34" name="文本框 33"/>
          <p:cNvSpPr txBox="1"/>
          <p:nvPr/>
        </p:nvSpPr>
        <p:spPr bwMode="auto">
          <a:xfrm>
            <a:off x="5168272" y="450916"/>
            <a:ext cx="1891865" cy="15696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9600" b="1" i="0" u="none" strike="noStrike" kern="1200" cap="none" spc="0" normalizeH="0" baseline="0" noProof="0" dirty="0">
                <a:ln w="38100">
                  <a:noFill/>
                </a:ln>
                <a:solidFill>
                  <a:srgbClr val="85B74F"/>
                </a:solidFill>
                <a:effectLst/>
                <a:uLnTx/>
                <a:uFillTx/>
                <a:latin typeface="UTM Aquarelle" panose="02040603050506020204" pitchFamily="18" charset="0"/>
                <a:ea typeface="腾祥澜黑简" panose="01010104010101010101" pitchFamily="2" charset="-122"/>
                <a:cs typeface="+mn-cs"/>
              </a:rPr>
              <a:t>03</a:t>
            </a:r>
            <a:endParaRPr kumimoji="0" lang="zh-CN" altLang="en-US" sz="9600" b="1" i="0" u="none" strike="noStrike" kern="1200" cap="none" spc="0" normalizeH="0" baseline="0" noProof="0" dirty="0">
              <a:ln w="38100">
                <a:noFill/>
              </a:ln>
              <a:solidFill>
                <a:srgbClr val="85B74F"/>
              </a:solidFill>
              <a:effectLst/>
              <a:uLnTx/>
              <a:uFillTx/>
              <a:latin typeface="UTM Aquarelle" panose="02040603050506020204" pitchFamily="18" charset="0"/>
              <a:ea typeface="腾祥澜黑简" panose="01010104010101010101" pitchFamily="2" charset="-122"/>
              <a:cs typeface="+mn-cs"/>
            </a:endParaRPr>
          </a:p>
        </p:txBody>
      </p:sp>
      <p:grpSp>
        <p:nvGrpSpPr>
          <p:cNvPr id="35" name="组合 34"/>
          <p:cNvGrpSpPr/>
          <p:nvPr/>
        </p:nvGrpSpPr>
        <p:grpSpPr>
          <a:xfrm>
            <a:off x="3409110" y="2161698"/>
            <a:ext cx="5410188" cy="1593757"/>
            <a:chOff x="3078163" y="3596641"/>
            <a:chExt cx="2865437" cy="844114"/>
          </a:xfrm>
          <a:noFill/>
        </p:grpSpPr>
        <p:sp>
          <p:nvSpPr>
            <p:cNvPr id="36" name="圆角矩形 35"/>
            <p:cNvSpPr/>
            <p:nvPr/>
          </p:nvSpPr>
          <p:spPr bwMode="auto">
            <a:xfrm>
              <a:off x="3078163" y="3596641"/>
              <a:ext cx="2865437" cy="308396"/>
            </a:xfrm>
            <a:prstGeom prst="roundRect">
              <a:avLst>
                <a:gd name="adj" fmla="val 0"/>
              </a:avLst>
            </a:prstGeom>
            <a:grpFill/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9600" b="1" i="0" u="none" strike="noStrike" kern="1200" cap="none" spc="0" normalizeH="0" baseline="0" noProof="0">
                <a:ln>
                  <a:noFill/>
                </a:ln>
                <a:solidFill>
                  <a:srgbClr val="85B74F"/>
                </a:solidFill>
                <a:effectLst/>
                <a:uLnTx/>
                <a:uFillTx/>
                <a:latin typeface="UTM Aquarelle" panose="02040603050506020204" pitchFamily="18" charset="0"/>
                <a:ea typeface="方正粗谭黑简体" panose="02000000000000000000" pitchFamily="2" charset="-122"/>
                <a:cs typeface="+mn-cs"/>
              </a:endParaRPr>
            </a:p>
          </p:txBody>
        </p:sp>
        <p:sp>
          <p:nvSpPr>
            <p:cNvPr id="37" name="文本框 36"/>
            <p:cNvSpPr txBox="1"/>
            <p:nvPr/>
          </p:nvSpPr>
          <p:spPr>
            <a:xfrm>
              <a:off x="3123636" y="3609404"/>
              <a:ext cx="2755207" cy="831351"/>
            </a:xfrm>
            <a:prstGeom prst="rect">
              <a:avLst/>
            </a:prstGeom>
            <a:grpFill/>
          </p:spPr>
          <p:txBody>
            <a:bodyPr wrap="non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9600" b="1" i="0" u="none" strike="noStrike" kern="1200" cap="none" spc="0" normalizeH="0" baseline="0" noProof="0" dirty="0" err="1">
                  <a:ln w="38100">
                    <a:noFill/>
                  </a:ln>
                  <a:solidFill>
                    <a:srgbClr val="85B74F"/>
                  </a:solidFill>
                  <a:effectLst/>
                  <a:uLnTx/>
                  <a:uFillTx/>
                  <a:latin typeface="UTM Aquarelle" panose="02040603050506020204" pitchFamily="18" charset="0"/>
                  <a:ea typeface="方正粗谭黑简体" panose="02000000000000000000" pitchFamily="2" charset="-122"/>
                  <a:cs typeface="Arial" panose="020B0604020202020204" pitchFamily="34" charset="0"/>
                </a:rPr>
                <a:t>Luyện</a:t>
              </a:r>
              <a:r>
                <a:rPr kumimoji="0" lang="en-US" altLang="zh-CN" sz="9600" b="1" i="0" u="none" strike="noStrike" kern="1200" cap="none" spc="0" normalizeH="0" baseline="0" noProof="0" dirty="0">
                  <a:ln w="38100">
                    <a:noFill/>
                  </a:ln>
                  <a:solidFill>
                    <a:srgbClr val="85B74F"/>
                  </a:solidFill>
                  <a:effectLst/>
                  <a:uLnTx/>
                  <a:uFillTx/>
                  <a:latin typeface="UTM Aquarelle" panose="02040603050506020204" pitchFamily="18" charset="0"/>
                  <a:ea typeface="方正粗谭黑简体" panose="02000000000000000000" pitchFamily="2" charset="-122"/>
                  <a:cs typeface="Arial" panose="020B0604020202020204" pitchFamily="34" charset="0"/>
                </a:rPr>
                <a:t> </a:t>
              </a:r>
              <a:r>
                <a:rPr kumimoji="0" lang="en-US" altLang="zh-CN" sz="9600" b="1" i="0" u="none" strike="noStrike" kern="1200" cap="none" spc="0" normalizeH="0" baseline="0" noProof="0" dirty="0" err="1">
                  <a:ln w="38100">
                    <a:noFill/>
                  </a:ln>
                  <a:solidFill>
                    <a:srgbClr val="85B74F"/>
                  </a:solidFill>
                  <a:effectLst/>
                  <a:uLnTx/>
                  <a:uFillTx/>
                  <a:latin typeface="UTM Aquarelle" panose="02040603050506020204" pitchFamily="18" charset="0"/>
                  <a:ea typeface="方正粗谭黑简体" panose="02000000000000000000" pitchFamily="2" charset="-122"/>
                  <a:cs typeface="Arial" panose="020B0604020202020204" pitchFamily="34" charset="0"/>
                </a:rPr>
                <a:t>tập</a:t>
              </a:r>
              <a:endParaRPr kumimoji="0" lang="zh-CN" altLang="en-US" sz="9600" b="1" i="0" u="none" strike="noStrike" kern="1200" cap="none" spc="0" normalizeH="0" baseline="0" noProof="0" dirty="0">
                <a:ln w="38100">
                  <a:noFill/>
                </a:ln>
                <a:solidFill>
                  <a:srgbClr val="85B74F"/>
                </a:solidFill>
                <a:effectLst/>
                <a:uLnTx/>
                <a:uFillTx/>
                <a:latin typeface="UTM Aquarelle" panose="02040603050506020204" pitchFamily="18" charset="0"/>
                <a:ea typeface="方正粗谭黑简体" panose="02000000000000000000" pitchFamily="2" charset="-122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38111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7931">
        <p:random/>
      </p:transition>
    </mc:Choice>
    <mc:Fallback xmlns="">
      <p:transition spd="slow" advTm="7931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0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500"/>
                            </p:stCondLst>
                            <p:childTnLst>
                              <p:par>
                                <p:cTn id="29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24444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17" presetClass="entr" presetSubtype="1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6100"/>
                            </p:stCondLst>
                            <p:childTnLst>
                              <p:par>
                                <p:cTn id="4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alphaModFix amt="55000"/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N KHE TRA VANG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2093768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图片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814" t="59473" r="35825"/>
          <a:stretch/>
        </p:blipFill>
        <p:spPr>
          <a:xfrm flipH="1">
            <a:off x="-150730" y="4262626"/>
            <a:ext cx="3248563" cy="2595374"/>
          </a:xfrm>
          <a:prstGeom prst="rect">
            <a:avLst/>
          </a:prstGeom>
        </p:spPr>
      </p:pic>
      <p:grpSp>
        <p:nvGrpSpPr>
          <p:cNvPr id="46" name="Group 45"/>
          <p:cNvGrpSpPr/>
          <p:nvPr/>
        </p:nvGrpSpPr>
        <p:grpSpPr>
          <a:xfrm flipH="1">
            <a:off x="2524327" y="651754"/>
            <a:ext cx="4007794" cy="3132306"/>
            <a:chOff x="826851" y="179996"/>
            <a:chExt cx="5512339" cy="3146864"/>
          </a:xfrm>
        </p:grpSpPr>
        <p:sp>
          <p:nvSpPr>
            <p:cNvPr id="47" name="Oval Callout 46"/>
            <p:cNvSpPr/>
            <p:nvPr/>
          </p:nvSpPr>
          <p:spPr>
            <a:xfrm>
              <a:off x="826851" y="321013"/>
              <a:ext cx="5457217" cy="3005847"/>
            </a:xfrm>
            <a:prstGeom prst="wedgeEllipseCallout">
              <a:avLst>
                <a:gd name="adj1" fmla="val 52888"/>
                <a:gd name="adj2" fmla="val 41062"/>
              </a:avLst>
            </a:prstGeom>
            <a:solidFill>
              <a:srgbClr val="F193A1"/>
            </a:solidFill>
            <a:ln w="28575"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8" name="Oval Callout 47"/>
            <p:cNvSpPr/>
            <p:nvPr/>
          </p:nvSpPr>
          <p:spPr>
            <a:xfrm>
              <a:off x="881973" y="179996"/>
              <a:ext cx="5457217" cy="3005847"/>
            </a:xfrm>
            <a:prstGeom prst="wedgeEllipseCallout">
              <a:avLst>
                <a:gd name="adj1" fmla="val 51707"/>
                <a:gd name="adj2" fmla="val 41709"/>
              </a:avLst>
            </a:prstGeom>
            <a:solidFill>
              <a:schemeClr val="bg1"/>
            </a:solidFill>
            <a:ln w="28575">
              <a:solidFill>
                <a:srgbClr val="4D0C2E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5D1E4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sp>
        <p:nvSpPr>
          <p:cNvPr id="49" name="TextBox 48"/>
          <p:cNvSpPr txBox="1"/>
          <p:nvPr/>
        </p:nvSpPr>
        <p:spPr>
          <a:xfrm>
            <a:off x="2447293" y="1169485"/>
            <a:ext cx="4044751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5D1E4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Cậu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5D1E4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5D1E4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chuyện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5D1E4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ĂN KHẾ TRẢ VÀNG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5D1E4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thậy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5D1E4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hay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5D1E4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đúng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5D1E4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5D1E4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không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5D1E4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5D1E4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các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5D1E4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5D1E4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em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5D1E4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?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2487370" y="1130320"/>
            <a:ext cx="4044751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5D1E4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Nhưng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5D1E4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5D1E4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một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5D1E4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5D1E4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bạn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5D1E4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5D1E4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nhỏ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5D1E4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5D1E4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chưa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5D1E4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5D1E4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kịp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5D1E4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5D1E4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xem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5D1E4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video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5D1E4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nên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5D1E4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5D1E4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chưa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5D1E4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5D1E4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thể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5D1E4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5D1E4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nhớ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5D1E4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5D1E4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câu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5D1E4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5D1E4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chuyện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5D1E4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2662944" y="1164704"/>
            <a:ext cx="3690481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5D1E4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Các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5D1E4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5D1E4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em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5D1E4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5D1E4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hãy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5D1E4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5D1E4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giúp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5D1E4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5D1E4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bạn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5D1E4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5D1E4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ấy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5D1E4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5D1E4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sắp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5D1E4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5D1E4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xếp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5D1E4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5D1E4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các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5D1E4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5D1E4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các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5D1E4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5D1E4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sự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5D1E4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5D1E4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việc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5D1E4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5D1E4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chính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5D1E4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5D1E4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sau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5D1E4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5D1E4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để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5D1E4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5D1E4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có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5D1E4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5D1E4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cốt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5D1E4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5D1E4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truyện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5D1E4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5D1E4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hợp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5D1E4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5D1E4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lí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5D1E4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</a:t>
            </a:r>
          </a:p>
        </p:txBody>
      </p:sp>
      <p:sp>
        <p:nvSpPr>
          <p:cNvPr id="52" name="Rounded Rectangle 51"/>
          <p:cNvSpPr/>
          <p:nvPr/>
        </p:nvSpPr>
        <p:spPr>
          <a:xfrm>
            <a:off x="3005846" y="97277"/>
            <a:ext cx="9007813" cy="6546714"/>
          </a:xfrm>
          <a:prstGeom prst="roundRect">
            <a:avLst/>
          </a:prstGeom>
          <a:solidFill>
            <a:schemeClr val="bg1"/>
          </a:solidFill>
          <a:ln w="28575"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a) Chim chở người em bay ra đảo lấy vàng, nhờ thế người em trở nên giàu có.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50000"/>
                </a:srgb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50000"/>
                </a:srgb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b) Cha mẹ chết, người anh chia gia tài, người em chỉ được cây khế.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50000"/>
                </a:srgb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c) Người anh biết chuyện, đổi gia tài của mình lấy cây khế, người em bằng lòng.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50000"/>
                </a:srgb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d) Cây khế có quả, chim đến ăn, người em phàn nàn và chim hẹn trả ơn bằng vàng.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50000"/>
                </a:srgb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e) Chim lại đến ăn, mọi chuyện diễn ra như cũ, nhưng người anh may túi quá to và lấy quá nhiều vàng.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50000"/>
                </a:srgb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g) Người anh bị rơi xuống biển và chết.</a:t>
            </a:r>
          </a:p>
        </p:txBody>
      </p:sp>
      <p:pic>
        <p:nvPicPr>
          <p:cNvPr id="54" name="图片 15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08501" y="5440834"/>
            <a:ext cx="823594" cy="1316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10511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6318">
        <p:random/>
      </p:transition>
    </mc:Choice>
    <mc:Fallback xmlns="">
      <p:transition spd="slow" advTm="6318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2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2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250" tmFilter="0,0; .5, 1; 1, 1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25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5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5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5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250" tmFilter="0,0; .5, 1; 1, 1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2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2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2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250" tmFilter="0,0; .5, 1; 1, 1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3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/>
      <p:bldP spid="49" grpId="1"/>
      <p:bldP spid="50" grpId="0"/>
      <p:bldP spid="50" grpId="1"/>
      <p:bldP spid="51" grpId="0"/>
      <p:bldP spid="51" grpId="1"/>
      <p:bldP spid="52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966936" y="97276"/>
            <a:ext cx="9017540" cy="6663447"/>
          </a:xfrm>
          <a:prstGeom prst="roundRect">
            <a:avLst/>
          </a:prstGeom>
          <a:solidFill>
            <a:schemeClr val="bg1"/>
          </a:solidFill>
          <a:ln w="28575"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50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b/ Cha mẹ chết, người anh chia gia tài, người em chỉ được cây khế.</a:t>
            </a:r>
            <a:br>
              <a:rPr kumimoji="0" 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kumimoji="0" 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	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50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d/ Cây khế có quả, chim đến ăn, người em phàn nàn và chim hẹn trả ơn bằng vàng.</a:t>
            </a:r>
            <a:br>
              <a:rPr kumimoji="0" 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kumimoji="0" 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	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50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a/ Chim chở người em bay ra đảo lấy vàng, nhờ thế người em trở nên giàu có.</a:t>
            </a:r>
            <a:br>
              <a:rPr kumimoji="0" 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kumimoji="0" 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	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50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c/ Người anh biết chuyện, đổi gia tài của mình lấy cây khế, người em bằng lòng.</a:t>
            </a:r>
            <a:br>
              <a:rPr kumimoji="0" 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kumimoji="0" 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	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50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e/ Chim lại đến ăn, mọi chuyện diễn ra như cũ, nhưng người anh may túi quá to và lấy quá nhiều vàng.</a:t>
            </a:r>
            <a:br>
              <a:rPr kumimoji="0" 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kumimoji="0" 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	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50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g/ Người anh bị rơi xuống biển và chết.</a:t>
            </a:r>
            <a:br>
              <a:rPr kumimoji="0" 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endParaRPr kumimoji="0" lang="vi-VN" sz="2400" b="1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50000"/>
                </a:srgb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15" name="图片 15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08501" y="5440834"/>
            <a:ext cx="823594" cy="1316667"/>
          </a:xfrm>
          <a:prstGeom prst="rect">
            <a:avLst/>
          </a:prstGeom>
        </p:spPr>
      </p:pic>
      <p:grpSp>
        <p:nvGrpSpPr>
          <p:cNvPr id="16" name="Group 15"/>
          <p:cNvGrpSpPr/>
          <p:nvPr/>
        </p:nvGrpSpPr>
        <p:grpSpPr>
          <a:xfrm flipH="1">
            <a:off x="2193587" y="787941"/>
            <a:ext cx="4007794" cy="3132306"/>
            <a:chOff x="826851" y="179996"/>
            <a:chExt cx="5512339" cy="3146864"/>
          </a:xfrm>
        </p:grpSpPr>
        <p:sp>
          <p:nvSpPr>
            <p:cNvPr id="17" name="Oval Callout 16"/>
            <p:cNvSpPr/>
            <p:nvPr/>
          </p:nvSpPr>
          <p:spPr>
            <a:xfrm>
              <a:off x="826851" y="321013"/>
              <a:ext cx="5457217" cy="3005847"/>
            </a:xfrm>
            <a:prstGeom prst="wedgeEllipseCallout">
              <a:avLst>
                <a:gd name="adj1" fmla="val 52888"/>
                <a:gd name="adj2" fmla="val 41062"/>
              </a:avLst>
            </a:prstGeom>
            <a:solidFill>
              <a:srgbClr val="F193A1"/>
            </a:solidFill>
            <a:ln w="28575"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Oval Callout 17"/>
            <p:cNvSpPr/>
            <p:nvPr/>
          </p:nvSpPr>
          <p:spPr>
            <a:xfrm>
              <a:off x="881973" y="179996"/>
              <a:ext cx="5457217" cy="3005847"/>
            </a:xfrm>
            <a:prstGeom prst="wedgeEllipseCallout">
              <a:avLst>
                <a:gd name="adj1" fmla="val 51707"/>
                <a:gd name="adj2" fmla="val 41709"/>
              </a:avLst>
            </a:prstGeom>
            <a:solidFill>
              <a:schemeClr val="bg1"/>
            </a:solidFill>
            <a:ln w="28575">
              <a:solidFill>
                <a:srgbClr val="4D0C2E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5D1E4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sp>
        <p:nvSpPr>
          <p:cNvPr id="19" name="TextBox 18"/>
          <p:cNvSpPr txBox="1"/>
          <p:nvPr/>
        </p:nvSpPr>
        <p:spPr>
          <a:xfrm>
            <a:off x="2332204" y="1745302"/>
            <a:ext cx="369048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5D1E4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Các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5D1E4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5D1E4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em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5D1E4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5D1E4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kiểm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5D1E4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5D1E4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tra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5D1E4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5D1E4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lại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5D1E4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5D1E4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kết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5D1E4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5D1E4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quả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5D1E4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5D1E4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nhé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5D1E4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!</a:t>
            </a:r>
          </a:p>
        </p:txBody>
      </p:sp>
      <p:pic>
        <p:nvPicPr>
          <p:cNvPr id="20" name="图片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113" t="18334" r="69768" b="58622"/>
          <a:stretch/>
        </p:blipFill>
        <p:spPr>
          <a:xfrm>
            <a:off x="87668" y="3103623"/>
            <a:ext cx="2645700" cy="3754377"/>
          </a:xfrm>
          <a:prstGeom prst="rect">
            <a:avLst/>
          </a:prstGeom>
        </p:spPr>
      </p:pic>
      <p:pic>
        <p:nvPicPr>
          <p:cNvPr id="21" name="图片 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108" t="4416" r="6289" b="67282"/>
          <a:stretch/>
        </p:blipFill>
        <p:spPr>
          <a:xfrm>
            <a:off x="35512" y="-197515"/>
            <a:ext cx="2210231" cy="2481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61715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6962">
        <p:random/>
      </p:transition>
    </mc:Choice>
    <mc:Fallback xmlns="">
      <p:transition spd="slow" advTm="6962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32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250" tmFilter="0,0; .5, 1; 1, 1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000"/>
                            </p:stCondLst>
                            <p:childTnLst>
                              <p:par>
                                <p:cTn id="4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7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750"/>
                            </p:stCondLst>
                            <p:childTnLst>
                              <p:par>
                                <p:cTn id="4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9" grpId="0"/>
      <p:bldP spid="19" grpId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112407"/>
            <a:ext cx="12192000" cy="6851393"/>
          </a:xfrm>
          <a:prstGeom prst="rect">
            <a:avLst/>
          </a:prstGeom>
        </p:spPr>
      </p:pic>
      <p:pic>
        <p:nvPicPr>
          <p:cNvPr id="12" name="图片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597"/>
          <a:stretch/>
        </p:blipFill>
        <p:spPr>
          <a:xfrm>
            <a:off x="0" y="4943896"/>
            <a:ext cx="12192000" cy="1914104"/>
          </a:xfrm>
          <a:prstGeom prst="rect">
            <a:avLst/>
          </a:prstGeom>
        </p:spPr>
      </p:pic>
      <p:pic>
        <p:nvPicPr>
          <p:cNvPr id="13" name="图片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108" t="4416" r="6289" b="67282"/>
          <a:stretch/>
        </p:blipFill>
        <p:spPr>
          <a:xfrm>
            <a:off x="-2" y="-347724"/>
            <a:ext cx="1536569" cy="1725106"/>
          </a:xfrm>
          <a:prstGeom prst="rect">
            <a:avLst/>
          </a:prstGeom>
        </p:spPr>
      </p:pic>
      <p:pic>
        <p:nvPicPr>
          <p:cNvPr id="15" name="图片 1"/>
          <p:cNvPicPr>
            <a:picLocks noChangeAspect="1"/>
          </p:cNvPicPr>
          <p:nvPr/>
        </p:nvPicPr>
        <p:blipFill>
          <a:blip r:embed="rId5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1534" y="81439"/>
            <a:ext cx="8593396" cy="5280857"/>
          </a:xfrm>
          <a:prstGeom prst="rect">
            <a:avLst/>
          </a:prstGeom>
        </p:spPr>
      </p:pic>
      <p:sp>
        <p:nvSpPr>
          <p:cNvPr id="16" name="文本框 4"/>
          <p:cNvSpPr txBox="1"/>
          <p:nvPr/>
        </p:nvSpPr>
        <p:spPr>
          <a:xfrm rot="21201200">
            <a:off x="5553565" y="1148335"/>
            <a:ext cx="3169305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5400" b="1" i="0" u="none" strike="noStrike" kern="1200" cap="none" spc="0" normalizeH="0" baseline="0" noProof="0" dirty="0">
                <a:ln>
                  <a:noFill/>
                </a:ln>
                <a:solidFill>
                  <a:srgbClr val="5BBE97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THI KỂ THEO NHÓM</a:t>
            </a:r>
            <a:endParaRPr kumimoji="0" lang="zh-CN" altLang="en-US" sz="5400" b="1" i="0" u="none" strike="noStrike" kern="1200" cap="none" spc="0" normalizeH="0" baseline="0" noProof="0" dirty="0">
              <a:ln>
                <a:noFill/>
              </a:ln>
              <a:solidFill>
                <a:srgbClr val="5BBE97"/>
              </a:solidFill>
              <a:effectLst/>
              <a:uLnTx/>
              <a:uFillTx/>
              <a:latin typeface="Cambria" panose="02040503050406030204" pitchFamily="18" charset="0"/>
              <a:ea typeface="Heiti SC" panose="03000509000000000000" pitchFamily="65" charset="-122"/>
              <a:cs typeface="+mn-cs"/>
            </a:endParaRPr>
          </a:p>
        </p:txBody>
      </p:sp>
      <p:pic>
        <p:nvPicPr>
          <p:cNvPr id="14" name="图片 4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69" t="48701"/>
          <a:stretch/>
        </p:blipFill>
        <p:spPr>
          <a:xfrm>
            <a:off x="7138219" y="3839630"/>
            <a:ext cx="5053781" cy="3045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3607214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75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607"/>
            <a:ext cx="12192000" cy="6851393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597"/>
          <a:stretch/>
        </p:blipFill>
        <p:spPr>
          <a:xfrm>
            <a:off x="0" y="4943896"/>
            <a:ext cx="12192000" cy="1914104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108" t="4416" r="6289" b="67282"/>
          <a:stretch/>
        </p:blipFill>
        <p:spPr>
          <a:xfrm>
            <a:off x="10397765" y="-112407"/>
            <a:ext cx="1536569" cy="1725106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19" t="45090" r="11546" b="7895"/>
          <a:stretch/>
        </p:blipFill>
        <p:spPr>
          <a:xfrm>
            <a:off x="1838225" y="3232932"/>
            <a:ext cx="8880050" cy="2865748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814" t="59473" r="35825"/>
          <a:stretch/>
        </p:blipFill>
        <p:spPr>
          <a:xfrm>
            <a:off x="4732255" y="4387715"/>
            <a:ext cx="3091991" cy="2470285"/>
          </a:xfrm>
          <a:prstGeom prst="rect">
            <a:avLst/>
          </a:prstGeom>
        </p:spPr>
      </p:pic>
      <p:grpSp>
        <p:nvGrpSpPr>
          <p:cNvPr id="25" name="组合 24"/>
          <p:cNvGrpSpPr/>
          <p:nvPr/>
        </p:nvGrpSpPr>
        <p:grpSpPr>
          <a:xfrm>
            <a:off x="837990" y="2492199"/>
            <a:ext cx="10516021" cy="267223"/>
            <a:chOff x="837701" y="3295381"/>
            <a:chExt cx="10516598" cy="267238"/>
          </a:xfrm>
          <a:solidFill>
            <a:srgbClr val="85B74F"/>
          </a:solidFill>
        </p:grpSpPr>
        <p:sp>
          <p:nvSpPr>
            <p:cNvPr id="26" name="椭圆 25"/>
            <p:cNvSpPr/>
            <p:nvPr/>
          </p:nvSpPr>
          <p:spPr>
            <a:xfrm rot="10800000">
              <a:off x="2551641" y="3295381"/>
              <a:ext cx="267237" cy="267237"/>
            </a:xfrm>
            <a:prstGeom prst="ellipse">
              <a:avLst/>
            </a:prstGeom>
            <a:grpFill/>
            <a:ln>
              <a:noFill/>
            </a:ln>
            <a:effectLst>
              <a:outerShdw blurRad="635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9600" b="1" i="0" u="none" strike="noStrike" kern="1200" cap="none" spc="0" normalizeH="0" baseline="0" noProof="0">
                <a:ln>
                  <a:noFill/>
                </a:ln>
                <a:solidFill>
                  <a:srgbClr val="85B74F"/>
                </a:solidFill>
                <a:effectLst/>
                <a:uLnTx/>
                <a:uFillTx/>
                <a:latin typeface="UTM Aquarelle" panose="02040603050506020204" pitchFamily="18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7" name="椭圆 26"/>
            <p:cNvSpPr/>
            <p:nvPr/>
          </p:nvSpPr>
          <p:spPr>
            <a:xfrm rot="10800000">
              <a:off x="1913518" y="3328786"/>
              <a:ext cx="200428" cy="200428"/>
            </a:xfrm>
            <a:prstGeom prst="ellipse">
              <a:avLst/>
            </a:prstGeom>
            <a:grpFill/>
            <a:ln>
              <a:noFill/>
            </a:ln>
            <a:effectLst>
              <a:outerShdw blurRad="635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9600" b="1" i="0" u="none" strike="noStrike" kern="1200" cap="none" spc="0" normalizeH="0" baseline="0" noProof="0">
                <a:ln>
                  <a:noFill/>
                </a:ln>
                <a:solidFill>
                  <a:srgbClr val="85B74F"/>
                </a:solidFill>
                <a:effectLst/>
                <a:uLnTx/>
                <a:uFillTx/>
                <a:latin typeface="UTM Aquarelle" panose="02040603050506020204" pitchFamily="18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8" name="椭圆 27"/>
            <p:cNvSpPr/>
            <p:nvPr/>
          </p:nvSpPr>
          <p:spPr>
            <a:xfrm rot="10800000">
              <a:off x="1342205" y="3362190"/>
              <a:ext cx="133619" cy="133619"/>
            </a:xfrm>
            <a:prstGeom prst="ellipse">
              <a:avLst/>
            </a:prstGeom>
            <a:grpFill/>
            <a:ln>
              <a:noFill/>
            </a:ln>
            <a:effectLst>
              <a:outerShdw blurRad="635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9600" b="1" i="0" u="none" strike="noStrike" kern="1200" cap="none" spc="0" normalizeH="0" baseline="0" noProof="0">
                <a:ln>
                  <a:noFill/>
                </a:ln>
                <a:solidFill>
                  <a:srgbClr val="85B74F"/>
                </a:solidFill>
                <a:effectLst/>
                <a:uLnTx/>
                <a:uFillTx/>
                <a:latin typeface="UTM Aquarelle" panose="02040603050506020204" pitchFamily="18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9" name="椭圆 28"/>
            <p:cNvSpPr/>
            <p:nvPr/>
          </p:nvSpPr>
          <p:spPr>
            <a:xfrm rot="10800000">
              <a:off x="837701" y="3395595"/>
              <a:ext cx="66809" cy="66809"/>
            </a:xfrm>
            <a:prstGeom prst="ellipse">
              <a:avLst/>
            </a:prstGeom>
            <a:grpFill/>
            <a:ln>
              <a:noFill/>
            </a:ln>
            <a:effectLst>
              <a:outerShdw blurRad="635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9600" b="1" i="0" u="none" strike="noStrike" kern="1200" cap="none" spc="0" normalizeH="0" baseline="0" noProof="0">
                <a:ln>
                  <a:noFill/>
                </a:ln>
                <a:solidFill>
                  <a:srgbClr val="85B74F"/>
                </a:solidFill>
                <a:effectLst/>
                <a:uLnTx/>
                <a:uFillTx/>
                <a:latin typeface="UTM Aquarelle" panose="02040603050506020204" pitchFamily="18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30" name="椭圆 29"/>
            <p:cNvSpPr/>
            <p:nvPr/>
          </p:nvSpPr>
          <p:spPr>
            <a:xfrm>
              <a:off x="9373122" y="3295382"/>
              <a:ext cx="267237" cy="267237"/>
            </a:xfrm>
            <a:prstGeom prst="ellipse">
              <a:avLst/>
            </a:prstGeom>
            <a:grpFill/>
            <a:ln>
              <a:noFill/>
            </a:ln>
            <a:effectLst>
              <a:outerShdw blurRad="635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9600" b="1" i="0" u="none" strike="noStrike" kern="1200" cap="none" spc="0" normalizeH="0" baseline="0" noProof="0">
                <a:ln>
                  <a:noFill/>
                </a:ln>
                <a:solidFill>
                  <a:srgbClr val="85B74F"/>
                </a:solidFill>
                <a:effectLst/>
                <a:uLnTx/>
                <a:uFillTx/>
                <a:latin typeface="UTM Aquarelle" panose="02040603050506020204" pitchFamily="18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31" name="椭圆 30"/>
            <p:cNvSpPr/>
            <p:nvPr/>
          </p:nvSpPr>
          <p:spPr>
            <a:xfrm>
              <a:off x="10078054" y="3328787"/>
              <a:ext cx="200428" cy="200428"/>
            </a:xfrm>
            <a:prstGeom prst="ellipse">
              <a:avLst/>
            </a:prstGeom>
            <a:grpFill/>
            <a:ln>
              <a:noFill/>
            </a:ln>
            <a:effectLst>
              <a:outerShdw blurRad="635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9600" b="1" i="0" u="none" strike="noStrike" kern="1200" cap="none" spc="0" normalizeH="0" baseline="0" noProof="0">
                <a:ln>
                  <a:noFill/>
                </a:ln>
                <a:solidFill>
                  <a:srgbClr val="85B74F"/>
                </a:solidFill>
                <a:effectLst/>
                <a:uLnTx/>
                <a:uFillTx/>
                <a:latin typeface="UTM Aquarelle" panose="02040603050506020204" pitchFamily="18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32" name="椭圆 31"/>
            <p:cNvSpPr/>
            <p:nvPr/>
          </p:nvSpPr>
          <p:spPr>
            <a:xfrm>
              <a:off x="10716176" y="3362191"/>
              <a:ext cx="133619" cy="133619"/>
            </a:xfrm>
            <a:prstGeom prst="ellipse">
              <a:avLst/>
            </a:prstGeom>
            <a:grpFill/>
            <a:ln>
              <a:noFill/>
            </a:ln>
            <a:effectLst>
              <a:outerShdw blurRad="635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9600" b="1" i="0" u="none" strike="noStrike" kern="1200" cap="none" spc="0" normalizeH="0" baseline="0" noProof="0">
                <a:ln>
                  <a:noFill/>
                </a:ln>
                <a:solidFill>
                  <a:srgbClr val="85B74F"/>
                </a:solidFill>
                <a:effectLst/>
                <a:uLnTx/>
                <a:uFillTx/>
                <a:latin typeface="UTM Aquarelle" panose="02040603050506020204" pitchFamily="18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33" name="椭圆 32"/>
            <p:cNvSpPr/>
            <p:nvPr/>
          </p:nvSpPr>
          <p:spPr>
            <a:xfrm>
              <a:off x="11287490" y="3395595"/>
              <a:ext cx="66809" cy="66809"/>
            </a:xfrm>
            <a:prstGeom prst="ellipse">
              <a:avLst/>
            </a:prstGeom>
            <a:grpFill/>
            <a:ln>
              <a:noFill/>
            </a:ln>
            <a:effectLst>
              <a:outerShdw blurRad="635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9600" b="1" i="0" u="none" strike="noStrike" kern="1200" cap="none" spc="0" normalizeH="0" baseline="0" noProof="0">
                <a:ln>
                  <a:noFill/>
                </a:ln>
                <a:solidFill>
                  <a:srgbClr val="85B74F"/>
                </a:solidFill>
                <a:effectLst/>
                <a:uLnTx/>
                <a:uFillTx/>
                <a:latin typeface="UTM Aquarelle" panose="02040603050506020204" pitchFamily="18" charset="0"/>
                <a:ea typeface="宋体" panose="02010600030101010101" pitchFamily="2" charset="-122"/>
                <a:cs typeface="+mn-cs"/>
              </a:endParaRPr>
            </a:p>
          </p:txBody>
        </p:sp>
      </p:grpSp>
      <p:grpSp>
        <p:nvGrpSpPr>
          <p:cNvPr id="35" name="组合 34"/>
          <p:cNvGrpSpPr/>
          <p:nvPr/>
        </p:nvGrpSpPr>
        <p:grpSpPr>
          <a:xfrm>
            <a:off x="3191995" y="2161698"/>
            <a:ext cx="5808000" cy="1593757"/>
            <a:chOff x="2963171" y="3596641"/>
            <a:chExt cx="3076133" cy="844114"/>
          </a:xfrm>
          <a:noFill/>
        </p:grpSpPr>
        <p:sp>
          <p:nvSpPr>
            <p:cNvPr id="36" name="圆角矩形 35"/>
            <p:cNvSpPr/>
            <p:nvPr/>
          </p:nvSpPr>
          <p:spPr bwMode="auto">
            <a:xfrm>
              <a:off x="3078163" y="3596641"/>
              <a:ext cx="2865437" cy="308396"/>
            </a:xfrm>
            <a:prstGeom prst="roundRect">
              <a:avLst>
                <a:gd name="adj" fmla="val 0"/>
              </a:avLst>
            </a:prstGeom>
            <a:grpFill/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9600" b="1" i="0" u="none" strike="noStrike" kern="1200" cap="none" spc="0" normalizeH="0" baseline="0" noProof="0">
                <a:ln>
                  <a:noFill/>
                </a:ln>
                <a:solidFill>
                  <a:srgbClr val="85B74F"/>
                </a:solidFill>
                <a:effectLst/>
                <a:uLnTx/>
                <a:uFillTx/>
                <a:latin typeface="UTM Aquarelle" panose="02040603050506020204" pitchFamily="18" charset="0"/>
                <a:ea typeface="方正粗谭黑简体" panose="02000000000000000000" pitchFamily="2" charset="-122"/>
                <a:cs typeface="+mn-cs"/>
              </a:endParaRPr>
            </a:p>
          </p:txBody>
        </p:sp>
        <p:sp>
          <p:nvSpPr>
            <p:cNvPr id="37" name="文本框 36"/>
            <p:cNvSpPr txBox="1"/>
            <p:nvPr/>
          </p:nvSpPr>
          <p:spPr>
            <a:xfrm>
              <a:off x="2963171" y="3609404"/>
              <a:ext cx="3076133" cy="831351"/>
            </a:xfrm>
            <a:prstGeom prst="rect">
              <a:avLst/>
            </a:prstGeom>
            <a:grpFill/>
          </p:spPr>
          <p:txBody>
            <a:bodyPr wrap="non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9600" b="1" i="0" u="none" strike="noStrike" kern="1200" cap="none" spc="0" normalizeH="0" baseline="0" noProof="0" dirty="0" err="1">
                  <a:ln w="38100">
                    <a:noFill/>
                  </a:ln>
                  <a:solidFill>
                    <a:srgbClr val="85B74F"/>
                  </a:solidFill>
                  <a:effectLst/>
                  <a:uLnTx/>
                  <a:uFillTx/>
                  <a:latin typeface="UTM Aquarelle" panose="02040603050506020204" pitchFamily="18" charset="0"/>
                  <a:ea typeface="方正粗谭黑简体" panose="02000000000000000000" pitchFamily="2" charset="-122"/>
                  <a:cs typeface="Arial" panose="020B0604020202020204" pitchFamily="34" charset="0"/>
                </a:rPr>
                <a:t>Chaò</a:t>
              </a:r>
              <a:r>
                <a:rPr kumimoji="0" lang="en-US" altLang="zh-CN" sz="9600" b="1" i="0" u="none" strike="noStrike" kern="1200" cap="none" spc="0" normalizeH="0" baseline="0" noProof="0" dirty="0">
                  <a:ln w="38100">
                    <a:noFill/>
                  </a:ln>
                  <a:solidFill>
                    <a:srgbClr val="85B74F"/>
                  </a:solidFill>
                  <a:effectLst/>
                  <a:uLnTx/>
                  <a:uFillTx/>
                  <a:latin typeface="UTM Aquarelle" panose="02040603050506020204" pitchFamily="18" charset="0"/>
                  <a:ea typeface="方正粗谭黑简体" panose="02000000000000000000" pitchFamily="2" charset="-122"/>
                  <a:cs typeface="Arial" panose="020B0604020202020204" pitchFamily="34" charset="0"/>
                </a:rPr>
                <a:t> </a:t>
              </a:r>
              <a:r>
                <a:rPr kumimoji="0" lang="en-US" altLang="zh-CN" sz="9600" b="1" i="0" u="none" strike="noStrike" kern="1200" cap="none" spc="0" normalizeH="0" baseline="0" noProof="0" dirty="0" err="1">
                  <a:ln w="38100">
                    <a:noFill/>
                  </a:ln>
                  <a:solidFill>
                    <a:srgbClr val="85B74F"/>
                  </a:solidFill>
                  <a:effectLst/>
                  <a:uLnTx/>
                  <a:uFillTx/>
                  <a:latin typeface="UTM Aquarelle" panose="02040603050506020204" pitchFamily="18" charset="0"/>
                  <a:ea typeface="方正粗谭黑简体" panose="02000000000000000000" pitchFamily="2" charset="-122"/>
                  <a:cs typeface="Arial" panose="020B0604020202020204" pitchFamily="34" charset="0"/>
                </a:rPr>
                <a:t>các</a:t>
              </a:r>
              <a:r>
                <a:rPr kumimoji="0" lang="en-US" altLang="zh-CN" sz="9600" b="1" i="0" u="none" strike="noStrike" kern="1200" cap="none" spc="0" normalizeH="0" baseline="0" noProof="0" dirty="0">
                  <a:ln w="38100">
                    <a:noFill/>
                  </a:ln>
                  <a:solidFill>
                    <a:srgbClr val="85B74F"/>
                  </a:solidFill>
                  <a:effectLst/>
                  <a:uLnTx/>
                  <a:uFillTx/>
                  <a:latin typeface="UTM Aquarelle" panose="02040603050506020204" pitchFamily="18" charset="0"/>
                  <a:ea typeface="方正粗谭黑简体" panose="02000000000000000000" pitchFamily="2" charset="-122"/>
                  <a:cs typeface="Arial" panose="020B0604020202020204" pitchFamily="34" charset="0"/>
                </a:rPr>
                <a:t> </a:t>
              </a:r>
              <a:r>
                <a:rPr kumimoji="0" lang="en-US" altLang="zh-CN" sz="9600" b="1" i="0" u="none" strike="noStrike" kern="1200" cap="none" spc="0" normalizeH="0" baseline="0" noProof="0" dirty="0" err="1">
                  <a:ln w="38100">
                    <a:noFill/>
                  </a:ln>
                  <a:solidFill>
                    <a:srgbClr val="85B74F"/>
                  </a:solidFill>
                  <a:effectLst/>
                  <a:uLnTx/>
                  <a:uFillTx/>
                  <a:latin typeface="UTM Aquarelle" panose="02040603050506020204" pitchFamily="18" charset="0"/>
                  <a:ea typeface="方正粗谭黑简体" panose="02000000000000000000" pitchFamily="2" charset="-122"/>
                  <a:cs typeface="Arial" panose="020B0604020202020204" pitchFamily="34" charset="0"/>
                </a:rPr>
                <a:t>em</a:t>
              </a:r>
              <a:endParaRPr kumimoji="0" lang="zh-CN" altLang="en-US" sz="9600" b="1" i="0" u="none" strike="noStrike" kern="1200" cap="none" spc="0" normalizeH="0" baseline="0" noProof="0" dirty="0">
                <a:ln w="38100">
                  <a:noFill/>
                </a:ln>
                <a:solidFill>
                  <a:srgbClr val="85B74F"/>
                </a:solidFill>
                <a:effectLst/>
                <a:uLnTx/>
                <a:uFillTx/>
                <a:latin typeface="UTM Aquarelle" panose="02040603050506020204" pitchFamily="18" charset="0"/>
                <a:ea typeface="方正粗谭黑简体" panose="02000000000000000000" pitchFamily="2" charset="-122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80886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7931">
        <p:random/>
      </p:transition>
    </mc:Choice>
    <mc:Fallback xmlns="">
      <p:transition spd="slow" advTm="7931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0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7" presetClass="entr" presetSubtype="1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600"/>
                            </p:stCondLst>
                            <p:childTnLst>
                              <p:par>
                                <p:cTn id="3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607"/>
            <a:ext cx="12192000" cy="6851393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597"/>
          <a:stretch/>
        </p:blipFill>
        <p:spPr>
          <a:xfrm>
            <a:off x="0" y="4943896"/>
            <a:ext cx="12192000" cy="1914104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108" t="4416" r="6289" b="67282"/>
          <a:stretch/>
        </p:blipFill>
        <p:spPr>
          <a:xfrm>
            <a:off x="10397765" y="-112407"/>
            <a:ext cx="1536569" cy="1725106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69" t="48701"/>
          <a:stretch/>
        </p:blipFill>
        <p:spPr>
          <a:xfrm>
            <a:off x="5152102" y="2622471"/>
            <a:ext cx="7039897" cy="4242136"/>
          </a:xfrm>
          <a:prstGeom prst="rect">
            <a:avLst/>
          </a:prstGeom>
        </p:spPr>
      </p:pic>
      <p:grpSp>
        <p:nvGrpSpPr>
          <p:cNvPr id="18" name="Group 17"/>
          <p:cNvGrpSpPr/>
          <p:nvPr/>
        </p:nvGrpSpPr>
        <p:grpSpPr>
          <a:xfrm>
            <a:off x="1264596" y="471826"/>
            <a:ext cx="5512339" cy="3146864"/>
            <a:chOff x="826851" y="179996"/>
            <a:chExt cx="5512339" cy="3146864"/>
          </a:xfrm>
        </p:grpSpPr>
        <p:sp>
          <p:nvSpPr>
            <p:cNvPr id="19" name="Oval Callout 18"/>
            <p:cNvSpPr/>
            <p:nvPr/>
          </p:nvSpPr>
          <p:spPr>
            <a:xfrm>
              <a:off x="826851" y="321013"/>
              <a:ext cx="5457217" cy="3005847"/>
            </a:xfrm>
            <a:prstGeom prst="wedgeEllipseCallout">
              <a:avLst>
                <a:gd name="adj1" fmla="val 65637"/>
                <a:gd name="adj2" fmla="val 48215"/>
              </a:avLst>
            </a:prstGeom>
            <a:solidFill>
              <a:srgbClr val="F193A1"/>
            </a:solidFill>
            <a:ln w="28575"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endParaRPr>
            </a:p>
          </p:txBody>
        </p:sp>
        <p:sp>
          <p:nvSpPr>
            <p:cNvPr id="20" name="Oval Callout 19"/>
            <p:cNvSpPr/>
            <p:nvPr/>
          </p:nvSpPr>
          <p:spPr>
            <a:xfrm>
              <a:off x="881973" y="179996"/>
              <a:ext cx="5457217" cy="3005847"/>
            </a:xfrm>
            <a:prstGeom prst="wedgeEllipseCallout">
              <a:avLst>
                <a:gd name="adj1" fmla="val 64211"/>
                <a:gd name="adj2" fmla="val 48862"/>
              </a:avLst>
            </a:prstGeom>
            <a:solidFill>
              <a:schemeClr val="bg1"/>
            </a:solidFill>
            <a:ln w="28575">
              <a:solidFill>
                <a:srgbClr val="4D0C2E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5D1E4D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endParaRPr>
            </a:p>
          </p:txBody>
        </p:sp>
      </p:grpSp>
      <p:sp>
        <p:nvSpPr>
          <p:cNvPr id="21" name="TextBox 20"/>
          <p:cNvSpPr txBox="1"/>
          <p:nvPr/>
        </p:nvSpPr>
        <p:spPr>
          <a:xfrm>
            <a:off x="1801910" y="924287"/>
            <a:ext cx="4492832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5D1E4D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Cô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5D1E4D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5D1E4D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chào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5D1E4D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5D1E4D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các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5D1E4D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5D1E4D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em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5D1E4D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! 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5D1E4D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Rất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5D1E4D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5D1E4D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vui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5D1E4D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5D1E4D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khi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5D1E4D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5D1E4D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được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5D1E4D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5D1E4D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gặp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5D1E4D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5D1E4D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các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5D1E4D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5D1E4D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bạn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5D1E4D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5D1E4D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trong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5D1E4D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5D1E4D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chương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5D1E4D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5D1E4D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trình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5D1E4D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KỂ CHUYỆN EM NGHE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5D1E4D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hôm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5D1E4D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nay. 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829471" y="933241"/>
            <a:ext cx="449283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5D1E4D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Thế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5D1E4D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5D1E4D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nhưng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5D1E4D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5D1E4D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điều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5D1E4D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5D1E4D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đặc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5D1E4D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5D1E4D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biệt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5D1E4D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5D1E4D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hôm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5D1E4D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nay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5D1E4D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cô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5D1E4D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5D1E4D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muốn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5D1E4D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5D1E4D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mang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5D1E4D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5D1E4D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đến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5D1E4D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5D1E4D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chương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5D1E4D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5D1E4D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trình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5D1E4D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.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5D1E4D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Đó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5D1E4D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5D1E4D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là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5D1E4D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5D1E4D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chính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5D1E4D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5D1E4D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các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5D1E4D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5D1E4D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em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5D1E4D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5D1E4D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sẽ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5D1E4D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5D1E4D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là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5D1E4D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NGƯỜI KỂ CHUYỆN.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810013" y="853778"/>
            <a:ext cx="4492832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5D1E4D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Các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5D1E4D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5D1E4D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em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5D1E4D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5D1E4D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hãy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5D1E4D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5D1E4D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giới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5D1E4D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5D1E4D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thiệu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5D1E4D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5D1E4D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cho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5D1E4D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5D1E4D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cô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5D1E4D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5D1E4D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cùng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5D1E4D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5D1E4D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các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5D1E4D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5D1E4D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bạn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5D1E4D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5D1E4D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biết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5D1E4D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tên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câu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chuyện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và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một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sự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việc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chính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trong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đó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5D1E4D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mà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5D1E4D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5D1E4D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em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5D1E4D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5D1E4D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thích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5D1E4D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5D1E4D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nhất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5D1E4D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5D1E4D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nhé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5D1E4D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!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5D1E4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692337" y="1741288"/>
            <a:ext cx="44928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5D1E4D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Nào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5D1E4D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5D1E4D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cô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5D1E4D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5D1E4D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mời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5D1E4D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5D1E4D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các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5D1E4D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5D1E4D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em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5D1E4D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!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5D1E4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9051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8363">
        <p:random/>
      </p:transition>
    </mc:Choice>
    <mc:Fallback xmlns="">
      <p:transition spd="slow" advTm="8363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32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2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250" tmFilter="0,0; .5, 1; 1, 1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2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2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2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250" tmFilter="0,0; .5, 1; 1, 1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2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2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2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2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250" tmFilter="0,0; .5, 1; 1, 1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 tmFilter="0,0; .5, 1; 1, 1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1" grpId="1"/>
      <p:bldP spid="22" grpId="0"/>
      <p:bldP spid="22" grpId="1"/>
      <p:bldP spid="23" grpId="0"/>
      <p:bldP spid="23" grpId="1"/>
      <p:bldP spid="2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607"/>
            <a:ext cx="12192000" cy="6851393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597"/>
          <a:stretch/>
        </p:blipFill>
        <p:spPr>
          <a:xfrm>
            <a:off x="0" y="4943896"/>
            <a:ext cx="12192000" cy="1914104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108" t="4416" r="6289" b="67282"/>
          <a:stretch/>
        </p:blipFill>
        <p:spPr>
          <a:xfrm>
            <a:off x="10397765" y="-112407"/>
            <a:ext cx="1536569" cy="1725106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69" t="48701"/>
          <a:stretch/>
        </p:blipFill>
        <p:spPr>
          <a:xfrm>
            <a:off x="5152102" y="2622471"/>
            <a:ext cx="7039897" cy="4242136"/>
          </a:xfrm>
          <a:prstGeom prst="rect">
            <a:avLst/>
          </a:prstGeom>
        </p:spPr>
      </p:pic>
      <p:grpSp>
        <p:nvGrpSpPr>
          <p:cNvPr id="13" name="Group 12"/>
          <p:cNvGrpSpPr/>
          <p:nvPr/>
        </p:nvGrpSpPr>
        <p:grpSpPr>
          <a:xfrm>
            <a:off x="1264596" y="471826"/>
            <a:ext cx="5512339" cy="3146864"/>
            <a:chOff x="826851" y="179996"/>
            <a:chExt cx="5512339" cy="3146864"/>
          </a:xfrm>
        </p:grpSpPr>
        <p:sp>
          <p:nvSpPr>
            <p:cNvPr id="14" name="Oval Callout 13"/>
            <p:cNvSpPr/>
            <p:nvPr/>
          </p:nvSpPr>
          <p:spPr>
            <a:xfrm>
              <a:off x="826851" y="321013"/>
              <a:ext cx="5457217" cy="3005847"/>
            </a:xfrm>
            <a:prstGeom prst="wedgeEllipseCallout">
              <a:avLst>
                <a:gd name="adj1" fmla="val 65637"/>
                <a:gd name="adj2" fmla="val 48215"/>
              </a:avLst>
            </a:prstGeom>
            <a:solidFill>
              <a:srgbClr val="F193A1"/>
            </a:solidFill>
            <a:ln w="28575"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endParaRPr>
            </a:p>
          </p:txBody>
        </p:sp>
        <p:sp>
          <p:nvSpPr>
            <p:cNvPr id="15" name="Oval Callout 14"/>
            <p:cNvSpPr/>
            <p:nvPr/>
          </p:nvSpPr>
          <p:spPr>
            <a:xfrm>
              <a:off x="881973" y="179996"/>
              <a:ext cx="5457217" cy="3005847"/>
            </a:xfrm>
            <a:prstGeom prst="wedgeEllipseCallout">
              <a:avLst>
                <a:gd name="adj1" fmla="val 64211"/>
                <a:gd name="adj2" fmla="val 48862"/>
              </a:avLst>
            </a:prstGeom>
            <a:solidFill>
              <a:schemeClr val="bg1"/>
            </a:solidFill>
            <a:ln w="28575">
              <a:solidFill>
                <a:srgbClr val="4D0C2E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5D1E4D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endParaRPr>
            </a:p>
          </p:txBody>
        </p:sp>
      </p:grpSp>
      <p:sp>
        <p:nvSpPr>
          <p:cNvPr id="16" name="TextBox 15"/>
          <p:cNvSpPr txBox="1"/>
          <p:nvPr/>
        </p:nvSpPr>
        <p:spPr>
          <a:xfrm>
            <a:off x="1801910" y="924287"/>
            <a:ext cx="4492832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5D1E4D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Cảm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5D1E4D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5D1E4D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ơn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5D1E4D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5D1E4D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các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5D1E4D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5D1E4D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em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5D1E4D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.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5D1E4D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Lớp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5D1E4D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5D1E4D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chúng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5D1E4D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ta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5D1E4D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giỏi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5D1E4D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5D1E4D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quá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5D1E4D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5D1E4D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nhớ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5D1E4D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5D1E4D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rất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5D1E4D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5D1E4D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nhiều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5D1E4D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5D1E4D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câu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5D1E4D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5D1E4D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chuyện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5D1E4D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5D1E4D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và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5D1E4D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5D1E4D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sự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5D1E4D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5D1E4D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việc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5D1E4D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5D1E4D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chính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5D1E4D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5D1E4D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trong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5D1E4D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5D1E4D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câu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5D1E4D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5D1E4D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chuyện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5D1E4D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5D1E4D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đó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5D1E4D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. 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829471" y="1436140"/>
            <a:ext cx="449283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Vậy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theo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các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em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thế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nào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là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sự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việc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chính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996100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8363">
        <p:random/>
      </p:transition>
    </mc:Choice>
    <mc:Fallback xmlns="">
      <p:transition spd="slow" advTm="8363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32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250" tmFilter="0,0; .5, 1; 1, 1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250" tmFilter="0,0; .5, 1; 1, 1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6" grpId="1"/>
      <p:bldP spid="1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112407"/>
            <a:ext cx="12192000" cy="6851393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597"/>
          <a:stretch/>
        </p:blipFill>
        <p:spPr>
          <a:xfrm>
            <a:off x="0" y="4943896"/>
            <a:ext cx="12192000" cy="191410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72270" y="1000534"/>
            <a:ext cx="10952283" cy="2554545"/>
          </a:xfrm>
          <a:prstGeom prst="rect">
            <a:avLst/>
          </a:prstGeom>
          <a:solidFill>
            <a:schemeClr val="bg1"/>
          </a:solidFill>
          <a:ln w="38100">
            <a:solidFill>
              <a:srgbClr val="002060"/>
            </a:solidFill>
            <a:prstDash val="dash"/>
          </a:ln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000" b="0" i="0" u="none" strike="noStrike" kern="1200" cap="none" spc="0" normalizeH="0" baseline="0" noProof="0" dirty="0">
                <a:ln>
                  <a:noFill/>
                </a:ln>
                <a:solidFill>
                  <a:srgbClr val="5BBE97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	</a:t>
            </a:r>
            <a:r>
              <a:rPr kumimoji="0" lang="en-US" altLang="zh-CN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Sự</a:t>
            </a:r>
            <a:r>
              <a:rPr kumimoji="0" lang="en-US" altLang="zh-CN" sz="40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zh-CN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việc</a:t>
            </a:r>
            <a:r>
              <a:rPr kumimoji="0" lang="en-US" altLang="zh-CN" sz="40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zh-CN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chính</a:t>
            </a:r>
            <a:r>
              <a:rPr kumimoji="0" lang="en-US" altLang="zh-CN" sz="40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zh-CN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là</a:t>
            </a:r>
            <a:r>
              <a:rPr kumimoji="0" lang="en-US" altLang="zh-CN" sz="4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zh-CN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những</a:t>
            </a:r>
            <a:r>
              <a:rPr kumimoji="0" lang="en-US" altLang="zh-CN" sz="4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zh-CN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sự</a:t>
            </a:r>
            <a:r>
              <a:rPr kumimoji="0" lang="en-US" altLang="zh-CN" sz="4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zh-CN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việc</a:t>
            </a:r>
            <a:r>
              <a:rPr kumimoji="0" lang="en-US" altLang="zh-CN" sz="4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zh-CN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quan</a:t>
            </a:r>
            <a:r>
              <a:rPr kumimoji="0" lang="en-US" altLang="zh-CN" sz="4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zh-CN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trọng</a:t>
            </a:r>
            <a:r>
              <a:rPr kumimoji="0" lang="en-US" altLang="zh-CN" sz="4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kumimoji="0" lang="en-US" altLang="zh-CN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quyết</a:t>
            </a:r>
            <a:r>
              <a:rPr kumimoji="0" lang="en-US" altLang="zh-CN" sz="4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zh-CN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định</a:t>
            </a:r>
            <a:r>
              <a:rPr kumimoji="0" lang="en-US" altLang="zh-CN" sz="4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zh-CN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diễn</a:t>
            </a:r>
            <a:r>
              <a:rPr kumimoji="0" lang="en-US" altLang="zh-CN" sz="4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zh-CN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biến</a:t>
            </a:r>
            <a:r>
              <a:rPr kumimoji="0" lang="en-US" altLang="zh-CN" sz="4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zh-CN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các</a:t>
            </a:r>
            <a:r>
              <a:rPr kumimoji="0" lang="en-US" altLang="zh-CN" sz="4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zh-CN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câu</a:t>
            </a:r>
            <a:r>
              <a:rPr kumimoji="0" lang="en-US" altLang="zh-CN" sz="4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zh-CN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chuyện</a:t>
            </a:r>
            <a:r>
              <a:rPr kumimoji="0" lang="en-US" altLang="zh-CN" sz="4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zh-CN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mà</a:t>
            </a:r>
            <a:r>
              <a:rPr kumimoji="0" lang="en-US" altLang="zh-CN" sz="4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zh-CN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khi</a:t>
            </a:r>
            <a:r>
              <a:rPr kumimoji="0" lang="en-US" altLang="zh-CN" sz="4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zh-CN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thiếu</a:t>
            </a:r>
            <a:r>
              <a:rPr kumimoji="0" lang="en-US" altLang="zh-CN" sz="4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zh-CN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nó</a:t>
            </a:r>
            <a:r>
              <a:rPr kumimoji="0" lang="en-US" altLang="zh-CN" sz="4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zh-CN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câu</a:t>
            </a:r>
            <a:r>
              <a:rPr kumimoji="0" lang="en-US" altLang="zh-CN" sz="4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zh-CN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chuyện</a:t>
            </a:r>
            <a:r>
              <a:rPr kumimoji="0" lang="en-US" altLang="zh-CN" sz="4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zh-CN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khong</a:t>
            </a:r>
            <a:r>
              <a:rPr kumimoji="0" lang="en-US" altLang="zh-CN" sz="4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zh-CN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còn</a:t>
            </a:r>
            <a:r>
              <a:rPr kumimoji="0" lang="en-US" altLang="zh-CN" sz="4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zh-CN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đúng</a:t>
            </a:r>
            <a:r>
              <a:rPr kumimoji="0" lang="en-US" altLang="zh-CN" sz="4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zh-CN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nội</a:t>
            </a:r>
            <a:r>
              <a:rPr kumimoji="0" lang="en-US" altLang="zh-CN" sz="4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dung </a:t>
            </a:r>
            <a:r>
              <a:rPr kumimoji="0" lang="en-US" altLang="zh-CN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và</a:t>
            </a:r>
            <a:r>
              <a:rPr kumimoji="0" lang="en-US" altLang="zh-CN" sz="4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zh-CN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hấp</a:t>
            </a:r>
            <a:r>
              <a:rPr kumimoji="0" lang="en-US" altLang="zh-CN" sz="4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zh-CN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dẫn</a:t>
            </a:r>
            <a:r>
              <a:rPr kumimoji="0" lang="en-US" altLang="zh-CN" sz="4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zh-CN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nữa</a:t>
            </a:r>
            <a:r>
              <a:rPr kumimoji="0" lang="en-US" altLang="zh-CN" sz="4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449464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">
        <p:random/>
      </p:transition>
    </mc:Choice>
    <mc:Fallback xmlns="">
      <p:transition spd="slow" advTm="2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74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112407"/>
            <a:ext cx="12192000" cy="6851393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597"/>
          <a:stretch/>
        </p:blipFill>
        <p:spPr>
          <a:xfrm>
            <a:off x="0" y="4943896"/>
            <a:ext cx="12192000" cy="1914104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108" t="4416" r="6289" b="67282"/>
          <a:stretch/>
        </p:blipFill>
        <p:spPr>
          <a:xfrm>
            <a:off x="10397765" y="-112407"/>
            <a:ext cx="1536569" cy="1725106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69" t="48701"/>
          <a:stretch/>
        </p:blipFill>
        <p:spPr>
          <a:xfrm>
            <a:off x="5152102" y="2622471"/>
            <a:ext cx="7039897" cy="4242136"/>
          </a:xfrm>
          <a:prstGeom prst="rect">
            <a:avLst/>
          </a:prstGeom>
        </p:spPr>
      </p:pic>
      <p:grpSp>
        <p:nvGrpSpPr>
          <p:cNvPr id="11" name="Group 10"/>
          <p:cNvGrpSpPr/>
          <p:nvPr/>
        </p:nvGrpSpPr>
        <p:grpSpPr>
          <a:xfrm>
            <a:off x="1264596" y="471826"/>
            <a:ext cx="5512339" cy="3146864"/>
            <a:chOff x="826851" y="179996"/>
            <a:chExt cx="5512339" cy="3146864"/>
          </a:xfrm>
        </p:grpSpPr>
        <p:sp>
          <p:nvSpPr>
            <p:cNvPr id="12" name="Oval Callout 11"/>
            <p:cNvSpPr/>
            <p:nvPr/>
          </p:nvSpPr>
          <p:spPr>
            <a:xfrm>
              <a:off x="826851" y="321013"/>
              <a:ext cx="5457217" cy="3005847"/>
            </a:xfrm>
            <a:prstGeom prst="wedgeEllipseCallout">
              <a:avLst>
                <a:gd name="adj1" fmla="val 65637"/>
                <a:gd name="adj2" fmla="val 48215"/>
              </a:avLst>
            </a:prstGeom>
            <a:solidFill>
              <a:srgbClr val="F193A1"/>
            </a:solidFill>
            <a:ln w="28575"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Oval Callout 17"/>
            <p:cNvSpPr/>
            <p:nvPr/>
          </p:nvSpPr>
          <p:spPr>
            <a:xfrm>
              <a:off x="881973" y="179996"/>
              <a:ext cx="5457217" cy="3005847"/>
            </a:xfrm>
            <a:prstGeom prst="wedgeEllipseCallout">
              <a:avLst>
                <a:gd name="adj1" fmla="val 64211"/>
                <a:gd name="adj2" fmla="val 48862"/>
              </a:avLst>
            </a:prstGeom>
            <a:solidFill>
              <a:schemeClr val="bg1"/>
            </a:solidFill>
            <a:ln w="28575">
              <a:solidFill>
                <a:srgbClr val="4D0C2E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5D1E4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sp>
        <p:nvSpPr>
          <p:cNvPr id="19" name="TextBox 18"/>
          <p:cNvSpPr txBox="1"/>
          <p:nvPr/>
        </p:nvSpPr>
        <p:spPr>
          <a:xfrm>
            <a:off x="1461104" y="1334709"/>
            <a:ext cx="517444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5D1E4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Vậy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5D1E4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5D1E4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nếu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5D1E4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5D1E4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chúng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5D1E4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ta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5D1E4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có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5D1E4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5D1E4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một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5D1E4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5D1E4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chuỗi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5D1E4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5D1E4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các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5D1E4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5D1E4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sự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5D1E4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5D1E4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việc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5D1E4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5D1E4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chính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5D1E4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5D1E4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thì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5D1E4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5D1E4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đó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5D1E4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5D1E4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gọi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5D1E4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5D1E4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là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5D1E4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5D1E4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gì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5D1E4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352979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8363">
        <p:random/>
      </p:transition>
    </mc:Choice>
    <mc:Fallback xmlns="">
      <p:transition spd="slow" advTm="8363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32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3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250" tmFilter="0,0; .5, 1; 1, 1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607"/>
            <a:ext cx="12192000" cy="6851393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597"/>
          <a:stretch/>
        </p:blipFill>
        <p:spPr>
          <a:xfrm>
            <a:off x="0" y="4943896"/>
            <a:ext cx="12192000" cy="1914104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108" t="4416" r="6289" b="67282"/>
          <a:stretch/>
        </p:blipFill>
        <p:spPr>
          <a:xfrm>
            <a:off x="10397765" y="-112407"/>
            <a:ext cx="1536569" cy="1725106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067" t="17251" r="15722" b="56148"/>
          <a:stretch/>
        </p:blipFill>
        <p:spPr>
          <a:xfrm>
            <a:off x="9825825" y="2283096"/>
            <a:ext cx="2542126" cy="301549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113" t="18334" r="69768" b="58622"/>
          <a:stretch/>
        </p:blipFill>
        <p:spPr>
          <a:xfrm>
            <a:off x="-83690" y="121076"/>
            <a:ext cx="1921915" cy="2727291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19" t="45090" r="11546" b="7895"/>
          <a:stretch/>
        </p:blipFill>
        <p:spPr>
          <a:xfrm>
            <a:off x="1838225" y="3232932"/>
            <a:ext cx="8880050" cy="2865748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814" t="59473" r="35825"/>
          <a:stretch/>
        </p:blipFill>
        <p:spPr>
          <a:xfrm>
            <a:off x="4732255" y="4387715"/>
            <a:ext cx="3091991" cy="2470285"/>
          </a:xfrm>
          <a:prstGeom prst="rect">
            <a:avLst/>
          </a:prstGeom>
        </p:spPr>
      </p:pic>
      <p:pic>
        <p:nvPicPr>
          <p:cNvPr id="25" name="the show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867266" y="445346"/>
            <a:ext cx="609600" cy="609600"/>
          </a:xfrm>
          <a:prstGeom prst="rect">
            <a:avLst/>
          </a:prstGeom>
        </p:spPr>
      </p:pic>
      <p:sp>
        <p:nvSpPr>
          <p:cNvPr id="26" name="文本框 33"/>
          <p:cNvSpPr txBox="1"/>
          <p:nvPr/>
        </p:nvSpPr>
        <p:spPr bwMode="auto">
          <a:xfrm>
            <a:off x="1562547" y="1655342"/>
            <a:ext cx="9066906" cy="186204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500" b="1" i="0" u="none" strike="noStrike" kern="1200" cap="none" spc="0" normalizeH="0" baseline="0" noProof="0" dirty="0">
                <a:ln w="38100"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UTM Showcard" panose="02040603050506020204" pitchFamily="18" charset="0"/>
                <a:ea typeface="腾祥澜黑简" panose="01010104010101010101" pitchFamily="2" charset="-122"/>
                <a:cs typeface="+mn-cs"/>
              </a:rPr>
              <a:t>CỐT TRUYỆN</a:t>
            </a:r>
            <a:endParaRPr kumimoji="0" lang="zh-CN" altLang="en-US" sz="11500" b="1" i="0" u="none" strike="noStrike" kern="1200" cap="none" spc="0" normalizeH="0" baseline="0" noProof="0" dirty="0">
              <a:ln w="38100"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UTM Showcard" panose="02040603050506020204" pitchFamily="18" charset="0"/>
              <a:ea typeface="腾祥澜黑简" panose="01010104010101010101" pitchFamily="2" charset="-122"/>
              <a:cs typeface="+mn-cs"/>
            </a:endParaRPr>
          </a:p>
        </p:txBody>
      </p:sp>
      <p:sp>
        <p:nvSpPr>
          <p:cNvPr id="27" name="文本框 33"/>
          <p:cNvSpPr txBox="1"/>
          <p:nvPr/>
        </p:nvSpPr>
        <p:spPr bwMode="auto">
          <a:xfrm>
            <a:off x="4189917" y="632062"/>
            <a:ext cx="3634329" cy="83099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0" u="none" strike="noStrike" kern="1200" cap="none" spc="0" normalizeH="0" baseline="0" noProof="0" dirty="0" err="1">
                <a:ln w="38100">
                  <a:noFill/>
                </a:ln>
                <a:solidFill>
                  <a:srgbClr val="85B74F"/>
                </a:solidFill>
                <a:effectLst/>
                <a:uLnTx/>
                <a:uFillTx/>
                <a:latin typeface="UTM Aquarelle" panose="02040603050506020204" pitchFamily="18" charset="0"/>
                <a:ea typeface="腾祥澜黑简" panose="01010104010101010101" pitchFamily="2" charset="-122"/>
                <a:cs typeface="+mn-cs"/>
              </a:rPr>
              <a:t>Tập</a:t>
            </a:r>
            <a:r>
              <a:rPr kumimoji="0" lang="en-US" altLang="zh-CN" sz="4800" b="1" i="0" u="none" strike="noStrike" kern="1200" cap="none" spc="0" normalizeH="0" baseline="0" noProof="0" dirty="0">
                <a:ln w="38100">
                  <a:noFill/>
                </a:ln>
                <a:solidFill>
                  <a:srgbClr val="85B74F"/>
                </a:solidFill>
                <a:effectLst/>
                <a:uLnTx/>
                <a:uFillTx/>
                <a:latin typeface="UTM Aquarelle" panose="02040603050506020204" pitchFamily="18" charset="0"/>
                <a:ea typeface="腾祥澜黑简" panose="01010104010101010101" pitchFamily="2" charset="-122"/>
                <a:cs typeface="+mn-cs"/>
              </a:rPr>
              <a:t> </a:t>
            </a:r>
            <a:r>
              <a:rPr kumimoji="0" lang="en-US" altLang="zh-CN" sz="4800" b="1" i="0" u="none" strike="noStrike" kern="1200" cap="none" spc="0" normalizeH="0" baseline="0" noProof="0" dirty="0" err="1">
                <a:ln w="38100">
                  <a:noFill/>
                </a:ln>
                <a:solidFill>
                  <a:srgbClr val="85B74F"/>
                </a:solidFill>
                <a:effectLst/>
                <a:uLnTx/>
                <a:uFillTx/>
                <a:latin typeface="UTM Aquarelle" panose="02040603050506020204" pitchFamily="18" charset="0"/>
                <a:ea typeface="腾祥澜黑简" panose="01010104010101010101" pitchFamily="2" charset="-122"/>
                <a:cs typeface="+mn-cs"/>
              </a:rPr>
              <a:t>làm</a:t>
            </a:r>
            <a:r>
              <a:rPr kumimoji="0" lang="en-US" altLang="zh-CN" sz="4800" b="1" i="0" u="none" strike="noStrike" kern="1200" cap="none" spc="0" normalizeH="0" baseline="0" noProof="0" dirty="0">
                <a:ln w="38100">
                  <a:noFill/>
                </a:ln>
                <a:solidFill>
                  <a:srgbClr val="85B74F"/>
                </a:solidFill>
                <a:effectLst/>
                <a:uLnTx/>
                <a:uFillTx/>
                <a:latin typeface="UTM Aquarelle" panose="02040603050506020204" pitchFamily="18" charset="0"/>
                <a:ea typeface="腾祥澜黑简" panose="01010104010101010101" pitchFamily="2" charset="-122"/>
                <a:cs typeface="+mn-cs"/>
              </a:rPr>
              <a:t> </a:t>
            </a:r>
            <a:r>
              <a:rPr kumimoji="0" lang="en-US" altLang="zh-CN" sz="4800" b="1" i="0" u="none" strike="noStrike" kern="1200" cap="none" spc="0" normalizeH="0" baseline="0" noProof="0" dirty="0" err="1">
                <a:ln w="38100">
                  <a:noFill/>
                </a:ln>
                <a:solidFill>
                  <a:srgbClr val="85B74F"/>
                </a:solidFill>
                <a:effectLst/>
                <a:uLnTx/>
                <a:uFillTx/>
                <a:latin typeface="UTM Aquarelle" panose="02040603050506020204" pitchFamily="18" charset="0"/>
                <a:ea typeface="腾祥澜黑简" panose="01010104010101010101" pitchFamily="2" charset="-122"/>
                <a:cs typeface="+mn-cs"/>
              </a:rPr>
              <a:t>văn</a:t>
            </a:r>
            <a:r>
              <a:rPr kumimoji="0" lang="en-US" altLang="zh-CN" sz="4800" b="1" i="0" u="none" strike="noStrike" kern="1200" cap="none" spc="0" normalizeH="0" baseline="0" noProof="0" dirty="0">
                <a:ln w="38100">
                  <a:noFill/>
                </a:ln>
                <a:solidFill>
                  <a:srgbClr val="85B74F"/>
                </a:solidFill>
                <a:effectLst/>
                <a:uLnTx/>
                <a:uFillTx/>
                <a:latin typeface="UTM Aquarelle" panose="02040603050506020204" pitchFamily="18" charset="0"/>
                <a:ea typeface="腾祥澜黑简" panose="01010104010101010101" pitchFamily="2" charset="-122"/>
                <a:cs typeface="+mn-cs"/>
              </a:rPr>
              <a:t> 4</a:t>
            </a:r>
            <a:endParaRPr kumimoji="0" lang="zh-CN" altLang="en-US" sz="4800" b="1" i="0" u="none" strike="noStrike" kern="1200" cap="none" spc="0" normalizeH="0" baseline="0" noProof="0" dirty="0">
              <a:ln w="38100">
                <a:noFill/>
              </a:ln>
              <a:solidFill>
                <a:srgbClr val="85B74F"/>
              </a:solidFill>
              <a:effectLst/>
              <a:uLnTx/>
              <a:uFillTx/>
              <a:latin typeface="UTM Aquarelle" panose="02040603050506020204" pitchFamily="18" charset="0"/>
              <a:ea typeface="腾祥澜黑简" panose="01010104010101010101" pitchFamily="2" charset="-122"/>
              <a:cs typeface="+mn-cs"/>
            </a:endParaRPr>
          </a:p>
        </p:txBody>
      </p:sp>
      <p:sp>
        <p:nvSpPr>
          <p:cNvPr id="28" name="文本框 33"/>
          <p:cNvSpPr txBox="1"/>
          <p:nvPr/>
        </p:nvSpPr>
        <p:spPr bwMode="auto">
          <a:xfrm>
            <a:off x="1646237" y="1631511"/>
            <a:ext cx="9066906" cy="186204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500" b="1" i="0" u="none" strike="noStrike" kern="1200" cap="none" spc="0" normalizeH="0" baseline="0" noProof="0" dirty="0">
                <a:ln w="19050">
                  <a:solidFill>
                    <a:prstClr val="white"/>
                  </a:solidFill>
                  <a:prstDash val="dash"/>
                </a:ln>
                <a:solidFill>
                  <a:srgbClr val="ECB925"/>
                </a:solidFill>
                <a:effectLst/>
                <a:uLnTx/>
                <a:uFillTx/>
                <a:latin typeface="UTM Showcard" panose="02040603050506020204" pitchFamily="18" charset="0"/>
                <a:ea typeface="腾祥澜黑简" panose="01010104010101010101" pitchFamily="2" charset="-122"/>
                <a:cs typeface="+mn-cs"/>
              </a:rPr>
              <a:t>C</a:t>
            </a:r>
            <a:r>
              <a:rPr kumimoji="0" lang="en-US" altLang="zh-CN" sz="11500" b="1" i="0" u="none" strike="noStrike" kern="1200" cap="none" spc="0" normalizeH="0" baseline="0" noProof="0" dirty="0">
                <a:ln w="19050">
                  <a:solidFill>
                    <a:prstClr val="white"/>
                  </a:solidFill>
                  <a:prstDash val="dash"/>
                </a:ln>
                <a:solidFill>
                  <a:srgbClr val="85B74F"/>
                </a:solidFill>
                <a:effectLst/>
                <a:uLnTx/>
                <a:uFillTx/>
                <a:latin typeface="UTM Showcard" panose="02040603050506020204" pitchFamily="18" charset="0"/>
                <a:ea typeface="腾祥澜黑简" panose="01010104010101010101" pitchFamily="2" charset="-122"/>
                <a:cs typeface="+mn-cs"/>
              </a:rPr>
              <a:t>Ố</a:t>
            </a:r>
            <a:r>
              <a:rPr kumimoji="0" lang="en-US" altLang="zh-CN" sz="11500" b="1" i="0" u="none" strike="noStrike" kern="1200" cap="none" spc="0" normalizeH="0" baseline="0" noProof="0" dirty="0">
                <a:ln w="19050">
                  <a:solidFill>
                    <a:prstClr val="white"/>
                  </a:solidFill>
                  <a:prstDash val="dash"/>
                </a:ln>
                <a:solidFill>
                  <a:srgbClr val="EB656A"/>
                </a:solidFill>
                <a:effectLst/>
                <a:uLnTx/>
                <a:uFillTx/>
                <a:latin typeface="UTM Showcard" panose="02040603050506020204" pitchFamily="18" charset="0"/>
                <a:ea typeface="腾祥澜黑简" panose="01010104010101010101" pitchFamily="2" charset="-122"/>
                <a:cs typeface="+mn-cs"/>
              </a:rPr>
              <a:t>T</a:t>
            </a:r>
            <a:r>
              <a:rPr kumimoji="0" lang="en-US" altLang="zh-CN" sz="11500" b="1" i="0" u="none" strike="noStrike" kern="1200" cap="none" spc="0" normalizeH="0" baseline="0" noProof="0" dirty="0">
                <a:ln w="19050">
                  <a:solidFill>
                    <a:prstClr val="white"/>
                  </a:solidFill>
                  <a:prstDash val="dash"/>
                </a:ln>
                <a:solidFill>
                  <a:srgbClr val="85B74F"/>
                </a:solidFill>
                <a:effectLst/>
                <a:uLnTx/>
                <a:uFillTx/>
                <a:latin typeface="UTM Showcard" panose="02040603050506020204" pitchFamily="18" charset="0"/>
                <a:ea typeface="腾祥澜黑简" panose="01010104010101010101" pitchFamily="2" charset="-122"/>
                <a:cs typeface="+mn-cs"/>
              </a:rPr>
              <a:t> </a:t>
            </a:r>
            <a:r>
              <a:rPr kumimoji="0" lang="en-US" altLang="zh-CN" sz="11500" b="1" i="0" u="none" strike="noStrike" kern="1200" cap="none" spc="0" normalizeH="0" baseline="0" noProof="0" dirty="0">
                <a:ln w="19050">
                  <a:solidFill>
                    <a:prstClr val="white"/>
                  </a:solidFill>
                  <a:prstDash val="dash"/>
                </a:ln>
                <a:solidFill>
                  <a:srgbClr val="4C8B9C"/>
                </a:solidFill>
                <a:effectLst/>
                <a:uLnTx/>
                <a:uFillTx/>
                <a:latin typeface="UTM Showcard" panose="02040603050506020204" pitchFamily="18" charset="0"/>
                <a:ea typeface="腾祥澜黑简" panose="01010104010101010101" pitchFamily="2" charset="-122"/>
                <a:cs typeface="+mn-cs"/>
              </a:rPr>
              <a:t>T</a:t>
            </a:r>
            <a:r>
              <a:rPr kumimoji="0" lang="en-US" altLang="zh-CN" sz="11500" b="1" i="0" u="none" strike="noStrike" kern="1200" cap="none" spc="0" normalizeH="0" baseline="0" noProof="0" dirty="0">
                <a:ln w="19050">
                  <a:solidFill>
                    <a:prstClr val="white"/>
                  </a:solidFill>
                  <a:prstDash val="dash"/>
                </a:ln>
                <a:solidFill>
                  <a:srgbClr val="85B74F"/>
                </a:solidFill>
                <a:effectLst/>
                <a:uLnTx/>
                <a:uFillTx/>
                <a:latin typeface="UTM Showcard" panose="02040603050506020204" pitchFamily="18" charset="0"/>
                <a:ea typeface="腾祥澜黑简" panose="01010104010101010101" pitchFamily="2" charset="-122"/>
                <a:cs typeface="+mn-cs"/>
              </a:rPr>
              <a:t>R</a:t>
            </a:r>
            <a:r>
              <a:rPr kumimoji="0" lang="en-US" altLang="zh-CN" sz="11500" b="1" i="0" u="none" strike="noStrike" kern="1200" cap="none" spc="0" normalizeH="0" baseline="0" noProof="0" dirty="0">
                <a:ln w="19050">
                  <a:solidFill>
                    <a:prstClr val="white"/>
                  </a:solidFill>
                  <a:prstDash val="dash"/>
                </a:ln>
                <a:solidFill>
                  <a:srgbClr val="4F9F8D"/>
                </a:solidFill>
                <a:effectLst/>
                <a:uLnTx/>
                <a:uFillTx/>
                <a:latin typeface="UTM Showcard" panose="02040603050506020204" pitchFamily="18" charset="0"/>
                <a:ea typeface="腾祥澜黑简" panose="01010104010101010101" pitchFamily="2" charset="-122"/>
                <a:cs typeface="+mn-cs"/>
              </a:rPr>
              <a:t>U</a:t>
            </a:r>
            <a:r>
              <a:rPr kumimoji="0" lang="en-US" altLang="zh-CN" sz="11500" b="1" i="0" u="none" strike="noStrike" kern="1200" cap="none" spc="0" normalizeH="0" baseline="0" noProof="0" dirty="0">
                <a:ln w="19050">
                  <a:solidFill>
                    <a:prstClr val="white"/>
                  </a:solidFill>
                  <a:prstDash val="dash"/>
                </a:ln>
                <a:solidFill>
                  <a:srgbClr val="EFBAD4"/>
                </a:solidFill>
                <a:effectLst/>
                <a:uLnTx/>
                <a:uFillTx/>
                <a:latin typeface="UTM Showcard" panose="02040603050506020204" pitchFamily="18" charset="0"/>
                <a:ea typeface="腾祥澜黑简" panose="01010104010101010101" pitchFamily="2" charset="-122"/>
                <a:cs typeface="+mn-cs"/>
              </a:rPr>
              <a:t>Y</a:t>
            </a:r>
            <a:r>
              <a:rPr kumimoji="0" lang="en-US" altLang="zh-CN" sz="11500" b="1" i="0" u="none" strike="noStrike" kern="1200" cap="none" spc="0" normalizeH="0" baseline="0" noProof="0" dirty="0">
                <a:ln w="19050">
                  <a:solidFill>
                    <a:prstClr val="white"/>
                  </a:solidFill>
                  <a:prstDash val="dash"/>
                </a:ln>
                <a:solidFill>
                  <a:srgbClr val="D23758"/>
                </a:solidFill>
                <a:effectLst/>
                <a:uLnTx/>
                <a:uFillTx/>
                <a:latin typeface="UTM Showcard" panose="02040603050506020204" pitchFamily="18" charset="0"/>
                <a:ea typeface="腾祥澜黑简" panose="01010104010101010101" pitchFamily="2" charset="-122"/>
                <a:cs typeface="+mn-cs"/>
              </a:rPr>
              <a:t>Ệ</a:t>
            </a:r>
            <a:r>
              <a:rPr kumimoji="0" lang="en-US" altLang="zh-CN" sz="11500" b="1" i="0" u="none" strike="noStrike" kern="1200" cap="none" spc="0" normalizeH="0" baseline="0" noProof="0" dirty="0">
                <a:ln w="19050">
                  <a:solidFill>
                    <a:prstClr val="white"/>
                  </a:solidFill>
                  <a:prstDash val="dash"/>
                </a:ln>
                <a:solidFill>
                  <a:srgbClr val="85B74F"/>
                </a:solidFill>
                <a:effectLst/>
                <a:uLnTx/>
                <a:uFillTx/>
                <a:latin typeface="UTM Showcard" panose="02040603050506020204" pitchFamily="18" charset="0"/>
                <a:ea typeface="腾祥澜黑简" panose="01010104010101010101" pitchFamily="2" charset="-122"/>
                <a:cs typeface="+mn-cs"/>
              </a:rPr>
              <a:t>N</a:t>
            </a:r>
            <a:endParaRPr kumimoji="0" lang="zh-CN" altLang="en-US" sz="11500" b="1" i="0" u="none" strike="noStrike" kern="1200" cap="none" spc="0" normalizeH="0" baseline="0" noProof="0" dirty="0">
              <a:ln w="19050">
                <a:solidFill>
                  <a:prstClr val="white"/>
                </a:solidFill>
                <a:prstDash val="dash"/>
              </a:ln>
              <a:solidFill>
                <a:srgbClr val="85B74F"/>
              </a:solidFill>
              <a:effectLst/>
              <a:uLnTx/>
              <a:uFillTx/>
              <a:latin typeface="UTM Showcard" panose="02040603050506020204" pitchFamily="18" charset="0"/>
              <a:ea typeface="腾祥澜黑简" panose="0101010401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56482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15754">
        <p:random/>
      </p:transition>
    </mc:Choice>
    <mc:Fallback xmlns="">
      <p:transition spd="slow" advTm="15754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000"/>
                            </p:stCondLst>
                            <p:childTnLst>
                              <p:par>
                                <p:cTn id="2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500"/>
                            </p:stCondLst>
                            <p:childTnLst>
                              <p:par>
                                <p:cTn id="3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24444"/>
                                  </p:iterate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600"/>
                            </p:stCondLst>
                            <p:childTnLst>
                              <p:par>
                                <p:cTn id="51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24444"/>
                                  </p:iterate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17" presetClass="entr" presetSubtype="4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24444"/>
                                  </p:iterate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>
                <p:cTn id="63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5"/>
                </p:tgtEl>
              </p:cMediaNode>
            </p:audio>
          </p:childTnLst>
        </p:cTn>
      </p:par>
    </p:tnLst>
    <p:bldLst>
      <p:bldP spid="26" grpId="0"/>
      <p:bldP spid="27" grpId="0"/>
      <p:bldP spid="28" grpId="0"/>
    </p:bldLst>
  </p:timing>
  <p:extLst>
    <p:ext uri="{E180D4A7-C9FB-4DFB-919C-405C955672EB}">
      <p14:showEvtLst xmlns:p14="http://schemas.microsoft.com/office/powerpoint/2010/main">
        <p14:playEvt time="1" objId="25"/>
      </p14:showEvtLst>
    </p:ext>
  </p:extLs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607"/>
            <a:ext cx="12192000" cy="6851393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597"/>
          <a:stretch/>
        </p:blipFill>
        <p:spPr>
          <a:xfrm>
            <a:off x="0" y="4943896"/>
            <a:ext cx="12192000" cy="1914104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108" t="4416" r="6289" b="67282"/>
          <a:stretch/>
        </p:blipFill>
        <p:spPr>
          <a:xfrm>
            <a:off x="10397765" y="-112407"/>
            <a:ext cx="1536569" cy="1725106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19" t="45090" r="11546" b="7895"/>
          <a:stretch/>
        </p:blipFill>
        <p:spPr>
          <a:xfrm>
            <a:off x="1838225" y="3232932"/>
            <a:ext cx="8880050" cy="2865748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814" t="59473" r="35825"/>
          <a:stretch/>
        </p:blipFill>
        <p:spPr>
          <a:xfrm>
            <a:off x="4732255" y="4387715"/>
            <a:ext cx="3091991" cy="2470285"/>
          </a:xfrm>
          <a:prstGeom prst="rect">
            <a:avLst/>
          </a:prstGeom>
        </p:spPr>
      </p:pic>
      <p:grpSp>
        <p:nvGrpSpPr>
          <p:cNvPr id="25" name="组合 24"/>
          <p:cNvGrpSpPr/>
          <p:nvPr/>
        </p:nvGrpSpPr>
        <p:grpSpPr>
          <a:xfrm>
            <a:off x="837990" y="2492199"/>
            <a:ext cx="10516021" cy="267223"/>
            <a:chOff x="837701" y="3295381"/>
            <a:chExt cx="10516598" cy="267238"/>
          </a:xfrm>
          <a:solidFill>
            <a:srgbClr val="85B74F"/>
          </a:solidFill>
        </p:grpSpPr>
        <p:sp>
          <p:nvSpPr>
            <p:cNvPr id="26" name="椭圆 25"/>
            <p:cNvSpPr/>
            <p:nvPr/>
          </p:nvSpPr>
          <p:spPr>
            <a:xfrm rot="10800000">
              <a:off x="2551641" y="3295381"/>
              <a:ext cx="267237" cy="267237"/>
            </a:xfrm>
            <a:prstGeom prst="ellipse">
              <a:avLst/>
            </a:prstGeom>
            <a:grpFill/>
            <a:ln>
              <a:noFill/>
            </a:ln>
            <a:effectLst>
              <a:outerShdw blurRad="635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9600" b="1" i="0" u="none" strike="noStrike" kern="1200" cap="none" spc="0" normalizeH="0" baseline="0" noProof="0">
                <a:ln>
                  <a:noFill/>
                </a:ln>
                <a:solidFill>
                  <a:srgbClr val="85B74F"/>
                </a:solidFill>
                <a:effectLst/>
                <a:uLnTx/>
                <a:uFillTx/>
                <a:latin typeface="UTM Aquarelle" panose="02040603050506020204" pitchFamily="18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7" name="椭圆 26"/>
            <p:cNvSpPr/>
            <p:nvPr/>
          </p:nvSpPr>
          <p:spPr>
            <a:xfrm rot="10800000">
              <a:off x="1913518" y="3328786"/>
              <a:ext cx="200428" cy="200428"/>
            </a:xfrm>
            <a:prstGeom prst="ellipse">
              <a:avLst/>
            </a:prstGeom>
            <a:grpFill/>
            <a:ln>
              <a:noFill/>
            </a:ln>
            <a:effectLst>
              <a:outerShdw blurRad="635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9600" b="1" i="0" u="none" strike="noStrike" kern="1200" cap="none" spc="0" normalizeH="0" baseline="0" noProof="0">
                <a:ln>
                  <a:noFill/>
                </a:ln>
                <a:solidFill>
                  <a:srgbClr val="85B74F"/>
                </a:solidFill>
                <a:effectLst/>
                <a:uLnTx/>
                <a:uFillTx/>
                <a:latin typeface="UTM Aquarelle" panose="02040603050506020204" pitchFamily="18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8" name="椭圆 27"/>
            <p:cNvSpPr/>
            <p:nvPr/>
          </p:nvSpPr>
          <p:spPr>
            <a:xfrm rot="10800000">
              <a:off x="1342205" y="3362190"/>
              <a:ext cx="133619" cy="133619"/>
            </a:xfrm>
            <a:prstGeom prst="ellipse">
              <a:avLst/>
            </a:prstGeom>
            <a:grpFill/>
            <a:ln>
              <a:noFill/>
            </a:ln>
            <a:effectLst>
              <a:outerShdw blurRad="635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9600" b="1" i="0" u="none" strike="noStrike" kern="1200" cap="none" spc="0" normalizeH="0" baseline="0" noProof="0">
                <a:ln>
                  <a:noFill/>
                </a:ln>
                <a:solidFill>
                  <a:srgbClr val="85B74F"/>
                </a:solidFill>
                <a:effectLst/>
                <a:uLnTx/>
                <a:uFillTx/>
                <a:latin typeface="UTM Aquarelle" panose="02040603050506020204" pitchFamily="18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9" name="椭圆 28"/>
            <p:cNvSpPr/>
            <p:nvPr/>
          </p:nvSpPr>
          <p:spPr>
            <a:xfrm rot="10800000">
              <a:off x="837701" y="3395595"/>
              <a:ext cx="66809" cy="66809"/>
            </a:xfrm>
            <a:prstGeom prst="ellipse">
              <a:avLst/>
            </a:prstGeom>
            <a:grpFill/>
            <a:ln>
              <a:noFill/>
            </a:ln>
            <a:effectLst>
              <a:outerShdw blurRad="635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9600" b="1" i="0" u="none" strike="noStrike" kern="1200" cap="none" spc="0" normalizeH="0" baseline="0" noProof="0">
                <a:ln>
                  <a:noFill/>
                </a:ln>
                <a:solidFill>
                  <a:srgbClr val="85B74F"/>
                </a:solidFill>
                <a:effectLst/>
                <a:uLnTx/>
                <a:uFillTx/>
                <a:latin typeface="UTM Aquarelle" panose="02040603050506020204" pitchFamily="18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30" name="椭圆 29"/>
            <p:cNvSpPr/>
            <p:nvPr/>
          </p:nvSpPr>
          <p:spPr>
            <a:xfrm>
              <a:off x="9373122" y="3295382"/>
              <a:ext cx="267237" cy="267237"/>
            </a:xfrm>
            <a:prstGeom prst="ellipse">
              <a:avLst/>
            </a:prstGeom>
            <a:grpFill/>
            <a:ln>
              <a:noFill/>
            </a:ln>
            <a:effectLst>
              <a:outerShdw blurRad="635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9600" b="1" i="0" u="none" strike="noStrike" kern="1200" cap="none" spc="0" normalizeH="0" baseline="0" noProof="0">
                <a:ln>
                  <a:noFill/>
                </a:ln>
                <a:solidFill>
                  <a:srgbClr val="85B74F"/>
                </a:solidFill>
                <a:effectLst/>
                <a:uLnTx/>
                <a:uFillTx/>
                <a:latin typeface="UTM Aquarelle" panose="02040603050506020204" pitchFamily="18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31" name="椭圆 30"/>
            <p:cNvSpPr/>
            <p:nvPr/>
          </p:nvSpPr>
          <p:spPr>
            <a:xfrm>
              <a:off x="10078054" y="3328787"/>
              <a:ext cx="200428" cy="200428"/>
            </a:xfrm>
            <a:prstGeom prst="ellipse">
              <a:avLst/>
            </a:prstGeom>
            <a:grpFill/>
            <a:ln>
              <a:noFill/>
            </a:ln>
            <a:effectLst>
              <a:outerShdw blurRad="635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9600" b="1" i="0" u="none" strike="noStrike" kern="1200" cap="none" spc="0" normalizeH="0" baseline="0" noProof="0">
                <a:ln>
                  <a:noFill/>
                </a:ln>
                <a:solidFill>
                  <a:srgbClr val="85B74F"/>
                </a:solidFill>
                <a:effectLst/>
                <a:uLnTx/>
                <a:uFillTx/>
                <a:latin typeface="UTM Aquarelle" panose="02040603050506020204" pitchFamily="18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32" name="椭圆 31"/>
            <p:cNvSpPr/>
            <p:nvPr/>
          </p:nvSpPr>
          <p:spPr>
            <a:xfrm>
              <a:off x="10716176" y="3362191"/>
              <a:ext cx="133619" cy="133619"/>
            </a:xfrm>
            <a:prstGeom prst="ellipse">
              <a:avLst/>
            </a:prstGeom>
            <a:grpFill/>
            <a:ln>
              <a:noFill/>
            </a:ln>
            <a:effectLst>
              <a:outerShdw blurRad="635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9600" b="1" i="0" u="none" strike="noStrike" kern="1200" cap="none" spc="0" normalizeH="0" baseline="0" noProof="0">
                <a:ln>
                  <a:noFill/>
                </a:ln>
                <a:solidFill>
                  <a:srgbClr val="85B74F"/>
                </a:solidFill>
                <a:effectLst/>
                <a:uLnTx/>
                <a:uFillTx/>
                <a:latin typeface="UTM Aquarelle" panose="02040603050506020204" pitchFamily="18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33" name="椭圆 32"/>
            <p:cNvSpPr/>
            <p:nvPr/>
          </p:nvSpPr>
          <p:spPr>
            <a:xfrm>
              <a:off x="11287490" y="3395595"/>
              <a:ext cx="66809" cy="66809"/>
            </a:xfrm>
            <a:prstGeom prst="ellipse">
              <a:avLst/>
            </a:prstGeom>
            <a:grpFill/>
            <a:ln>
              <a:noFill/>
            </a:ln>
            <a:effectLst>
              <a:outerShdw blurRad="635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9600" b="1" i="0" u="none" strike="noStrike" kern="1200" cap="none" spc="0" normalizeH="0" baseline="0" noProof="0">
                <a:ln>
                  <a:noFill/>
                </a:ln>
                <a:solidFill>
                  <a:srgbClr val="85B74F"/>
                </a:solidFill>
                <a:effectLst/>
                <a:uLnTx/>
                <a:uFillTx/>
                <a:latin typeface="UTM Aquarelle" panose="02040603050506020204" pitchFamily="18" charset="0"/>
                <a:ea typeface="宋体" panose="02010600030101010101" pitchFamily="2" charset="-122"/>
                <a:cs typeface="+mn-cs"/>
              </a:endParaRPr>
            </a:p>
          </p:txBody>
        </p:sp>
      </p:grpSp>
      <p:sp>
        <p:nvSpPr>
          <p:cNvPr id="34" name="文本框 33"/>
          <p:cNvSpPr txBox="1"/>
          <p:nvPr/>
        </p:nvSpPr>
        <p:spPr bwMode="auto">
          <a:xfrm>
            <a:off x="5168272" y="450916"/>
            <a:ext cx="1891865" cy="15696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9600" b="1" i="0" u="none" strike="noStrike" kern="1200" cap="none" spc="0" normalizeH="0" baseline="0" noProof="0" dirty="0">
                <a:ln w="38100">
                  <a:noFill/>
                </a:ln>
                <a:solidFill>
                  <a:srgbClr val="85B74F"/>
                </a:solidFill>
                <a:effectLst/>
                <a:uLnTx/>
                <a:uFillTx/>
                <a:latin typeface="UTM Aquarelle" panose="02040603050506020204" pitchFamily="18" charset="0"/>
                <a:ea typeface="腾祥澜黑简" panose="01010104010101010101" pitchFamily="2" charset="-122"/>
                <a:cs typeface="+mn-cs"/>
              </a:rPr>
              <a:t>02</a:t>
            </a:r>
            <a:endParaRPr kumimoji="0" lang="zh-CN" altLang="en-US" sz="9600" b="1" i="0" u="none" strike="noStrike" kern="1200" cap="none" spc="0" normalizeH="0" baseline="0" noProof="0" dirty="0">
              <a:ln w="38100">
                <a:noFill/>
              </a:ln>
              <a:solidFill>
                <a:srgbClr val="85B74F"/>
              </a:solidFill>
              <a:effectLst/>
              <a:uLnTx/>
              <a:uFillTx/>
              <a:latin typeface="UTM Aquarelle" panose="02040603050506020204" pitchFamily="18" charset="0"/>
              <a:ea typeface="腾祥澜黑简" panose="01010104010101010101" pitchFamily="2" charset="-122"/>
              <a:cs typeface="+mn-cs"/>
            </a:endParaRPr>
          </a:p>
        </p:txBody>
      </p:sp>
      <p:grpSp>
        <p:nvGrpSpPr>
          <p:cNvPr id="35" name="组合 34"/>
          <p:cNvGrpSpPr/>
          <p:nvPr/>
        </p:nvGrpSpPr>
        <p:grpSpPr>
          <a:xfrm>
            <a:off x="3409110" y="2161698"/>
            <a:ext cx="5410188" cy="1593757"/>
            <a:chOff x="3078163" y="3596641"/>
            <a:chExt cx="2865437" cy="844114"/>
          </a:xfrm>
          <a:noFill/>
        </p:grpSpPr>
        <p:sp>
          <p:nvSpPr>
            <p:cNvPr id="36" name="圆角矩形 35"/>
            <p:cNvSpPr/>
            <p:nvPr/>
          </p:nvSpPr>
          <p:spPr bwMode="auto">
            <a:xfrm>
              <a:off x="3078163" y="3596641"/>
              <a:ext cx="2865437" cy="308396"/>
            </a:xfrm>
            <a:prstGeom prst="roundRect">
              <a:avLst>
                <a:gd name="adj" fmla="val 0"/>
              </a:avLst>
            </a:prstGeom>
            <a:grpFill/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9600" b="1" i="0" u="none" strike="noStrike" kern="1200" cap="none" spc="0" normalizeH="0" baseline="0" noProof="0">
                <a:ln>
                  <a:noFill/>
                </a:ln>
                <a:solidFill>
                  <a:srgbClr val="85B74F"/>
                </a:solidFill>
                <a:effectLst/>
                <a:uLnTx/>
                <a:uFillTx/>
                <a:latin typeface="UTM Aquarelle" panose="02040603050506020204" pitchFamily="18" charset="0"/>
                <a:ea typeface="方正粗谭黑简体" panose="02000000000000000000" pitchFamily="2" charset="-122"/>
                <a:cs typeface="+mn-cs"/>
              </a:endParaRPr>
            </a:p>
          </p:txBody>
        </p:sp>
        <p:sp>
          <p:nvSpPr>
            <p:cNvPr id="37" name="文本框 36"/>
            <p:cNvSpPr txBox="1"/>
            <p:nvPr/>
          </p:nvSpPr>
          <p:spPr>
            <a:xfrm>
              <a:off x="3087554" y="3609404"/>
              <a:ext cx="2827374" cy="831351"/>
            </a:xfrm>
            <a:prstGeom prst="rect">
              <a:avLst/>
            </a:prstGeom>
            <a:grpFill/>
          </p:spPr>
          <p:txBody>
            <a:bodyPr wrap="non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9600" b="1" i="0" u="none" strike="noStrike" kern="1200" cap="none" spc="0" normalizeH="0" baseline="0" noProof="0" dirty="0" err="1">
                  <a:ln w="38100">
                    <a:noFill/>
                  </a:ln>
                  <a:solidFill>
                    <a:srgbClr val="85B74F"/>
                  </a:solidFill>
                  <a:effectLst/>
                  <a:uLnTx/>
                  <a:uFillTx/>
                  <a:latin typeface="UTM Aquarelle" panose="02040603050506020204" pitchFamily="18" charset="0"/>
                  <a:ea typeface="方正粗谭黑简体" panose="02000000000000000000" pitchFamily="2" charset="-122"/>
                  <a:cs typeface="Arial" panose="020B0604020202020204" pitchFamily="34" charset="0"/>
                </a:rPr>
                <a:t>Khám</a:t>
              </a:r>
              <a:r>
                <a:rPr kumimoji="0" lang="en-US" altLang="zh-CN" sz="9600" b="1" i="0" u="none" strike="noStrike" kern="1200" cap="none" spc="0" normalizeH="0" baseline="0" noProof="0" dirty="0">
                  <a:ln w="38100">
                    <a:noFill/>
                  </a:ln>
                  <a:solidFill>
                    <a:srgbClr val="85B74F"/>
                  </a:solidFill>
                  <a:effectLst/>
                  <a:uLnTx/>
                  <a:uFillTx/>
                  <a:latin typeface="UTM Aquarelle" panose="02040603050506020204" pitchFamily="18" charset="0"/>
                  <a:ea typeface="方正粗谭黑简体" panose="02000000000000000000" pitchFamily="2" charset="-122"/>
                  <a:cs typeface="Arial" panose="020B0604020202020204" pitchFamily="34" charset="0"/>
                </a:rPr>
                <a:t> </a:t>
              </a:r>
              <a:r>
                <a:rPr kumimoji="0" lang="en-US" altLang="zh-CN" sz="9600" b="1" i="0" u="none" strike="noStrike" kern="1200" cap="none" spc="0" normalizeH="0" baseline="0" noProof="0" dirty="0" err="1">
                  <a:ln w="38100">
                    <a:noFill/>
                  </a:ln>
                  <a:solidFill>
                    <a:srgbClr val="85B74F"/>
                  </a:solidFill>
                  <a:effectLst/>
                  <a:uLnTx/>
                  <a:uFillTx/>
                  <a:latin typeface="UTM Aquarelle" panose="02040603050506020204" pitchFamily="18" charset="0"/>
                  <a:ea typeface="方正粗谭黑简体" panose="02000000000000000000" pitchFamily="2" charset="-122"/>
                  <a:cs typeface="Arial" panose="020B0604020202020204" pitchFamily="34" charset="0"/>
                </a:rPr>
                <a:t>phá</a:t>
              </a:r>
              <a:endParaRPr kumimoji="0" lang="zh-CN" altLang="en-US" sz="9600" b="1" i="0" u="none" strike="noStrike" kern="1200" cap="none" spc="0" normalizeH="0" baseline="0" noProof="0" dirty="0">
                <a:ln w="38100">
                  <a:noFill/>
                </a:ln>
                <a:solidFill>
                  <a:srgbClr val="85B74F"/>
                </a:solidFill>
                <a:effectLst/>
                <a:uLnTx/>
                <a:uFillTx/>
                <a:latin typeface="UTM Aquarelle" panose="02040603050506020204" pitchFamily="18" charset="0"/>
                <a:ea typeface="方正粗谭黑简体" panose="02000000000000000000" pitchFamily="2" charset="-122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91695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7931">
        <p:random/>
      </p:transition>
    </mc:Choice>
    <mc:Fallback xmlns="">
      <p:transition spd="slow" advTm="7931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0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500"/>
                            </p:stCondLst>
                            <p:childTnLst>
                              <p:par>
                                <p:cTn id="29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24444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17" presetClass="entr" presetSubtype="1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6100"/>
                            </p:stCondLst>
                            <p:childTnLst>
                              <p:par>
                                <p:cTn id="4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6789905" y="-272374"/>
            <a:ext cx="4902742" cy="7889131"/>
            <a:chOff x="6789905" y="-243191"/>
            <a:chExt cx="4902742" cy="7889131"/>
          </a:xfrm>
        </p:grpSpPr>
        <p:pic>
          <p:nvPicPr>
            <p:cNvPr id="14" name="图片 13">
              <a:extLst>
                <a:ext uri="{FF2B5EF4-FFF2-40B4-BE49-F238E27FC236}">
                  <a16:creationId xmlns:a16="http://schemas.microsoft.com/office/drawing/2014/main" id="{660822AD-2810-4D2D-93CA-9AAF113A8CC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89905" y="-243191"/>
              <a:ext cx="4902742" cy="7889131"/>
            </a:xfrm>
            <a:prstGeom prst="rect">
              <a:avLst/>
            </a:prstGeom>
          </p:spPr>
        </p:pic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05473" y="1750978"/>
              <a:ext cx="3891064" cy="4387175"/>
            </a:xfrm>
            <a:prstGeom prst="rect">
              <a:avLst/>
            </a:prstGeom>
          </p:spPr>
        </p:pic>
      </p:grpSp>
      <p:pic>
        <p:nvPicPr>
          <p:cNvPr id="10" name="Picture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51852" y="3125445"/>
            <a:ext cx="3651663" cy="3888195"/>
          </a:xfrm>
          <a:prstGeom prst="rect">
            <a:avLst/>
          </a:prstGeom>
        </p:spPr>
      </p:pic>
      <p:grpSp>
        <p:nvGrpSpPr>
          <p:cNvPr id="11" name="Group 10"/>
          <p:cNvGrpSpPr/>
          <p:nvPr/>
        </p:nvGrpSpPr>
        <p:grpSpPr>
          <a:xfrm flipH="1">
            <a:off x="2524327" y="651754"/>
            <a:ext cx="4007794" cy="3132306"/>
            <a:chOff x="826851" y="179996"/>
            <a:chExt cx="5512339" cy="3146864"/>
          </a:xfrm>
        </p:grpSpPr>
        <p:sp>
          <p:nvSpPr>
            <p:cNvPr id="12" name="Oval Callout 11"/>
            <p:cNvSpPr/>
            <p:nvPr/>
          </p:nvSpPr>
          <p:spPr>
            <a:xfrm>
              <a:off x="826851" y="321013"/>
              <a:ext cx="5457217" cy="3005847"/>
            </a:xfrm>
            <a:prstGeom prst="wedgeEllipseCallout">
              <a:avLst>
                <a:gd name="adj1" fmla="val 52888"/>
                <a:gd name="adj2" fmla="val 41062"/>
              </a:avLst>
            </a:prstGeom>
            <a:solidFill>
              <a:srgbClr val="F193A1"/>
            </a:solidFill>
            <a:ln w="28575"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" name="Oval Callout 12"/>
            <p:cNvSpPr/>
            <p:nvPr/>
          </p:nvSpPr>
          <p:spPr>
            <a:xfrm>
              <a:off x="881973" y="179996"/>
              <a:ext cx="5457217" cy="3005847"/>
            </a:xfrm>
            <a:prstGeom prst="wedgeEllipseCallout">
              <a:avLst>
                <a:gd name="adj1" fmla="val 51707"/>
                <a:gd name="adj2" fmla="val 41709"/>
              </a:avLst>
            </a:prstGeom>
            <a:solidFill>
              <a:schemeClr val="bg1"/>
            </a:solidFill>
            <a:ln w="28575">
              <a:solidFill>
                <a:srgbClr val="4D0C2E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5D1E4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sp>
        <p:nvSpPr>
          <p:cNvPr id="18" name="TextBox 17"/>
          <p:cNvSpPr txBox="1"/>
          <p:nvPr/>
        </p:nvSpPr>
        <p:spPr>
          <a:xfrm>
            <a:off x="2487370" y="1485603"/>
            <a:ext cx="404475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5D1E4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Các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5D1E4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5D1E4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em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5D1E4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5D1E4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còn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5D1E4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5D1E4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nhớ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5D1E4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5D1E4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đây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5D1E4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5D1E4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là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5D1E4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5D1E4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câu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5D1E4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5D1E4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chuyện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5D1E4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5D1E4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gì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5D1E4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5D1E4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không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5D1E4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386589461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32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250" tmFilter="0,0; .5, 1; 1, 1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957</Words>
  <Application>Microsoft Office PowerPoint</Application>
  <PresentationFormat>Widescreen</PresentationFormat>
  <Paragraphs>105</Paragraphs>
  <Slides>27</Slides>
  <Notes>26</Notes>
  <HiddenSlides>0</HiddenSlides>
  <MMClips>2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27</vt:i4>
      </vt:variant>
    </vt:vector>
  </HeadingPairs>
  <TitlesOfParts>
    <vt:vector size="37" baseType="lpstr">
      <vt:lpstr>UTM Showcard</vt:lpstr>
      <vt:lpstr>Calibri</vt:lpstr>
      <vt:lpstr>方正清刻本悦宋简体</vt:lpstr>
      <vt:lpstr>Arial</vt:lpstr>
      <vt:lpstr>UTM Aquarelle</vt:lpstr>
      <vt:lpstr>Calibri Light</vt:lpstr>
      <vt:lpstr>Cambria</vt:lpstr>
      <vt:lpstr>Office 主题</vt:lpstr>
      <vt:lpstr>1_Office 主题</vt:lpstr>
      <vt:lpstr>2_Office 主题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keywords>MANGNONTEAM</cp:keywords>
  <cp:lastModifiedBy>Dương Thị Lan Anh</cp:lastModifiedBy>
  <cp:revision>3</cp:revision>
  <dcterms:created xsi:type="dcterms:W3CDTF">2022-08-03T11:11:35Z</dcterms:created>
  <dcterms:modified xsi:type="dcterms:W3CDTF">2022-09-27T16:12:50Z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defa4170-0d19-0005-0004-bc88714345d2_Enabled">
    <vt:lpwstr>true</vt:lpwstr>
  </property>
  <property fmtid="{D5CDD505-2E9C-101B-9397-08002B2CF9AE}" pid="3" name="MSIP_Label_defa4170-0d19-0005-0004-bc88714345d2_SetDate">
    <vt:lpwstr>2022-09-27T15:58:25Z</vt:lpwstr>
  </property>
  <property fmtid="{D5CDD505-2E9C-101B-9397-08002B2CF9AE}" pid="4" name="MSIP_Label_defa4170-0d19-0005-0004-bc88714345d2_Method">
    <vt:lpwstr>Standard</vt:lpwstr>
  </property>
  <property fmtid="{D5CDD505-2E9C-101B-9397-08002B2CF9AE}" pid="5" name="MSIP_Label_defa4170-0d19-0005-0004-bc88714345d2_Name">
    <vt:lpwstr>defa4170-0d19-0005-0004-bc88714345d2</vt:lpwstr>
  </property>
  <property fmtid="{D5CDD505-2E9C-101B-9397-08002B2CF9AE}" pid="6" name="MSIP_Label_defa4170-0d19-0005-0004-bc88714345d2_SiteId">
    <vt:lpwstr>3c9d8b18-f1bd-48fc-8661-d754f605dd22</vt:lpwstr>
  </property>
  <property fmtid="{D5CDD505-2E9C-101B-9397-08002B2CF9AE}" pid="7" name="MSIP_Label_defa4170-0d19-0005-0004-bc88714345d2_ActionId">
    <vt:lpwstr>6c7d3814-f19f-47d4-b93a-5d25f91abed5</vt:lpwstr>
  </property>
  <property fmtid="{D5CDD505-2E9C-101B-9397-08002B2CF9AE}" pid="8" name="MSIP_Label_defa4170-0d19-0005-0004-bc88714345d2_ContentBits">
    <vt:lpwstr>0</vt:lpwstr>
  </property>
</Properties>
</file>