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embeddedFontLst>
    <p:embeddedFont>
      <p:font typeface="字魂59号-创粗黑" panose="00000500000000000000" charset="-122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alibri Light" panose="020F0302020204030204" pitchFamily="34" charset="0"/>
      <p:regular r:id="rId21"/>
      <p:italic r:id="rId22"/>
    </p:embeddedFont>
    <p:embeddedFont>
      <p:font typeface="Cambria" panose="02040503050406030204" pitchFamily="18" charset="0"/>
      <p:regular r:id="rId23"/>
      <p:bold r:id="rId24"/>
      <p:italic r:id="rId25"/>
      <p:boldItalic r:id="rId26"/>
    </p:embeddedFont>
    <p:embeddedFont>
      <p:font typeface="Century Schoolbook" panose="02040604050505020304" pitchFamily="18" charset="0"/>
      <p:regular r:id="rId27"/>
      <p:bold r:id="rId28"/>
      <p:italic r:id="rId29"/>
      <p:boldItalic r:id="rId30"/>
    </p:embeddedFont>
    <p:embeddedFont>
      <p:font typeface="DengXian" panose="02010600030101010101" pitchFamily="2" charset="-122"/>
      <p:regular r:id="rId31"/>
      <p:bold r:id="rId32"/>
    </p:embeddedFont>
    <p:embeddedFont>
      <p:font typeface="HP001 4 hàng" panose="020B0603050302020204" pitchFamily="34" charset="0"/>
      <p:regular r:id="rId33"/>
      <p:bold r:id="rId34"/>
    </p:embeddedFont>
    <p:embeddedFont>
      <p:font typeface="UTM Azuki" panose="02040603050506020204" pitchFamily="18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openxmlformats.org/officeDocument/2006/relationships/tableStyles" Target="tableStyles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font" Target="fonts/font20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DF8F20-75A9-432C-B23B-62A43B5C6BD1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DC66E4-CA9F-486B-8F01-310A3B05E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104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B843A5-71BE-4CA3-851C-2DCFF06256F9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91663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CA3821-A0E8-4FBC-A402-9755306A73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/>
                <a:ea typeface="宋体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87133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CA3821-A0E8-4FBC-A402-9755306A73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/>
                <a:ea typeface="宋体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36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B843A5-71BE-4CA3-851C-2DCFF06256F9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9774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B843A5-71BE-4CA3-851C-2DCFF06256F9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5389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B843A5-71BE-4CA3-851C-2DCFF06256F9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8415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B843A5-71BE-4CA3-851C-2DCFF06256F9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279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B843A5-71BE-4CA3-851C-2DCFF06256F9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80359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B843A5-71BE-4CA3-851C-2DCFF06256F9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8210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B843A5-71BE-4CA3-851C-2DCFF06256F9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16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B843A5-71BE-4CA3-851C-2DCFF06256F9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51098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CA3821-A0E8-4FBC-A402-9755306A73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/>
                <a:ea typeface="宋体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8883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C:\Users\Administrator\Desktop\3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417055" y="756959"/>
            <a:ext cx="11357892" cy="554280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5" descr="C:\Users\Administrator\Desktop\4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flipH="1">
            <a:off x="11074435" y="404664"/>
            <a:ext cx="952507" cy="6247397"/>
          </a:xfrm>
          <a:prstGeom prst="rect">
            <a:avLst/>
          </a:prstGeom>
          <a:noFill/>
        </p:spPr>
      </p:pic>
      <p:pic>
        <p:nvPicPr>
          <p:cNvPr id="6" name="Picture 5" descr="C:\Users\Administrator\Desktop\4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8059" y="404664"/>
            <a:ext cx="952507" cy="62473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319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sh/>
      </p:transition>
    </mc:Choice>
    <mc:Fallback xmlns="">
      <p:transition spd="slow" advTm="0">
        <p:push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68" y="273851"/>
            <a:ext cx="10972464" cy="1144120"/>
          </a:xfrm>
          <a:prstGeom prst="rect">
            <a:avLst/>
          </a:prstGeom>
        </p:spPr>
        <p:txBody>
          <a:bodyPr lIns="72567" tIns="36283" rIns="72567" bIns="36283"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33290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sh/>
      </p:transition>
    </mc:Choice>
    <mc:Fallback xmlns="">
      <p:transition spd="slow" advTm="0">
        <p:push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451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sh/>
      </p:transition>
    </mc:Choice>
    <mc:Fallback xmlns="">
      <p:transition spd="slow" advTm="0">
        <p:push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99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Tm="0">
        <p:push/>
      </p:transition>
    </mc:Choice>
    <mc:Fallback xmlns="">
      <p:transition spd="slow" advTm="0">
        <p:push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83767" algn="ctr" rtl="0" fontAlgn="base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67533" algn="ctr" rtl="0" fontAlgn="base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451300" algn="ctr" rtl="0" fontAlgn="base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935066" algn="ctr" rtl="0" fontAlgn="base">
        <a:spcBef>
          <a:spcPct val="0"/>
        </a:spcBef>
        <a:spcAft>
          <a:spcPct val="0"/>
        </a:spcAft>
        <a:defRPr sz="4667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62824" indent="-362824" algn="l" rtl="0" eaLnBrk="0" fontAlgn="base" hangingPunct="0">
        <a:spcBef>
          <a:spcPct val="20000"/>
        </a:spcBef>
        <a:spcAft>
          <a:spcPct val="0"/>
        </a:spcAft>
        <a:buChar char="•"/>
        <a:defRPr sz="3333">
          <a:solidFill>
            <a:schemeClr val="tx1"/>
          </a:solidFill>
          <a:latin typeface="+mn-lt"/>
          <a:ea typeface="+mn-ea"/>
          <a:cs typeface="+mn-cs"/>
        </a:defRPr>
      </a:lvl1pPr>
      <a:lvl2pPr marL="786120" indent="-302354" algn="l" rtl="0" eaLnBrk="0" fontAlgn="base" hangingPunct="0">
        <a:spcBef>
          <a:spcPct val="20000"/>
        </a:spcBef>
        <a:spcAft>
          <a:spcPct val="0"/>
        </a:spcAft>
        <a:buChar char="–"/>
        <a:defRPr sz="2933">
          <a:solidFill>
            <a:schemeClr val="tx1"/>
          </a:solidFill>
          <a:latin typeface="+mn-lt"/>
          <a:ea typeface="+mn-ea"/>
        </a:defRPr>
      </a:lvl2pPr>
      <a:lvl3pPr marL="1209416" indent="-241883" algn="l" rtl="0" eaLnBrk="0" fontAlgn="base" hangingPunct="0">
        <a:spcBef>
          <a:spcPct val="20000"/>
        </a:spcBef>
        <a:spcAft>
          <a:spcPct val="0"/>
        </a:spcAft>
        <a:buChar char="•"/>
        <a:defRPr sz="2533">
          <a:solidFill>
            <a:schemeClr val="tx1"/>
          </a:solidFill>
          <a:latin typeface="+mn-lt"/>
          <a:ea typeface="+mn-ea"/>
        </a:defRPr>
      </a:lvl3pPr>
      <a:lvl4pPr marL="1693183" indent="-241883" algn="l" rtl="0" eaLnBrk="0" fontAlgn="base" hangingPunct="0">
        <a:spcBef>
          <a:spcPct val="20000"/>
        </a:spcBef>
        <a:spcAft>
          <a:spcPct val="0"/>
        </a:spcAft>
        <a:buChar char="–"/>
        <a:defRPr sz="2133">
          <a:solidFill>
            <a:schemeClr val="tx1"/>
          </a:solidFill>
          <a:latin typeface="+mn-lt"/>
          <a:ea typeface="+mn-ea"/>
        </a:defRPr>
      </a:lvl4pPr>
      <a:lvl5pPr marL="2176950" indent="-241883" algn="l" rtl="0" eaLnBrk="0" fontAlgn="base" hangingPunct="0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  <a:ea typeface="+mn-ea"/>
        </a:defRPr>
      </a:lvl5pPr>
      <a:lvl6pPr marL="2660716" indent="-241883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  <a:ea typeface="+mn-ea"/>
        </a:defRPr>
      </a:lvl6pPr>
      <a:lvl7pPr marL="3144481" indent="-241883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  <a:ea typeface="+mn-ea"/>
        </a:defRPr>
      </a:lvl7pPr>
      <a:lvl8pPr marL="3628248" indent="-241883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  <a:ea typeface="+mn-ea"/>
        </a:defRPr>
      </a:lvl8pPr>
      <a:lvl9pPr marL="4112015" indent="-241883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67533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83767" algn="l" defTabSz="967533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67533" algn="l" defTabSz="967533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451300" algn="l" defTabSz="967533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935066" algn="l" defTabSz="967533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418833" algn="l" defTabSz="967533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02599" algn="l" defTabSz="967533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386365" algn="l" defTabSz="967533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70131" algn="l" defTabSz="967533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jp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microsoft.com/office/2007/relationships/hdphoto" Target="../media/hdphoto6.wdp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jpg"/><Relationship Id="rId7" Type="http://schemas.microsoft.com/office/2007/relationships/hdphoto" Target="../media/hdphoto2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microsoft.com/office/2007/relationships/hdphoto" Target="../media/hdphoto4.wdp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92" y="203975"/>
            <a:ext cx="11674085" cy="6209911"/>
          </a:xfrm>
          <a:prstGeom prst="rect">
            <a:avLst/>
          </a:prstGeom>
        </p:spPr>
      </p:pic>
      <p:sp>
        <p:nvSpPr>
          <p:cNvPr id="36" name="矩形 35"/>
          <p:cNvSpPr/>
          <p:nvPr/>
        </p:nvSpPr>
        <p:spPr>
          <a:xfrm>
            <a:off x="0" y="0"/>
            <a:ext cx="43590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endParaRPr lang="zh-CN" altLang="en-US" sz="7200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11787645" y="0"/>
            <a:ext cx="40435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endParaRPr lang="zh-CN" altLang="en-US" sz="7200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0" y="1"/>
            <a:ext cx="12192000" cy="4079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endParaRPr lang="zh-CN" altLang="en-US" sz="7200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0" y="6446394"/>
            <a:ext cx="12192000" cy="4079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endParaRPr lang="zh-CN" altLang="en-US" sz="7200">
              <a:solidFill>
                <a:srgbClr val="FFFFFF"/>
              </a:solidFill>
              <a:latin typeface="Arial"/>
              <a:ea typeface="宋体"/>
            </a:endParaRPr>
          </a:p>
        </p:txBody>
      </p:sp>
      <p:pic>
        <p:nvPicPr>
          <p:cNvPr id="40" name="Picture 10" descr="C:\Users\Administrator\Desktop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911" y="3703648"/>
            <a:ext cx="1752600" cy="68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1" descr="C:\Users\Administrator\Desktop\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277" y="3846775"/>
            <a:ext cx="1638300" cy="92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5" descr="C:\Users\Administrator\Desktop\4.pn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flipH="1">
            <a:off x="5778499" y="45044"/>
            <a:ext cx="952507" cy="6812587"/>
          </a:xfrm>
          <a:prstGeom prst="rect">
            <a:avLst/>
          </a:prstGeom>
          <a:noFill/>
        </p:spPr>
      </p:pic>
      <p:pic>
        <p:nvPicPr>
          <p:cNvPr id="43" name="Picture 5" descr="C:\Users\Administrator\Desktop\4.pn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568947" y="45044"/>
            <a:ext cx="952507" cy="6812587"/>
          </a:xfrm>
          <a:prstGeom prst="rect">
            <a:avLst/>
          </a:prstGeom>
          <a:noFill/>
        </p:spPr>
      </p:pic>
      <p:pic>
        <p:nvPicPr>
          <p:cNvPr id="47" name="Picture 9" descr="C:\Users\Administrator\Desktop\b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215876" y="2639193"/>
            <a:ext cx="2571768" cy="1893611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6626006" y="324726"/>
            <a:ext cx="2967479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09585"/>
            <a:r>
              <a:rPr lang="en-US" sz="7200" b="1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glow rad="228600">
                    <a:srgbClr val="FFC000"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/>
              </a:rPr>
              <a:t>Truyện</a:t>
            </a:r>
            <a:r>
              <a:rPr lang="en-US" sz="72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glow rad="228600">
                    <a:srgbClr val="FFC000"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/>
              </a:rPr>
              <a:t> </a:t>
            </a:r>
          </a:p>
          <a:p>
            <a:pPr algn="ctr" defTabSz="609585"/>
            <a:r>
              <a:rPr lang="en-US" sz="7200" b="1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glow rad="228600">
                    <a:srgbClr val="FFC000"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/>
              </a:rPr>
              <a:t>cổ</a:t>
            </a:r>
            <a:r>
              <a:rPr lang="en-US" sz="72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glow rad="228600">
                    <a:srgbClr val="FFC000"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/>
              </a:rPr>
              <a:t> </a:t>
            </a:r>
          </a:p>
          <a:p>
            <a:pPr algn="ctr" defTabSz="609585"/>
            <a:r>
              <a:rPr lang="en-US" sz="7200" b="1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glow rad="228600">
                    <a:srgbClr val="FFC000"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/>
              </a:rPr>
              <a:t>nước</a:t>
            </a:r>
            <a:r>
              <a:rPr lang="en-US" sz="72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glow rad="228600">
                    <a:srgbClr val="FFC000"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/>
              </a:rPr>
              <a:t> </a:t>
            </a:r>
          </a:p>
          <a:p>
            <a:pPr algn="ctr" defTabSz="609585"/>
            <a:r>
              <a:rPr lang="en-US" sz="7200" b="1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glow rad="228600">
                    <a:srgbClr val="FFC000"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/>
              </a:rPr>
              <a:t>mình</a:t>
            </a:r>
            <a:endParaRPr lang="en-US" sz="7200" b="1" dirty="0">
              <a:solidFill>
                <a:prstClr val="black">
                  <a:lumMod val="85000"/>
                  <a:lumOff val="15000"/>
                </a:prstClr>
              </a:solidFill>
              <a:effectLst>
                <a:glow rad="228600">
                  <a:srgbClr val="FFC000">
                    <a:alpha val="40000"/>
                  </a:srgbClr>
                </a:glow>
              </a:effectLst>
              <a:latin typeface="UTM Azuki" panose="02040603050506020204" pitchFamily="18" charset="0"/>
              <a:ea typeface="宋体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92068" y="2602273"/>
            <a:ext cx="39052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585"/>
            <a:r>
              <a:rPr lang="en-US" sz="7200" b="1" dirty="0" err="1">
                <a:ln w="31750" cmpd="sng">
                  <a:noFill/>
                  <a:prstDash val="solid"/>
                </a:ln>
                <a:solidFill>
                  <a:srgbClr val="212A3B"/>
                </a:solidFill>
                <a:effectLst>
                  <a:glow rad="63500">
                    <a:srgbClr val="4F81BD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/>
              </a:rPr>
              <a:t>Nhớ</a:t>
            </a:r>
            <a:r>
              <a:rPr lang="en-US" sz="7200" b="1" dirty="0">
                <a:ln w="31750" cmpd="sng">
                  <a:noFill/>
                  <a:prstDash val="solid"/>
                </a:ln>
                <a:solidFill>
                  <a:srgbClr val="212A3B"/>
                </a:solidFill>
                <a:effectLst>
                  <a:glow rad="63500">
                    <a:srgbClr val="4F81BD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/>
              </a:rPr>
              <a:t> - </a:t>
            </a:r>
            <a:r>
              <a:rPr lang="en-US" sz="7200" b="1" dirty="0" err="1">
                <a:ln w="31750" cmpd="sng">
                  <a:noFill/>
                  <a:prstDash val="solid"/>
                </a:ln>
                <a:solidFill>
                  <a:srgbClr val="212A3B"/>
                </a:solidFill>
                <a:effectLst>
                  <a:glow rad="63500">
                    <a:srgbClr val="4F81BD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/>
              </a:rPr>
              <a:t>viết</a:t>
            </a:r>
            <a:endParaRPr lang="en-US" sz="7200" b="1" dirty="0">
              <a:ln w="31750" cmpd="sng">
                <a:noFill/>
                <a:prstDash val="solid"/>
              </a:ln>
              <a:solidFill>
                <a:srgbClr val="212A3B"/>
              </a:solidFill>
              <a:effectLst>
                <a:glow rad="63500">
                  <a:srgbClr val="4F81BD">
                    <a:satMod val="175000"/>
                    <a:alpha val="40000"/>
                  </a:srgbClr>
                </a:glow>
              </a:effectLst>
              <a:latin typeface="UTM Azuki" panose="02040603050506020204" pitchFamily="18" charset="0"/>
              <a:ea typeface="宋体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38634" y="1564258"/>
            <a:ext cx="326724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09585">
              <a:defRPr/>
            </a:pPr>
            <a:r>
              <a:rPr lang="en-US" sz="7200" b="1" kern="0" dirty="0" err="1">
                <a:ln w="6350" cmpd="thinThick">
                  <a:solidFill>
                    <a:sysClr val="windowText" lastClr="000000"/>
                  </a:solidFill>
                </a:ln>
                <a:solidFill>
                  <a:srgbClr val="212A3B"/>
                </a:solidFill>
                <a:effectLst>
                  <a:glow rad="101600">
                    <a:srgbClr val="9DC0ED">
                      <a:alpha val="6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Chính</a:t>
            </a:r>
            <a:r>
              <a:rPr lang="en-US" sz="7200" b="1" kern="0" dirty="0">
                <a:ln w="6350" cmpd="thinThick">
                  <a:solidFill>
                    <a:sysClr val="windowText" lastClr="000000"/>
                  </a:solidFill>
                </a:ln>
                <a:solidFill>
                  <a:srgbClr val="212A3B"/>
                </a:solidFill>
                <a:effectLst>
                  <a:glow rad="101600">
                    <a:srgbClr val="9DC0ED">
                      <a:alpha val="6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 </a:t>
            </a:r>
            <a:r>
              <a:rPr lang="en-US" sz="7200" b="1" kern="0" dirty="0" err="1">
                <a:ln w="6350" cmpd="thinThick">
                  <a:solidFill>
                    <a:sysClr val="windowText" lastClr="000000"/>
                  </a:solidFill>
                </a:ln>
                <a:solidFill>
                  <a:srgbClr val="212A3B"/>
                </a:solidFill>
                <a:effectLst>
                  <a:glow rad="101600">
                    <a:srgbClr val="9DC0ED">
                      <a:alpha val="6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tả</a:t>
            </a:r>
            <a:endParaRPr lang="en-US" sz="7200" b="1" kern="0" dirty="0">
              <a:ln w="6350" cmpd="thinThick">
                <a:solidFill>
                  <a:sysClr val="windowText" lastClr="000000"/>
                </a:solidFill>
              </a:ln>
              <a:solidFill>
                <a:srgbClr val="212A3B"/>
              </a:solidFill>
              <a:effectLst>
                <a:glow rad="101600">
                  <a:srgbClr val="9DC0ED">
                    <a:alpha val="60000"/>
                  </a:srgbClr>
                </a:glow>
              </a:effectLst>
              <a:latin typeface="UTM Azuki" panose="02040603050506020204" pitchFamily="18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0646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 L -0.4526 0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 L 0.43542 0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" presetClass="entr" presetSubtype="8" decel="3200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10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" presetClass="entr" presetSubtype="8" decel="3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0.54496 -0.01975 C -0.52951 -0.04352 -0.51406 -0.06698 -0.51094 -0.0679 C -0.50781 -0.06883 -0.52326 -0.03673 -0.52621 -0.02469 C -0.52917 -0.01265 -0.52951 -0.00278 -0.5283 0.0037 C -0.52708 0.01018 -0.52205 0.01883 -0.51858 0.01358 C -0.5151 0.00833 -0.50868 -0.02346 -0.50746 -0.02716 C -0.50625 -0.03086 -0.51319 -0.00216 -0.51094 -0.00864 C -0.50868 -0.01512 -0.49653 -0.06667 -0.49358 -0.06667 C -0.49062 -0.06667 -0.49305 -0.025 -0.49358 -0.00864 C -0.4941 0.00772 -0.49566 0.02593 -0.49705 0.03086 C -0.49844 0.0358 -0.50816 0.03426 -0.50191 0.02099 C -0.49566 0.00772 -0.46719 -0.04012 -0.45955 -0.04938 C -0.45191 -0.05864 -0.4559 -0.03796 -0.45608 -0.03457 C -0.45625 -0.03117 -0.45764 -0.03303 -0.46024 -0.02963 C -0.46285 -0.02624 -0.46736 -0.01883 -0.47135 -0.01482 C -0.47535 -0.0108 -0.48594 -0.00463 -0.48385 -0.00494 C -0.48177 -0.00525 -0.46042 -0.01883 -0.45885 -0.01728 C -0.45729 -0.01574 -0.47344 0.00247 -0.47413 0.00494 C -0.47483 0.00741 -0.46528 0.00093 -0.46302 -0.00247 C -0.46076 -0.00586 -0.45903 -0.01636 -0.46024 -0.01482 C -0.46146 -0.01327 -0.46805 0.00093 -0.46996 0.00741 C -0.47187 0.01389 -0.47031 0.02068 -0.47135 0.02469 C -0.4724 0.0287 -0.47812 0.03117 -0.47621 0.0321 C -0.4743 0.03302 -0.46424 0.03025 -0.46024 0.02963 C -0.45625 0.02901 -0.45365 0.03086 -0.45191 0.02839 C -0.45017 0.02593 -0.45017 0.01852 -0.44983 0.01481 C -0.44948 0.01111 -0.45295 0.00895 -0.44983 0.00617 C -0.4467 0.00339 -0.43437 0.0037 -0.43108 -0.00124 C -0.42778 -0.00617 -0.43125 -0.01821 -0.42969 -0.02346 C -0.42812 -0.0287 -0.42708 -0.03056 -0.42205 -0.03333 C -0.41701 -0.03611 -0.40052 -0.0429 -0.39913 -0.03951 C -0.39774 -0.03611 -0.40972 -0.01883 -0.41371 -0.01235 C -0.41771 -0.00586 -0.42274 0.00833 -0.42344 4.93827E-7 C -0.42413 -0.00833 -0.4184 -0.06543 -0.41788 -0.06173 C -0.41736 -0.05803 -0.42448 0.00833 -0.41996 0.02222 C -0.41545 0.03611 -0.39809 0.03488 -0.3908 0.02222 C -0.38351 0.00957 -0.38108 -0.0392 -0.37621 -0.05309 C -0.37135 -0.06698 -0.36528 -0.06574 -0.36163 -0.06049 C -0.35799 -0.05525 -0.35555 -0.03457 -0.35399 -0.02222 C -0.35243 -0.00988 -0.3526 0.00617 -0.3526 0.01358 C -0.3526 0.02099 -0.35035 0.02099 -0.35399 0.02222 C -0.35764 0.02346 -0.37083 0.02315 -0.37483 0.02099 C -0.37882 0.01883 -0.37743 0.01636 -0.3776 0.00864 C -0.37778 0.00093 -0.37795 -0.0213 -0.37621 -0.02593 C -0.37448 -0.03056 -0.36875 -0.02191 -0.36719 -0.01852 C -0.36562 -0.01512 -0.36458 -0.01019 -0.36649 -0.00617 C -0.3684 -0.00216 -0.37639 0.00586 -0.3783 0.00617 C -0.38021 0.00648 -0.38472 4.93827E-7 -0.3776 -0.0037 C -0.37049 -0.00741 -0.34514 -0.01327 -0.33594 -0.01605 C -0.32674 -0.01883 -0.32205 -0.02315 -0.32274 -0.01975 C -0.32344 -0.01636 -0.33993 0.00741 -0.3401 0.00494 C -0.34028 0.00247 -0.3283 -0.02747 -0.32413 -0.03457 C -0.31996 -0.04167 -0.31753 -0.04444 -0.3151 -0.03827 C -0.31267 -0.0321 -0.31163 -0.00772 -0.30955 0.00247 C -0.30746 0.01265 -0.30799 0.01883 -0.3026 0.02222 C -0.29722 0.02562 -0.2816 0.03025 -0.27691 0.02346 C -0.27222 0.01667 -0.26406 -0.01296 -0.27413 -0.01852 C -0.2842 -0.02407 -0.32882 -0.01358 -0.33733 -0.00988 C -0.34583 -0.00617 -0.3283 0.00154 -0.32552 0.0037 C -0.32274 0.00586 -0.33055 0.01265 -0.32066 0.0037 C -0.31076 -0.00525 -0.27378 -0.04475 -0.26649 -0.04938 C -0.2592 -0.05401 -0.27326 -0.03241 -0.27691 -0.02346 C -0.28055 -0.01451 -0.2901 -0.00031 -0.28871 0.00494 C -0.28733 0.01018 -0.27378 0.0108 -0.26858 0.00741 C -0.26337 0.00401 -0.26215 -0.00772 -0.25746 -0.01482 C -0.25278 -0.02191 -0.24201 -0.03673 -0.2408 -0.03457 C -0.23958 -0.03241 -0.2467 -0.00957 -0.24983 -0.00124 C -0.25295 0.0071 -0.25712 0.01296 -0.25955 0.01605 C -0.26198 0.01914 -0.26406 0.025 -0.26441 0.01728 C -0.26476 0.00957 -0.26389 -0.01698 -0.26163 -0.02963 C -0.25937 -0.04228 -0.25417 -0.05031 -0.25121 -0.05803 C -0.24826 -0.06574 -0.24687 -0.08056 -0.24358 -0.07654 C -0.24028 -0.07253 -0.23715 -0.04105 -0.23108 -0.03457 C -0.225 -0.02809 -0.20937 -0.03426 -0.20746 -0.03827 C -0.20555 -0.04228 -0.21684 -0.05772 -0.21927 -0.05803 C -0.2217 -0.05833 -0.21944 -0.04969 -0.22205 -0.03951 C -0.22465 -0.02932 -0.23472 -0.00154 -0.23455 0.0037 C -0.23437 0.00895 -0.22413 -0.0037 -0.22066 -0.00741 C -0.21719 -0.01111 -0.21528 -0.01389 -0.21371 -0.01852 C -0.21215 -0.02315 -0.20694 -0.04198 -0.21163 -0.03457 C -0.21632 -0.02716 -0.24045 0.01605 -0.24219 0.02593 C -0.24392 0.0358 -0.22812 0.02562 -0.22205 0.02469 C -0.21597 0.02376 -0.20903 0.02253 -0.20608 0.01975 C -0.20312 0.01697 -0.20833 0.01296 -0.20399 0.00741 C -0.19965 0.00185 -0.18316 -0.00432 -0.18038 -0.01358 C -0.1776 -0.02284 -0.18542 -0.05278 -0.18733 -0.04815 C -0.18924 -0.04352 -0.19305 0.01296 -0.19149 0.01481 C -0.18993 0.01667 -0.18194 -0.03179 -0.1776 -0.03704 C -0.17326 -0.04228 -0.16545 -0.02191 -0.1651 -0.01728 C -0.16476 -0.01265 -0.17812 -0.00679 -0.17552 -0.00988 C -0.17292 -0.01296 -0.15347 -0.03549 -0.14913 -0.0358 C -0.14479 -0.03611 -0.14948 -0.01944 -0.14983 -0.01235 C -0.15017 -0.00525 -0.15139 0.01111 -0.15121 0.00617 C -0.15104 0.00123 -0.15243 -0.03488 -0.14844 -0.04198 C -0.14444 -0.04907 -0.12882 -0.04167 -0.1276 -0.03704 C -0.12639 -0.03241 -0.1375 -0.01821 -0.1408 -0.01358 C -0.1441 -0.00895 -0.15069 -0.00617 -0.14774 -0.00988 C -0.14479 -0.01358 -0.12951 -0.02994 -0.12344 -0.0358 C -0.11736 -0.04167 -0.11753 -0.04352 -0.11163 -0.04444 C -0.10573 -0.04537 -0.08958 -0.04228 -0.08802 -0.04198 C -0.08646 -0.04167 -0.09896 -0.04846 -0.10191 -0.04198 C -0.10486 -0.03549 -0.10538 -0.01265 -0.10608 -0.0037 C -0.10677 0.00525 -0.11319 0.00957 -0.10608 0.01111 C -0.09896 0.01265 -0.07778 0.00586 -0.06302 0.00494 C -0.04826 0.00401 -0.03038 0.00556 -0.01719 0.00494 C -0.00399 0.00432 0.00903 0.00216 0.01615 0.00123 C 0.02326 0.00031 0.02431 0.00031 0.02587 4.93827E-7 " pathEditMode="relative" rAng="0" ptsTypes="aaaaaaaaaaaaaaaaaaaaaaaaaaaaaaaaaaaaaaaaaaaaaaaaaaaaaaaaaaaaaaaaaaaaaaaaaaaaaaaaaaaaaaaaaaaaaaaaaaaaaaaaaaA">
                                      <p:cBhvr>
                                        <p:cTn id="26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42" y="-24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11">
            <a:extLst>
              <a:ext uri="{FF2B5EF4-FFF2-40B4-BE49-F238E27FC236}">
                <a16:creationId xmlns:a16="http://schemas.microsoft.com/office/drawing/2014/main" id="{83B5E1A8-341A-4617-A67D-9B8BB1502F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3" t="25084" r="3691" b="42676"/>
          <a:stretch>
            <a:fillRect/>
          </a:stretch>
        </p:blipFill>
        <p:spPr>
          <a:xfrm>
            <a:off x="3120301" y="-316134"/>
            <a:ext cx="6003759" cy="1146547"/>
          </a:xfrm>
          <a:prstGeom prst="rect">
            <a:avLst/>
          </a:prstGeom>
        </p:spPr>
      </p:pic>
      <p:sp>
        <p:nvSpPr>
          <p:cNvPr id="13" name="矩形: 圆角 3">
            <a:extLst>
              <a:ext uri="{FF2B5EF4-FFF2-40B4-BE49-F238E27FC236}">
                <a16:creationId xmlns:a16="http://schemas.microsoft.com/office/drawing/2014/main" id="{77C4EAE2-8224-422C-AE69-510DA09533CD}"/>
              </a:ext>
            </a:extLst>
          </p:cNvPr>
          <p:cNvSpPr/>
          <p:nvPr/>
        </p:nvSpPr>
        <p:spPr>
          <a:xfrm>
            <a:off x="997990" y="999690"/>
            <a:ext cx="10196021" cy="516561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5080A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/>
            <a:endParaRPr lang="zh-CN" altLang="en-US">
              <a:solidFill>
                <a:prstClr val="white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14339" name="Rectangle 5"/>
          <p:cNvSpPr>
            <a:spLocks noRot="1" noChangeArrowheads="1"/>
          </p:cNvSpPr>
          <p:nvPr/>
        </p:nvSpPr>
        <p:spPr bwMode="auto">
          <a:xfrm>
            <a:off x="1893079" y="2682851"/>
            <a:ext cx="8458200" cy="2971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defTabSz="457189"/>
            <a:r>
              <a:rPr lang="en-US" sz="3600">
                <a:solidFill>
                  <a:srgbClr val="0000FF"/>
                </a:solidFill>
                <a:latin typeface="Calibri"/>
                <a:ea typeface="宋体"/>
              </a:rPr>
              <a:t>    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38609" y="120554"/>
            <a:ext cx="27147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/>
            <a:r>
              <a:rPr lang="vi-VN" sz="4400" b="1" dirty="0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BÀI TẬP</a:t>
            </a:r>
            <a:endParaRPr lang="en-US" sz="4400" b="1" dirty="0">
              <a:solidFill>
                <a:srgbClr val="01346B"/>
              </a:solidFill>
              <a:latin typeface="Century Schoolbook" panose="020406040505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2804576" y="3260121"/>
            <a:ext cx="1300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gió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2588552" y="4962405"/>
            <a:ext cx="1300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gió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3239003" y="6165304"/>
            <a:ext cx="1300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Gió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-1764704" y="6056093"/>
            <a:ext cx="1300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diều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BA701C87-E0E8-4992-8E0C-B8E22E7EC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512" y="1230287"/>
            <a:ext cx="1416787" cy="50405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just" defTabSz="457189">
              <a:spcBef>
                <a:spcPct val="20000"/>
              </a:spcBef>
              <a:buClr>
                <a:srgbClr val="1F497D"/>
              </a:buClr>
              <a:buSzPct val="70000"/>
            </a:pPr>
            <a:r>
              <a:rPr lang="en-US" sz="3600" b="1" err="1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Bài</a:t>
            </a:r>
            <a:r>
              <a:rPr lang="en-US" sz="3600" b="1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2</a:t>
            </a:r>
            <a:r>
              <a:rPr lang="en-US" sz="3600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:</a:t>
            </a:r>
            <a:endParaRPr lang="en-US" sz="3600" dirty="0">
              <a:solidFill>
                <a:srgbClr val="01346B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  <a:p>
            <a:pPr algn="just" defTabSz="457189">
              <a:spcBef>
                <a:spcPct val="20000"/>
              </a:spcBef>
              <a:buClr>
                <a:srgbClr val="1F497D"/>
              </a:buClr>
              <a:buSzPct val="70000"/>
            </a:pPr>
            <a:br>
              <a:rPr lang="vi-VN" sz="2800" dirty="0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</a:br>
            <a:br>
              <a:rPr lang="vi-VN" sz="2800" dirty="0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</a:br>
            <a:endParaRPr lang="en-US" sz="2800" dirty="0">
              <a:solidFill>
                <a:srgbClr val="01346B"/>
              </a:solidFill>
              <a:latin typeface="Century Schoolbook" panose="020406040505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88B104A-E8EA-4FCF-A2D2-B0AC8D0CECDA}"/>
              </a:ext>
            </a:extLst>
          </p:cNvPr>
          <p:cNvSpPr/>
          <p:nvPr/>
        </p:nvSpPr>
        <p:spPr>
          <a:xfrm>
            <a:off x="1719975" y="1878360"/>
            <a:ext cx="89480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189"/>
            <a:r>
              <a:rPr lang="en-US" sz="3200" i="1" dirty="0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a. </a:t>
            </a:r>
            <a:r>
              <a:rPr lang="en-US" sz="3200" i="1" dirty="0" err="1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Điền</a:t>
            </a:r>
            <a:r>
              <a:rPr lang="en-US" sz="3200" i="1" dirty="0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vào</a:t>
            </a:r>
            <a:r>
              <a:rPr lang="en-US" sz="3200" i="1" dirty="0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chỗ</a:t>
            </a:r>
            <a:r>
              <a:rPr lang="en-US" sz="3200" i="1" dirty="0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trống</a:t>
            </a:r>
            <a:r>
              <a:rPr lang="en-US" sz="3200" i="1" dirty="0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tiếng</a:t>
            </a:r>
            <a:r>
              <a:rPr lang="en-US" sz="3200" i="1" dirty="0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có</a:t>
            </a:r>
            <a:r>
              <a:rPr lang="en-US" sz="3200" i="1" dirty="0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âm</a:t>
            </a:r>
            <a:r>
              <a:rPr lang="en-US" sz="3200" i="1" dirty="0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đầu</a:t>
            </a:r>
            <a:r>
              <a:rPr lang="en-US" sz="3200" i="1" dirty="0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là</a:t>
            </a:r>
            <a:r>
              <a:rPr lang="en-US" sz="3200" i="1" dirty="0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r</a:t>
            </a:r>
            <a:r>
              <a:rPr lang="en-US" sz="3200" i="1" dirty="0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, </a:t>
            </a:r>
            <a:r>
              <a:rPr lang="en-US" sz="3200" b="1" i="1" dirty="0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d</a:t>
            </a:r>
            <a:r>
              <a:rPr lang="en-US" sz="3200" i="1" dirty="0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hay </a:t>
            </a:r>
            <a:r>
              <a:rPr lang="en-US" sz="3200" b="1" i="1" dirty="0" err="1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gi</a:t>
            </a:r>
            <a:r>
              <a:rPr lang="en-US" sz="3200" i="1" dirty="0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17686F8-9A6F-4371-88B8-CCCDD4700E9B}"/>
              </a:ext>
            </a:extLst>
          </p:cNvPr>
          <p:cNvSpPr/>
          <p:nvPr/>
        </p:nvSpPr>
        <p:spPr>
          <a:xfrm>
            <a:off x="1893081" y="2463462"/>
            <a:ext cx="87260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89" indent="-457189" algn="just" defTabSz="457189">
              <a:buClr>
                <a:srgbClr val="01346B"/>
              </a:buClr>
              <a:buFont typeface="Wingdings" panose="05000000000000000000" pitchFamily="2" charset="2"/>
              <a:buChar char="Ø"/>
            </a:pPr>
            <a:r>
              <a:rPr lang="vi-VN" sz="2800">
                <a:solidFill>
                  <a:prstClr val="black"/>
                </a:solidFill>
                <a:latin typeface="Times New Roman" panose="02020603050405020304" pitchFamily="18" charset="0"/>
                <a:ea typeface="宋体"/>
              </a:rPr>
              <a:t>Nhạc 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ea typeface="宋体"/>
              </a:rPr>
              <a:t>của trúc, nhạc của tre là khúc nhạc của đồng quê. Nhớ một</a:t>
            </a:r>
            <a:r>
              <a:rPr lang="en-US" sz="2800" dirty="0">
                <a:solidFill>
                  <a:prstClr val="black"/>
                </a:solidFill>
                <a:latin typeface="Calibri Light"/>
                <a:ea typeface="宋体"/>
              </a:rPr>
              <a:t> 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ea typeface="宋体"/>
              </a:rPr>
              <a:t>buổi trưa nào, nồm nam cơn</a:t>
            </a:r>
            <a:r>
              <a:rPr lang="en-US" sz="2800" dirty="0">
                <a:solidFill>
                  <a:prstClr val="black"/>
                </a:solidFill>
                <a:latin typeface="Calibri Light"/>
                <a:ea typeface="宋体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………. 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ea typeface="宋体"/>
              </a:rPr>
              <a:t>thổi, khóm tre làng rung lên man mác khúc nhạc đồng quê.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89120A3-5D1C-4F3B-8B8B-6A29FE09D6F4}"/>
              </a:ext>
            </a:extLst>
          </p:cNvPr>
          <p:cNvSpPr/>
          <p:nvPr/>
        </p:nvSpPr>
        <p:spPr>
          <a:xfrm>
            <a:off x="1893079" y="4017733"/>
            <a:ext cx="8458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89" indent="-457189" algn="just" defTabSz="457189">
              <a:buClr>
                <a:srgbClr val="01346B"/>
              </a:buClr>
              <a:buFont typeface="Wingdings" panose="05000000000000000000" pitchFamily="2" charset="2"/>
              <a:buChar char="Ø"/>
            </a:pPr>
            <a:r>
              <a:rPr lang="en-US" sz="2800">
                <a:solidFill>
                  <a:prstClr val="black"/>
                </a:solidFill>
                <a:latin typeface="Calibri Light"/>
                <a:ea typeface="宋体"/>
              </a:rPr>
              <a:t> 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Diều 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bay, diều lá tre bay lưng trời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. 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Sáo tre, sáo trúc bay lưng trời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. ………..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đưa tiếng sáo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, 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...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..........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nâng cánh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lang="vi-VN" sz="280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...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..........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  <a:p>
            <a:pPr algn="just" defTabSz="457189"/>
            <a:r>
              <a:rPr 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													</a:t>
            </a:r>
            <a:r>
              <a:rPr lang="vi-VN" sz="2800" b="1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THÉP </a:t>
            </a:r>
            <a:r>
              <a:rPr lang="vi-VN" sz="2800" b="1" dirty="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MỚI</a:t>
            </a:r>
          </a:p>
        </p:txBody>
      </p:sp>
      <p:pic>
        <p:nvPicPr>
          <p:cNvPr id="22" name="图片 2">
            <a:extLst>
              <a:ext uri="{FF2B5EF4-FFF2-40B4-BE49-F238E27FC236}">
                <a16:creationId xmlns:a16="http://schemas.microsoft.com/office/drawing/2014/main" id="{4FE65A5B-F75E-41CB-AD16-72A96EF44D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7930199">
            <a:off x="9405659" y="4655966"/>
            <a:ext cx="2209965" cy="194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287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 advTm="0">
        <p15:prstTrans prst="origami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0.00486 L -0.35521 -0.055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60" y="-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0.01065 L -0.70846 -0.255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430" y="-1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0.00417 L -0.35886 -0.0805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43" y="-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79 0.08774 L 0.38855 -0.17384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31" y="-13079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7" grpId="0" animBg="1"/>
      <p:bldP spid="28" grpId="0" animBg="1"/>
      <p:bldP spid="29" grpId="0" animBg="1"/>
      <p:bldP spid="30" grpId="0" animBg="1"/>
      <p:bldP spid="15" grpId="0"/>
      <p:bldP spid="16" grpId="0"/>
      <p:bldP spid="18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2EC67DD-7AA2-4F84-A15C-6CE89B2B20FE}"/>
              </a:ext>
            </a:extLst>
          </p:cNvPr>
          <p:cNvSpPr/>
          <p:nvPr/>
        </p:nvSpPr>
        <p:spPr>
          <a:xfrm>
            <a:off x="1760354" y="1828802"/>
            <a:ext cx="8950247" cy="3615559"/>
          </a:xfrm>
          <a:prstGeom prst="roundRect">
            <a:avLst/>
          </a:prstGeom>
          <a:solidFill>
            <a:srgbClr val="FEEEE8">
              <a:alpha val="83000"/>
            </a:srgbClr>
          </a:solidFill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189"/>
            <a:endParaRPr lang="en-US">
              <a:solidFill>
                <a:prstClr val="black"/>
              </a:solidFill>
              <a:latin typeface="Calibri"/>
              <a:ea typeface="宋体"/>
            </a:endParaRPr>
          </a:p>
        </p:txBody>
      </p:sp>
      <p:pic>
        <p:nvPicPr>
          <p:cNvPr id="11" name="图片 4" descr="b3">
            <a:extLst>
              <a:ext uri="{FF2B5EF4-FFF2-40B4-BE49-F238E27FC236}">
                <a16:creationId xmlns:a16="http://schemas.microsoft.com/office/drawing/2014/main" id="{637086B6-EDDA-49BB-AA68-7E60D4884F3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5400000">
            <a:off x="4052342" y="-1527198"/>
            <a:ext cx="4513415" cy="1041614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761171" y="2364440"/>
            <a:ext cx="86213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189"/>
            <a:r>
              <a:rPr lang="en-US" sz="3200" i="1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			</a:t>
            </a:r>
            <a:r>
              <a:rPr lang="en-US" sz="3200" i="1">
                <a:solidFill>
                  <a:srgbClr val="3F7C02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b</a:t>
            </a:r>
            <a:r>
              <a:rPr lang="en-US" sz="3200" i="1" dirty="0">
                <a:solidFill>
                  <a:srgbClr val="3F7C02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. </a:t>
            </a:r>
            <a:r>
              <a:rPr lang="en-US" sz="3200" i="1" dirty="0" err="1">
                <a:solidFill>
                  <a:srgbClr val="3F7C02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Điền</a:t>
            </a:r>
            <a:r>
              <a:rPr lang="en-US" sz="3200" i="1" dirty="0">
                <a:solidFill>
                  <a:srgbClr val="3F7C02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3F7C02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vào</a:t>
            </a:r>
            <a:r>
              <a:rPr lang="en-US" sz="3200" i="1" dirty="0">
                <a:solidFill>
                  <a:srgbClr val="3F7C02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3F7C02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chỗ</a:t>
            </a:r>
            <a:r>
              <a:rPr lang="en-US" sz="3200" i="1" dirty="0">
                <a:solidFill>
                  <a:srgbClr val="3F7C02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3F7C02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trống</a:t>
            </a:r>
            <a:r>
              <a:rPr lang="en-US" sz="3200" i="1" dirty="0">
                <a:solidFill>
                  <a:srgbClr val="3F7C02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 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ân</a:t>
            </a:r>
            <a:r>
              <a:rPr lang="en-US" sz="3200" i="1" dirty="0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 </a:t>
            </a:r>
            <a:r>
              <a:rPr lang="en-US" sz="3200" i="1" dirty="0">
                <a:solidFill>
                  <a:srgbClr val="3F7C02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hay</a:t>
            </a:r>
            <a:r>
              <a:rPr lang="en-US" sz="3200" i="1" dirty="0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 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âng</a:t>
            </a:r>
            <a:r>
              <a:rPr lang="en-US" sz="3200" i="1" dirty="0">
                <a:solidFill>
                  <a:srgbClr val="3F7C02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?</a:t>
            </a:r>
            <a:endParaRPr lang="vi-VN" sz="3200" i="1" dirty="0">
              <a:solidFill>
                <a:srgbClr val="3F7C02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60354" y="1901379"/>
            <a:ext cx="8396319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891" indent="-342891" defTabSz="457189">
              <a:spcBef>
                <a:spcPct val="20000"/>
              </a:spcBef>
              <a:buClr>
                <a:srgbClr val="1F497D"/>
              </a:buClr>
              <a:buSzPct val="70000"/>
            </a:pPr>
            <a:r>
              <a:rPr lang="en-US" sz="3600" b="1">
                <a:solidFill>
                  <a:srgbClr val="3F7C02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	Bài </a:t>
            </a:r>
            <a:r>
              <a:rPr lang="en-US" sz="3600" b="1" dirty="0">
                <a:solidFill>
                  <a:srgbClr val="3F7C02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2</a:t>
            </a:r>
            <a:r>
              <a:rPr lang="en-US" sz="3600">
                <a:solidFill>
                  <a:srgbClr val="3F7C02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:</a:t>
            </a:r>
            <a:endParaRPr lang="en-US" sz="3600" dirty="0">
              <a:solidFill>
                <a:srgbClr val="3F7C02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99656" y="2940467"/>
            <a:ext cx="61926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189"/>
            <a:r>
              <a:rPr lang="vi-VN" sz="280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Vua Hùng một sáng đi săn</a:t>
            </a:r>
          </a:p>
          <a:p>
            <a:pPr algn="ctr" defTabSz="457189"/>
            <a:r>
              <a:rPr lang="vi-VN" sz="280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Trưa tròn bóng nắng nghỉ ch…. chốn này</a:t>
            </a:r>
          </a:p>
          <a:p>
            <a:pPr algn="ctr" defTabSz="457189"/>
            <a:r>
              <a:rPr lang="vi-VN" sz="280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D…. d…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.</a:t>
            </a:r>
            <a:r>
              <a:rPr lang="vi-VN" sz="280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. một quả xôi đầy</a:t>
            </a:r>
          </a:p>
          <a:p>
            <a:pPr algn="ctr" defTabSz="457189"/>
            <a:r>
              <a:rPr lang="vi-VN" sz="280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Bánh chưng mấy cặp, bánh giầy mấy đôi.</a:t>
            </a:r>
          </a:p>
          <a:p>
            <a:pPr algn="r" defTabSz="457189"/>
            <a:r>
              <a:rPr lang="vi-VN" sz="2800" b="1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NGUYỄN BÙI VỢI</a:t>
            </a:r>
            <a:endParaRPr lang="vi-VN" sz="2800" b="1" dirty="0">
              <a:solidFill>
                <a:prstClr val="black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E36EF0-725B-487E-88B9-966437F99802}"/>
              </a:ext>
            </a:extLst>
          </p:cNvPr>
          <p:cNvSpPr/>
          <p:nvPr/>
        </p:nvSpPr>
        <p:spPr>
          <a:xfrm>
            <a:off x="12804576" y="3260121"/>
            <a:ext cx="1300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/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ân</a:t>
            </a:r>
            <a:endParaRPr lang="vi-VN" sz="2800" dirty="0">
              <a:solidFill>
                <a:srgbClr val="FF0000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20CD26-574F-4CC6-B0A8-76000B8A37C1}"/>
              </a:ext>
            </a:extLst>
          </p:cNvPr>
          <p:cNvSpPr/>
          <p:nvPr/>
        </p:nvSpPr>
        <p:spPr>
          <a:xfrm>
            <a:off x="12588552" y="4962405"/>
            <a:ext cx="1300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/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âng</a:t>
            </a:r>
            <a:endParaRPr lang="vi-VN" sz="2800" dirty="0">
              <a:solidFill>
                <a:srgbClr val="FF0000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A0B7DC-3B43-4BCA-9205-22A8773CBD78}"/>
              </a:ext>
            </a:extLst>
          </p:cNvPr>
          <p:cNvSpPr/>
          <p:nvPr/>
        </p:nvSpPr>
        <p:spPr>
          <a:xfrm>
            <a:off x="-1764704" y="6056093"/>
            <a:ext cx="1300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/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ân</a:t>
            </a:r>
            <a:endParaRPr lang="vi-VN" sz="2800" dirty="0">
              <a:solidFill>
                <a:srgbClr val="FF0000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pic>
        <p:nvPicPr>
          <p:cNvPr id="17" name="图片 11">
            <a:extLst>
              <a:ext uri="{FF2B5EF4-FFF2-40B4-BE49-F238E27FC236}">
                <a16:creationId xmlns:a16="http://schemas.microsoft.com/office/drawing/2014/main" id="{34ADC36C-F2C5-4B2C-B6B0-7A92F4F952B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33" t="25084" r="3691" b="42676"/>
          <a:stretch>
            <a:fillRect/>
          </a:stretch>
        </p:blipFill>
        <p:spPr>
          <a:xfrm>
            <a:off x="2999658" y="-2720"/>
            <a:ext cx="6003759" cy="108171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8D1AD56-211E-43F9-81A2-86275C272A7B}"/>
              </a:ext>
            </a:extLst>
          </p:cNvPr>
          <p:cNvSpPr txBox="1"/>
          <p:nvPr/>
        </p:nvSpPr>
        <p:spPr>
          <a:xfrm>
            <a:off x="4601122" y="406822"/>
            <a:ext cx="27147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/>
            <a:r>
              <a:rPr lang="vi-VN" sz="4400" b="1" dirty="0">
                <a:solidFill>
                  <a:srgbClr val="3F7C03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BÀI TẬP</a:t>
            </a:r>
            <a:endParaRPr lang="en-US" sz="4400" b="1" dirty="0">
              <a:solidFill>
                <a:srgbClr val="3F7C03"/>
              </a:solidFill>
              <a:latin typeface="Century Schoolbook" panose="02040604050505020304" pitchFamily="18" charset="0"/>
              <a:ea typeface="宋体"/>
              <a:cs typeface="Times New Roman" panose="02020603050405020304" pitchFamily="18" charset="0"/>
            </a:endParaRPr>
          </a:p>
        </p:txBody>
      </p:sp>
      <p:pic>
        <p:nvPicPr>
          <p:cNvPr id="19" name="图片 1">
            <a:extLst>
              <a:ext uri="{FF2B5EF4-FFF2-40B4-BE49-F238E27FC236}">
                <a16:creationId xmlns:a16="http://schemas.microsoft.com/office/drawing/2014/main" id="{066F21D4-CE8B-4F66-A2BB-B07DE0D16A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18406543">
            <a:off x="9141510" y="4148719"/>
            <a:ext cx="2646775" cy="2334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331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-0.00162 L -0.49792 0.0125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87" y="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82 -0.00324 L 0.46836 -0.3307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03" y="-1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47 -0.00903 L -0.64349 -0.17385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48" y="-824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5" grpId="0"/>
      <p:bldP spid="3" grpId="0"/>
      <p:bldP spid="12" grpId="0" animBg="1"/>
      <p:bldP spid="13" grpId="0" animBg="1"/>
      <p:bldP spid="15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2EC67DD-7AA2-4F84-A15C-6CE89B2B20FE}"/>
              </a:ext>
            </a:extLst>
          </p:cNvPr>
          <p:cNvSpPr/>
          <p:nvPr/>
        </p:nvSpPr>
        <p:spPr>
          <a:xfrm>
            <a:off x="1185334" y="991023"/>
            <a:ext cx="9291325" cy="5776667"/>
          </a:xfrm>
          <a:prstGeom prst="roundRect">
            <a:avLst>
              <a:gd name="adj" fmla="val 33987"/>
            </a:avLst>
          </a:prstGeom>
          <a:solidFill>
            <a:srgbClr val="FEEEE8">
              <a:alpha val="83000"/>
            </a:srgbClr>
          </a:solidFill>
          <a:ln w="5715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189"/>
            <a:endParaRPr lang="en-US">
              <a:solidFill>
                <a:prstClr val="black"/>
              </a:solidFill>
              <a:latin typeface="Calibri"/>
              <a:ea typeface="宋体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60354" y="1868035"/>
            <a:ext cx="86213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189"/>
            <a:r>
              <a:rPr lang="en-US" sz="3200" i="1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			</a:t>
            </a:r>
            <a:r>
              <a:rPr lang="en-US" sz="3200" i="1">
                <a:solidFill>
                  <a:srgbClr val="449AA3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b</a:t>
            </a:r>
            <a:r>
              <a:rPr lang="en-US" sz="3200" i="1" dirty="0">
                <a:solidFill>
                  <a:srgbClr val="449AA3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. </a:t>
            </a:r>
            <a:r>
              <a:rPr lang="en-US" sz="3200" i="1" dirty="0" err="1">
                <a:solidFill>
                  <a:srgbClr val="449AA3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Điền</a:t>
            </a:r>
            <a:r>
              <a:rPr lang="en-US" sz="3200" i="1" dirty="0">
                <a:solidFill>
                  <a:srgbClr val="449AA3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449AA3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vào</a:t>
            </a:r>
            <a:r>
              <a:rPr lang="en-US" sz="3200" i="1" dirty="0">
                <a:solidFill>
                  <a:srgbClr val="449AA3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449AA3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chỗ</a:t>
            </a:r>
            <a:r>
              <a:rPr lang="en-US" sz="3200" i="1" dirty="0">
                <a:solidFill>
                  <a:srgbClr val="449AA3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449AA3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trống</a:t>
            </a:r>
            <a:r>
              <a:rPr lang="en-US" sz="3200" i="1" dirty="0">
                <a:solidFill>
                  <a:srgbClr val="449AA3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 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ân</a:t>
            </a:r>
            <a:r>
              <a:rPr lang="en-US" sz="3200" i="1" dirty="0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 </a:t>
            </a:r>
            <a:r>
              <a:rPr lang="en-US" sz="3200" i="1" dirty="0">
                <a:solidFill>
                  <a:srgbClr val="439CA6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hay</a:t>
            </a:r>
            <a:r>
              <a:rPr lang="en-US" sz="3200" i="1" dirty="0">
                <a:solidFill>
                  <a:srgbClr val="01346B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 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âng</a:t>
            </a:r>
            <a:r>
              <a:rPr lang="en-US" sz="3200" i="1" dirty="0">
                <a:solidFill>
                  <a:srgbClr val="439CA6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?</a:t>
            </a:r>
            <a:endParaRPr lang="vi-VN" sz="3200" i="1" dirty="0">
              <a:solidFill>
                <a:srgbClr val="439CA6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118000" y="1378435"/>
            <a:ext cx="7018029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891" indent="-342891" defTabSz="457189">
              <a:spcBef>
                <a:spcPct val="20000"/>
              </a:spcBef>
              <a:buClr>
                <a:srgbClr val="1F497D"/>
              </a:buClr>
              <a:buSzPct val="70000"/>
            </a:pPr>
            <a:r>
              <a:rPr lang="en-US" sz="3600" b="1">
                <a:solidFill>
                  <a:srgbClr val="439CA6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	Bài </a:t>
            </a:r>
            <a:r>
              <a:rPr lang="en-US" sz="3600" b="1" dirty="0">
                <a:solidFill>
                  <a:srgbClr val="439CA6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2</a:t>
            </a:r>
            <a:r>
              <a:rPr lang="en-US" sz="3600" b="1">
                <a:solidFill>
                  <a:srgbClr val="439CA6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439CA6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62169" y="2441520"/>
            <a:ext cx="61926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189"/>
            <a:r>
              <a:rPr lang="vi-VN" sz="280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Nơi ấy ngôi sao khuya</a:t>
            </a:r>
          </a:p>
          <a:p>
            <a:pPr algn="just" defTabSz="457189"/>
            <a:r>
              <a:rPr lang="vi-VN" sz="280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Soi vào trong giấc ngủ</a:t>
            </a:r>
          </a:p>
          <a:p>
            <a:pPr algn="just" defTabSz="457189"/>
            <a:r>
              <a:rPr lang="vi-VN" sz="280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Ngọn đèn khuya bóng mẹ</a:t>
            </a:r>
          </a:p>
          <a:p>
            <a:pPr algn="just" defTabSz="457189"/>
            <a:r>
              <a:rPr lang="vi-VN" sz="280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Sáng một v…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..</a:t>
            </a:r>
            <a:r>
              <a:rPr lang="vi-VN" sz="280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trên s…..</a:t>
            </a:r>
          </a:p>
          <a:p>
            <a:pPr algn="just" defTabSz="457189"/>
            <a:r>
              <a:rPr lang="vi-VN" sz="280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Nơi cả nhà tiễn ch…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..</a:t>
            </a:r>
          </a:p>
          <a:p>
            <a:pPr algn="just" defTabSz="457189"/>
            <a:r>
              <a:rPr lang="vi-VN" sz="280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Anh tôi đi bộ đội</a:t>
            </a:r>
          </a:p>
          <a:p>
            <a:pPr algn="just" defTabSz="457189"/>
            <a:r>
              <a:rPr lang="vi-VN" sz="280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Bao niềm vui nỗi đợi</a:t>
            </a:r>
          </a:p>
          <a:p>
            <a:pPr algn="just" defTabSz="457189"/>
            <a:r>
              <a:rPr lang="vi-VN" sz="2800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Nắng nửa thềm nghiêng nghiêng.</a:t>
            </a:r>
            <a:endParaRPr lang="en-US" sz="2800">
              <a:solidFill>
                <a:prstClr val="black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  <a:p>
            <a:pPr algn="just" defTabSz="457189"/>
            <a:r>
              <a:rPr 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				VŨ QUẦN PHƯƠNG</a:t>
            </a:r>
            <a:endParaRPr lang="vi-VN" sz="2800" b="1" dirty="0">
              <a:solidFill>
                <a:prstClr val="black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E36EF0-725B-487E-88B9-966437F99802}"/>
              </a:ext>
            </a:extLst>
          </p:cNvPr>
          <p:cNvSpPr/>
          <p:nvPr/>
        </p:nvSpPr>
        <p:spPr>
          <a:xfrm>
            <a:off x="12804576" y="3260121"/>
            <a:ext cx="1300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/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ầng</a:t>
            </a:r>
            <a:endParaRPr lang="vi-VN" sz="2800" dirty="0">
              <a:solidFill>
                <a:srgbClr val="FF0000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20CD26-574F-4CC6-B0A8-76000B8A37C1}"/>
              </a:ext>
            </a:extLst>
          </p:cNvPr>
          <p:cNvSpPr/>
          <p:nvPr/>
        </p:nvSpPr>
        <p:spPr>
          <a:xfrm>
            <a:off x="12588552" y="4962405"/>
            <a:ext cx="1300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/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ân</a:t>
            </a:r>
            <a:endParaRPr lang="vi-VN" sz="2800" dirty="0">
              <a:solidFill>
                <a:srgbClr val="FF0000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A0B7DC-3B43-4BCA-9205-22A8773CBD78}"/>
              </a:ext>
            </a:extLst>
          </p:cNvPr>
          <p:cNvSpPr/>
          <p:nvPr/>
        </p:nvSpPr>
        <p:spPr>
          <a:xfrm>
            <a:off x="-1764704" y="6056093"/>
            <a:ext cx="1300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/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ân</a:t>
            </a:r>
            <a:endParaRPr lang="vi-VN" sz="2800" dirty="0">
              <a:solidFill>
                <a:srgbClr val="FF0000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pic>
        <p:nvPicPr>
          <p:cNvPr id="17" name="图片 11">
            <a:extLst>
              <a:ext uri="{FF2B5EF4-FFF2-40B4-BE49-F238E27FC236}">
                <a16:creationId xmlns:a16="http://schemas.microsoft.com/office/drawing/2014/main" id="{34ADC36C-F2C5-4B2C-B6B0-7A92F4F952B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33" t="25084" r="3691" b="42676"/>
          <a:stretch>
            <a:fillRect/>
          </a:stretch>
        </p:blipFill>
        <p:spPr>
          <a:xfrm>
            <a:off x="2999658" y="-339051"/>
            <a:ext cx="6003759" cy="108171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8D1AD56-211E-43F9-81A2-86275C272A7B}"/>
              </a:ext>
            </a:extLst>
          </p:cNvPr>
          <p:cNvSpPr txBox="1"/>
          <p:nvPr/>
        </p:nvSpPr>
        <p:spPr>
          <a:xfrm>
            <a:off x="4601122" y="70491"/>
            <a:ext cx="27147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/>
            <a:r>
              <a:rPr lang="vi-VN" sz="4400" b="1" dirty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BÀI TẬP</a:t>
            </a:r>
            <a:endParaRPr lang="en-US" sz="4400" b="1" dirty="0">
              <a:solidFill>
                <a:srgbClr val="C0504D">
                  <a:lumMod val="50000"/>
                </a:srgbClr>
              </a:solidFill>
              <a:latin typeface="Century Schoolbook" panose="02040604050505020304" pitchFamily="18" charset="0"/>
              <a:ea typeface="宋体"/>
              <a:cs typeface="Times New Roman" panose="02020603050405020304" pitchFamily="18" charset="0"/>
            </a:endParaRPr>
          </a:p>
        </p:txBody>
      </p:sp>
      <p:pic>
        <p:nvPicPr>
          <p:cNvPr id="6" name="Picture 5" descr="A picture containing lit&#10;&#10;Description automatically generated">
            <a:extLst>
              <a:ext uri="{FF2B5EF4-FFF2-40B4-BE49-F238E27FC236}">
                <a16:creationId xmlns:a16="http://schemas.microsoft.com/office/drawing/2014/main" id="{4E5A674F-D63B-4806-81CD-669B9152A8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3804" y="11293"/>
            <a:ext cx="12949315" cy="786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5417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29 -0.00973 L -0.7073 0.06643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729" y="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0.01713 L -0.58203 -0.18195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02" y="-8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81481E-6 L 0.55899 -0.2787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43" y="-1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5" grpId="0"/>
      <p:bldP spid="3" grpId="0"/>
      <p:bldP spid="12" grpId="0" animBg="1"/>
      <p:bldP spid="13" grpId="0" animBg="1"/>
      <p:bldP spid="15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30" y="358189"/>
            <a:ext cx="11351740" cy="6038443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0" y="0"/>
            <a:ext cx="43590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1787645" y="0"/>
            <a:ext cx="40435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0" y="1"/>
            <a:ext cx="12192000" cy="4079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0" y="6446394"/>
            <a:ext cx="12192000" cy="4079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solidFill>
                <a:srgbClr val="FFFFFF"/>
              </a:solidFill>
              <a:latin typeface="Arial"/>
              <a:ea typeface="宋体"/>
            </a:endParaRPr>
          </a:p>
        </p:txBody>
      </p:sp>
      <p:pic>
        <p:nvPicPr>
          <p:cNvPr id="24" name="Picture 10" descr="C:\Users\Administrator\Desktop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911" y="3703648"/>
            <a:ext cx="1752600" cy="68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1" descr="C:\Users\Administrator\Desktop\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277" y="3846775"/>
            <a:ext cx="1638300" cy="92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Administrator\Desktop\4.pn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flipH="1">
            <a:off x="5778499" y="45044"/>
            <a:ext cx="952507" cy="6812587"/>
          </a:xfrm>
          <a:prstGeom prst="rect">
            <a:avLst/>
          </a:prstGeom>
          <a:noFill/>
        </p:spPr>
      </p:pic>
      <p:pic>
        <p:nvPicPr>
          <p:cNvPr id="27" name="Picture 5" descr="C:\Users\Administrator\Desktop\4.pn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568947" y="45044"/>
            <a:ext cx="952507" cy="6812587"/>
          </a:xfrm>
          <a:prstGeom prst="rect">
            <a:avLst/>
          </a:prstGeom>
          <a:noFill/>
        </p:spPr>
      </p:pic>
      <p:pic>
        <p:nvPicPr>
          <p:cNvPr id="31" name="Picture 9" descr="C:\Users\Administrator\Desktop\b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476893" y="407951"/>
            <a:ext cx="2571768" cy="1893611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2159623" y="1832109"/>
            <a:ext cx="78534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pt-BR" altLang="zh-CN" sz="7200" dirty="0">
                <a:solidFill>
                  <a:prstClr val="black"/>
                </a:solidFill>
                <a:latin typeface="UTM Azuki" panose="02040603050506020204" pitchFamily="18" charset="0"/>
                <a:ea typeface="叶根友毛笔行书" pitchFamily="2" charset="-122"/>
              </a:rPr>
              <a:t>Chúc các em học tốt!</a:t>
            </a:r>
          </a:p>
        </p:txBody>
      </p:sp>
    </p:spTree>
    <p:extLst>
      <p:ext uri="{BB962C8B-B14F-4D97-AF65-F5344CB8AC3E}">
        <p14:creationId xmlns:p14="http://schemas.microsoft.com/office/powerpoint/2010/main" val="1628293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push/>
      </p:transition>
    </mc:Choice>
    <mc:Fallback xmlns="">
      <p:transition spd="slow" advClick="0" advTm="0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 L -0.4526 0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 L 0.43542 0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" presetClass="entr" presetSubtype="8" decel="3200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10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" presetClass="entr" presetSubtype="8" decel="3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0.54496 -0.01975 C -0.52951 -0.04352 -0.51406 -0.06698 -0.51094 -0.0679 C -0.50781 -0.06883 -0.52326 -0.03673 -0.52621 -0.02469 C -0.52917 -0.01265 -0.52951 -0.00278 -0.5283 0.0037 C -0.52708 0.01018 -0.52205 0.01883 -0.51858 0.01358 C -0.5151 0.00833 -0.50868 -0.02346 -0.50746 -0.02716 C -0.50625 -0.03086 -0.51319 -0.00216 -0.51094 -0.00864 C -0.50868 -0.01512 -0.49653 -0.06667 -0.49358 -0.06667 C -0.49062 -0.06667 -0.49305 -0.025 -0.49358 -0.00864 C -0.4941 0.00772 -0.49566 0.02593 -0.49705 0.03086 C -0.49844 0.0358 -0.50816 0.03426 -0.50191 0.02099 C -0.49566 0.00772 -0.46719 -0.04012 -0.45955 -0.04938 C -0.45191 -0.05864 -0.4559 -0.03796 -0.45608 -0.03457 C -0.45625 -0.03117 -0.45764 -0.03303 -0.46024 -0.02963 C -0.46285 -0.02624 -0.46736 -0.01883 -0.47135 -0.01482 C -0.47535 -0.0108 -0.48594 -0.00463 -0.48385 -0.00494 C -0.48177 -0.00525 -0.46042 -0.01883 -0.45885 -0.01728 C -0.45729 -0.01574 -0.47344 0.00247 -0.47413 0.00494 C -0.47483 0.00741 -0.46528 0.00093 -0.46302 -0.00247 C -0.46076 -0.00586 -0.45903 -0.01636 -0.46024 -0.01482 C -0.46146 -0.01327 -0.46805 0.00093 -0.46996 0.00741 C -0.47187 0.01389 -0.47031 0.02068 -0.47135 0.02469 C -0.4724 0.0287 -0.47812 0.03117 -0.47621 0.0321 C -0.4743 0.03302 -0.46424 0.03025 -0.46024 0.02963 C -0.45625 0.02901 -0.45365 0.03086 -0.45191 0.02839 C -0.45017 0.02593 -0.45017 0.01852 -0.44983 0.01481 C -0.44948 0.01111 -0.45295 0.00895 -0.44983 0.00617 C -0.4467 0.00339 -0.43437 0.0037 -0.43108 -0.00124 C -0.42778 -0.00617 -0.43125 -0.01821 -0.42969 -0.02346 C -0.42812 -0.0287 -0.42708 -0.03056 -0.42205 -0.03333 C -0.41701 -0.03611 -0.40052 -0.0429 -0.39913 -0.03951 C -0.39774 -0.03611 -0.40972 -0.01883 -0.41371 -0.01235 C -0.41771 -0.00586 -0.42274 0.00833 -0.42344 4.93827E-7 C -0.42413 -0.00833 -0.4184 -0.06543 -0.41788 -0.06173 C -0.41736 -0.05803 -0.42448 0.00833 -0.41996 0.02222 C -0.41545 0.03611 -0.39809 0.03488 -0.3908 0.02222 C -0.38351 0.00957 -0.38108 -0.0392 -0.37621 -0.05309 C -0.37135 -0.06698 -0.36528 -0.06574 -0.36163 -0.06049 C -0.35799 -0.05525 -0.35555 -0.03457 -0.35399 -0.02222 C -0.35243 -0.00988 -0.3526 0.00617 -0.3526 0.01358 C -0.3526 0.02099 -0.35035 0.02099 -0.35399 0.02222 C -0.35764 0.02346 -0.37083 0.02315 -0.37483 0.02099 C -0.37882 0.01883 -0.37743 0.01636 -0.3776 0.00864 C -0.37778 0.00093 -0.37795 -0.0213 -0.37621 -0.02593 C -0.37448 -0.03056 -0.36875 -0.02191 -0.36719 -0.01852 C -0.36562 -0.01512 -0.36458 -0.01019 -0.36649 -0.00617 C -0.3684 -0.00216 -0.37639 0.00586 -0.3783 0.00617 C -0.38021 0.00648 -0.38472 4.93827E-7 -0.3776 -0.0037 C -0.37049 -0.00741 -0.34514 -0.01327 -0.33594 -0.01605 C -0.32674 -0.01883 -0.32205 -0.02315 -0.32274 -0.01975 C -0.32344 -0.01636 -0.33993 0.00741 -0.3401 0.00494 C -0.34028 0.00247 -0.3283 -0.02747 -0.32413 -0.03457 C -0.31996 -0.04167 -0.31753 -0.04444 -0.3151 -0.03827 C -0.31267 -0.0321 -0.31163 -0.00772 -0.30955 0.00247 C -0.30746 0.01265 -0.30799 0.01883 -0.3026 0.02222 C -0.29722 0.02562 -0.2816 0.03025 -0.27691 0.02346 C -0.27222 0.01667 -0.26406 -0.01296 -0.27413 -0.01852 C -0.2842 -0.02407 -0.32882 -0.01358 -0.33733 -0.00988 C -0.34583 -0.00617 -0.3283 0.00154 -0.32552 0.0037 C -0.32274 0.00586 -0.33055 0.01265 -0.32066 0.0037 C -0.31076 -0.00525 -0.27378 -0.04475 -0.26649 -0.04938 C -0.2592 -0.05401 -0.27326 -0.03241 -0.27691 -0.02346 C -0.28055 -0.01451 -0.2901 -0.00031 -0.28871 0.00494 C -0.28733 0.01018 -0.27378 0.0108 -0.26858 0.00741 C -0.26337 0.00401 -0.26215 -0.00772 -0.25746 -0.01482 C -0.25278 -0.02191 -0.24201 -0.03673 -0.2408 -0.03457 C -0.23958 -0.03241 -0.2467 -0.00957 -0.24983 -0.00124 C -0.25295 0.0071 -0.25712 0.01296 -0.25955 0.01605 C -0.26198 0.01914 -0.26406 0.025 -0.26441 0.01728 C -0.26476 0.00957 -0.26389 -0.01698 -0.26163 -0.02963 C -0.25937 -0.04228 -0.25417 -0.05031 -0.25121 -0.05803 C -0.24826 -0.06574 -0.24687 -0.08056 -0.24358 -0.07654 C -0.24028 -0.07253 -0.23715 -0.04105 -0.23108 -0.03457 C -0.225 -0.02809 -0.20937 -0.03426 -0.20746 -0.03827 C -0.20555 -0.04228 -0.21684 -0.05772 -0.21927 -0.05803 C -0.2217 -0.05833 -0.21944 -0.04969 -0.22205 -0.03951 C -0.22465 -0.02932 -0.23472 -0.00154 -0.23455 0.0037 C -0.23437 0.00895 -0.22413 -0.0037 -0.22066 -0.00741 C -0.21719 -0.01111 -0.21528 -0.01389 -0.21371 -0.01852 C -0.21215 -0.02315 -0.20694 -0.04198 -0.21163 -0.03457 C -0.21632 -0.02716 -0.24045 0.01605 -0.24219 0.02593 C -0.24392 0.0358 -0.22812 0.02562 -0.22205 0.02469 C -0.21597 0.02376 -0.20903 0.02253 -0.20608 0.01975 C -0.20312 0.01697 -0.20833 0.01296 -0.20399 0.00741 C -0.19965 0.00185 -0.18316 -0.00432 -0.18038 -0.01358 C -0.1776 -0.02284 -0.18542 -0.05278 -0.18733 -0.04815 C -0.18924 -0.04352 -0.19305 0.01296 -0.19149 0.01481 C -0.18993 0.01667 -0.18194 -0.03179 -0.1776 -0.03704 C -0.17326 -0.04228 -0.16545 -0.02191 -0.1651 -0.01728 C -0.16476 -0.01265 -0.17812 -0.00679 -0.17552 -0.00988 C -0.17292 -0.01296 -0.15347 -0.03549 -0.14913 -0.0358 C -0.14479 -0.03611 -0.14948 -0.01944 -0.14983 -0.01235 C -0.15017 -0.00525 -0.15139 0.01111 -0.15121 0.00617 C -0.15104 0.00123 -0.15243 -0.03488 -0.14844 -0.04198 C -0.14444 -0.04907 -0.12882 -0.04167 -0.1276 -0.03704 C -0.12639 -0.03241 -0.1375 -0.01821 -0.1408 -0.01358 C -0.1441 -0.00895 -0.15069 -0.00617 -0.14774 -0.00988 C -0.14479 -0.01358 -0.12951 -0.02994 -0.12344 -0.0358 C -0.11736 -0.04167 -0.11753 -0.04352 -0.11163 -0.04444 C -0.10573 -0.04537 -0.08958 -0.04228 -0.08802 -0.04198 C -0.08646 -0.04167 -0.09896 -0.04846 -0.10191 -0.04198 C -0.10486 -0.03549 -0.10538 -0.01265 -0.10608 -0.0037 C -0.10677 0.00525 -0.11319 0.00957 -0.10608 0.01111 C -0.09896 0.01265 -0.07778 0.00586 -0.06302 0.00494 C -0.04826 0.00401 -0.03038 0.00556 -0.01719 0.00494 C -0.00399 0.00432 0.00903 0.00216 0.01615 0.00123 C 0.02326 0.00031 0.02431 0.00031 0.02587 4.93827E-7 " pathEditMode="relative" rAng="0" ptsTypes="aaaaaaaaaaaaaaaaaaaaaaaaaaaaaaaaaaaaaaaaaaaaaaaaaaaaaaaaaaaaaaaaaaaaaaaaaaaaaaaaaaaaaaaaaaaaaaaaaaaaaaaaaaA">
                                      <p:cBhvr>
                                        <p:cTn id="26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42" y="-24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Desktop\鱼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9530"/>
          <a:stretch/>
        </p:blipFill>
        <p:spPr bwMode="auto">
          <a:xfrm rot="1232102">
            <a:off x="5803688" y="3338425"/>
            <a:ext cx="3461993" cy="227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3.png"/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0" y="0"/>
            <a:ext cx="3887755" cy="6836093"/>
          </a:xfrm>
          <a:prstGeom prst="rect">
            <a:avLst/>
          </a:prstGeom>
          <a:noFill/>
        </p:spPr>
      </p:pic>
      <p:cxnSp>
        <p:nvCxnSpPr>
          <p:cNvPr id="3" name="直接连接符 2"/>
          <p:cNvCxnSpPr/>
          <p:nvPr/>
        </p:nvCxnSpPr>
        <p:spPr>
          <a:xfrm>
            <a:off x="3407701" y="782793"/>
            <a:ext cx="0" cy="3264363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787503" y="1412776"/>
            <a:ext cx="749435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09585">
              <a:defRPr/>
            </a:pPr>
            <a:r>
              <a:rPr lang="en-US" sz="9600" b="1" kern="0" dirty="0">
                <a:ln w="6350" cmpd="thinThick">
                  <a:solidFill>
                    <a:srgbClr val="FFFFFF"/>
                  </a:solidFill>
                </a:ln>
                <a:solidFill>
                  <a:srgbClr val="FFC000"/>
                </a:solidFill>
                <a:effectLst>
                  <a:glow rad="101600">
                    <a:srgbClr val="7F7F7F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1. </a:t>
            </a:r>
            <a:r>
              <a:rPr lang="en-US" sz="9600" b="1" kern="0" dirty="0" err="1">
                <a:ln w="6350" cmpd="thinThick">
                  <a:solidFill>
                    <a:srgbClr val="FFFFFF"/>
                  </a:solidFill>
                </a:ln>
                <a:solidFill>
                  <a:srgbClr val="FFC000"/>
                </a:solidFill>
                <a:effectLst>
                  <a:glow rad="101600">
                    <a:srgbClr val="7F7F7F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Viết</a:t>
            </a:r>
            <a:r>
              <a:rPr lang="en-US" sz="9600" b="1" kern="0" dirty="0">
                <a:ln w="6350" cmpd="thinThick">
                  <a:solidFill>
                    <a:srgbClr val="FFFFFF"/>
                  </a:solidFill>
                </a:ln>
                <a:solidFill>
                  <a:srgbClr val="FFC000"/>
                </a:solidFill>
                <a:effectLst>
                  <a:glow rad="101600">
                    <a:srgbClr val="7F7F7F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 </a:t>
            </a:r>
            <a:r>
              <a:rPr lang="en-US" sz="9600" b="1" kern="0" dirty="0" err="1">
                <a:ln w="6350" cmpd="thinThick">
                  <a:solidFill>
                    <a:srgbClr val="FFFFFF"/>
                  </a:solidFill>
                </a:ln>
                <a:solidFill>
                  <a:srgbClr val="FFC000"/>
                </a:solidFill>
                <a:effectLst>
                  <a:glow rad="101600">
                    <a:srgbClr val="7F7F7F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chính</a:t>
            </a:r>
            <a:r>
              <a:rPr lang="en-US" sz="9600" b="1" kern="0" dirty="0">
                <a:ln w="6350" cmpd="thinThick">
                  <a:solidFill>
                    <a:srgbClr val="FFFFFF"/>
                  </a:solidFill>
                </a:ln>
                <a:solidFill>
                  <a:srgbClr val="FFC000"/>
                </a:solidFill>
                <a:effectLst>
                  <a:glow rad="101600">
                    <a:srgbClr val="7F7F7F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 </a:t>
            </a:r>
            <a:r>
              <a:rPr lang="en-US" sz="9600" b="1" kern="0" dirty="0" err="1">
                <a:ln w="6350" cmpd="thinThick">
                  <a:solidFill>
                    <a:srgbClr val="FFFFFF"/>
                  </a:solidFill>
                </a:ln>
                <a:solidFill>
                  <a:srgbClr val="FFC000"/>
                </a:solidFill>
                <a:effectLst>
                  <a:glow rad="101600">
                    <a:srgbClr val="7F7F7F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tả</a:t>
            </a:r>
            <a:endParaRPr lang="en-US" sz="9600" b="1" kern="0" dirty="0">
              <a:ln w="6350" cmpd="thinThick">
                <a:solidFill>
                  <a:srgbClr val="FFFFFF"/>
                </a:solidFill>
              </a:ln>
              <a:solidFill>
                <a:srgbClr val="FFC000"/>
              </a:solidFill>
              <a:effectLst>
                <a:glow rad="101600">
                  <a:srgbClr val="7F7F7F">
                    <a:satMod val="175000"/>
                    <a:alpha val="40000"/>
                  </a:srgbClr>
                </a:glow>
              </a:effectLst>
              <a:latin typeface="UTM Azuki" panose="02040603050506020204" pitchFamily="18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8159976"/>
      </p:ext>
    </p:extLst>
  </p:cSld>
  <p:clrMapOvr>
    <a:masterClrMapping/>
  </p:clrMapOvr>
  <p:transition spd="slow" advClick="0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6000" fill="hold"/>
                                        <p:tgtEl>
                                          <p:spTgt spid="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6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5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3"/>
          <p:cNvSpPr/>
          <p:nvPr/>
        </p:nvSpPr>
        <p:spPr>
          <a:xfrm>
            <a:off x="1583499" y="947508"/>
            <a:ext cx="9217024" cy="5262979"/>
          </a:xfrm>
          <a:custGeom>
            <a:avLst/>
            <a:gdLst>
              <a:gd name="connsiteX0" fmla="*/ 0 w 9217024"/>
              <a:gd name="connsiteY0" fmla="*/ 0 h 5262979"/>
              <a:gd name="connsiteX1" fmla="*/ 760404 w 9217024"/>
              <a:gd name="connsiteY1" fmla="*/ 0 h 5262979"/>
              <a:gd name="connsiteX2" fmla="*/ 1520809 w 9217024"/>
              <a:gd name="connsiteY2" fmla="*/ 0 h 5262979"/>
              <a:gd name="connsiteX3" fmla="*/ 2096873 w 9217024"/>
              <a:gd name="connsiteY3" fmla="*/ 0 h 5262979"/>
              <a:gd name="connsiteX4" fmla="*/ 2765107 w 9217024"/>
              <a:gd name="connsiteY4" fmla="*/ 0 h 5262979"/>
              <a:gd name="connsiteX5" fmla="*/ 3341171 w 9217024"/>
              <a:gd name="connsiteY5" fmla="*/ 0 h 5262979"/>
              <a:gd name="connsiteX6" fmla="*/ 3917235 w 9217024"/>
              <a:gd name="connsiteY6" fmla="*/ 0 h 5262979"/>
              <a:gd name="connsiteX7" fmla="*/ 4493299 w 9217024"/>
              <a:gd name="connsiteY7" fmla="*/ 0 h 5262979"/>
              <a:gd name="connsiteX8" fmla="*/ 4792852 w 9217024"/>
              <a:gd name="connsiteY8" fmla="*/ 0 h 5262979"/>
              <a:gd name="connsiteX9" fmla="*/ 5461087 w 9217024"/>
              <a:gd name="connsiteY9" fmla="*/ 0 h 5262979"/>
              <a:gd name="connsiteX10" fmla="*/ 5760640 w 9217024"/>
              <a:gd name="connsiteY10" fmla="*/ 0 h 5262979"/>
              <a:gd name="connsiteX11" fmla="*/ 6336704 w 9217024"/>
              <a:gd name="connsiteY11" fmla="*/ 0 h 5262979"/>
              <a:gd name="connsiteX12" fmla="*/ 7097108 w 9217024"/>
              <a:gd name="connsiteY12" fmla="*/ 0 h 5262979"/>
              <a:gd name="connsiteX13" fmla="*/ 7857513 w 9217024"/>
              <a:gd name="connsiteY13" fmla="*/ 0 h 5262979"/>
              <a:gd name="connsiteX14" fmla="*/ 8525747 w 9217024"/>
              <a:gd name="connsiteY14" fmla="*/ 0 h 5262979"/>
              <a:gd name="connsiteX15" fmla="*/ 9217024 w 9217024"/>
              <a:gd name="connsiteY15" fmla="*/ 0 h 5262979"/>
              <a:gd name="connsiteX16" fmla="*/ 9217024 w 9217024"/>
              <a:gd name="connsiteY16" fmla="*/ 426886 h 5262979"/>
              <a:gd name="connsiteX17" fmla="*/ 9217024 w 9217024"/>
              <a:gd name="connsiteY17" fmla="*/ 1011662 h 5262979"/>
              <a:gd name="connsiteX18" fmla="*/ 9217024 w 9217024"/>
              <a:gd name="connsiteY18" fmla="*/ 1596437 h 5262979"/>
              <a:gd name="connsiteX19" fmla="*/ 9217024 w 9217024"/>
              <a:gd name="connsiteY19" fmla="*/ 2128583 h 5262979"/>
              <a:gd name="connsiteX20" fmla="*/ 9217024 w 9217024"/>
              <a:gd name="connsiteY20" fmla="*/ 2818618 h 5262979"/>
              <a:gd name="connsiteX21" fmla="*/ 9217024 w 9217024"/>
              <a:gd name="connsiteY21" fmla="*/ 3298134 h 5262979"/>
              <a:gd name="connsiteX22" fmla="*/ 9217024 w 9217024"/>
              <a:gd name="connsiteY22" fmla="*/ 3988169 h 5262979"/>
              <a:gd name="connsiteX23" fmla="*/ 9217024 w 9217024"/>
              <a:gd name="connsiteY23" fmla="*/ 4467684 h 5262979"/>
              <a:gd name="connsiteX24" fmla="*/ 9217024 w 9217024"/>
              <a:gd name="connsiteY24" fmla="*/ 5262979 h 5262979"/>
              <a:gd name="connsiteX25" fmla="*/ 8456620 w 9217024"/>
              <a:gd name="connsiteY25" fmla="*/ 5262979 h 5262979"/>
              <a:gd name="connsiteX26" fmla="*/ 7972726 w 9217024"/>
              <a:gd name="connsiteY26" fmla="*/ 5262979 h 5262979"/>
              <a:gd name="connsiteX27" fmla="*/ 7304492 w 9217024"/>
              <a:gd name="connsiteY27" fmla="*/ 5262979 h 5262979"/>
              <a:gd name="connsiteX28" fmla="*/ 7004938 w 9217024"/>
              <a:gd name="connsiteY28" fmla="*/ 5262979 h 5262979"/>
              <a:gd name="connsiteX29" fmla="*/ 6244534 w 9217024"/>
              <a:gd name="connsiteY29" fmla="*/ 5262979 h 5262979"/>
              <a:gd name="connsiteX30" fmla="*/ 5760640 w 9217024"/>
              <a:gd name="connsiteY30" fmla="*/ 5262979 h 5262979"/>
              <a:gd name="connsiteX31" fmla="*/ 5184576 w 9217024"/>
              <a:gd name="connsiteY31" fmla="*/ 5262979 h 5262979"/>
              <a:gd name="connsiteX32" fmla="*/ 4792852 w 9217024"/>
              <a:gd name="connsiteY32" fmla="*/ 5262979 h 5262979"/>
              <a:gd name="connsiteX33" fmla="*/ 4124618 w 9217024"/>
              <a:gd name="connsiteY33" fmla="*/ 5262979 h 5262979"/>
              <a:gd name="connsiteX34" fmla="*/ 3364214 w 9217024"/>
              <a:gd name="connsiteY34" fmla="*/ 5262979 h 5262979"/>
              <a:gd name="connsiteX35" fmla="*/ 2880320 w 9217024"/>
              <a:gd name="connsiteY35" fmla="*/ 5262979 h 5262979"/>
              <a:gd name="connsiteX36" fmla="*/ 2119916 w 9217024"/>
              <a:gd name="connsiteY36" fmla="*/ 5262979 h 5262979"/>
              <a:gd name="connsiteX37" fmla="*/ 1543852 w 9217024"/>
              <a:gd name="connsiteY37" fmla="*/ 5262979 h 5262979"/>
              <a:gd name="connsiteX38" fmla="*/ 783447 w 9217024"/>
              <a:gd name="connsiteY38" fmla="*/ 5262979 h 5262979"/>
              <a:gd name="connsiteX39" fmla="*/ 0 w 9217024"/>
              <a:gd name="connsiteY39" fmla="*/ 5262979 h 5262979"/>
              <a:gd name="connsiteX40" fmla="*/ 0 w 9217024"/>
              <a:gd name="connsiteY40" fmla="*/ 4783463 h 5262979"/>
              <a:gd name="connsiteX41" fmla="*/ 0 w 9217024"/>
              <a:gd name="connsiteY41" fmla="*/ 4146058 h 5262979"/>
              <a:gd name="connsiteX42" fmla="*/ 0 w 9217024"/>
              <a:gd name="connsiteY42" fmla="*/ 3508653 h 5262979"/>
              <a:gd name="connsiteX43" fmla="*/ 0 w 9217024"/>
              <a:gd name="connsiteY43" fmla="*/ 2818618 h 5262979"/>
              <a:gd name="connsiteX44" fmla="*/ 0 w 9217024"/>
              <a:gd name="connsiteY44" fmla="*/ 2391732 h 5262979"/>
              <a:gd name="connsiteX45" fmla="*/ 0 w 9217024"/>
              <a:gd name="connsiteY45" fmla="*/ 1964845 h 5262979"/>
              <a:gd name="connsiteX46" fmla="*/ 0 w 9217024"/>
              <a:gd name="connsiteY46" fmla="*/ 1274810 h 5262979"/>
              <a:gd name="connsiteX47" fmla="*/ 0 w 9217024"/>
              <a:gd name="connsiteY47" fmla="*/ 742665 h 5262979"/>
              <a:gd name="connsiteX48" fmla="*/ 0 w 9217024"/>
              <a:gd name="connsiteY48" fmla="*/ 0 h 5262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9217024" h="5262979" fill="none" extrusionOk="0">
                <a:moveTo>
                  <a:pt x="0" y="0"/>
                </a:moveTo>
                <a:cubicBezTo>
                  <a:pt x="226827" y="-1199"/>
                  <a:pt x="523131" y="3459"/>
                  <a:pt x="760404" y="0"/>
                </a:cubicBezTo>
                <a:cubicBezTo>
                  <a:pt x="997677" y="-3459"/>
                  <a:pt x="1221906" y="13254"/>
                  <a:pt x="1520809" y="0"/>
                </a:cubicBezTo>
                <a:cubicBezTo>
                  <a:pt x="1819712" y="-13254"/>
                  <a:pt x="1851788" y="13574"/>
                  <a:pt x="2096873" y="0"/>
                </a:cubicBezTo>
                <a:cubicBezTo>
                  <a:pt x="2341958" y="-13574"/>
                  <a:pt x="2624232" y="51524"/>
                  <a:pt x="2765107" y="0"/>
                </a:cubicBezTo>
                <a:cubicBezTo>
                  <a:pt x="2905982" y="-51524"/>
                  <a:pt x="3178145" y="46321"/>
                  <a:pt x="3341171" y="0"/>
                </a:cubicBezTo>
                <a:cubicBezTo>
                  <a:pt x="3504197" y="-46321"/>
                  <a:pt x="3702192" y="25681"/>
                  <a:pt x="3917235" y="0"/>
                </a:cubicBezTo>
                <a:cubicBezTo>
                  <a:pt x="4132278" y="-25681"/>
                  <a:pt x="4319360" y="56417"/>
                  <a:pt x="4493299" y="0"/>
                </a:cubicBezTo>
                <a:cubicBezTo>
                  <a:pt x="4667238" y="-56417"/>
                  <a:pt x="4710832" y="11543"/>
                  <a:pt x="4792852" y="0"/>
                </a:cubicBezTo>
                <a:cubicBezTo>
                  <a:pt x="4874872" y="-11543"/>
                  <a:pt x="5146367" y="30018"/>
                  <a:pt x="5461087" y="0"/>
                </a:cubicBezTo>
                <a:cubicBezTo>
                  <a:pt x="5775808" y="-30018"/>
                  <a:pt x="5665271" y="13578"/>
                  <a:pt x="5760640" y="0"/>
                </a:cubicBezTo>
                <a:cubicBezTo>
                  <a:pt x="5856009" y="-13578"/>
                  <a:pt x="6091042" y="6656"/>
                  <a:pt x="6336704" y="0"/>
                </a:cubicBezTo>
                <a:cubicBezTo>
                  <a:pt x="6582366" y="-6656"/>
                  <a:pt x="6837057" y="91159"/>
                  <a:pt x="7097108" y="0"/>
                </a:cubicBezTo>
                <a:cubicBezTo>
                  <a:pt x="7357159" y="-91159"/>
                  <a:pt x="7571315" y="65624"/>
                  <a:pt x="7857513" y="0"/>
                </a:cubicBezTo>
                <a:cubicBezTo>
                  <a:pt x="8143712" y="-65624"/>
                  <a:pt x="8364388" y="26243"/>
                  <a:pt x="8525747" y="0"/>
                </a:cubicBezTo>
                <a:cubicBezTo>
                  <a:pt x="8687106" y="-26243"/>
                  <a:pt x="9034667" y="5777"/>
                  <a:pt x="9217024" y="0"/>
                </a:cubicBezTo>
                <a:cubicBezTo>
                  <a:pt x="9218631" y="189631"/>
                  <a:pt x="9197258" y="260178"/>
                  <a:pt x="9217024" y="426886"/>
                </a:cubicBezTo>
                <a:cubicBezTo>
                  <a:pt x="9236790" y="593594"/>
                  <a:pt x="9159044" y="875504"/>
                  <a:pt x="9217024" y="1011662"/>
                </a:cubicBezTo>
                <a:cubicBezTo>
                  <a:pt x="9275004" y="1147820"/>
                  <a:pt x="9188123" y="1340356"/>
                  <a:pt x="9217024" y="1596437"/>
                </a:cubicBezTo>
                <a:cubicBezTo>
                  <a:pt x="9245925" y="1852519"/>
                  <a:pt x="9170916" y="2010365"/>
                  <a:pt x="9217024" y="2128583"/>
                </a:cubicBezTo>
                <a:cubicBezTo>
                  <a:pt x="9263132" y="2246801"/>
                  <a:pt x="9186330" y="2622425"/>
                  <a:pt x="9217024" y="2818618"/>
                </a:cubicBezTo>
                <a:cubicBezTo>
                  <a:pt x="9247718" y="3014811"/>
                  <a:pt x="9209310" y="3159668"/>
                  <a:pt x="9217024" y="3298134"/>
                </a:cubicBezTo>
                <a:cubicBezTo>
                  <a:pt x="9224738" y="3436600"/>
                  <a:pt x="9172095" y="3662416"/>
                  <a:pt x="9217024" y="3988169"/>
                </a:cubicBezTo>
                <a:cubicBezTo>
                  <a:pt x="9261953" y="4313923"/>
                  <a:pt x="9209288" y="4326004"/>
                  <a:pt x="9217024" y="4467684"/>
                </a:cubicBezTo>
                <a:cubicBezTo>
                  <a:pt x="9224760" y="4609364"/>
                  <a:pt x="9209182" y="5056829"/>
                  <a:pt x="9217024" y="5262979"/>
                </a:cubicBezTo>
                <a:cubicBezTo>
                  <a:pt x="8947397" y="5344124"/>
                  <a:pt x="8748588" y="5258144"/>
                  <a:pt x="8456620" y="5262979"/>
                </a:cubicBezTo>
                <a:cubicBezTo>
                  <a:pt x="8164652" y="5267814"/>
                  <a:pt x="8137441" y="5231194"/>
                  <a:pt x="7972726" y="5262979"/>
                </a:cubicBezTo>
                <a:cubicBezTo>
                  <a:pt x="7808011" y="5294764"/>
                  <a:pt x="7630415" y="5205236"/>
                  <a:pt x="7304492" y="5262979"/>
                </a:cubicBezTo>
                <a:cubicBezTo>
                  <a:pt x="6978569" y="5320722"/>
                  <a:pt x="7107632" y="5256641"/>
                  <a:pt x="7004938" y="5262979"/>
                </a:cubicBezTo>
                <a:cubicBezTo>
                  <a:pt x="6902244" y="5269317"/>
                  <a:pt x="6597193" y="5231463"/>
                  <a:pt x="6244534" y="5262979"/>
                </a:cubicBezTo>
                <a:cubicBezTo>
                  <a:pt x="5891875" y="5294495"/>
                  <a:pt x="5890934" y="5250231"/>
                  <a:pt x="5760640" y="5262979"/>
                </a:cubicBezTo>
                <a:cubicBezTo>
                  <a:pt x="5630346" y="5275727"/>
                  <a:pt x="5300985" y="5218424"/>
                  <a:pt x="5184576" y="5262979"/>
                </a:cubicBezTo>
                <a:cubicBezTo>
                  <a:pt x="5068167" y="5307534"/>
                  <a:pt x="4953075" y="5251554"/>
                  <a:pt x="4792852" y="5262979"/>
                </a:cubicBezTo>
                <a:cubicBezTo>
                  <a:pt x="4632629" y="5274404"/>
                  <a:pt x="4330565" y="5239032"/>
                  <a:pt x="4124618" y="5262979"/>
                </a:cubicBezTo>
                <a:cubicBezTo>
                  <a:pt x="3918671" y="5286926"/>
                  <a:pt x="3544188" y="5190907"/>
                  <a:pt x="3364214" y="5262979"/>
                </a:cubicBezTo>
                <a:cubicBezTo>
                  <a:pt x="3184240" y="5335051"/>
                  <a:pt x="3043052" y="5260886"/>
                  <a:pt x="2880320" y="5262979"/>
                </a:cubicBezTo>
                <a:cubicBezTo>
                  <a:pt x="2717588" y="5265072"/>
                  <a:pt x="2281475" y="5173674"/>
                  <a:pt x="2119916" y="5262979"/>
                </a:cubicBezTo>
                <a:cubicBezTo>
                  <a:pt x="1958357" y="5352284"/>
                  <a:pt x="1828546" y="5221560"/>
                  <a:pt x="1543852" y="5262979"/>
                </a:cubicBezTo>
                <a:cubicBezTo>
                  <a:pt x="1259158" y="5304398"/>
                  <a:pt x="989649" y="5223983"/>
                  <a:pt x="783447" y="5262979"/>
                </a:cubicBezTo>
                <a:cubicBezTo>
                  <a:pt x="577245" y="5301975"/>
                  <a:pt x="384471" y="5183641"/>
                  <a:pt x="0" y="5262979"/>
                </a:cubicBezTo>
                <a:cubicBezTo>
                  <a:pt x="-22166" y="5148106"/>
                  <a:pt x="44793" y="5010070"/>
                  <a:pt x="0" y="4783463"/>
                </a:cubicBezTo>
                <a:cubicBezTo>
                  <a:pt x="-44793" y="4556856"/>
                  <a:pt x="9293" y="4315171"/>
                  <a:pt x="0" y="4146058"/>
                </a:cubicBezTo>
                <a:cubicBezTo>
                  <a:pt x="-9293" y="3976946"/>
                  <a:pt x="13629" y="3707546"/>
                  <a:pt x="0" y="3508653"/>
                </a:cubicBezTo>
                <a:cubicBezTo>
                  <a:pt x="-13629" y="3309761"/>
                  <a:pt x="73189" y="3135389"/>
                  <a:pt x="0" y="2818618"/>
                </a:cubicBezTo>
                <a:cubicBezTo>
                  <a:pt x="-73189" y="2501847"/>
                  <a:pt x="45173" y="2534602"/>
                  <a:pt x="0" y="2391732"/>
                </a:cubicBezTo>
                <a:cubicBezTo>
                  <a:pt x="-45173" y="2248862"/>
                  <a:pt x="5233" y="2139486"/>
                  <a:pt x="0" y="1964845"/>
                </a:cubicBezTo>
                <a:cubicBezTo>
                  <a:pt x="-5233" y="1790204"/>
                  <a:pt x="59684" y="1432239"/>
                  <a:pt x="0" y="1274810"/>
                </a:cubicBezTo>
                <a:cubicBezTo>
                  <a:pt x="-59684" y="1117382"/>
                  <a:pt x="1756" y="900999"/>
                  <a:pt x="0" y="742665"/>
                </a:cubicBezTo>
                <a:cubicBezTo>
                  <a:pt x="-1756" y="584331"/>
                  <a:pt x="47863" y="154052"/>
                  <a:pt x="0" y="0"/>
                </a:cubicBezTo>
                <a:close/>
              </a:path>
              <a:path w="9217024" h="5262979" stroke="0" extrusionOk="0">
                <a:moveTo>
                  <a:pt x="0" y="0"/>
                </a:moveTo>
                <a:cubicBezTo>
                  <a:pt x="116150" y="-46367"/>
                  <a:pt x="386887" y="17538"/>
                  <a:pt x="483894" y="0"/>
                </a:cubicBezTo>
                <a:cubicBezTo>
                  <a:pt x="580901" y="-17538"/>
                  <a:pt x="707836" y="17521"/>
                  <a:pt x="783447" y="0"/>
                </a:cubicBezTo>
                <a:cubicBezTo>
                  <a:pt x="859058" y="-17521"/>
                  <a:pt x="1177075" y="56258"/>
                  <a:pt x="1543852" y="0"/>
                </a:cubicBezTo>
                <a:cubicBezTo>
                  <a:pt x="1910630" y="-56258"/>
                  <a:pt x="1893547" y="5456"/>
                  <a:pt x="2027745" y="0"/>
                </a:cubicBezTo>
                <a:cubicBezTo>
                  <a:pt x="2161943" y="-5456"/>
                  <a:pt x="2381890" y="26334"/>
                  <a:pt x="2511639" y="0"/>
                </a:cubicBezTo>
                <a:cubicBezTo>
                  <a:pt x="2641388" y="-26334"/>
                  <a:pt x="2990087" y="26357"/>
                  <a:pt x="3272044" y="0"/>
                </a:cubicBezTo>
                <a:cubicBezTo>
                  <a:pt x="3554001" y="-26357"/>
                  <a:pt x="3515705" y="16765"/>
                  <a:pt x="3663767" y="0"/>
                </a:cubicBezTo>
                <a:cubicBezTo>
                  <a:pt x="3811829" y="-16765"/>
                  <a:pt x="4225599" y="48802"/>
                  <a:pt x="4424172" y="0"/>
                </a:cubicBezTo>
                <a:cubicBezTo>
                  <a:pt x="4622746" y="-48802"/>
                  <a:pt x="4997314" y="74426"/>
                  <a:pt x="5184576" y="0"/>
                </a:cubicBezTo>
                <a:cubicBezTo>
                  <a:pt x="5371838" y="-74426"/>
                  <a:pt x="5556727" y="54316"/>
                  <a:pt x="5760640" y="0"/>
                </a:cubicBezTo>
                <a:cubicBezTo>
                  <a:pt x="5964553" y="-54316"/>
                  <a:pt x="6308917" y="42256"/>
                  <a:pt x="6521044" y="0"/>
                </a:cubicBezTo>
                <a:cubicBezTo>
                  <a:pt x="6733171" y="-42256"/>
                  <a:pt x="6904644" y="21867"/>
                  <a:pt x="7004938" y="0"/>
                </a:cubicBezTo>
                <a:cubicBezTo>
                  <a:pt x="7105232" y="-21867"/>
                  <a:pt x="7338863" y="39162"/>
                  <a:pt x="7488832" y="0"/>
                </a:cubicBezTo>
                <a:cubicBezTo>
                  <a:pt x="7638801" y="-39162"/>
                  <a:pt x="8003380" y="58211"/>
                  <a:pt x="8157066" y="0"/>
                </a:cubicBezTo>
                <a:cubicBezTo>
                  <a:pt x="8310752" y="-58211"/>
                  <a:pt x="8520963" y="52656"/>
                  <a:pt x="8640960" y="0"/>
                </a:cubicBezTo>
                <a:cubicBezTo>
                  <a:pt x="8760957" y="-52656"/>
                  <a:pt x="8945177" y="41828"/>
                  <a:pt x="9217024" y="0"/>
                </a:cubicBezTo>
                <a:cubicBezTo>
                  <a:pt x="9290793" y="247823"/>
                  <a:pt x="9156259" y="478448"/>
                  <a:pt x="9217024" y="690035"/>
                </a:cubicBezTo>
                <a:cubicBezTo>
                  <a:pt x="9277789" y="901622"/>
                  <a:pt x="9147400" y="1097788"/>
                  <a:pt x="9217024" y="1327440"/>
                </a:cubicBezTo>
                <a:cubicBezTo>
                  <a:pt x="9286648" y="1557093"/>
                  <a:pt x="9211180" y="1672460"/>
                  <a:pt x="9217024" y="1964845"/>
                </a:cubicBezTo>
                <a:cubicBezTo>
                  <a:pt x="9222868" y="2257230"/>
                  <a:pt x="9206083" y="2214582"/>
                  <a:pt x="9217024" y="2391732"/>
                </a:cubicBezTo>
                <a:cubicBezTo>
                  <a:pt x="9227965" y="2568882"/>
                  <a:pt x="9192516" y="2706186"/>
                  <a:pt x="9217024" y="2871247"/>
                </a:cubicBezTo>
                <a:cubicBezTo>
                  <a:pt x="9241532" y="3036309"/>
                  <a:pt x="9199396" y="3296018"/>
                  <a:pt x="9217024" y="3508653"/>
                </a:cubicBezTo>
                <a:cubicBezTo>
                  <a:pt x="9234652" y="3721288"/>
                  <a:pt x="9208559" y="3915871"/>
                  <a:pt x="9217024" y="4040798"/>
                </a:cubicBezTo>
                <a:cubicBezTo>
                  <a:pt x="9225489" y="4165726"/>
                  <a:pt x="9164814" y="4389663"/>
                  <a:pt x="9217024" y="4520314"/>
                </a:cubicBezTo>
                <a:cubicBezTo>
                  <a:pt x="9269234" y="4650965"/>
                  <a:pt x="9142370" y="4950768"/>
                  <a:pt x="9217024" y="5262979"/>
                </a:cubicBezTo>
                <a:cubicBezTo>
                  <a:pt x="8998346" y="5314588"/>
                  <a:pt x="8864393" y="5214553"/>
                  <a:pt x="8640960" y="5262979"/>
                </a:cubicBezTo>
                <a:cubicBezTo>
                  <a:pt x="8417527" y="5311405"/>
                  <a:pt x="8204554" y="5212239"/>
                  <a:pt x="8064896" y="5262979"/>
                </a:cubicBezTo>
                <a:cubicBezTo>
                  <a:pt x="7925238" y="5313719"/>
                  <a:pt x="7793571" y="5233577"/>
                  <a:pt x="7673172" y="5262979"/>
                </a:cubicBezTo>
                <a:cubicBezTo>
                  <a:pt x="7552773" y="5292381"/>
                  <a:pt x="7258838" y="5217153"/>
                  <a:pt x="7004938" y="5262979"/>
                </a:cubicBezTo>
                <a:cubicBezTo>
                  <a:pt x="6751038" y="5308805"/>
                  <a:pt x="6779006" y="5247803"/>
                  <a:pt x="6613215" y="5262979"/>
                </a:cubicBezTo>
                <a:cubicBezTo>
                  <a:pt x="6447424" y="5278155"/>
                  <a:pt x="6193162" y="5194125"/>
                  <a:pt x="5944980" y="5262979"/>
                </a:cubicBezTo>
                <a:cubicBezTo>
                  <a:pt x="5696798" y="5331833"/>
                  <a:pt x="5742424" y="5247191"/>
                  <a:pt x="5645427" y="5262979"/>
                </a:cubicBezTo>
                <a:cubicBezTo>
                  <a:pt x="5548430" y="5278767"/>
                  <a:pt x="5128502" y="5241352"/>
                  <a:pt x="4977193" y="5262979"/>
                </a:cubicBezTo>
                <a:cubicBezTo>
                  <a:pt x="4825884" y="5284606"/>
                  <a:pt x="4702050" y="5229077"/>
                  <a:pt x="4585469" y="5262979"/>
                </a:cubicBezTo>
                <a:cubicBezTo>
                  <a:pt x="4468888" y="5296881"/>
                  <a:pt x="4361503" y="5246559"/>
                  <a:pt x="4285916" y="5262979"/>
                </a:cubicBezTo>
                <a:cubicBezTo>
                  <a:pt x="4210329" y="5279399"/>
                  <a:pt x="4012795" y="5222197"/>
                  <a:pt x="3894193" y="5262979"/>
                </a:cubicBezTo>
                <a:cubicBezTo>
                  <a:pt x="3775591" y="5303761"/>
                  <a:pt x="3407428" y="5245460"/>
                  <a:pt x="3225958" y="5262979"/>
                </a:cubicBezTo>
                <a:cubicBezTo>
                  <a:pt x="3044488" y="5280498"/>
                  <a:pt x="2949895" y="5220286"/>
                  <a:pt x="2834235" y="5262979"/>
                </a:cubicBezTo>
                <a:cubicBezTo>
                  <a:pt x="2718575" y="5305672"/>
                  <a:pt x="2641862" y="5236636"/>
                  <a:pt x="2534682" y="5262979"/>
                </a:cubicBezTo>
                <a:cubicBezTo>
                  <a:pt x="2427502" y="5289322"/>
                  <a:pt x="2281993" y="5242739"/>
                  <a:pt x="2142958" y="5262979"/>
                </a:cubicBezTo>
                <a:cubicBezTo>
                  <a:pt x="2003923" y="5283219"/>
                  <a:pt x="1885712" y="5205687"/>
                  <a:pt x="1659064" y="5262979"/>
                </a:cubicBezTo>
                <a:cubicBezTo>
                  <a:pt x="1432416" y="5320271"/>
                  <a:pt x="1287853" y="5253729"/>
                  <a:pt x="1083000" y="5262979"/>
                </a:cubicBezTo>
                <a:cubicBezTo>
                  <a:pt x="878147" y="5272229"/>
                  <a:pt x="791926" y="5223388"/>
                  <a:pt x="691277" y="5262979"/>
                </a:cubicBezTo>
                <a:cubicBezTo>
                  <a:pt x="590628" y="5302570"/>
                  <a:pt x="169855" y="5238001"/>
                  <a:pt x="0" y="5262979"/>
                </a:cubicBezTo>
                <a:cubicBezTo>
                  <a:pt x="-40482" y="5112784"/>
                  <a:pt x="44316" y="4830713"/>
                  <a:pt x="0" y="4678204"/>
                </a:cubicBezTo>
                <a:cubicBezTo>
                  <a:pt x="-44316" y="4525696"/>
                  <a:pt x="22227" y="4316069"/>
                  <a:pt x="0" y="4093428"/>
                </a:cubicBezTo>
                <a:cubicBezTo>
                  <a:pt x="-22227" y="3870787"/>
                  <a:pt x="41501" y="3643017"/>
                  <a:pt x="0" y="3508653"/>
                </a:cubicBezTo>
                <a:cubicBezTo>
                  <a:pt x="-41501" y="3374290"/>
                  <a:pt x="65927" y="3207587"/>
                  <a:pt x="0" y="2923877"/>
                </a:cubicBezTo>
                <a:cubicBezTo>
                  <a:pt x="-65927" y="2640167"/>
                  <a:pt x="1781" y="2602357"/>
                  <a:pt x="0" y="2391732"/>
                </a:cubicBezTo>
                <a:cubicBezTo>
                  <a:pt x="-1781" y="2181107"/>
                  <a:pt x="42153" y="1894813"/>
                  <a:pt x="0" y="1754326"/>
                </a:cubicBezTo>
                <a:cubicBezTo>
                  <a:pt x="-42153" y="1613839"/>
                  <a:pt x="50086" y="1289491"/>
                  <a:pt x="0" y="1169551"/>
                </a:cubicBezTo>
                <a:cubicBezTo>
                  <a:pt x="-50086" y="1049612"/>
                  <a:pt x="28023" y="476315"/>
                  <a:pt x="0" y="0"/>
                </a:cubicBezTo>
                <a:close/>
              </a:path>
            </a:pathLst>
          </a:custGeom>
          <a:solidFill>
            <a:srgbClr val="FDDFD4">
              <a:alpha val="70000"/>
            </a:srgbClr>
          </a:solidFill>
          <a:ln w="127000" cmpd="dbl">
            <a:solidFill>
              <a:srgbClr val="01346B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indent="2747365" defTabSz="609585"/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Tôi yêu truyện cổ nước tôi</a:t>
            </a:r>
          </a:p>
          <a:p>
            <a:pPr indent="2026023" defTabSz="609585"/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Vừa nhân hậu lại tuyệt vời sâu xa</a:t>
            </a:r>
          </a:p>
          <a:p>
            <a:pPr indent="2747365" defTabSz="609585"/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Thương người rồi mới thương ta</a:t>
            </a:r>
          </a:p>
          <a:p>
            <a:pPr indent="2026023" defTabSz="609585"/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Yêu nhau dù mấy cách xa cũng tìm</a:t>
            </a:r>
          </a:p>
          <a:p>
            <a:pPr indent="2747365" defTabSz="609585"/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Ở hiền thì lại gặp hiền</a:t>
            </a:r>
          </a:p>
          <a:p>
            <a:pPr indent="2026023" defTabSz="609585"/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Người ngay thì được phật, tiên độ trì.</a:t>
            </a:r>
          </a:p>
          <a:p>
            <a:pPr indent="2747365" defTabSz="609585"/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Mang theo truyện cổ tôi đi</a:t>
            </a:r>
          </a:p>
          <a:p>
            <a:pPr indent="2026023" defTabSz="609585"/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Nghe trong cuộc sống thầm thì tiếng xưa</a:t>
            </a:r>
          </a:p>
          <a:p>
            <a:pPr indent="2747365" defTabSz="609585"/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Vàng cơn nắng, trắng cơn mưa</a:t>
            </a:r>
          </a:p>
          <a:p>
            <a:pPr indent="2026023" defTabSz="609585"/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 sông chảy có rặng dừa nghiêng soi.</a:t>
            </a:r>
          </a:p>
          <a:p>
            <a:pPr indent="2747365" defTabSz="609585"/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Đời cha ông với đời tôi</a:t>
            </a:r>
          </a:p>
          <a:p>
            <a:pPr indent="2026023" defTabSz="609585"/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Như con sông với chân trời đã xa</a:t>
            </a:r>
          </a:p>
          <a:p>
            <a:pPr indent="2747365" defTabSz="609585"/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Chỉ còn truyện cổ thiết tha</a:t>
            </a:r>
          </a:p>
          <a:p>
            <a:pPr indent="2026023" defTabSz="609585"/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 tôi nhận mặt ông cha của mình</a:t>
            </a:r>
            <a:r>
              <a:rPr lang="en-US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DC5A0F6-EE35-423D-B186-9711295FAE6E}"/>
              </a:ext>
            </a:extLst>
          </p:cNvPr>
          <p:cNvSpPr txBox="1"/>
          <p:nvPr/>
        </p:nvSpPr>
        <p:spPr>
          <a:xfrm>
            <a:off x="1722550" y="125149"/>
            <a:ext cx="9077973" cy="584775"/>
          </a:xfrm>
          <a:custGeom>
            <a:avLst/>
            <a:gdLst>
              <a:gd name="connsiteX0" fmla="*/ 0 w 4404246"/>
              <a:gd name="connsiteY0" fmla="*/ 0 h 1107996"/>
              <a:gd name="connsiteX1" fmla="*/ 673220 w 4404246"/>
              <a:gd name="connsiteY1" fmla="*/ 0 h 1107996"/>
              <a:gd name="connsiteX2" fmla="*/ 1258356 w 4404246"/>
              <a:gd name="connsiteY2" fmla="*/ 0 h 1107996"/>
              <a:gd name="connsiteX3" fmla="*/ 1975619 w 4404246"/>
              <a:gd name="connsiteY3" fmla="*/ 0 h 1107996"/>
              <a:gd name="connsiteX4" fmla="*/ 2472670 w 4404246"/>
              <a:gd name="connsiteY4" fmla="*/ 0 h 1107996"/>
              <a:gd name="connsiteX5" fmla="*/ 3101848 w 4404246"/>
              <a:gd name="connsiteY5" fmla="*/ 0 h 1107996"/>
              <a:gd name="connsiteX6" fmla="*/ 3819110 w 4404246"/>
              <a:gd name="connsiteY6" fmla="*/ 0 h 1107996"/>
              <a:gd name="connsiteX7" fmla="*/ 4404246 w 4404246"/>
              <a:gd name="connsiteY7" fmla="*/ 0 h 1107996"/>
              <a:gd name="connsiteX8" fmla="*/ 4404246 w 4404246"/>
              <a:gd name="connsiteY8" fmla="*/ 553998 h 1107996"/>
              <a:gd name="connsiteX9" fmla="*/ 4404246 w 4404246"/>
              <a:gd name="connsiteY9" fmla="*/ 1107996 h 1107996"/>
              <a:gd name="connsiteX10" fmla="*/ 3863153 w 4404246"/>
              <a:gd name="connsiteY10" fmla="*/ 1107996 h 1107996"/>
              <a:gd name="connsiteX11" fmla="*/ 3322060 w 4404246"/>
              <a:gd name="connsiteY11" fmla="*/ 1107996 h 1107996"/>
              <a:gd name="connsiteX12" fmla="*/ 2692882 w 4404246"/>
              <a:gd name="connsiteY12" fmla="*/ 1107996 h 1107996"/>
              <a:gd name="connsiteX13" fmla="*/ 2063704 w 4404246"/>
              <a:gd name="connsiteY13" fmla="*/ 1107996 h 1107996"/>
              <a:gd name="connsiteX14" fmla="*/ 1566653 w 4404246"/>
              <a:gd name="connsiteY14" fmla="*/ 1107996 h 1107996"/>
              <a:gd name="connsiteX15" fmla="*/ 981518 w 4404246"/>
              <a:gd name="connsiteY15" fmla="*/ 1107996 h 1107996"/>
              <a:gd name="connsiteX16" fmla="*/ 0 w 4404246"/>
              <a:gd name="connsiteY16" fmla="*/ 1107996 h 1107996"/>
              <a:gd name="connsiteX17" fmla="*/ 0 w 4404246"/>
              <a:gd name="connsiteY17" fmla="*/ 531838 h 1107996"/>
              <a:gd name="connsiteX18" fmla="*/ 0 w 4404246"/>
              <a:gd name="connsiteY18" fmla="*/ 0 h 110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404246" h="1107996" extrusionOk="0">
                <a:moveTo>
                  <a:pt x="0" y="0"/>
                </a:moveTo>
                <a:cubicBezTo>
                  <a:pt x="313106" y="-30934"/>
                  <a:pt x="394111" y="23241"/>
                  <a:pt x="673220" y="0"/>
                </a:cubicBezTo>
                <a:cubicBezTo>
                  <a:pt x="952329" y="-23241"/>
                  <a:pt x="1011961" y="13402"/>
                  <a:pt x="1258356" y="0"/>
                </a:cubicBezTo>
                <a:cubicBezTo>
                  <a:pt x="1504751" y="-13402"/>
                  <a:pt x="1768054" y="6125"/>
                  <a:pt x="1975619" y="0"/>
                </a:cubicBezTo>
                <a:cubicBezTo>
                  <a:pt x="2183184" y="-6125"/>
                  <a:pt x="2338994" y="15472"/>
                  <a:pt x="2472670" y="0"/>
                </a:cubicBezTo>
                <a:cubicBezTo>
                  <a:pt x="2606346" y="-15472"/>
                  <a:pt x="2927954" y="28082"/>
                  <a:pt x="3101848" y="0"/>
                </a:cubicBezTo>
                <a:cubicBezTo>
                  <a:pt x="3275742" y="-28082"/>
                  <a:pt x="3481834" y="-10884"/>
                  <a:pt x="3819110" y="0"/>
                </a:cubicBezTo>
                <a:cubicBezTo>
                  <a:pt x="4156386" y="10884"/>
                  <a:pt x="4222188" y="-6802"/>
                  <a:pt x="4404246" y="0"/>
                </a:cubicBezTo>
                <a:cubicBezTo>
                  <a:pt x="4416071" y="144170"/>
                  <a:pt x="4416454" y="292430"/>
                  <a:pt x="4404246" y="553998"/>
                </a:cubicBezTo>
                <a:cubicBezTo>
                  <a:pt x="4392038" y="815566"/>
                  <a:pt x="4420720" y="872697"/>
                  <a:pt x="4404246" y="1107996"/>
                </a:cubicBezTo>
                <a:cubicBezTo>
                  <a:pt x="4135489" y="1082859"/>
                  <a:pt x="3977722" y="1111984"/>
                  <a:pt x="3863153" y="1107996"/>
                </a:cubicBezTo>
                <a:cubicBezTo>
                  <a:pt x="3748584" y="1104008"/>
                  <a:pt x="3589151" y="1100341"/>
                  <a:pt x="3322060" y="1107996"/>
                </a:cubicBezTo>
                <a:cubicBezTo>
                  <a:pt x="3054969" y="1115651"/>
                  <a:pt x="3006768" y="1082313"/>
                  <a:pt x="2692882" y="1107996"/>
                </a:cubicBezTo>
                <a:cubicBezTo>
                  <a:pt x="2378996" y="1133679"/>
                  <a:pt x="2310198" y="1118285"/>
                  <a:pt x="2063704" y="1107996"/>
                </a:cubicBezTo>
                <a:cubicBezTo>
                  <a:pt x="1817210" y="1097707"/>
                  <a:pt x="1691438" y="1125273"/>
                  <a:pt x="1566653" y="1107996"/>
                </a:cubicBezTo>
                <a:cubicBezTo>
                  <a:pt x="1441868" y="1090719"/>
                  <a:pt x="1101057" y="1129499"/>
                  <a:pt x="981518" y="1107996"/>
                </a:cubicBezTo>
                <a:cubicBezTo>
                  <a:pt x="861980" y="1086493"/>
                  <a:pt x="374862" y="1156690"/>
                  <a:pt x="0" y="1107996"/>
                </a:cubicBezTo>
                <a:cubicBezTo>
                  <a:pt x="-24792" y="987830"/>
                  <a:pt x="-2205" y="710820"/>
                  <a:pt x="0" y="531838"/>
                </a:cubicBezTo>
                <a:cubicBezTo>
                  <a:pt x="2205" y="352856"/>
                  <a:pt x="-5824" y="218185"/>
                  <a:pt x="0" y="0"/>
                </a:cubicBezTo>
                <a:close/>
              </a:path>
            </a:pathLst>
          </a:custGeom>
          <a:solidFill>
            <a:srgbClr val="9BBB59">
              <a:lumMod val="20000"/>
              <a:lumOff val="80000"/>
            </a:srgbClr>
          </a:solidFill>
          <a:ln w="28575">
            <a:solidFill>
              <a:srgbClr val="3F7C02"/>
            </a:solidFill>
          </a:ln>
        </p:spPr>
        <p:txBody>
          <a:bodyPr wrap="square" rtlCol="0">
            <a:spAutoFit/>
          </a:bodyPr>
          <a:lstStyle/>
          <a:p>
            <a:pPr algn="ctr" defTabSz="609585"/>
            <a:r>
              <a:rPr lang="en-US" sz="3200" b="1" kern="0" dirty="0" err="1">
                <a:solidFill>
                  <a:srgbClr val="3F7C02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Truyện</a:t>
            </a:r>
            <a:r>
              <a:rPr lang="en-US" sz="3200" b="1" kern="0" dirty="0">
                <a:solidFill>
                  <a:srgbClr val="3F7C02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kern="0" dirty="0" err="1">
                <a:solidFill>
                  <a:srgbClr val="3F7C02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cổ</a:t>
            </a:r>
            <a:r>
              <a:rPr lang="en-US" sz="3200" b="1" kern="0" dirty="0">
                <a:solidFill>
                  <a:srgbClr val="3F7C02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kern="0" dirty="0" err="1">
                <a:solidFill>
                  <a:srgbClr val="3F7C02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nước</a:t>
            </a:r>
            <a:r>
              <a:rPr lang="en-US" sz="3200" b="1" kern="0" dirty="0">
                <a:solidFill>
                  <a:srgbClr val="3F7C02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kern="0" dirty="0" err="1">
                <a:solidFill>
                  <a:srgbClr val="3F7C02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r>
              <a:rPr lang="en-US" sz="3200" b="1" kern="0" dirty="0">
                <a:solidFill>
                  <a:srgbClr val="3F7C02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2210AB4-57A6-4BB5-BEEB-CE23AFA0D5DE}"/>
              </a:ext>
            </a:extLst>
          </p:cNvPr>
          <p:cNvSpPr/>
          <p:nvPr/>
        </p:nvSpPr>
        <p:spPr>
          <a:xfrm>
            <a:off x="3525232" y="5368121"/>
            <a:ext cx="5472608" cy="873145"/>
          </a:xfrm>
          <a:prstGeom prst="rect">
            <a:avLst/>
          </a:prstGeom>
          <a:noFill/>
          <a:ln w="57150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09585"/>
            <a:endParaRPr lang="en-US" sz="2400" kern="0">
              <a:solidFill>
                <a:prstClr val="white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AutoShape 3">
            <a:extLst>
              <a:ext uri="{FF2B5EF4-FFF2-40B4-BE49-F238E27FC236}">
                <a16:creationId xmlns:a16="http://schemas.microsoft.com/office/drawing/2014/main" id="{06893E62-020E-45AE-8050-27CED8160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40688" y="3188394"/>
            <a:ext cx="3119669" cy="2389406"/>
          </a:xfrm>
          <a:prstGeom prst="cloudCallout">
            <a:avLst>
              <a:gd name="adj1" fmla="val -55099"/>
              <a:gd name="adj2" fmla="val 58885"/>
            </a:avLst>
          </a:prstGeom>
          <a:solidFill>
            <a:sysClr val="window" lastClr="FFFFFF">
              <a:alpha val="95000"/>
            </a:sysClr>
          </a:solidFill>
          <a:ln w="19050">
            <a:solidFill>
              <a:srgbClr val="00B050"/>
            </a:solidFill>
            <a:round/>
          </a:ln>
        </p:spPr>
        <p:txBody>
          <a:bodyPr wrap="square" lIns="12192" rIns="12192">
            <a:spAutoFit/>
          </a:bodyPr>
          <a:lstStyle/>
          <a:p>
            <a:pPr algn="just" defTabSz="609585"/>
            <a:r>
              <a:rPr lang="en-US" sz="2400" b="1" kern="0">
                <a:solidFill>
                  <a:srgbClr val="F7964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kern="0" dirty="0">
                <a:solidFill>
                  <a:srgbClr val="F7964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>
                <a:solidFill>
                  <a:srgbClr val="F7964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hiểu </a:t>
            </a:r>
            <a:r>
              <a:rPr lang="en-US" sz="2400" b="1" kern="0" dirty="0">
                <a:solidFill>
                  <a:srgbClr val="F7964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ý </a:t>
            </a:r>
            <a:r>
              <a:rPr lang="en-US" sz="2400" b="1" kern="0" dirty="0" err="1">
                <a:solidFill>
                  <a:srgbClr val="F7964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kern="0" dirty="0">
                <a:solidFill>
                  <a:srgbClr val="F7964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7964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hai</a:t>
            </a:r>
            <a:r>
              <a:rPr lang="en-US" sz="2400" b="1" kern="0" dirty="0">
                <a:solidFill>
                  <a:srgbClr val="F7964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7964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b="1" kern="0" dirty="0">
                <a:solidFill>
                  <a:srgbClr val="F7964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7964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thơ</a:t>
            </a:r>
            <a:r>
              <a:rPr lang="en-US" sz="2400" b="1" kern="0" dirty="0">
                <a:solidFill>
                  <a:srgbClr val="F7964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7964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cuối</a:t>
            </a:r>
            <a:r>
              <a:rPr lang="en-US" sz="2400" b="1" kern="0" dirty="0">
                <a:solidFill>
                  <a:srgbClr val="F7964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7964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kern="0" dirty="0">
                <a:solidFill>
                  <a:srgbClr val="F7964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7964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kern="0" dirty="0">
                <a:solidFill>
                  <a:srgbClr val="F7964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7964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kern="0" dirty="0">
                <a:solidFill>
                  <a:srgbClr val="F7964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3632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push/>
      </p:transition>
    </mc:Choice>
    <mc:Fallback xmlns="">
      <p:transition spd="slow" advClick="0" advTm="0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75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875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1" grpId="1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 bwMode="auto">
          <a:xfrm>
            <a:off x="1003231" y="932723"/>
            <a:ext cx="10089622" cy="17336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5333" b="1" dirty="0" err="1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Chỉ</a:t>
            </a:r>
            <a:r>
              <a:rPr lang="en-US" altLang="zh-CN" sz="5333" b="1" dirty="0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333" b="1" dirty="0" err="1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còn</a:t>
            </a:r>
            <a:r>
              <a:rPr lang="en-US" altLang="zh-CN" sz="5333" b="1" dirty="0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333" b="1" dirty="0" err="1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truyện</a:t>
            </a:r>
            <a:r>
              <a:rPr lang="en-US" altLang="zh-CN" sz="5333" b="1" dirty="0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333" b="1" dirty="0" err="1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cổ</a:t>
            </a:r>
            <a:r>
              <a:rPr lang="en-US" altLang="zh-CN" sz="5333" b="1" dirty="0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333" b="1" dirty="0" err="1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thiết</a:t>
            </a:r>
            <a:r>
              <a:rPr lang="en-US" altLang="zh-CN" sz="5333" b="1" dirty="0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333" b="1" dirty="0" err="1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tha</a:t>
            </a:r>
            <a:endParaRPr lang="en-US" altLang="zh-CN" sz="5333" b="1" dirty="0">
              <a:solidFill>
                <a:srgbClr val="595959"/>
              </a:solidFill>
              <a:latin typeface="UTM Azuki" panose="02040603050506020204" pitchFamily="18" charset="0"/>
              <a:ea typeface="Cambria" panose="02040503050406030204" pitchFamily="18" charset="0"/>
            </a:endParaRPr>
          </a:p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5333" b="1" dirty="0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Cho </a:t>
            </a:r>
            <a:r>
              <a:rPr lang="en-US" altLang="zh-CN" sz="5333" b="1" dirty="0" err="1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tôi</a:t>
            </a:r>
            <a:r>
              <a:rPr lang="en-US" altLang="zh-CN" sz="5333" b="1" dirty="0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333" b="1" dirty="0" err="1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nhận</a:t>
            </a:r>
            <a:r>
              <a:rPr lang="en-US" altLang="zh-CN" sz="5333" b="1" dirty="0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333" b="1" dirty="0" err="1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mặt</a:t>
            </a:r>
            <a:r>
              <a:rPr lang="en-US" altLang="zh-CN" sz="5333" b="1" dirty="0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333" b="1" dirty="0" err="1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ông</a:t>
            </a:r>
            <a:r>
              <a:rPr lang="en-US" altLang="zh-CN" sz="5333" b="1" dirty="0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 cha </a:t>
            </a:r>
            <a:r>
              <a:rPr lang="en-US" altLang="zh-CN" sz="5333" b="1" dirty="0" err="1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của</a:t>
            </a:r>
            <a:r>
              <a:rPr lang="en-US" altLang="zh-CN" sz="5333" b="1" dirty="0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5333" b="1" dirty="0" err="1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mình</a:t>
            </a:r>
            <a:r>
              <a:rPr lang="en-US" altLang="zh-CN" sz="5333" b="1" dirty="0">
                <a:solidFill>
                  <a:srgbClr val="595959"/>
                </a:solidFill>
                <a:latin typeface="UTM Azuki" panose="02040603050506020204" pitchFamily="18" charset="0"/>
                <a:ea typeface="Cambria" panose="02040503050406030204" pitchFamily="18" charset="0"/>
              </a:rPr>
              <a:t>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E62855-5EB2-4066-9D7D-37479B69F68C}"/>
              </a:ext>
            </a:extLst>
          </p:cNvPr>
          <p:cNvSpPr txBox="1"/>
          <p:nvPr/>
        </p:nvSpPr>
        <p:spPr>
          <a:xfrm>
            <a:off x="1575171" y="2948947"/>
            <a:ext cx="8945744" cy="2718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</a:pPr>
            <a:r>
              <a:rPr lang="en-US" sz="4267" b="1" dirty="0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	 </a:t>
            </a:r>
            <a:r>
              <a:rPr lang="en-US" sz="4267" b="1" dirty="0" err="1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Truyện</a:t>
            </a:r>
            <a:r>
              <a:rPr lang="en-US" sz="4267" b="1" dirty="0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cổ</a:t>
            </a:r>
            <a:r>
              <a:rPr lang="en-US" sz="4267" b="1" dirty="0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giúp</a:t>
            </a:r>
            <a:r>
              <a:rPr lang="en-US" sz="4267" b="1" dirty="0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ta </a:t>
            </a:r>
            <a:r>
              <a:rPr lang="en-US" sz="4267" b="1" dirty="0" err="1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nhận</a:t>
            </a:r>
            <a:r>
              <a:rPr lang="en-US" sz="4267" b="1" dirty="0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ra</a:t>
            </a:r>
            <a:r>
              <a:rPr lang="en-US" sz="4267" b="1" dirty="0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những</a:t>
            </a:r>
            <a:r>
              <a:rPr lang="en-US" sz="4267" b="1" dirty="0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phẩm</a:t>
            </a:r>
            <a:r>
              <a:rPr lang="en-US" sz="4267" b="1" dirty="0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chất</a:t>
            </a:r>
            <a:r>
              <a:rPr lang="en-US" sz="4267" b="1" dirty="0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quý</a:t>
            </a:r>
            <a:r>
              <a:rPr lang="en-US" sz="4267" b="1" dirty="0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báu</a:t>
            </a:r>
            <a:r>
              <a:rPr lang="en-US" sz="4267" b="1" dirty="0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sz="4267" b="1" dirty="0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cha </a:t>
            </a:r>
            <a:r>
              <a:rPr lang="en-US" sz="4267" b="1" dirty="0" err="1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ông</a:t>
            </a:r>
            <a:r>
              <a:rPr lang="en-US" sz="4267" b="1" dirty="0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en-US" sz="4267" b="1" dirty="0" err="1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công</a:t>
            </a:r>
            <a:r>
              <a:rPr lang="en-US" sz="4267" b="1" dirty="0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bằng</a:t>
            </a:r>
            <a:r>
              <a:rPr lang="en-US" sz="4267" b="1" dirty="0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4267" b="1" dirty="0" err="1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thông</a:t>
            </a:r>
            <a:r>
              <a:rPr lang="en-US" sz="4267" b="1" dirty="0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minh, </a:t>
            </a:r>
            <a:r>
              <a:rPr lang="en-US" sz="4267" b="1" dirty="0" err="1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độ</a:t>
            </a:r>
            <a:r>
              <a:rPr lang="en-US" sz="4267" b="1" dirty="0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lượng</a:t>
            </a:r>
            <a:r>
              <a:rPr lang="en-US" sz="4267" b="1" dirty="0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4267" b="1" dirty="0" err="1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nhân</a:t>
            </a:r>
            <a:r>
              <a:rPr lang="en-US" sz="4267" b="1" dirty="0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hậu</a:t>
            </a:r>
            <a:r>
              <a:rPr lang="en-US" sz="4267" b="1" dirty="0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4267" b="1" dirty="0" err="1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tình</a:t>
            </a:r>
            <a:r>
              <a:rPr lang="en-US" sz="4267" b="1" dirty="0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nghĩa</a:t>
            </a:r>
            <a:r>
              <a:rPr lang="en-US" sz="4267" b="1" dirty="0">
                <a:solidFill>
                  <a:srgbClr val="01346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901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67541" y="932723"/>
            <a:ext cx="816090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396007" defTabSz="1219170" fontAlgn="base">
              <a:spcBef>
                <a:spcPct val="0"/>
              </a:spcBef>
              <a:spcAft>
                <a:spcPct val="0"/>
              </a:spcAft>
            </a:pPr>
            <a:r>
              <a:rPr lang="vi-VN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Tôi yêu truyện cổ nước tôi</a:t>
            </a:r>
          </a:p>
          <a:p>
            <a:pPr indent="1549361" defTabSz="1219170" fontAlgn="base">
              <a:spcBef>
                <a:spcPct val="0"/>
              </a:spcBef>
              <a:spcAft>
                <a:spcPct val="0"/>
              </a:spcAft>
            </a:pPr>
            <a:r>
              <a:rPr lang="vi-VN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Vừa </a:t>
            </a:r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nhân hậu </a:t>
            </a:r>
            <a:r>
              <a:rPr lang="vi-VN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lại tuyệt vời </a:t>
            </a:r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sâu xa</a:t>
            </a:r>
          </a:p>
          <a:p>
            <a:pPr indent="2396007" defTabSz="1219170" fontAlgn="base">
              <a:spcBef>
                <a:spcPct val="0"/>
              </a:spcBef>
              <a:spcAft>
                <a:spcPct val="0"/>
              </a:spcAft>
            </a:pPr>
            <a:r>
              <a:rPr lang="vi-VN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Thương người rồi mới thương ta</a:t>
            </a:r>
          </a:p>
          <a:p>
            <a:pPr indent="1549361" defTabSz="1219170" fontAlgn="base">
              <a:spcBef>
                <a:spcPct val="0"/>
              </a:spcBef>
              <a:spcAft>
                <a:spcPct val="0"/>
              </a:spcAft>
            </a:pPr>
            <a:r>
              <a:rPr lang="vi-VN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Yêu nhau dù mấy </a:t>
            </a:r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cách xa </a:t>
            </a:r>
            <a:r>
              <a:rPr lang="vi-VN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cũng tìm</a:t>
            </a:r>
          </a:p>
          <a:p>
            <a:pPr indent="2396007" defTabSz="1219170" fontAlgn="base">
              <a:spcBef>
                <a:spcPct val="0"/>
              </a:spcBef>
              <a:spcAft>
                <a:spcPct val="0"/>
              </a:spcAft>
            </a:pPr>
            <a:r>
              <a:rPr lang="vi-VN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Ở hiền thì lại gặp hiền</a:t>
            </a:r>
          </a:p>
          <a:p>
            <a:pPr indent="1549361" defTabSz="1219170" fontAlgn="base">
              <a:spcBef>
                <a:spcPct val="0"/>
              </a:spcBef>
              <a:spcAft>
                <a:spcPct val="0"/>
              </a:spcAft>
            </a:pPr>
            <a:r>
              <a:rPr lang="vi-VN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Người ngay thì được phật, tiên </a:t>
            </a:r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 trì</a:t>
            </a:r>
            <a:r>
              <a:rPr lang="vi-VN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indent="2396007" defTabSz="1219170" fontAlgn="base">
              <a:spcBef>
                <a:spcPct val="0"/>
              </a:spcBef>
              <a:spcAft>
                <a:spcPct val="0"/>
              </a:spcAft>
            </a:pPr>
            <a:r>
              <a:rPr lang="vi-VN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Mang theo truyện cổ tôi đi</a:t>
            </a:r>
          </a:p>
          <a:p>
            <a:pPr indent="1549361" defTabSz="1219170" fontAlgn="base">
              <a:spcBef>
                <a:spcPct val="0"/>
              </a:spcBef>
              <a:spcAft>
                <a:spcPct val="0"/>
              </a:spcAft>
            </a:pPr>
            <a:r>
              <a:rPr lang="vi-VN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Nghe trong cuộc sống thầm thì tiếng xưa</a:t>
            </a:r>
          </a:p>
          <a:p>
            <a:pPr indent="2396007" defTabSz="1219170" fontAlgn="base">
              <a:spcBef>
                <a:spcPct val="0"/>
              </a:spcBef>
              <a:spcAft>
                <a:spcPct val="0"/>
              </a:spcAft>
            </a:pPr>
            <a:r>
              <a:rPr lang="vi-VN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Vàng cơn nắng, trắng cơn mưa</a:t>
            </a:r>
          </a:p>
          <a:p>
            <a:pPr indent="1549361" defTabSz="1219170" fontAlgn="base">
              <a:spcBef>
                <a:spcPct val="0"/>
              </a:spcBef>
              <a:spcAft>
                <a:spcPct val="0"/>
              </a:spcAft>
            </a:pPr>
            <a:r>
              <a:rPr lang="vi-VN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 sông chảy có </a:t>
            </a:r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rặng dừa nghiêng soi</a:t>
            </a:r>
            <a:r>
              <a:rPr lang="vi-VN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indent="2396007" defTabSz="1219170" fontAlgn="base">
              <a:spcBef>
                <a:spcPct val="0"/>
              </a:spcBef>
              <a:spcAft>
                <a:spcPct val="0"/>
              </a:spcAft>
            </a:pPr>
            <a:r>
              <a:rPr lang="vi-VN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Đời cha ông với đời tôi</a:t>
            </a:r>
          </a:p>
          <a:p>
            <a:pPr indent="1549361" defTabSz="1219170" fontAlgn="base">
              <a:spcBef>
                <a:spcPct val="0"/>
              </a:spcBef>
              <a:spcAft>
                <a:spcPct val="0"/>
              </a:spcAft>
            </a:pPr>
            <a:r>
              <a:rPr lang="vi-VN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Như con sông với </a:t>
            </a:r>
            <a:r>
              <a:rPr lang="vi-VN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chân trời </a:t>
            </a:r>
            <a:r>
              <a:rPr lang="vi-VN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đã xa</a:t>
            </a:r>
          </a:p>
          <a:p>
            <a:pPr indent="2396007" defTabSz="1219170" fontAlgn="base">
              <a:spcBef>
                <a:spcPct val="0"/>
              </a:spcBef>
              <a:spcAft>
                <a:spcPct val="0"/>
              </a:spcAft>
            </a:pPr>
            <a:r>
              <a:rPr lang="vi-VN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Chỉ còn truyện cổ thiết tha</a:t>
            </a:r>
          </a:p>
          <a:p>
            <a:pPr indent="1549361" defTabSz="1219170" fontAlgn="base">
              <a:spcBef>
                <a:spcPct val="0"/>
              </a:spcBef>
              <a:spcAft>
                <a:spcPct val="0"/>
              </a:spcAft>
            </a:pPr>
            <a:r>
              <a:rPr lang="vi-VN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 tôi nhận mặt ông cha của mình</a:t>
            </a:r>
            <a:r>
              <a:rPr lang="en-US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vi-VN" sz="24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C5A0F6-EE35-423D-B186-9711295FAE6E}"/>
              </a:ext>
            </a:extLst>
          </p:cNvPr>
          <p:cNvSpPr txBox="1"/>
          <p:nvPr/>
        </p:nvSpPr>
        <p:spPr>
          <a:xfrm>
            <a:off x="1722550" y="125149"/>
            <a:ext cx="9077973" cy="584775"/>
          </a:xfrm>
          <a:custGeom>
            <a:avLst/>
            <a:gdLst>
              <a:gd name="connsiteX0" fmla="*/ 0 w 4404246"/>
              <a:gd name="connsiteY0" fmla="*/ 0 h 1107996"/>
              <a:gd name="connsiteX1" fmla="*/ 673220 w 4404246"/>
              <a:gd name="connsiteY1" fmla="*/ 0 h 1107996"/>
              <a:gd name="connsiteX2" fmla="*/ 1258356 w 4404246"/>
              <a:gd name="connsiteY2" fmla="*/ 0 h 1107996"/>
              <a:gd name="connsiteX3" fmla="*/ 1975619 w 4404246"/>
              <a:gd name="connsiteY3" fmla="*/ 0 h 1107996"/>
              <a:gd name="connsiteX4" fmla="*/ 2472670 w 4404246"/>
              <a:gd name="connsiteY4" fmla="*/ 0 h 1107996"/>
              <a:gd name="connsiteX5" fmla="*/ 3101848 w 4404246"/>
              <a:gd name="connsiteY5" fmla="*/ 0 h 1107996"/>
              <a:gd name="connsiteX6" fmla="*/ 3819110 w 4404246"/>
              <a:gd name="connsiteY6" fmla="*/ 0 h 1107996"/>
              <a:gd name="connsiteX7" fmla="*/ 4404246 w 4404246"/>
              <a:gd name="connsiteY7" fmla="*/ 0 h 1107996"/>
              <a:gd name="connsiteX8" fmla="*/ 4404246 w 4404246"/>
              <a:gd name="connsiteY8" fmla="*/ 553998 h 1107996"/>
              <a:gd name="connsiteX9" fmla="*/ 4404246 w 4404246"/>
              <a:gd name="connsiteY9" fmla="*/ 1107996 h 1107996"/>
              <a:gd name="connsiteX10" fmla="*/ 3863153 w 4404246"/>
              <a:gd name="connsiteY10" fmla="*/ 1107996 h 1107996"/>
              <a:gd name="connsiteX11" fmla="*/ 3322060 w 4404246"/>
              <a:gd name="connsiteY11" fmla="*/ 1107996 h 1107996"/>
              <a:gd name="connsiteX12" fmla="*/ 2692882 w 4404246"/>
              <a:gd name="connsiteY12" fmla="*/ 1107996 h 1107996"/>
              <a:gd name="connsiteX13" fmla="*/ 2063704 w 4404246"/>
              <a:gd name="connsiteY13" fmla="*/ 1107996 h 1107996"/>
              <a:gd name="connsiteX14" fmla="*/ 1566653 w 4404246"/>
              <a:gd name="connsiteY14" fmla="*/ 1107996 h 1107996"/>
              <a:gd name="connsiteX15" fmla="*/ 981518 w 4404246"/>
              <a:gd name="connsiteY15" fmla="*/ 1107996 h 1107996"/>
              <a:gd name="connsiteX16" fmla="*/ 0 w 4404246"/>
              <a:gd name="connsiteY16" fmla="*/ 1107996 h 1107996"/>
              <a:gd name="connsiteX17" fmla="*/ 0 w 4404246"/>
              <a:gd name="connsiteY17" fmla="*/ 531838 h 1107996"/>
              <a:gd name="connsiteX18" fmla="*/ 0 w 4404246"/>
              <a:gd name="connsiteY18" fmla="*/ 0 h 110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404246" h="1107996" extrusionOk="0">
                <a:moveTo>
                  <a:pt x="0" y="0"/>
                </a:moveTo>
                <a:cubicBezTo>
                  <a:pt x="313106" y="-30934"/>
                  <a:pt x="394111" y="23241"/>
                  <a:pt x="673220" y="0"/>
                </a:cubicBezTo>
                <a:cubicBezTo>
                  <a:pt x="952329" y="-23241"/>
                  <a:pt x="1011961" y="13402"/>
                  <a:pt x="1258356" y="0"/>
                </a:cubicBezTo>
                <a:cubicBezTo>
                  <a:pt x="1504751" y="-13402"/>
                  <a:pt x="1768054" y="6125"/>
                  <a:pt x="1975619" y="0"/>
                </a:cubicBezTo>
                <a:cubicBezTo>
                  <a:pt x="2183184" y="-6125"/>
                  <a:pt x="2338994" y="15472"/>
                  <a:pt x="2472670" y="0"/>
                </a:cubicBezTo>
                <a:cubicBezTo>
                  <a:pt x="2606346" y="-15472"/>
                  <a:pt x="2927954" y="28082"/>
                  <a:pt x="3101848" y="0"/>
                </a:cubicBezTo>
                <a:cubicBezTo>
                  <a:pt x="3275742" y="-28082"/>
                  <a:pt x="3481834" y="-10884"/>
                  <a:pt x="3819110" y="0"/>
                </a:cubicBezTo>
                <a:cubicBezTo>
                  <a:pt x="4156386" y="10884"/>
                  <a:pt x="4222188" y="-6802"/>
                  <a:pt x="4404246" y="0"/>
                </a:cubicBezTo>
                <a:cubicBezTo>
                  <a:pt x="4416071" y="144170"/>
                  <a:pt x="4416454" y="292430"/>
                  <a:pt x="4404246" y="553998"/>
                </a:cubicBezTo>
                <a:cubicBezTo>
                  <a:pt x="4392038" y="815566"/>
                  <a:pt x="4420720" y="872697"/>
                  <a:pt x="4404246" y="1107996"/>
                </a:cubicBezTo>
                <a:cubicBezTo>
                  <a:pt x="4135489" y="1082859"/>
                  <a:pt x="3977722" y="1111984"/>
                  <a:pt x="3863153" y="1107996"/>
                </a:cubicBezTo>
                <a:cubicBezTo>
                  <a:pt x="3748584" y="1104008"/>
                  <a:pt x="3589151" y="1100341"/>
                  <a:pt x="3322060" y="1107996"/>
                </a:cubicBezTo>
                <a:cubicBezTo>
                  <a:pt x="3054969" y="1115651"/>
                  <a:pt x="3006768" y="1082313"/>
                  <a:pt x="2692882" y="1107996"/>
                </a:cubicBezTo>
                <a:cubicBezTo>
                  <a:pt x="2378996" y="1133679"/>
                  <a:pt x="2310198" y="1118285"/>
                  <a:pt x="2063704" y="1107996"/>
                </a:cubicBezTo>
                <a:cubicBezTo>
                  <a:pt x="1817210" y="1097707"/>
                  <a:pt x="1691438" y="1125273"/>
                  <a:pt x="1566653" y="1107996"/>
                </a:cubicBezTo>
                <a:cubicBezTo>
                  <a:pt x="1441868" y="1090719"/>
                  <a:pt x="1101057" y="1129499"/>
                  <a:pt x="981518" y="1107996"/>
                </a:cubicBezTo>
                <a:cubicBezTo>
                  <a:pt x="861980" y="1086493"/>
                  <a:pt x="374862" y="1156690"/>
                  <a:pt x="0" y="1107996"/>
                </a:cubicBezTo>
                <a:cubicBezTo>
                  <a:pt x="-24792" y="987830"/>
                  <a:pt x="-2205" y="710820"/>
                  <a:pt x="0" y="531838"/>
                </a:cubicBezTo>
                <a:cubicBezTo>
                  <a:pt x="2205" y="352856"/>
                  <a:pt x="-5824" y="218185"/>
                  <a:pt x="0" y="0"/>
                </a:cubicBezTo>
                <a:close/>
              </a:path>
            </a:pathLst>
          </a:custGeom>
          <a:solidFill>
            <a:srgbClr val="9BBB59">
              <a:lumMod val="20000"/>
              <a:lumOff val="80000"/>
            </a:srgbClr>
          </a:solidFill>
          <a:ln w="28575">
            <a:solidFill>
              <a:srgbClr val="3F7C02"/>
            </a:solidFill>
          </a:ln>
        </p:spPr>
        <p:txBody>
          <a:bodyPr wrap="square" rtlCol="0">
            <a:spAutoFit/>
          </a:bodyPr>
          <a:lstStyle/>
          <a:p>
            <a:pPr algn="ctr" defTabSz="609585"/>
            <a:r>
              <a:rPr lang="en-US" sz="3200" b="1" kern="0" dirty="0" err="1">
                <a:solidFill>
                  <a:srgbClr val="3F7C02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Truyện</a:t>
            </a:r>
            <a:r>
              <a:rPr lang="en-US" sz="3200" b="1" kern="0" dirty="0">
                <a:solidFill>
                  <a:srgbClr val="3F7C02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kern="0" dirty="0" err="1">
                <a:solidFill>
                  <a:srgbClr val="3F7C02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cổ</a:t>
            </a:r>
            <a:r>
              <a:rPr lang="en-US" sz="3200" b="1" kern="0" dirty="0">
                <a:solidFill>
                  <a:srgbClr val="3F7C02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kern="0" dirty="0" err="1">
                <a:solidFill>
                  <a:srgbClr val="3F7C02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nước</a:t>
            </a:r>
            <a:r>
              <a:rPr lang="en-US" sz="3200" b="1" kern="0" dirty="0">
                <a:solidFill>
                  <a:srgbClr val="3F7C02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kern="0" dirty="0" err="1">
                <a:solidFill>
                  <a:srgbClr val="3F7C02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r>
              <a:rPr lang="en-US" sz="3200" b="1" kern="0" dirty="0">
                <a:solidFill>
                  <a:srgbClr val="3F7C02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212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push/>
      </p:transition>
    </mc:Choice>
    <mc:Fallback xmlns="">
      <p:transition spd="slow" advClick="0" advTm="0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able&#10;&#10;Description automatically generated">
            <a:extLst>
              <a:ext uri="{FF2B5EF4-FFF2-40B4-BE49-F238E27FC236}">
                <a16:creationId xmlns:a16="http://schemas.microsoft.com/office/drawing/2014/main" id="{FDEF8BAE-DEC0-4EEF-8C0F-A33C57DABB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3" t="7886" r="14807" b="55415"/>
          <a:stretch/>
        </p:blipFill>
        <p:spPr>
          <a:xfrm>
            <a:off x="1182256" y="886693"/>
            <a:ext cx="10256957" cy="4750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CC9F64E-B0CA-47E2-A2D6-89B7153E63D5}"/>
              </a:ext>
            </a:extLst>
          </p:cNvPr>
          <p:cNvGrpSpPr/>
          <p:nvPr/>
        </p:nvGrpSpPr>
        <p:grpSpPr>
          <a:xfrm>
            <a:off x="2748863" y="2591569"/>
            <a:ext cx="633507" cy="523220"/>
            <a:chOff x="2437006" y="1045259"/>
            <a:chExt cx="633507" cy="523220"/>
          </a:xfrm>
        </p:grpSpPr>
        <p:cxnSp>
          <p:nvCxnSpPr>
            <p:cNvPr id="2" name="Straight Arrow Connector 1">
              <a:extLst>
                <a:ext uri="{FF2B5EF4-FFF2-40B4-BE49-F238E27FC236}">
                  <a16:creationId xmlns:a16="http://schemas.microsoft.com/office/drawing/2014/main" id="{738379EF-39F1-4A20-A7E6-8DC21C23FEE1}"/>
                </a:ext>
              </a:extLst>
            </p:cNvPr>
            <p:cNvCxnSpPr/>
            <p:nvPr/>
          </p:nvCxnSpPr>
          <p:spPr>
            <a:xfrm>
              <a:off x="2573738" y="1522780"/>
              <a:ext cx="360040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E9DE274-E976-46B9-B10A-71E23ABE50B5}"/>
                </a:ext>
              </a:extLst>
            </p:cNvPr>
            <p:cNvSpPr/>
            <p:nvPr/>
          </p:nvSpPr>
          <p:spPr>
            <a:xfrm>
              <a:off x="2437006" y="1045259"/>
              <a:ext cx="63350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189"/>
              <a:r>
                <a:rPr lang="en-US" sz="2800" b="1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anose="02020603050405020304" pitchFamily="18" charset="0"/>
                  <a:ea typeface="宋体"/>
                  <a:cs typeface="Times New Roman" panose="02020603050405020304" pitchFamily="18" charset="0"/>
                </a:rPr>
                <a:t>2 ô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0BFE7C4-E019-4AA7-8B04-AD7855549E1E}"/>
              </a:ext>
            </a:extLst>
          </p:cNvPr>
          <p:cNvSpPr txBox="1"/>
          <p:nvPr/>
        </p:nvSpPr>
        <p:spPr>
          <a:xfrm>
            <a:off x="1679509" y="2400331"/>
            <a:ext cx="813397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660484" defTabSz="457189">
              <a:lnSpc>
                <a:spcPct val="150000"/>
              </a:lnSpc>
            </a:pPr>
            <a:r>
              <a:rPr lang="vi-VN" sz="3200" b="1" dirty="0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Tôi yêu truyện cổ nước tôi</a:t>
            </a:r>
          </a:p>
          <a:p>
            <a:pPr indent="1162022" defTabSz="457189">
              <a:lnSpc>
                <a:spcPct val="150000"/>
              </a:lnSpc>
            </a:pPr>
            <a:r>
              <a:rPr lang="vi-VN" sz="3200" b="1" dirty="0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Vừa nhân hậu lại tuyệt vời sâu xa</a:t>
            </a:r>
            <a:endParaRPr lang="en-US" sz="3200" b="1" dirty="0">
              <a:solidFill>
                <a:prstClr val="black"/>
              </a:solidFill>
              <a:latin typeface="HP001 4 hàng" panose="020B0603050302020204" pitchFamily="34" charset="0"/>
              <a:ea typeface="宋体"/>
            </a:endParaRPr>
          </a:p>
          <a:p>
            <a:pPr indent="1797006" defTabSz="457189">
              <a:lnSpc>
                <a:spcPct val="150000"/>
              </a:lnSpc>
            </a:pPr>
            <a:r>
              <a:rPr lang="vi-VN" sz="3200" b="1" dirty="0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Thương người rồi mới thương ta</a:t>
            </a:r>
          </a:p>
          <a:p>
            <a:pPr indent="1162022" defTabSz="457189">
              <a:lnSpc>
                <a:spcPct val="150000"/>
              </a:lnSpc>
            </a:pPr>
            <a:r>
              <a:rPr lang="vi-VN" sz="3200" b="1" dirty="0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Yêu nhau dù mấy cách xa cũng tìm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5541A42-0857-44A2-AF6E-A67075E1A622}"/>
              </a:ext>
            </a:extLst>
          </p:cNvPr>
          <p:cNvGrpSpPr/>
          <p:nvPr/>
        </p:nvGrpSpPr>
        <p:grpSpPr>
          <a:xfrm>
            <a:off x="2368377" y="3137538"/>
            <a:ext cx="633507" cy="523220"/>
            <a:chOff x="1972293" y="1462425"/>
            <a:chExt cx="633507" cy="523220"/>
          </a:xfrm>
        </p:grpSpPr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2D321AD5-0E62-4253-BD36-B7ED27CA16EC}"/>
                </a:ext>
              </a:extLst>
            </p:cNvPr>
            <p:cNvCxnSpPr/>
            <p:nvPr/>
          </p:nvCxnSpPr>
          <p:spPr>
            <a:xfrm>
              <a:off x="2109024" y="1933325"/>
              <a:ext cx="360040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EB85843-7D74-4945-81B5-1967549AA244}"/>
                </a:ext>
              </a:extLst>
            </p:cNvPr>
            <p:cNvSpPr/>
            <p:nvPr/>
          </p:nvSpPr>
          <p:spPr>
            <a:xfrm>
              <a:off x="1972293" y="1462425"/>
              <a:ext cx="63350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189"/>
              <a:r>
                <a:rPr lang="en-US" sz="2800" b="1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anose="02020603050405020304" pitchFamily="18" charset="0"/>
                  <a:ea typeface="宋体"/>
                  <a:cs typeface="Times New Roman" panose="02020603050405020304" pitchFamily="18" charset="0"/>
                </a:rPr>
                <a:t>1 ô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2FD70C3-5051-4C95-90F1-37C335544AA6}"/>
              </a:ext>
            </a:extLst>
          </p:cNvPr>
          <p:cNvSpPr txBox="1"/>
          <p:nvPr/>
        </p:nvSpPr>
        <p:spPr>
          <a:xfrm>
            <a:off x="719403" y="1454995"/>
            <a:ext cx="78728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660484" defTabSz="457189">
              <a:lnSpc>
                <a:spcPct val="150000"/>
              </a:lnSpc>
            </a:pPr>
            <a:r>
              <a:rPr lang="en-US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Chính</a:t>
            </a:r>
            <a:r>
              <a:rPr lang="en-US" sz="3200" b="1" dirty="0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tả</a:t>
            </a:r>
            <a:r>
              <a:rPr lang="en-US" sz="3200" b="1" dirty="0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: </a:t>
            </a:r>
            <a:r>
              <a:rPr lang="en-US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Truyện</a:t>
            </a:r>
            <a:r>
              <a:rPr lang="en-US" sz="3200" b="1" dirty="0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cổ</a:t>
            </a:r>
            <a:r>
              <a:rPr lang="en-US" sz="3200" b="1" dirty="0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nước</a:t>
            </a:r>
            <a:r>
              <a:rPr lang="en-US" sz="3200" b="1" dirty="0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宋体"/>
              </a:rPr>
              <a:t>mình</a:t>
            </a:r>
            <a:endParaRPr lang="vi-VN" sz="3200" b="1" dirty="0">
              <a:solidFill>
                <a:prstClr val="black"/>
              </a:solidFill>
              <a:latin typeface="HP001 4 hàng" panose="020B0603050302020204" pitchFamily="34" charset="0"/>
              <a:ea typeface="宋体"/>
            </a:endParaRPr>
          </a:p>
        </p:txBody>
      </p:sp>
      <p:sp>
        <p:nvSpPr>
          <p:cNvPr id="23" name="文本框 18">
            <a:extLst>
              <a:ext uri="{FF2B5EF4-FFF2-40B4-BE49-F238E27FC236}">
                <a16:creationId xmlns:a16="http://schemas.microsoft.com/office/drawing/2014/main" id="{412A7422-A6DF-4331-B8A1-2BDAAC7C8B46}"/>
              </a:ext>
            </a:extLst>
          </p:cNvPr>
          <p:cNvSpPr txBox="1"/>
          <p:nvPr/>
        </p:nvSpPr>
        <p:spPr>
          <a:xfrm>
            <a:off x="3464913" y="-57156"/>
            <a:ext cx="5472608" cy="9130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buClr>
                <a:srgbClr val="29486D"/>
              </a:buClr>
              <a:defRPr/>
            </a:pPr>
            <a:r>
              <a:rPr lang="en-US" sz="5333" b="1" dirty="0" err="1">
                <a:solidFill>
                  <a:srgbClr val="FFFFFF"/>
                </a:solidFill>
                <a:latin typeface="UTM Azuki" panose="02040603050506020204" pitchFamily="18" charset="0"/>
                <a:ea typeface="宋体"/>
                <a:cs typeface="Times New Roman" panose="02020603050405020304" pitchFamily="18" charset="0"/>
              </a:rPr>
              <a:t>Cách</a:t>
            </a:r>
            <a:r>
              <a:rPr lang="en-US" sz="5333" b="1" dirty="0">
                <a:solidFill>
                  <a:srgbClr val="FFFFFF"/>
                </a:solidFill>
                <a:latin typeface="UTM Azuki" panose="020406030505060202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lang="en-US" sz="5333" b="1" dirty="0" err="1">
                <a:solidFill>
                  <a:srgbClr val="FFFFFF"/>
                </a:solidFill>
                <a:latin typeface="UTM Azuki" panose="02040603050506020204" pitchFamily="18" charset="0"/>
                <a:ea typeface="宋体"/>
                <a:cs typeface="Times New Roman" panose="02020603050405020304" pitchFamily="18" charset="0"/>
              </a:rPr>
              <a:t>trình</a:t>
            </a:r>
            <a:r>
              <a:rPr lang="en-US" sz="5333" b="1" dirty="0">
                <a:solidFill>
                  <a:srgbClr val="FFFFFF"/>
                </a:solidFill>
                <a:latin typeface="UTM Azuki" panose="020406030505060202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lang="en-US" sz="5333" b="1" dirty="0" err="1">
                <a:solidFill>
                  <a:srgbClr val="FFFFFF"/>
                </a:solidFill>
                <a:latin typeface="UTM Azuki" panose="02040603050506020204" pitchFamily="18" charset="0"/>
                <a:ea typeface="宋体"/>
                <a:cs typeface="Times New Roman" panose="02020603050405020304" pitchFamily="18" charset="0"/>
              </a:rPr>
              <a:t>bày</a:t>
            </a:r>
            <a:endParaRPr lang="en-US" sz="5333" b="1" kern="0" dirty="0">
              <a:solidFill>
                <a:srgbClr val="FFFFFF"/>
              </a:solidFill>
              <a:latin typeface="UTM Azuki" panose="02040603050506020204" pitchFamily="18" charset="0"/>
              <a:ea typeface="宋体"/>
              <a:cs typeface="Times New Roman" panose="02020603050405020304" pitchFamily="18" charset="0"/>
              <a:sym typeface="Gloria Hallelujah"/>
            </a:endParaRPr>
          </a:p>
        </p:txBody>
      </p:sp>
      <p:pic>
        <p:nvPicPr>
          <p:cNvPr id="27" name="Picture 26" descr="A picture containing text, vector graphics, businesscard&#10;&#10;Description automatically generated">
            <a:extLst>
              <a:ext uri="{FF2B5EF4-FFF2-40B4-BE49-F238E27FC236}">
                <a16:creationId xmlns:a16="http://schemas.microsoft.com/office/drawing/2014/main" id="{9D534C8E-9D18-4C4D-852D-DFBFC56CB81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29" b="89894" l="9929" r="90957">
                        <a14:foregroundMark x1="40248" y1="38652" x2="37943" y2="40071"/>
                        <a14:foregroundMark x1="52660" y1="47518" x2="57270" y2="46099"/>
                        <a14:foregroundMark x1="59043" y1="36879" x2="55496" y2="40071"/>
                        <a14:foregroundMark x1="33688" y1="13298" x2="33688" y2="12411"/>
                        <a14:foregroundMark x1="78901" y1="32270" x2="78901" y2="32270"/>
                        <a14:foregroundMark x1="89539" y1="54433" x2="90957" y2="56738"/>
                        <a14:foregroundMark x1="62766" y1="37766" x2="62766" y2="36879"/>
                        <a14:foregroundMark x1="61879" y1="41489" x2="46099" y2="47518"/>
                        <a14:foregroundMark x1="46099" y1="47518" x2="61879" y2="475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53" y="3660757"/>
            <a:ext cx="3486679" cy="3486679"/>
          </a:xfrm>
          <a:prstGeom prst="rect">
            <a:avLst/>
          </a:prstGeom>
        </p:spPr>
      </p:pic>
      <p:pic>
        <p:nvPicPr>
          <p:cNvPr id="28" name="Picture 3" descr="C:\Users\Administrator\Desktop\模板 3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75834" y="106932"/>
            <a:ext cx="5862423" cy="2379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03870846"/>
      </p:ext>
    </p:extLst>
  </p:cSld>
  <p:clrMapOvr>
    <a:masterClrMapping/>
  </p:clrMapOvr>
  <p:transition spd="slow" advClick="0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dministrator\Desktop\模板 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70955" y="916475"/>
            <a:ext cx="3985380" cy="1617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9A4EF3F7-30B5-4EA2-903F-3D54AA3F94AF}"/>
              </a:ext>
            </a:extLst>
          </p:cNvPr>
          <p:cNvSpPr txBox="1"/>
          <p:nvPr/>
        </p:nvSpPr>
        <p:spPr>
          <a:xfrm>
            <a:off x="719403" y="1069181"/>
            <a:ext cx="4874452" cy="1191816"/>
          </a:xfrm>
          <a:prstGeom prst="roundRect">
            <a:avLst/>
          </a:prstGeom>
          <a:solidFill>
            <a:srgbClr val="76D9CA">
              <a:lumMod val="20000"/>
              <a:lumOff val="80000"/>
            </a:srgbClr>
          </a:solidFill>
        </p:spPr>
        <p:txBody>
          <a:bodyPr wrap="square" rtlCol="0">
            <a:spAutoFit/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tay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cầm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viết</a:t>
            </a:r>
            <a:endParaRPr lang="en-US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tay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giữ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vở</a:t>
            </a:r>
            <a:endParaRPr lang="en-US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3AE270A-0200-4461-985C-916A406C24B3}"/>
              </a:ext>
            </a:extLst>
          </p:cNvPr>
          <p:cNvSpPr txBox="1"/>
          <p:nvPr/>
        </p:nvSpPr>
        <p:spPr>
          <a:xfrm>
            <a:off x="719403" y="2825155"/>
            <a:ext cx="4896544" cy="1191816"/>
          </a:xfrm>
          <a:prstGeom prst="roundRect">
            <a:avLst/>
          </a:prstGeom>
          <a:solidFill>
            <a:srgbClr val="FC8E60">
              <a:lumMod val="20000"/>
              <a:lumOff val="80000"/>
            </a:srgbClr>
          </a:solidFill>
        </p:spPr>
        <p:txBody>
          <a:bodyPr wrap="square" rtlCol="0">
            <a:spAutoFit/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vi-VN" sz="3200" b="1" dirty="0">
                <a:solidFill>
                  <a:srgbClr val="E43F0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Thẳng lưng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vi-VN" sz="3200" b="1" dirty="0">
                <a:solidFill>
                  <a:srgbClr val="E43F0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 đặt đúng vị trí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D581AF48-8329-48F0-BB4B-4786F9B5A438}"/>
              </a:ext>
            </a:extLst>
          </p:cNvPr>
          <p:cNvSpPr/>
          <p:nvPr/>
        </p:nvSpPr>
        <p:spPr>
          <a:xfrm>
            <a:off x="719403" y="4581129"/>
            <a:ext cx="4896544" cy="1569356"/>
          </a:xfrm>
          <a:prstGeom prst="roundRect">
            <a:avLst/>
          </a:prstGeom>
          <a:solidFill>
            <a:srgbClr val="FFCF06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>
                <a:solidFill>
                  <a:srgbClr val="BFBFBF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Khoảng</a:t>
            </a:r>
            <a:r>
              <a:rPr lang="en-US" sz="3200" b="1" dirty="0">
                <a:solidFill>
                  <a:srgbClr val="BFBFBF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FBFBF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BFBFBF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FBFBF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BFBFBF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FBFBF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mắt</a:t>
            </a:r>
            <a:r>
              <a:rPr lang="en-US" sz="3200" b="1" dirty="0">
                <a:solidFill>
                  <a:srgbClr val="BFBFBF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FBFBF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solidFill>
                  <a:srgbClr val="BFBFBF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FBFBF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vở</a:t>
            </a:r>
            <a:r>
              <a:rPr lang="en-US" sz="3200" b="1" dirty="0">
                <a:solidFill>
                  <a:srgbClr val="BFBFBF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25 – 30cm</a:t>
            </a:r>
          </a:p>
        </p:txBody>
      </p:sp>
      <p:pic>
        <p:nvPicPr>
          <p:cNvPr id="38" name="Picture 2" descr="https://khotunhua.com/upload/tiny/day-tre-ngoi-dung-tu-the.jpg">
            <a:extLst>
              <a:ext uri="{FF2B5EF4-FFF2-40B4-BE49-F238E27FC236}">
                <a16:creationId xmlns:a16="http://schemas.microsoft.com/office/drawing/2014/main" id="{8F9832D8-1F30-43A3-A0E7-8004B240F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396" y="1574630"/>
            <a:ext cx="5343475" cy="45758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E74F1007-B7E6-49C5-BDBF-8375EA155186}"/>
              </a:ext>
            </a:extLst>
          </p:cNvPr>
          <p:cNvSpPr/>
          <p:nvPr/>
        </p:nvSpPr>
        <p:spPr>
          <a:xfrm>
            <a:off x="5593855" y="3488159"/>
            <a:ext cx="1475440" cy="2062103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Giữ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bằng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tay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trái</a:t>
            </a:r>
            <a:endParaRPr lang="en-US" sz="3200" kern="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BE35B51-97A9-4E2E-8253-0A427F57C54C}"/>
              </a:ext>
            </a:extLst>
          </p:cNvPr>
          <p:cNvSpPr/>
          <p:nvPr/>
        </p:nvSpPr>
        <p:spPr>
          <a:xfrm>
            <a:off x="8560992" y="1395279"/>
            <a:ext cx="1475440" cy="2062103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Viết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bằng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tay</a:t>
            </a:r>
            <a:r>
              <a:rPr lang="en-US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phải</a:t>
            </a:r>
            <a:endParaRPr lang="en-US" sz="3200" kern="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24948" y="73577"/>
            <a:ext cx="6226897" cy="748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buClr>
                <a:srgbClr val="29486D"/>
              </a:buClr>
              <a:defRPr/>
            </a:pPr>
            <a:r>
              <a:rPr lang="vi-VN" sz="4267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Lưu ý về tư thế</a:t>
            </a:r>
            <a:r>
              <a:rPr lang="en-US" sz="4267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vi-VN" sz="4267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ngồi viết</a:t>
            </a:r>
            <a:endParaRPr lang="en-US" sz="4267" b="1" kern="0" dirty="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  <a:sym typeface="Gloria Hallelujah"/>
            </a:endParaRPr>
          </a:p>
        </p:txBody>
      </p:sp>
    </p:spTree>
    <p:extLst>
      <p:ext uri="{BB962C8B-B14F-4D97-AF65-F5344CB8AC3E}">
        <p14:creationId xmlns:p14="http://schemas.microsoft.com/office/powerpoint/2010/main" val="333194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push/>
      </p:transition>
    </mc:Choice>
    <mc:Fallback xmlns="">
      <p:transition spd="slow" advClick="0" advTm="0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9" grpId="0" animBg="1"/>
      <p:bldP spid="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Desktop\鱼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9530"/>
          <a:stretch/>
        </p:blipFill>
        <p:spPr bwMode="auto">
          <a:xfrm rot="1232102">
            <a:off x="5803688" y="3338425"/>
            <a:ext cx="3461993" cy="227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3.png"/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0" y="0"/>
            <a:ext cx="3887755" cy="6836093"/>
          </a:xfrm>
          <a:prstGeom prst="rect">
            <a:avLst/>
          </a:prstGeom>
          <a:noFill/>
        </p:spPr>
      </p:pic>
      <p:cxnSp>
        <p:nvCxnSpPr>
          <p:cNvPr id="3" name="直接连接符 2"/>
          <p:cNvCxnSpPr/>
          <p:nvPr/>
        </p:nvCxnSpPr>
        <p:spPr>
          <a:xfrm>
            <a:off x="2351584" y="782793"/>
            <a:ext cx="0" cy="3264363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579459" y="313753"/>
            <a:ext cx="8980344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09585">
              <a:defRPr/>
            </a:pPr>
            <a:r>
              <a:rPr lang="en-US" sz="9600" b="1" kern="0" dirty="0">
                <a:ln w="6350" cmpd="thinThick">
                  <a:solidFill>
                    <a:srgbClr val="FFFFFF"/>
                  </a:solidFill>
                </a:ln>
                <a:solidFill>
                  <a:srgbClr val="FFC000"/>
                </a:solidFill>
                <a:effectLst>
                  <a:glow rad="101600">
                    <a:srgbClr val="7F7F7F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HS </a:t>
            </a:r>
            <a:r>
              <a:rPr lang="en-US" sz="9600" b="1" kern="0" dirty="0" err="1">
                <a:ln w="6350" cmpd="thinThick">
                  <a:solidFill>
                    <a:srgbClr val="FFFFFF"/>
                  </a:solidFill>
                </a:ln>
                <a:solidFill>
                  <a:srgbClr val="FFC000"/>
                </a:solidFill>
                <a:effectLst>
                  <a:glow rad="101600">
                    <a:srgbClr val="7F7F7F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viết</a:t>
            </a:r>
            <a:r>
              <a:rPr lang="en-US" sz="9600" b="1" kern="0" dirty="0">
                <a:ln w="6350" cmpd="thinThick">
                  <a:solidFill>
                    <a:srgbClr val="FFFFFF"/>
                  </a:solidFill>
                </a:ln>
                <a:solidFill>
                  <a:srgbClr val="FFC000"/>
                </a:solidFill>
                <a:effectLst>
                  <a:glow rad="101600">
                    <a:srgbClr val="7F7F7F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 </a:t>
            </a:r>
            <a:r>
              <a:rPr lang="en-US" sz="9600" b="1" kern="0" dirty="0" err="1">
                <a:ln w="6350" cmpd="thinThick">
                  <a:solidFill>
                    <a:srgbClr val="FFFFFF"/>
                  </a:solidFill>
                </a:ln>
                <a:solidFill>
                  <a:srgbClr val="FFC000"/>
                </a:solidFill>
                <a:effectLst>
                  <a:glow rad="101600">
                    <a:srgbClr val="7F7F7F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chính</a:t>
            </a:r>
            <a:r>
              <a:rPr lang="en-US" sz="9600" b="1" kern="0" dirty="0">
                <a:ln w="6350" cmpd="thinThick">
                  <a:solidFill>
                    <a:srgbClr val="FFFFFF"/>
                  </a:solidFill>
                </a:ln>
                <a:solidFill>
                  <a:srgbClr val="FFC000"/>
                </a:solidFill>
                <a:effectLst>
                  <a:glow rad="101600">
                    <a:srgbClr val="7F7F7F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 </a:t>
            </a:r>
            <a:r>
              <a:rPr lang="en-US" sz="9600" b="1" kern="0" dirty="0" err="1">
                <a:ln w="6350" cmpd="thinThick">
                  <a:solidFill>
                    <a:srgbClr val="FFFFFF"/>
                  </a:solidFill>
                </a:ln>
                <a:solidFill>
                  <a:srgbClr val="FFC000"/>
                </a:solidFill>
                <a:effectLst>
                  <a:glow rad="101600">
                    <a:srgbClr val="7F7F7F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tả</a:t>
            </a:r>
            <a:r>
              <a:rPr lang="en-US" sz="9600" b="1" kern="0" dirty="0">
                <a:ln w="6350" cmpd="thinThick">
                  <a:solidFill>
                    <a:srgbClr val="FFFFFF"/>
                  </a:solidFill>
                </a:ln>
                <a:solidFill>
                  <a:srgbClr val="FFC000"/>
                </a:solidFill>
                <a:effectLst>
                  <a:glow rad="101600">
                    <a:srgbClr val="7F7F7F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 -</a:t>
            </a:r>
          </a:p>
          <a:p>
            <a:pPr algn="ctr" defTabSz="609585">
              <a:defRPr/>
            </a:pPr>
            <a:r>
              <a:rPr lang="en-US" sz="9600" b="1" kern="0" dirty="0" err="1">
                <a:ln w="6350" cmpd="thinThick">
                  <a:solidFill>
                    <a:srgbClr val="FFFFFF"/>
                  </a:solidFill>
                </a:ln>
                <a:solidFill>
                  <a:srgbClr val="FFC000"/>
                </a:solidFill>
                <a:effectLst>
                  <a:glow rad="101600">
                    <a:srgbClr val="7F7F7F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Soát</a:t>
            </a:r>
            <a:r>
              <a:rPr lang="en-US" sz="9600" b="1" kern="0" dirty="0">
                <a:ln w="6350" cmpd="thinThick">
                  <a:solidFill>
                    <a:srgbClr val="FFFFFF"/>
                  </a:solidFill>
                </a:ln>
                <a:solidFill>
                  <a:srgbClr val="FFC000"/>
                </a:solidFill>
                <a:effectLst>
                  <a:glow rad="101600">
                    <a:srgbClr val="7F7F7F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 </a:t>
            </a:r>
            <a:r>
              <a:rPr lang="en-US" sz="9600" b="1" kern="0" dirty="0" err="1">
                <a:ln w="6350" cmpd="thinThick">
                  <a:solidFill>
                    <a:srgbClr val="FFFFFF"/>
                  </a:solidFill>
                </a:ln>
                <a:solidFill>
                  <a:srgbClr val="FFC000"/>
                </a:solidFill>
                <a:effectLst>
                  <a:glow rad="101600">
                    <a:srgbClr val="7F7F7F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lỗi</a:t>
            </a:r>
            <a:endParaRPr lang="en-US" sz="9600" b="1" kern="0" dirty="0">
              <a:ln w="6350" cmpd="thinThick">
                <a:solidFill>
                  <a:srgbClr val="FFFFFF"/>
                </a:solidFill>
              </a:ln>
              <a:solidFill>
                <a:srgbClr val="FFC000"/>
              </a:solidFill>
              <a:effectLst>
                <a:glow rad="101600">
                  <a:srgbClr val="7F7F7F">
                    <a:satMod val="175000"/>
                    <a:alpha val="40000"/>
                  </a:srgbClr>
                </a:glow>
              </a:effectLst>
              <a:latin typeface="UTM Azuki" panose="02040603050506020204" pitchFamily="18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80749037"/>
      </p:ext>
    </p:extLst>
  </p:cSld>
  <p:clrMapOvr>
    <a:masterClrMapping/>
  </p:clrMapOvr>
  <p:transition spd="slow" advClick="0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6000" fill="hold"/>
                                        <p:tgtEl>
                                          <p:spTgt spid="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6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5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Desktop\鱼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9530"/>
          <a:stretch/>
        </p:blipFill>
        <p:spPr bwMode="auto">
          <a:xfrm rot="1232102">
            <a:off x="5803688" y="3338425"/>
            <a:ext cx="3461993" cy="227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3.png"/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0" y="0"/>
            <a:ext cx="3887755" cy="6836093"/>
          </a:xfrm>
          <a:prstGeom prst="rect">
            <a:avLst/>
          </a:prstGeom>
          <a:noFill/>
        </p:spPr>
      </p:pic>
      <p:cxnSp>
        <p:nvCxnSpPr>
          <p:cNvPr id="3" name="直接连接符 2"/>
          <p:cNvCxnSpPr/>
          <p:nvPr/>
        </p:nvCxnSpPr>
        <p:spPr>
          <a:xfrm>
            <a:off x="3407701" y="782793"/>
            <a:ext cx="0" cy="3264363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4258273" y="1290735"/>
            <a:ext cx="530145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09585">
              <a:defRPr/>
            </a:pPr>
            <a:r>
              <a:rPr lang="en-US" sz="9600" b="1" kern="0" dirty="0">
                <a:ln w="6350" cmpd="thinThick">
                  <a:solidFill>
                    <a:srgbClr val="FFFFFF"/>
                  </a:solidFill>
                </a:ln>
                <a:solidFill>
                  <a:srgbClr val="FFC000"/>
                </a:solidFill>
                <a:effectLst>
                  <a:glow rad="101600">
                    <a:srgbClr val="7F7F7F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2. </a:t>
            </a:r>
            <a:r>
              <a:rPr lang="en-US" sz="9600" b="1" kern="0" dirty="0" err="1">
                <a:ln w="6350" cmpd="thinThick">
                  <a:solidFill>
                    <a:srgbClr val="FFFFFF"/>
                  </a:solidFill>
                </a:ln>
                <a:solidFill>
                  <a:srgbClr val="FFC000"/>
                </a:solidFill>
                <a:effectLst>
                  <a:glow rad="101600">
                    <a:srgbClr val="7F7F7F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Bài</a:t>
            </a:r>
            <a:r>
              <a:rPr lang="en-US" sz="9600" b="1" kern="0" dirty="0">
                <a:ln w="6350" cmpd="thinThick">
                  <a:solidFill>
                    <a:srgbClr val="FFFFFF"/>
                  </a:solidFill>
                </a:ln>
                <a:solidFill>
                  <a:srgbClr val="FFC000"/>
                </a:solidFill>
                <a:effectLst>
                  <a:glow rad="101600">
                    <a:srgbClr val="7F7F7F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 </a:t>
            </a:r>
            <a:r>
              <a:rPr lang="en-US" sz="9600" b="1" kern="0" dirty="0" err="1">
                <a:ln w="6350" cmpd="thinThick">
                  <a:solidFill>
                    <a:srgbClr val="FFFFFF"/>
                  </a:solidFill>
                </a:ln>
                <a:solidFill>
                  <a:srgbClr val="FFC000"/>
                </a:solidFill>
                <a:effectLst>
                  <a:glow rad="101600">
                    <a:srgbClr val="7F7F7F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tập</a:t>
            </a:r>
            <a:r>
              <a:rPr lang="en-US" sz="9600" b="1" kern="0" dirty="0">
                <a:ln w="6350" cmpd="thinThick">
                  <a:solidFill>
                    <a:srgbClr val="FFFFFF"/>
                  </a:solidFill>
                </a:ln>
                <a:solidFill>
                  <a:srgbClr val="FFC000"/>
                </a:solidFill>
                <a:effectLst>
                  <a:glow rad="101600">
                    <a:srgbClr val="7F7F7F">
                      <a:satMod val="175000"/>
                      <a:alpha val="40000"/>
                    </a:srgbClr>
                  </a:glow>
                </a:effectLst>
                <a:latin typeface="UTM Azuki" panose="02040603050506020204" pitchFamily="18" charset="0"/>
                <a:ea typeface="宋体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1342565"/>
      </p:ext>
    </p:extLst>
  </p:cSld>
  <p:clrMapOvr>
    <a:masterClrMapping/>
  </p:clrMapOvr>
  <p:transition spd="slow" advClick="0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6000" fill="hold"/>
                                        <p:tgtEl>
                                          <p:spTgt spid="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6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5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自定义设计方案">
  <a:themeElements>
    <a:clrScheme name="自定义 1">
      <a:dk1>
        <a:sysClr val="windowText" lastClr="000000"/>
      </a:dk1>
      <a:lt1>
        <a:srgbClr val="FFFFFF"/>
      </a:lt1>
      <a:dk2>
        <a:srgbClr val="FFFFFF"/>
      </a:dk2>
      <a:lt2>
        <a:srgbClr val="FFFFFF"/>
      </a:lt2>
      <a:accent1>
        <a:srgbClr val="7F7F7F"/>
      </a:accent1>
      <a:accent2>
        <a:srgbClr val="595959"/>
      </a:accent2>
      <a:accent3>
        <a:srgbClr val="BFBFBF"/>
      </a:accent3>
      <a:accent4>
        <a:srgbClr val="BFBFBF"/>
      </a:accent4>
      <a:accent5>
        <a:srgbClr val="A5A5A5"/>
      </a:accent5>
      <a:accent6>
        <a:srgbClr val="BFBFBF"/>
      </a:accent6>
      <a:hlink>
        <a:srgbClr val="BFBFBF"/>
      </a:hlink>
      <a:folHlink>
        <a:srgbClr val="7F7F7F"/>
      </a:folHlink>
    </a:clrScheme>
    <a:fontScheme name="自定义设计方案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646</Words>
  <Application>Microsoft Office PowerPoint</Application>
  <PresentationFormat>Widescreen</PresentationFormat>
  <Paragraphs>111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Calibri</vt:lpstr>
      <vt:lpstr>UTM Azuki</vt:lpstr>
      <vt:lpstr>Wingdings</vt:lpstr>
      <vt:lpstr>Arial</vt:lpstr>
      <vt:lpstr>DengXian</vt:lpstr>
      <vt:lpstr>字魂59号-创粗黑</vt:lpstr>
      <vt:lpstr>Century Schoolbook</vt:lpstr>
      <vt:lpstr>Calibri Light</vt:lpstr>
      <vt:lpstr>HP001 4 hàng</vt:lpstr>
      <vt:lpstr>Cambria</vt:lpstr>
      <vt:lpstr>Times New Roman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keywords>MANGNONTEAM</cp:keywords>
  <cp:lastModifiedBy>Lan Anh Dương</cp:lastModifiedBy>
  <cp:revision>2</cp:revision>
  <dcterms:created xsi:type="dcterms:W3CDTF">2022-08-02T09:40:03Z</dcterms:created>
  <dcterms:modified xsi:type="dcterms:W3CDTF">2023-07-20T06:43:43Z</dcterms:modified>
</cp:coreProperties>
</file>