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393" r:id="rId2"/>
    <p:sldId id="394" r:id="rId3"/>
    <p:sldId id="395" r:id="rId4"/>
    <p:sldId id="439" r:id="rId5"/>
    <p:sldId id="434" r:id="rId6"/>
    <p:sldId id="445" r:id="rId7"/>
    <p:sldId id="437" r:id="rId8"/>
    <p:sldId id="435" r:id="rId9"/>
    <p:sldId id="436" r:id="rId10"/>
    <p:sldId id="441" r:id="rId11"/>
    <p:sldId id="442" r:id="rId12"/>
    <p:sldId id="443" r:id="rId13"/>
    <p:sldId id="446" r:id="rId14"/>
    <p:sldId id="289" r:id="rId15"/>
    <p:sldId id="290" r:id="rId16"/>
    <p:sldId id="291" r:id="rId17"/>
    <p:sldId id="292" r:id="rId18"/>
    <p:sldId id="267" r:id="rId19"/>
    <p:sldId id="294" r:id="rId20"/>
    <p:sldId id="432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</p:embeddedFont>
    <p:embeddedFont>
      <p:font typeface=".VnCooper" panose="020B7200000000000000" pitchFamily="3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SVN-Poky's" panose="020B0606040200020203" pitchFamily="34" charset="0"/>
      <p:regular r:id="rId31"/>
    </p:embeddedFont>
    <p:embeddedFont>
      <p:font typeface="UTM Azuki" panose="02040603050506020204" pitchFamily="18" charset="0"/>
      <p:regular r:id="rId32"/>
    </p:embeddedFont>
    <p:embeddedFont>
      <p:font typeface="UTM Showcard" panose="02040603050506020204" pitchFamily="18" charset="0"/>
      <p:regular r:id="rId33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69E"/>
    <a:srgbClr val="F95B01"/>
    <a:srgbClr val="FC912E"/>
    <a:srgbClr val="26A2AA"/>
    <a:srgbClr val="FFAA01"/>
    <a:srgbClr val="85DAD3"/>
    <a:srgbClr val="64B74F"/>
    <a:srgbClr val="FE912C"/>
    <a:srgbClr val="F0C802"/>
    <a:srgbClr val="FDD5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3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B8ACC-9989-405F-A050-366D9E01C793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345E9-3D33-4C2F-A418-B4F682A27AC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78928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khinh khí cầu để đi tới câu hỏi.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671D8D-C8C9-4670-8C6B-3CC111E85C7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1779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ngôi nhà để quay về slide trò chơi.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671D8D-C8C9-4670-8C6B-3CC111E85C7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821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ngôi nhà để quay về slide trò chơi.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671D8D-C8C9-4670-8C6B-3CC111E85C7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772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ngôi nhà để quay về slide trò chơi.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671D8D-C8C9-4670-8C6B-3CC111E85C7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4501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ngôi nhà để quay về slide trò chơi.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671D8D-C8C9-4670-8C6B-3CC111E85C7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35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E54E5-AFA3-4313-BF8D-71C4AF143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755C86-D5B5-49C6-9026-7ACE2E5CA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F8A19-A760-4924-95DA-28DFA4826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7536F-A31E-4612-8879-DA2047CEB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7319A-AD24-4F8F-B0E3-93991F565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813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7BF49-568A-44E9-B5DE-EC15A9FD5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51975-749D-4BF2-B2F2-C8EAE9D23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A991B-5712-4DDA-B0CE-B253F7278F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4225E-52B9-4ADE-96AA-5BB1A7227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683EF-1592-4502-9715-F0F0A8AEF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5757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2">
            <a:extLst>
              <a:ext uri="{FF2B5EF4-FFF2-40B4-BE49-F238E27FC236}">
                <a16:creationId xmlns:a16="http://schemas.microsoft.com/office/drawing/2014/main" id="{27D733FF-B9DB-446E-B462-3A14D95752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994D9B82-BB16-41BD-88AC-9231B30A485B}"/>
              </a:ext>
            </a:extLst>
          </p:cNvPr>
          <p:cNvSpPr/>
          <p:nvPr userDrawn="1"/>
        </p:nvSpPr>
        <p:spPr>
          <a:xfrm>
            <a:off x="392723" y="327073"/>
            <a:ext cx="11406553" cy="6203853"/>
          </a:xfrm>
          <a:prstGeom prst="round2DiagRect">
            <a:avLst>
              <a:gd name="adj1" fmla="val 10318"/>
              <a:gd name="adj2" fmla="val 13379"/>
            </a:avLst>
          </a:prstGeom>
          <a:solidFill>
            <a:schemeClr val="bg1">
              <a:alpha val="91000"/>
            </a:schemeClr>
          </a:solidFill>
          <a:ln w="57150">
            <a:solidFill>
              <a:srgbClr val="28A3A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1956730"/>
      </p:ext>
    </p:extLst>
  </p:cSld>
  <p:clrMapOvr>
    <a:masterClrMapping/>
  </p:clrMapOvr>
  <p:transition spd="slow" advTm="3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4FAF7-16DE-42ED-8A89-9DABE209D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A5CBB1-3EB9-4366-A1E1-CA59DD0078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25A73C-8FB8-4938-9A82-8D016AA0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026115-DBD5-4735-B33C-683CFF7E6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3E3DD6D-405E-4A2B-AC2E-7B9B45F17B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79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30E4A-55D6-4FD5-97D1-862B433A5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DB6BC-ABE6-44C5-B272-3C40566EE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5FA19-1A3E-4DCE-9944-EDE8D4CE6F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16F89-7A8F-4680-B577-563594C28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01472-F052-43ED-AFE7-F513763A8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818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DAFA4-A0D4-44A7-806F-316414817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E486B-5922-4AFA-97AD-EC1BA6EAB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1B52B-4FA2-4DCC-AC7F-CF71CA44E9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B76C3-D090-436A-858B-74F711FE0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7211A-439D-4254-A6F6-47205DD6C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63128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621CF-C84E-4183-B661-658457130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153AE-069E-4E8A-AB75-E2CAEE9401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FCB14C-CA69-4C82-9176-261BA9047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DE897C-144D-4EC1-80D7-806AC311B2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686175-7F6F-463E-B295-121AEAC6B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A48C38-59A8-41AB-87D1-CAF6AE713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4398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BBDF5-A0CE-4257-8559-E6014CB77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7042D-D8B9-4AE3-B63F-2D84E19DD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446D19-51DE-4466-8B1E-49973DFFD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D6121D-62CD-463F-B77E-437EE115C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781B6C-791D-4989-BF7D-C566E12F7D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F68810-995C-4BC4-BD06-61E15B224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9A312B-047C-447D-9C22-160B9B066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F1A3F3-3BE2-49F8-B6E4-517966FB5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47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4C3A-46ED-4B0A-930A-237EF3EB5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FA60FD-D154-4C5B-9913-C137660E98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0C5580-DD8A-4DC5-ABF3-8EC049B24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C725F-8385-4B79-8A80-83F4618C5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075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043E0E-0A06-46B2-BB81-42502E9328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786DAD-8D1B-458F-9884-C7EE9D782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F54FA-C97C-47AD-A4CE-FC5793E4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0221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B661F-1545-4ADB-A9FA-76B7683DF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507F7-EC94-4FA5-8F3D-D600D4131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F4824-4FF5-47B2-99E6-40DBCD1F3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CE88E-095A-40FB-9F78-DCBA0DE597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CD6332-E474-4153-BCDD-387E9E452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93B949-0296-42E3-A4E2-57380EEE1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8711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31428-7A21-4B2D-8F6B-6E90862F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C58D2B-4E58-427D-BB6B-B79A856AA1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C836AA-13C6-485A-8C8B-2CF6207AE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18C5F-9892-4AC8-9418-4690ED81DE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50FA06-A65D-4294-BC21-81D4E156E838}" type="datetimeFigureOut">
              <a:rPr lang="vi-VN" smtClean="0"/>
              <a:t>20/07/2023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E81DB7-B25A-4465-B4C6-85DC11553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FFEDBA-EE31-43FE-94FE-D588AE0D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D2D737-BB2F-450C-B6C6-35ADD2A189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356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045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15.png"/><Relationship Id="rId7" Type="http://schemas.openxmlformats.org/officeDocument/2006/relationships/image" Target="../media/image17.gif"/><Relationship Id="rId12" Type="http://schemas.openxmlformats.org/officeDocument/2006/relationships/image" Target="../media/image2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19.gif"/><Relationship Id="rId5" Type="http://schemas.openxmlformats.org/officeDocument/2006/relationships/image" Target="../media/image16.gif"/><Relationship Id="rId10" Type="http://schemas.openxmlformats.org/officeDocument/2006/relationships/slide" Target="slide19.xml"/><Relationship Id="rId4" Type="http://schemas.openxmlformats.org/officeDocument/2006/relationships/slide" Target="slide16.xml"/><Relationship Id="rId9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19.gif"/><Relationship Id="rId3" Type="http://schemas.openxmlformats.org/officeDocument/2006/relationships/image" Target="../media/image21.png"/><Relationship Id="rId7" Type="http://schemas.openxmlformats.org/officeDocument/2006/relationships/image" Target="../media/image22.gif"/><Relationship Id="rId12" Type="http://schemas.openxmlformats.org/officeDocument/2006/relationships/slide" Target="slide19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18.gif"/><Relationship Id="rId5" Type="http://schemas.openxmlformats.org/officeDocument/2006/relationships/image" Target="../media/image16.gif"/><Relationship Id="rId15" Type="http://schemas.openxmlformats.org/officeDocument/2006/relationships/image" Target="../media/image24.gif"/><Relationship Id="rId10" Type="http://schemas.openxmlformats.org/officeDocument/2006/relationships/slide" Target="slide18.xml"/><Relationship Id="rId4" Type="http://schemas.openxmlformats.org/officeDocument/2006/relationships/slide" Target="slide15.xml"/><Relationship Id="rId9" Type="http://schemas.openxmlformats.org/officeDocument/2006/relationships/image" Target="../media/image17.gif"/><Relationship Id="rId14" Type="http://schemas.openxmlformats.org/officeDocument/2006/relationships/image" Target="../media/image23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audio" Target="../media/audio4.wav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0.gif"/><Relationship Id="rId5" Type="http://schemas.openxmlformats.org/officeDocument/2006/relationships/image" Target="../media/image25.png"/><Relationship Id="rId10" Type="http://schemas.openxmlformats.org/officeDocument/2006/relationships/image" Target="../media/image29.gif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audio" Target="../media/audio4.wav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0.gif"/><Relationship Id="rId5" Type="http://schemas.openxmlformats.org/officeDocument/2006/relationships/image" Target="../media/image25.png"/><Relationship Id="rId10" Type="http://schemas.openxmlformats.org/officeDocument/2006/relationships/image" Target="../media/image29.gif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audio" Target="../media/audio4.wav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0.gif"/><Relationship Id="rId5" Type="http://schemas.openxmlformats.org/officeDocument/2006/relationships/image" Target="../media/image25.png"/><Relationship Id="rId10" Type="http://schemas.openxmlformats.org/officeDocument/2006/relationships/image" Target="../media/image29.gif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audio" Target="../media/audio4.wav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29.gif"/><Relationship Id="rId5" Type="http://schemas.openxmlformats.org/officeDocument/2006/relationships/image" Target="../media/image25.png"/><Relationship Id="rId10" Type="http://schemas.openxmlformats.org/officeDocument/2006/relationships/image" Target="../media/image30.gif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2" y="35199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9" y="-7013"/>
            <a:ext cx="12192000" cy="1567543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488803" y="1766271"/>
            <a:ext cx="11214394" cy="3785652"/>
            <a:chOff x="1445700" y="2254265"/>
            <a:chExt cx="8838096" cy="3785652"/>
          </a:xfr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grpSpPr>
        <p:sp>
          <p:nvSpPr>
            <p:cNvPr id="26" name="文本框 25"/>
            <p:cNvSpPr txBox="1"/>
            <p:nvPr/>
          </p:nvSpPr>
          <p:spPr>
            <a:xfrm>
              <a:off x="1995489" y="2254265"/>
              <a:ext cx="7738518" cy="37856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 w="127000">
                    <a:solidFill>
                      <a:srgbClr val="FFFFFF"/>
                    </a:solidFill>
                  </a:ln>
                  <a:solidFill>
                    <a:srgbClr val="0EAA06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LUYỆN TẬP VỀ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 w="127000">
                    <a:solidFill>
                      <a:srgbClr val="FFFFFF"/>
                    </a:solidFill>
                  </a:ln>
                  <a:solidFill>
                    <a:srgbClr val="0EAA06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TỪ GHÉP VÀ TỪ LÁY</a:t>
              </a:r>
              <a:endParaRPr kumimoji="0" lang="zh-CN" altLang="en-US" sz="8000" b="0" i="0" u="none" strike="noStrike" kern="1200" cap="none" spc="0" normalizeH="0" baseline="0" noProof="0" dirty="0">
                <a:ln w="127000">
                  <a:solidFill>
                    <a:srgbClr val="FFFFFF"/>
                  </a:solidFill>
                </a:ln>
                <a:solidFill>
                  <a:srgbClr val="0EAA06"/>
                </a:solidFill>
                <a:effectLst/>
                <a:uLnTx/>
                <a:uFillTx/>
                <a:latin typeface="UTM Showcard" panose="02040603050506020204" pitchFamily="18" charset="0"/>
                <a:ea typeface="字魂156号-萌趣苏打饼" panose="00000500000000000000" pitchFamily="2" charset="-122"/>
                <a:cs typeface="字体视界-蓝瘦想哭体" panose="02010601030101010101" charset="-122"/>
                <a:sym typeface="思源黑体 CN" panose="020B0500000000000000" pitchFamily="34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445700" y="2272439"/>
              <a:ext cx="8838096" cy="255454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000" dirty="0">
                  <a:solidFill>
                    <a:srgbClr val="40A686"/>
                  </a:solidFill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LUYỆN TẬP VỀ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000" dirty="0">
                  <a:solidFill>
                    <a:srgbClr val="40A686"/>
                  </a:solidFill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TỪ GHÉP VÀ TỪ LÁY</a:t>
              </a:r>
              <a:endParaRPr kumimoji="0" lang="zh-CN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40A686"/>
                </a:solidFill>
                <a:effectLst/>
                <a:uLnTx/>
                <a:uFillTx/>
                <a:latin typeface="UTM Showcard" panose="02040603050506020204" pitchFamily="18" charset="0"/>
                <a:ea typeface="字魂156号-萌趣苏打饼" panose="00000500000000000000" pitchFamily="2" charset="-122"/>
                <a:cs typeface="字体视界-蓝瘦想哭体" panose="02010601030101010101" charset="-122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D774BFEC-B61B-4550-A43F-4CBE924888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029" y="3771197"/>
            <a:ext cx="3372430" cy="337243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3284738" y="949242"/>
            <a:ext cx="5672288" cy="584775"/>
            <a:chOff x="2821828" y="1718929"/>
            <a:chExt cx="6249601" cy="584775"/>
          </a:xfrm>
        </p:grpSpPr>
        <p:sp>
          <p:nvSpPr>
            <p:cNvPr id="33" name="圆角矩形 32"/>
            <p:cNvSpPr/>
            <p:nvPr/>
          </p:nvSpPr>
          <p:spPr>
            <a:xfrm>
              <a:off x="2821828" y="1731045"/>
              <a:ext cx="6249601" cy="523220"/>
            </a:xfrm>
            <a:prstGeom prst="roundRect">
              <a:avLst>
                <a:gd name="adj" fmla="val 50000"/>
              </a:avLst>
            </a:prstGeom>
            <a:solidFill>
              <a:srgbClr val="40A6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思源黑体 CN Normal"/>
                <a:cs typeface="+mn-cs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168896" y="1718929"/>
              <a:ext cx="5422286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VN-Poky's" panose="020B0606040200020203" pitchFamily="34" charset="0"/>
                  <a:ea typeface="字魂131号-酷乐潮玩体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LUYỆN TỪ VÀ CÂU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Poky's" panose="020B0606040200020203" pitchFamily="34" charset="0"/>
                <a:ea typeface="字魂131号-酷乐潮玩体" panose="00000500000000000000" pitchFamily="2" charset="-122"/>
                <a:cs typeface="字体视界-蓝瘦想哭体" panose="02010601030101010101" charset="-122"/>
                <a:sym typeface="思源黑体 CN" panose="020B05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3406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831BDFD6-9E14-274F-A998-9AB8A24D6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805515"/>
            <a:ext cx="945346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651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láy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4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4400" b="1" dirty="0">
              <a:ln w="10541" cmpd="sng">
                <a:solidFill>
                  <a:srgbClr val="58BD91"/>
                </a:solidFill>
                <a:prstDash val="solid"/>
              </a:ln>
              <a:gradFill>
                <a:gsLst>
                  <a:gs pos="24000">
                    <a:srgbClr val="26A2AA"/>
                  </a:gs>
                  <a:gs pos="92000">
                    <a:srgbClr val="A5B432"/>
                  </a:gs>
                  <a:gs pos="68000">
                    <a:srgbClr val="FE912C"/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8">
            <a:extLst>
              <a:ext uri="{FF2B5EF4-FFF2-40B4-BE49-F238E27FC236}">
                <a16:creationId xmlns:a16="http://schemas.microsoft.com/office/drawing/2014/main" id="{93CD28C6-C9D5-9717-037A-AB8A62F64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786" y="2364612"/>
            <a:ext cx="10375007" cy="1951496"/>
          </a:xfrm>
          <a:custGeom>
            <a:avLst/>
            <a:gdLst>
              <a:gd name="connsiteX0" fmla="*/ 0 w 10375007"/>
              <a:gd name="connsiteY0" fmla="*/ 0 h 1951496"/>
              <a:gd name="connsiteX1" fmla="*/ 415000 w 10375007"/>
              <a:gd name="connsiteY1" fmla="*/ 0 h 1951496"/>
              <a:gd name="connsiteX2" fmla="*/ 1037500 w 10375007"/>
              <a:gd name="connsiteY2" fmla="*/ 0 h 1951496"/>
              <a:gd name="connsiteX3" fmla="*/ 1763750 w 10375007"/>
              <a:gd name="connsiteY3" fmla="*/ 0 h 1951496"/>
              <a:gd name="connsiteX4" fmla="*/ 2075001 w 10375007"/>
              <a:gd name="connsiteY4" fmla="*/ 0 h 1951496"/>
              <a:gd name="connsiteX5" fmla="*/ 2490001 w 10375007"/>
              <a:gd name="connsiteY5" fmla="*/ 0 h 1951496"/>
              <a:gd name="connsiteX6" fmla="*/ 2697502 w 10375007"/>
              <a:gd name="connsiteY6" fmla="*/ 0 h 1951496"/>
              <a:gd name="connsiteX7" fmla="*/ 3423752 w 10375007"/>
              <a:gd name="connsiteY7" fmla="*/ 0 h 1951496"/>
              <a:gd name="connsiteX8" fmla="*/ 3838752 w 10375007"/>
              <a:gd name="connsiteY8" fmla="*/ 0 h 1951496"/>
              <a:gd name="connsiteX9" fmla="*/ 4150003 w 10375007"/>
              <a:gd name="connsiteY9" fmla="*/ 0 h 1951496"/>
              <a:gd name="connsiteX10" fmla="*/ 4876253 w 10375007"/>
              <a:gd name="connsiteY10" fmla="*/ 0 h 1951496"/>
              <a:gd name="connsiteX11" fmla="*/ 5291253 w 10375007"/>
              <a:gd name="connsiteY11" fmla="*/ 0 h 1951496"/>
              <a:gd name="connsiteX12" fmla="*/ 5810003 w 10375007"/>
              <a:gd name="connsiteY12" fmla="*/ 0 h 1951496"/>
              <a:gd name="connsiteX13" fmla="*/ 6017503 w 10375007"/>
              <a:gd name="connsiteY13" fmla="*/ 0 h 1951496"/>
              <a:gd name="connsiteX14" fmla="*/ 6225003 w 10375007"/>
              <a:gd name="connsiteY14" fmla="*/ 0 h 1951496"/>
              <a:gd name="connsiteX15" fmla="*/ 6640004 w 10375007"/>
              <a:gd name="connsiteY15" fmla="*/ 0 h 1951496"/>
              <a:gd name="connsiteX16" fmla="*/ 7055004 w 10375007"/>
              <a:gd name="connsiteY16" fmla="*/ 0 h 1951496"/>
              <a:gd name="connsiteX17" fmla="*/ 7262504 w 10375007"/>
              <a:gd name="connsiteY17" fmla="*/ 0 h 1951496"/>
              <a:gd name="connsiteX18" fmla="*/ 7885005 w 10375007"/>
              <a:gd name="connsiteY18" fmla="*/ 0 h 1951496"/>
              <a:gd name="connsiteX19" fmla="*/ 8507505 w 10375007"/>
              <a:gd name="connsiteY19" fmla="*/ 0 h 1951496"/>
              <a:gd name="connsiteX20" fmla="*/ 9233756 w 10375007"/>
              <a:gd name="connsiteY20" fmla="*/ 0 h 1951496"/>
              <a:gd name="connsiteX21" fmla="*/ 9545006 w 10375007"/>
              <a:gd name="connsiteY21" fmla="*/ 0 h 1951496"/>
              <a:gd name="connsiteX22" fmla="*/ 10375007 w 10375007"/>
              <a:gd name="connsiteY22" fmla="*/ 0 h 1951496"/>
              <a:gd name="connsiteX23" fmla="*/ 10375007 w 10375007"/>
              <a:gd name="connsiteY23" fmla="*/ 487874 h 1951496"/>
              <a:gd name="connsiteX24" fmla="*/ 10375007 w 10375007"/>
              <a:gd name="connsiteY24" fmla="*/ 956233 h 1951496"/>
              <a:gd name="connsiteX25" fmla="*/ 10375007 w 10375007"/>
              <a:gd name="connsiteY25" fmla="*/ 1483137 h 1951496"/>
              <a:gd name="connsiteX26" fmla="*/ 10375007 w 10375007"/>
              <a:gd name="connsiteY26" fmla="*/ 1951496 h 1951496"/>
              <a:gd name="connsiteX27" fmla="*/ 10063757 w 10375007"/>
              <a:gd name="connsiteY27" fmla="*/ 1951496 h 1951496"/>
              <a:gd name="connsiteX28" fmla="*/ 9856257 w 10375007"/>
              <a:gd name="connsiteY28" fmla="*/ 1951496 h 1951496"/>
              <a:gd name="connsiteX29" fmla="*/ 9648756 w 10375007"/>
              <a:gd name="connsiteY29" fmla="*/ 1951496 h 1951496"/>
              <a:gd name="connsiteX30" fmla="*/ 9130006 w 10375007"/>
              <a:gd name="connsiteY30" fmla="*/ 1951496 h 1951496"/>
              <a:gd name="connsiteX31" fmla="*/ 8818756 w 10375007"/>
              <a:gd name="connsiteY31" fmla="*/ 1951496 h 1951496"/>
              <a:gd name="connsiteX32" fmla="*/ 8507505 w 10375007"/>
              <a:gd name="connsiteY32" fmla="*/ 1951496 h 1951496"/>
              <a:gd name="connsiteX33" fmla="*/ 8196255 w 10375007"/>
              <a:gd name="connsiteY33" fmla="*/ 1951496 h 1951496"/>
              <a:gd name="connsiteX34" fmla="*/ 7781255 w 10375007"/>
              <a:gd name="connsiteY34" fmla="*/ 1951496 h 1951496"/>
              <a:gd name="connsiteX35" fmla="*/ 7366255 w 10375007"/>
              <a:gd name="connsiteY35" fmla="*/ 1951496 h 1951496"/>
              <a:gd name="connsiteX36" fmla="*/ 7158754 w 10375007"/>
              <a:gd name="connsiteY36" fmla="*/ 1951496 h 1951496"/>
              <a:gd name="connsiteX37" fmla="*/ 6951254 w 10375007"/>
              <a:gd name="connsiteY37" fmla="*/ 1951496 h 1951496"/>
              <a:gd name="connsiteX38" fmla="*/ 6536254 w 10375007"/>
              <a:gd name="connsiteY38" fmla="*/ 1951496 h 1951496"/>
              <a:gd name="connsiteX39" fmla="*/ 6328754 w 10375007"/>
              <a:gd name="connsiteY39" fmla="*/ 1951496 h 1951496"/>
              <a:gd name="connsiteX40" fmla="*/ 5706253 w 10375007"/>
              <a:gd name="connsiteY40" fmla="*/ 1951496 h 1951496"/>
              <a:gd name="connsiteX41" fmla="*/ 5083753 w 10375007"/>
              <a:gd name="connsiteY41" fmla="*/ 1951496 h 1951496"/>
              <a:gd name="connsiteX42" fmla="*/ 4461252 w 10375007"/>
              <a:gd name="connsiteY42" fmla="*/ 1951496 h 1951496"/>
              <a:gd name="connsiteX43" fmla="*/ 3838752 w 10375007"/>
              <a:gd name="connsiteY43" fmla="*/ 1951496 h 1951496"/>
              <a:gd name="connsiteX44" fmla="*/ 3320002 w 10375007"/>
              <a:gd name="connsiteY44" fmla="*/ 1951496 h 1951496"/>
              <a:gd name="connsiteX45" fmla="*/ 2593751 w 10375007"/>
              <a:gd name="connsiteY45" fmla="*/ 1951496 h 1951496"/>
              <a:gd name="connsiteX46" fmla="*/ 2282501 w 10375007"/>
              <a:gd name="connsiteY46" fmla="*/ 1951496 h 1951496"/>
              <a:gd name="connsiteX47" fmla="*/ 1971251 w 10375007"/>
              <a:gd name="connsiteY47" fmla="*/ 1951496 h 1951496"/>
              <a:gd name="connsiteX48" fmla="*/ 1556250 w 10375007"/>
              <a:gd name="connsiteY48" fmla="*/ 1951496 h 1951496"/>
              <a:gd name="connsiteX49" fmla="*/ 1245000 w 10375007"/>
              <a:gd name="connsiteY49" fmla="*/ 1951496 h 1951496"/>
              <a:gd name="connsiteX50" fmla="*/ 830000 w 10375007"/>
              <a:gd name="connsiteY50" fmla="*/ 1951496 h 1951496"/>
              <a:gd name="connsiteX51" fmla="*/ 0 w 10375007"/>
              <a:gd name="connsiteY51" fmla="*/ 1951496 h 1951496"/>
              <a:gd name="connsiteX52" fmla="*/ 0 w 10375007"/>
              <a:gd name="connsiteY52" fmla="*/ 1522167 h 1951496"/>
              <a:gd name="connsiteX53" fmla="*/ 0 w 10375007"/>
              <a:gd name="connsiteY53" fmla="*/ 1073322 h 1951496"/>
              <a:gd name="connsiteX54" fmla="*/ 0 w 10375007"/>
              <a:gd name="connsiteY54" fmla="*/ 585448 h 1951496"/>
              <a:gd name="connsiteX55" fmla="*/ 0 w 10375007"/>
              <a:gd name="connsiteY55" fmla="*/ 0 h 1951496"/>
              <a:gd name="connsiteX0" fmla="*/ 0 w 10375007"/>
              <a:gd name="connsiteY0" fmla="*/ 0 h 1951496"/>
              <a:gd name="connsiteX1" fmla="*/ 311249 w 10375007"/>
              <a:gd name="connsiteY1" fmla="*/ 0 h 1951496"/>
              <a:gd name="connsiteX2" fmla="*/ 622500 w 10375007"/>
              <a:gd name="connsiteY2" fmla="*/ 0 h 1951496"/>
              <a:gd name="connsiteX3" fmla="*/ 830000 w 10375007"/>
              <a:gd name="connsiteY3" fmla="*/ 0 h 1951496"/>
              <a:gd name="connsiteX4" fmla="*/ 1556250 w 10375007"/>
              <a:gd name="connsiteY4" fmla="*/ 0 h 1951496"/>
              <a:gd name="connsiteX5" fmla="*/ 1763750 w 10375007"/>
              <a:gd name="connsiteY5" fmla="*/ 0 h 1951496"/>
              <a:gd name="connsiteX6" fmla="*/ 2075001 w 10375007"/>
              <a:gd name="connsiteY6" fmla="*/ 0 h 1951496"/>
              <a:gd name="connsiteX7" fmla="*/ 2490001 w 10375007"/>
              <a:gd name="connsiteY7" fmla="*/ 0 h 1951496"/>
              <a:gd name="connsiteX8" fmla="*/ 2801251 w 10375007"/>
              <a:gd name="connsiteY8" fmla="*/ 0 h 1951496"/>
              <a:gd name="connsiteX9" fmla="*/ 3527502 w 10375007"/>
              <a:gd name="connsiteY9" fmla="*/ 0 h 1951496"/>
              <a:gd name="connsiteX10" fmla="*/ 3942502 w 10375007"/>
              <a:gd name="connsiteY10" fmla="*/ 0 h 1951496"/>
              <a:gd name="connsiteX11" fmla="*/ 4357503 w 10375007"/>
              <a:gd name="connsiteY11" fmla="*/ 0 h 1951496"/>
              <a:gd name="connsiteX12" fmla="*/ 4876253 w 10375007"/>
              <a:gd name="connsiteY12" fmla="*/ 0 h 1951496"/>
              <a:gd name="connsiteX13" fmla="*/ 5187503 w 10375007"/>
              <a:gd name="connsiteY13" fmla="*/ 0 h 1951496"/>
              <a:gd name="connsiteX14" fmla="*/ 5498753 w 10375007"/>
              <a:gd name="connsiteY14" fmla="*/ 0 h 1951496"/>
              <a:gd name="connsiteX15" fmla="*/ 5810003 w 10375007"/>
              <a:gd name="connsiteY15" fmla="*/ 0 h 1951496"/>
              <a:gd name="connsiteX16" fmla="*/ 6328754 w 10375007"/>
              <a:gd name="connsiteY16" fmla="*/ 0 h 1951496"/>
              <a:gd name="connsiteX17" fmla="*/ 6847504 w 10375007"/>
              <a:gd name="connsiteY17" fmla="*/ 0 h 1951496"/>
              <a:gd name="connsiteX18" fmla="*/ 7573755 w 10375007"/>
              <a:gd name="connsiteY18" fmla="*/ 0 h 1951496"/>
              <a:gd name="connsiteX19" fmla="*/ 7885005 w 10375007"/>
              <a:gd name="connsiteY19" fmla="*/ 0 h 1951496"/>
              <a:gd name="connsiteX20" fmla="*/ 8300005 w 10375007"/>
              <a:gd name="connsiteY20" fmla="*/ 0 h 1951496"/>
              <a:gd name="connsiteX21" fmla="*/ 8922505 w 10375007"/>
              <a:gd name="connsiteY21" fmla="*/ 0 h 1951496"/>
              <a:gd name="connsiteX22" fmla="*/ 9130006 w 10375007"/>
              <a:gd name="connsiteY22" fmla="*/ 0 h 1951496"/>
              <a:gd name="connsiteX23" fmla="*/ 9856257 w 10375007"/>
              <a:gd name="connsiteY23" fmla="*/ 0 h 1951496"/>
              <a:gd name="connsiteX24" fmla="*/ 10375007 w 10375007"/>
              <a:gd name="connsiteY24" fmla="*/ 0 h 1951496"/>
              <a:gd name="connsiteX25" fmla="*/ 10375007 w 10375007"/>
              <a:gd name="connsiteY25" fmla="*/ 487874 h 1951496"/>
              <a:gd name="connsiteX26" fmla="*/ 10375007 w 10375007"/>
              <a:gd name="connsiteY26" fmla="*/ 995262 h 1951496"/>
              <a:gd name="connsiteX27" fmla="*/ 10375007 w 10375007"/>
              <a:gd name="connsiteY27" fmla="*/ 1502651 h 1951496"/>
              <a:gd name="connsiteX28" fmla="*/ 10375007 w 10375007"/>
              <a:gd name="connsiteY28" fmla="*/ 1951496 h 1951496"/>
              <a:gd name="connsiteX29" fmla="*/ 9648756 w 10375007"/>
              <a:gd name="connsiteY29" fmla="*/ 1951496 h 1951496"/>
              <a:gd name="connsiteX30" fmla="*/ 9441256 w 10375007"/>
              <a:gd name="connsiteY30" fmla="*/ 1951496 h 1951496"/>
              <a:gd name="connsiteX31" fmla="*/ 9233756 w 10375007"/>
              <a:gd name="connsiteY31" fmla="*/ 1951496 h 1951496"/>
              <a:gd name="connsiteX32" fmla="*/ 8922505 w 10375007"/>
              <a:gd name="connsiteY32" fmla="*/ 1951496 h 1951496"/>
              <a:gd name="connsiteX33" fmla="*/ 8300005 w 10375007"/>
              <a:gd name="connsiteY33" fmla="*/ 1951496 h 1951496"/>
              <a:gd name="connsiteX34" fmla="*/ 7677504 w 10375007"/>
              <a:gd name="connsiteY34" fmla="*/ 1951496 h 1951496"/>
              <a:gd name="connsiteX35" fmla="*/ 7055004 w 10375007"/>
              <a:gd name="connsiteY35" fmla="*/ 1951496 h 1951496"/>
              <a:gd name="connsiteX36" fmla="*/ 6847504 w 10375007"/>
              <a:gd name="connsiteY36" fmla="*/ 1951496 h 1951496"/>
              <a:gd name="connsiteX37" fmla="*/ 6328754 w 10375007"/>
              <a:gd name="connsiteY37" fmla="*/ 1951496 h 1951496"/>
              <a:gd name="connsiteX38" fmla="*/ 5602503 w 10375007"/>
              <a:gd name="connsiteY38" fmla="*/ 1951496 h 1951496"/>
              <a:gd name="connsiteX39" fmla="*/ 4980003 w 10375007"/>
              <a:gd name="connsiteY39" fmla="*/ 1951496 h 1951496"/>
              <a:gd name="connsiteX40" fmla="*/ 4357503 w 10375007"/>
              <a:gd name="connsiteY40" fmla="*/ 1951496 h 1951496"/>
              <a:gd name="connsiteX41" fmla="*/ 3631252 w 10375007"/>
              <a:gd name="connsiteY41" fmla="*/ 1951496 h 1951496"/>
              <a:gd name="connsiteX42" fmla="*/ 3216252 w 10375007"/>
              <a:gd name="connsiteY42" fmla="*/ 1951496 h 1951496"/>
              <a:gd name="connsiteX43" fmla="*/ 2593751 w 10375007"/>
              <a:gd name="connsiteY43" fmla="*/ 1951496 h 1951496"/>
              <a:gd name="connsiteX44" fmla="*/ 2386251 w 10375007"/>
              <a:gd name="connsiteY44" fmla="*/ 1951496 h 1951496"/>
              <a:gd name="connsiteX45" fmla="*/ 1971251 w 10375007"/>
              <a:gd name="connsiteY45" fmla="*/ 1951496 h 1951496"/>
              <a:gd name="connsiteX46" fmla="*/ 1348750 w 10375007"/>
              <a:gd name="connsiteY46" fmla="*/ 1951496 h 1951496"/>
              <a:gd name="connsiteX47" fmla="*/ 1141250 w 10375007"/>
              <a:gd name="connsiteY47" fmla="*/ 1951496 h 1951496"/>
              <a:gd name="connsiteX48" fmla="*/ 933750 w 10375007"/>
              <a:gd name="connsiteY48" fmla="*/ 1951496 h 1951496"/>
              <a:gd name="connsiteX49" fmla="*/ 0 w 10375007"/>
              <a:gd name="connsiteY49" fmla="*/ 1951496 h 1951496"/>
              <a:gd name="connsiteX50" fmla="*/ 0 w 10375007"/>
              <a:gd name="connsiteY50" fmla="*/ 1483137 h 1951496"/>
              <a:gd name="connsiteX51" fmla="*/ 0 w 10375007"/>
              <a:gd name="connsiteY51" fmla="*/ 975748 h 1951496"/>
              <a:gd name="connsiteX52" fmla="*/ 0 w 10375007"/>
              <a:gd name="connsiteY52" fmla="*/ 487874 h 1951496"/>
              <a:gd name="connsiteX53" fmla="*/ 0 w 10375007"/>
              <a:gd name="connsiteY53" fmla="*/ 0 h 1951496"/>
              <a:gd name="connsiteX0" fmla="*/ 0 w 10375007"/>
              <a:gd name="connsiteY0" fmla="*/ 0 h 1951496"/>
              <a:gd name="connsiteX1" fmla="*/ 415000 w 10375007"/>
              <a:gd name="connsiteY1" fmla="*/ 0 h 1951496"/>
              <a:gd name="connsiteX2" fmla="*/ 1037500 w 10375007"/>
              <a:gd name="connsiteY2" fmla="*/ 0 h 1951496"/>
              <a:gd name="connsiteX3" fmla="*/ 1763750 w 10375007"/>
              <a:gd name="connsiteY3" fmla="*/ 0 h 1951496"/>
              <a:gd name="connsiteX4" fmla="*/ 2075001 w 10375007"/>
              <a:gd name="connsiteY4" fmla="*/ 0 h 1951496"/>
              <a:gd name="connsiteX5" fmla="*/ 2490001 w 10375007"/>
              <a:gd name="connsiteY5" fmla="*/ 0 h 1951496"/>
              <a:gd name="connsiteX6" fmla="*/ 2697502 w 10375007"/>
              <a:gd name="connsiteY6" fmla="*/ 0 h 1951496"/>
              <a:gd name="connsiteX7" fmla="*/ 3423752 w 10375007"/>
              <a:gd name="connsiteY7" fmla="*/ 0 h 1951496"/>
              <a:gd name="connsiteX8" fmla="*/ 3838752 w 10375007"/>
              <a:gd name="connsiteY8" fmla="*/ 0 h 1951496"/>
              <a:gd name="connsiteX9" fmla="*/ 4150003 w 10375007"/>
              <a:gd name="connsiteY9" fmla="*/ 0 h 1951496"/>
              <a:gd name="connsiteX10" fmla="*/ 4876253 w 10375007"/>
              <a:gd name="connsiteY10" fmla="*/ 0 h 1951496"/>
              <a:gd name="connsiteX11" fmla="*/ 5291253 w 10375007"/>
              <a:gd name="connsiteY11" fmla="*/ 0 h 1951496"/>
              <a:gd name="connsiteX12" fmla="*/ 5810003 w 10375007"/>
              <a:gd name="connsiteY12" fmla="*/ 0 h 1951496"/>
              <a:gd name="connsiteX13" fmla="*/ 6017503 w 10375007"/>
              <a:gd name="connsiteY13" fmla="*/ 0 h 1951496"/>
              <a:gd name="connsiteX14" fmla="*/ 6225003 w 10375007"/>
              <a:gd name="connsiteY14" fmla="*/ 0 h 1951496"/>
              <a:gd name="connsiteX15" fmla="*/ 6640004 w 10375007"/>
              <a:gd name="connsiteY15" fmla="*/ 0 h 1951496"/>
              <a:gd name="connsiteX16" fmla="*/ 7055004 w 10375007"/>
              <a:gd name="connsiteY16" fmla="*/ 0 h 1951496"/>
              <a:gd name="connsiteX17" fmla="*/ 7262504 w 10375007"/>
              <a:gd name="connsiteY17" fmla="*/ 0 h 1951496"/>
              <a:gd name="connsiteX18" fmla="*/ 7885005 w 10375007"/>
              <a:gd name="connsiteY18" fmla="*/ 0 h 1951496"/>
              <a:gd name="connsiteX19" fmla="*/ 8507505 w 10375007"/>
              <a:gd name="connsiteY19" fmla="*/ 0 h 1951496"/>
              <a:gd name="connsiteX20" fmla="*/ 9233756 w 10375007"/>
              <a:gd name="connsiteY20" fmla="*/ 0 h 1951496"/>
              <a:gd name="connsiteX21" fmla="*/ 9545006 w 10375007"/>
              <a:gd name="connsiteY21" fmla="*/ 0 h 1951496"/>
              <a:gd name="connsiteX22" fmla="*/ 10375007 w 10375007"/>
              <a:gd name="connsiteY22" fmla="*/ 0 h 1951496"/>
              <a:gd name="connsiteX23" fmla="*/ 10375007 w 10375007"/>
              <a:gd name="connsiteY23" fmla="*/ 487874 h 1951496"/>
              <a:gd name="connsiteX24" fmla="*/ 10375007 w 10375007"/>
              <a:gd name="connsiteY24" fmla="*/ 956233 h 1951496"/>
              <a:gd name="connsiteX25" fmla="*/ 10375007 w 10375007"/>
              <a:gd name="connsiteY25" fmla="*/ 1483137 h 1951496"/>
              <a:gd name="connsiteX26" fmla="*/ 10375007 w 10375007"/>
              <a:gd name="connsiteY26" fmla="*/ 1951496 h 1951496"/>
              <a:gd name="connsiteX27" fmla="*/ 10063757 w 10375007"/>
              <a:gd name="connsiteY27" fmla="*/ 1951496 h 1951496"/>
              <a:gd name="connsiteX28" fmla="*/ 9856257 w 10375007"/>
              <a:gd name="connsiteY28" fmla="*/ 1951496 h 1951496"/>
              <a:gd name="connsiteX29" fmla="*/ 9648756 w 10375007"/>
              <a:gd name="connsiteY29" fmla="*/ 1951496 h 1951496"/>
              <a:gd name="connsiteX30" fmla="*/ 9130006 w 10375007"/>
              <a:gd name="connsiteY30" fmla="*/ 1951496 h 1951496"/>
              <a:gd name="connsiteX31" fmla="*/ 8818756 w 10375007"/>
              <a:gd name="connsiteY31" fmla="*/ 1951496 h 1951496"/>
              <a:gd name="connsiteX32" fmla="*/ 8507505 w 10375007"/>
              <a:gd name="connsiteY32" fmla="*/ 1951496 h 1951496"/>
              <a:gd name="connsiteX33" fmla="*/ 8196255 w 10375007"/>
              <a:gd name="connsiteY33" fmla="*/ 1951496 h 1951496"/>
              <a:gd name="connsiteX34" fmla="*/ 7781255 w 10375007"/>
              <a:gd name="connsiteY34" fmla="*/ 1951496 h 1951496"/>
              <a:gd name="connsiteX35" fmla="*/ 7366255 w 10375007"/>
              <a:gd name="connsiteY35" fmla="*/ 1951496 h 1951496"/>
              <a:gd name="connsiteX36" fmla="*/ 7158754 w 10375007"/>
              <a:gd name="connsiteY36" fmla="*/ 1951496 h 1951496"/>
              <a:gd name="connsiteX37" fmla="*/ 6951254 w 10375007"/>
              <a:gd name="connsiteY37" fmla="*/ 1951496 h 1951496"/>
              <a:gd name="connsiteX38" fmla="*/ 6536254 w 10375007"/>
              <a:gd name="connsiteY38" fmla="*/ 1951496 h 1951496"/>
              <a:gd name="connsiteX39" fmla="*/ 6328754 w 10375007"/>
              <a:gd name="connsiteY39" fmla="*/ 1951496 h 1951496"/>
              <a:gd name="connsiteX40" fmla="*/ 5706253 w 10375007"/>
              <a:gd name="connsiteY40" fmla="*/ 1951496 h 1951496"/>
              <a:gd name="connsiteX41" fmla="*/ 5083753 w 10375007"/>
              <a:gd name="connsiteY41" fmla="*/ 1951496 h 1951496"/>
              <a:gd name="connsiteX42" fmla="*/ 4461252 w 10375007"/>
              <a:gd name="connsiteY42" fmla="*/ 1951496 h 1951496"/>
              <a:gd name="connsiteX43" fmla="*/ 3838752 w 10375007"/>
              <a:gd name="connsiteY43" fmla="*/ 1951496 h 1951496"/>
              <a:gd name="connsiteX44" fmla="*/ 3320002 w 10375007"/>
              <a:gd name="connsiteY44" fmla="*/ 1951496 h 1951496"/>
              <a:gd name="connsiteX45" fmla="*/ 2593751 w 10375007"/>
              <a:gd name="connsiteY45" fmla="*/ 1951496 h 1951496"/>
              <a:gd name="connsiteX46" fmla="*/ 2282501 w 10375007"/>
              <a:gd name="connsiteY46" fmla="*/ 1951496 h 1951496"/>
              <a:gd name="connsiteX47" fmla="*/ 1971251 w 10375007"/>
              <a:gd name="connsiteY47" fmla="*/ 1951496 h 1951496"/>
              <a:gd name="connsiteX48" fmla="*/ 1556250 w 10375007"/>
              <a:gd name="connsiteY48" fmla="*/ 1951496 h 1951496"/>
              <a:gd name="connsiteX49" fmla="*/ 1245000 w 10375007"/>
              <a:gd name="connsiteY49" fmla="*/ 1951496 h 1951496"/>
              <a:gd name="connsiteX50" fmla="*/ 830000 w 10375007"/>
              <a:gd name="connsiteY50" fmla="*/ 1951496 h 1951496"/>
              <a:gd name="connsiteX51" fmla="*/ 0 w 10375007"/>
              <a:gd name="connsiteY51" fmla="*/ 1951496 h 1951496"/>
              <a:gd name="connsiteX52" fmla="*/ 0 w 10375007"/>
              <a:gd name="connsiteY52" fmla="*/ 1522167 h 1951496"/>
              <a:gd name="connsiteX53" fmla="*/ 0 w 10375007"/>
              <a:gd name="connsiteY53" fmla="*/ 1073322 h 1951496"/>
              <a:gd name="connsiteX54" fmla="*/ 0 w 10375007"/>
              <a:gd name="connsiteY54" fmla="*/ 585448 h 1951496"/>
              <a:gd name="connsiteX55" fmla="*/ 0 w 10375007"/>
              <a:gd name="connsiteY55" fmla="*/ 0 h 195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0375007" h="1951496" fill="none" extrusionOk="0">
                <a:moveTo>
                  <a:pt x="0" y="0"/>
                </a:moveTo>
                <a:cubicBezTo>
                  <a:pt x="96362" y="-6087"/>
                  <a:pt x="284837" y="61038"/>
                  <a:pt x="415000" y="0"/>
                </a:cubicBezTo>
                <a:cubicBezTo>
                  <a:pt x="595697" y="33198"/>
                  <a:pt x="821409" y="120220"/>
                  <a:pt x="1037500" y="0"/>
                </a:cubicBezTo>
                <a:cubicBezTo>
                  <a:pt x="1303345" y="24465"/>
                  <a:pt x="1436226" y="62854"/>
                  <a:pt x="1763750" y="0"/>
                </a:cubicBezTo>
                <a:cubicBezTo>
                  <a:pt x="2050569" y="-15436"/>
                  <a:pt x="2013755" y="44030"/>
                  <a:pt x="2075001" y="0"/>
                </a:cubicBezTo>
                <a:cubicBezTo>
                  <a:pt x="2129065" y="3432"/>
                  <a:pt x="2321396" y="16849"/>
                  <a:pt x="2490001" y="0"/>
                </a:cubicBezTo>
                <a:cubicBezTo>
                  <a:pt x="2620475" y="-50045"/>
                  <a:pt x="2620266" y="8871"/>
                  <a:pt x="2697502" y="0"/>
                </a:cubicBezTo>
                <a:cubicBezTo>
                  <a:pt x="2719541" y="-42501"/>
                  <a:pt x="3169869" y="59003"/>
                  <a:pt x="3423752" y="0"/>
                </a:cubicBezTo>
                <a:cubicBezTo>
                  <a:pt x="3634164" y="-60239"/>
                  <a:pt x="3760113" y="15201"/>
                  <a:pt x="3838752" y="0"/>
                </a:cubicBezTo>
                <a:cubicBezTo>
                  <a:pt x="3889993" y="-41049"/>
                  <a:pt x="3993955" y="48500"/>
                  <a:pt x="4150003" y="0"/>
                </a:cubicBezTo>
                <a:cubicBezTo>
                  <a:pt x="4325356" y="-140412"/>
                  <a:pt x="4704182" y="-2074"/>
                  <a:pt x="4876253" y="0"/>
                </a:cubicBezTo>
                <a:cubicBezTo>
                  <a:pt x="5130501" y="-16986"/>
                  <a:pt x="5224490" y="45421"/>
                  <a:pt x="5291253" y="0"/>
                </a:cubicBezTo>
                <a:cubicBezTo>
                  <a:pt x="5327736" y="-7734"/>
                  <a:pt x="5692605" y="104117"/>
                  <a:pt x="5810003" y="0"/>
                </a:cubicBezTo>
                <a:cubicBezTo>
                  <a:pt x="5927211" y="-61422"/>
                  <a:pt x="5955167" y="11091"/>
                  <a:pt x="6017503" y="0"/>
                </a:cubicBezTo>
                <a:cubicBezTo>
                  <a:pt x="6075915" y="-48299"/>
                  <a:pt x="6160393" y="-18640"/>
                  <a:pt x="6225003" y="0"/>
                </a:cubicBezTo>
                <a:cubicBezTo>
                  <a:pt x="6316093" y="-20496"/>
                  <a:pt x="6570576" y="18085"/>
                  <a:pt x="6640004" y="0"/>
                </a:cubicBezTo>
                <a:cubicBezTo>
                  <a:pt x="6773101" y="39619"/>
                  <a:pt x="6873151" y="-4721"/>
                  <a:pt x="7055004" y="0"/>
                </a:cubicBezTo>
                <a:cubicBezTo>
                  <a:pt x="7175281" y="-38771"/>
                  <a:pt x="7222295" y="-1996"/>
                  <a:pt x="7262504" y="0"/>
                </a:cubicBezTo>
                <a:cubicBezTo>
                  <a:pt x="7214117" y="-38212"/>
                  <a:pt x="7656222" y="-11980"/>
                  <a:pt x="7885005" y="0"/>
                </a:cubicBezTo>
                <a:cubicBezTo>
                  <a:pt x="8034754" y="-55927"/>
                  <a:pt x="8189645" y="78729"/>
                  <a:pt x="8507505" y="0"/>
                </a:cubicBezTo>
                <a:cubicBezTo>
                  <a:pt x="8828181" y="-56167"/>
                  <a:pt x="8900645" y="78526"/>
                  <a:pt x="9233756" y="0"/>
                </a:cubicBezTo>
                <a:cubicBezTo>
                  <a:pt x="9540331" y="-84867"/>
                  <a:pt x="9474403" y="71591"/>
                  <a:pt x="9545006" y="0"/>
                </a:cubicBezTo>
                <a:cubicBezTo>
                  <a:pt x="9537025" y="37371"/>
                  <a:pt x="10014496" y="-2101"/>
                  <a:pt x="10375007" y="0"/>
                </a:cubicBezTo>
                <a:cubicBezTo>
                  <a:pt x="10428400" y="165793"/>
                  <a:pt x="10310620" y="334709"/>
                  <a:pt x="10375007" y="487874"/>
                </a:cubicBezTo>
                <a:cubicBezTo>
                  <a:pt x="10407525" y="618080"/>
                  <a:pt x="10341011" y="876957"/>
                  <a:pt x="10375007" y="956233"/>
                </a:cubicBezTo>
                <a:cubicBezTo>
                  <a:pt x="10381235" y="1009757"/>
                  <a:pt x="10394967" y="1355574"/>
                  <a:pt x="10375007" y="1483137"/>
                </a:cubicBezTo>
                <a:cubicBezTo>
                  <a:pt x="10409484" y="1657616"/>
                  <a:pt x="10323604" y="1796848"/>
                  <a:pt x="10375007" y="1951496"/>
                </a:cubicBezTo>
                <a:cubicBezTo>
                  <a:pt x="10286007" y="1926637"/>
                  <a:pt x="10203689" y="1920161"/>
                  <a:pt x="10063757" y="1951496"/>
                </a:cubicBezTo>
                <a:cubicBezTo>
                  <a:pt x="9925424" y="1953852"/>
                  <a:pt x="9940452" y="1936006"/>
                  <a:pt x="9856257" y="1951496"/>
                </a:cubicBezTo>
                <a:cubicBezTo>
                  <a:pt x="9775403" y="1933147"/>
                  <a:pt x="9733059" y="1945116"/>
                  <a:pt x="9648756" y="1951496"/>
                </a:cubicBezTo>
                <a:cubicBezTo>
                  <a:pt x="9557913" y="2011038"/>
                  <a:pt x="9410024" y="1882365"/>
                  <a:pt x="9130006" y="1951496"/>
                </a:cubicBezTo>
                <a:cubicBezTo>
                  <a:pt x="8941809" y="2000163"/>
                  <a:pt x="8885531" y="1948886"/>
                  <a:pt x="8818756" y="1951496"/>
                </a:cubicBezTo>
                <a:cubicBezTo>
                  <a:pt x="8733044" y="1995012"/>
                  <a:pt x="8624857" y="1978354"/>
                  <a:pt x="8507505" y="1951496"/>
                </a:cubicBezTo>
                <a:cubicBezTo>
                  <a:pt x="8376233" y="1984573"/>
                  <a:pt x="8243777" y="1911369"/>
                  <a:pt x="8196255" y="1951496"/>
                </a:cubicBezTo>
                <a:cubicBezTo>
                  <a:pt x="8212823" y="1984690"/>
                  <a:pt x="7950099" y="1946381"/>
                  <a:pt x="7781255" y="1951496"/>
                </a:cubicBezTo>
                <a:cubicBezTo>
                  <a:pt x="7611059" y="2035118"/>
                  <a:pt x="7554936" y="1874882"/>
                  <a:pt x="7366255" y="1951496"/>
                </a:cubicBezTo>
                <a:cubicBezTo>
                  <a:pt x="7189085" y="1961681"/>
                  <a:pt x="7219877" y="1936709"/>
                  <a:pt x="7158754" y="1951496"/>
                </a:cubicBezTo>
                <a:cubicBezTo>
                  <a:pt x="7104422" y="1964791"/>
                  <a:pt x="7007717" y="1929700"/>
                  <a:pt x="6951254" y="1951496"/>
                </a:cubicBezTo>
                <a:cubicBezTo>
                  <a:pt x="6842815" y="1948938"/>
                  <a:pt x="6707372" y="1898407"/>
                  <a:pt x="6536254" y="1951496"/>
                </a:cubicBezTo>
                <a:cubicBezTo>
                  <a:pt x="6371352" y="2028458"/>
                  <a:pt x="6389411" y="1903317"/>
                  <a:pt x="6328754" y="1951496"/>
                </a:cubicBezTo>
                <a:cubicBezTo>
                  <a:pt x="6295017" y="2031187"/>
                  <a:pt x="5950213" y="1919568"/>
                  <a:pt x="5706253" y="1951496"/>
                </a:cubicBezTo>
                <a:cubicBezTo>
                  <a:pt x="5532617" y="1955206"/>
                  <a:pt x="5396773" y="1950560"/>
                  <a:pt x="5083753" y="1951496"/>
                </a:cubicBezTo>
                <a:cubicBezTo>
                  <a:pt x="4785083" y="1989866"/>
                  <a:pt x="4590427" y="1966949"/>
                  <a:pt x="4461252" y="1951496"/>
                </a:cubicBezTo>
                <a:cubicBezTo>
                  <a:pt x="4312646" y="2014545"/>
                  <a:pt x="3995181" y="1890652"/>
                  <a:pt x="3838752" y="1951496"/>
                </a:cubicBezTo>
                <a:cubicBezTo>
                  <a:pt x="3765485" y="1976237"/>
                  <a:pt x="3480588" y="1900621"/>
                  <a:pt x="3320002" y="1951496"/>
                </a:cubicBezTo>
                <a:cubicBezTo>
                  <a:pt x="3093006" y="2005501"/>
                  <a:pt x="2914131" y="1985271"/>
                  <a:pt x="2593751" y="1951496"/>
                </a:cubicBezTo>
                <a:cubicBezTo>
                  <a:pt x="2312282" y="1968967"/>
                  <a:pt x="2404423" y="1964886"/>
                  <a:pt x="2282501" y="1951496"/>
                </a:cubicBezTo>
                <a:cubicBezTo>
                  <a:pt x="2219973" y="1933651"/>
                  <a:pt x="2060863" y="1925791"/>
                  <a:pt x="1971251" y="1951496"/>
                </a:cubicBezTo>
                <a:cubicBezTo>
                  <a:pt x="1854326" y="1996593"/>
                  <a:pt x="1690899" y="1880806"/>
                  <a:pt x="1556250" y="1951496"/>
                </a:cubicBezTo>
                <a:cubicBezTo>
                  <a:pt x="1398810" y="1977274"/>
                  <a:pt x="1340734" y="1952427"/>
                  <a:pt x="1245000" y="1951496"/>
                </a:cubicBezTo>
                <a:cubicBezTo>
                  <a:pt x="1123000" y="1932933"/>
                  <a:pt x="931558" y="1969739"/>
                  <a:pt x="830000" y="1951496"/>
                </a:cubicBezTo>
                <a:cubicBezTo>
                  <a:pt x="615092" y="2018801"/>
                  <a:pt x="237661" y="1758753"/>
                  <a:pt x="0" y="1951496"/>
                </a:cubicBezTo>
                <a:cubicBezTo>
                  <a:pt x="-73655" y="1761575"/>
                  <a:pt x="37034" y="1709998"/>
                  <a:pt x="0" y="1522167"/>
                </a:cubicBezTo>
                <a:cubicBezTo>
                  <a:pt x="-53222" y="1337525"/>
                  <a:pt x="8384" y="1234697"/>
                  <a:pt x="0" y="1073322"/>
                </a:cubicBezTo>
                <a:cubicBezTo>
                  <a:pt x="30455" y="914551"/>
                  <a:pt x="-23961" y="740008"/>
                  <a:pt x="0" y="585448"/>
                </a:cubicBezTo>
                <a:cubicBezTo>
                  <a:pt x="49774" y="479231"/>
                  <a:pt x="25266" y="228806"/>
                  <a:pt x="0" y="0"/>
                </a:cubicBezTo>
                <a:close/>
              </a:path>
              <a:path w="10375007" h="1951496" stroke="0" extrusionOk="0">
                <a:moveTo>
                  <a:pt x="0" y="0"/>
                </a:moveTo>
                <a:cubicBezTo>
                  <a:pt x="137912" y="-15708"/>
                  <a:pt x="159079" y="14093"/>
                  <a:pt x="311249" y="0"/>
                </a:cubicBezTo>
                <a:cubicBezTo>
                  <a:pt x="471768" y="-15841"/>
                  <a:pt x="526530" y="16276"/>
                  <a:pt x="622500" y="0"/>
                </a:cubicBezTo>
                <a:cubicBezTo>
                  <a:pt x="717802" y="4150"/>
                  <a:pt x="781892" y="25857"/>
                  <a:pt x="830000" y="0"/>
                </a:cubicBezTo>
                <a:cubicBezTo>
                  <a:pt x="953103" y="28889"/>
                  <a:pt x="1308737" y="98181"/>
                  <a:pt x="1556250" y="0"/>
                </a:cubicBezTo>
                <a:cubicBezTo>
                  <a:pt x="1782987" y="-62829"/>
                  <a:pt x="1697384" y="23952"/>
                  <a:pt x="1763750" y="0"/>
                </a:cubicBezTo>
                <a:cubicBezTo>
                  <a:pt x="1793789" y="-16998"/>
                  <a:pt x="1999025" y="6557"/>
                  <a:pt x="2075001" y="0"/>
                </a:cubicBezTo>
                <a:cubicBezTo>
                  <a:pt x="2161242" y="-47999"/>
                  <a:pt x="2392948" y="-8140"/>
                  <a:pt x="2490001" y="0"/>
                </a:cubicBezTo>
                <a:cubicBezTo>
                  <a:pt x="2661187" y="-36802"/>
                  <a:pt x="2660935" y="8744"/>
                  <a:pt x="2801251" y="0"/>
                </a:cubicBezTo>
                <a:cubicBezTo>
                  <a:pt x="2918952" y="71938"/>
                  <a:pt x="3271196" y="62952"/>
                  <a:pt x="3527502" y="0"/>
                </a:cubicBezTo>
                <a:cubicBezTo>
                  <a:pt x="3729431" y="326"/>
                  <a:pt x="3744976" y="18070"/>
                  <a:pt x="3942502" y="0"/>
                </a:cubicBezTo>
                <a:cubicBezTo>
                  <a:pt x="4130718" y="180"/>
                  <a:pt x="4188205" y="36679"/>
                  <a:pt x="4357503" y="0"/>
                </a:cubicBezTo>
                <a:cubicBezTo>
                  <a:pt x="4564024" y="-64896"/>
                  <a:pt x="4605598" y="48180"/>
                  <a:pt x="4876253" y="0"/>
                </a:cubicBezTo>
                <a:cubicBezTo>
                  <a:pt x="5086309" y="-35815"/>
                  <a:pt x="5050105" y="45401"/>
                  <a:pt x="5187503" y="0"/>
                </a:cubicBezTo>
                <a:cubicBezTo>
                  <a:pt x="5364462" y="-1120"/>
                  <a:pt x="5378193" y="27734"/>
                  <a:pt x="5498753" y="0"/>
                </a:cubicBezTo>
                <a:cubicBezTo>
                  <a:pt x="5587650" y="-7496"/>
                  <a:pt x="5683949" y="6970"/>
                  <a:pt x="5810003" y="0"/>
                </a:cubicBezTo>
                <a:cubicBezTo>
                  <a:pt x="5931249" y="-8930"/>
                  <a:pt x="6235460" y="70967"/>
                  <a:pt x="6328754" y="0"/>
                </a:cubicBezTo>
                <a:cubicBezTo>
                  <a:pt x="6415565" y="-73925"/>
                  <a:pt x="6598035" y="-12053"/>
                  <a:pt x="6847504" y="0"/>
                </a:cubicBezTo>
                <a:cubicBezTo>
                  <a:pt x="7094088" y="24303"/>
                  <a:pt x="7363321" y="48301"/>
                  <a:pt x="7573755" y="0"/>
                </a:cubicBezTo>
                <a:cubicBezTo>
                  <a:pt x="7804940" y="-104279"/>
                  <a:pt x="7712757" y="-7217"/>
                  <a:pt x="7885005" y="0"/>
                </a:cubicBezTo>
                <a:cubicBezTo>
                  <a:pt x="8035416" y="-57880"/>
                  <a:pt x="8214941" y="16588"/>
                  <a:pt x="8300005" y="0"/>
                </a:cubicBezTo>
                <a:cubicBezTo>
                  <a:pt x="8331429" y="9513"/>
                  <a:pt x="8696087" y="84535"/>
                  <a:pt x="8922505" y="0"/>
                </a:cubicBezTo>
                <a:cubicBezTo>
                  <a:pt x="9231050" y="-49448"/>
                  <a:pt x="9088687" y="19992"/>
                  <a:pt x="9130006" y="0"/>
                </a:cubicBezTo>
                <a:cubicBezTo>
                  <a:pt x="9205534" y="-123871"/>
                  <a:pt x="9437754" y="107745"/>
                  <a:pt x="9856257" y="0"/>
                </a:cubicBezTo>
                <a:cubicBezTo>
                  <a:pt x="10191124" y="-110772"/>
                  <a:pt x="10265662" y="27167"/>
                  <a:pt x="10375007" y="0"/>
                </a:cubicBezTo>
                <a:cubicBezTo>
                  <a:pt x="10374375" y="176222"/>
                  <a:pt x="10351845" y="269092"/>
                  <a:pt x="10375007" y="487874"/>
                </a:cubicBezTo>
                <a:cubicBezTo>
                  <a:pt x="10366363" y="719685"/>
                  <a:pt x="10352340" y="815946"/>
                  <a:pt x="10375007" y="995262"/>
                </a:cubicBezTo>
                <a:cubicBezTo>
                  <a:pt x="10338360" y="1177094"/>
                  <a:pt x="10328069" y="1298579"/>
                  <a:pt x="10375007" y="1502651"/>
                </a:cubicBezTo>
                <a:cubicBezTo>
                  <a:pt x="10425631" y="1689504"/>
                  <a:pt x="10342015" y="1762167"/>
                  <a:pt x="10375007" y="1951496"/>
                </a:cubicBezTo>
                <a:cubicBezTo>
                  <a:pt x="10074299" y="1969455"/>
                  <a:pt x="9926395" y="1887655"/>
                  <a:pt x="9648756" y="1951496"/>
                </a:cubicBezTo>
                <a:cubicBezTo>
                  <a:pt x="9332730" y="2021172"/>
                  <a:pt x="9498482" y="1939645"/>
                  <a:pt x="9441256" y="1951496"/>
                </a:cubicBezTo>
                <a:cubicBezTo>
                  <a:pt x="9389991" y="1974835"/>
                  <a:pt x="9294993" y="1949057"/>
                  <a:pt x="9233756" y="1951496"/>
                </a:cubicBezTo>
                <a:cubicBezTo>
                  <a:pt x="9146256" y="1933788"/>
                  <a:pt x="9034061" y="1890104"/>
                  <a:pt x="8922505" y="1951496"/>
                </a:cubicBezTo>
                <a:cubicBezTo>
                  <a:pt x="8794047" y="1932566"/>
                  <a:pt x="8417083" y="1910767"/>
                  <a:pt x="8300005" y="1951496"/>
                </a:cubicBezTo>
                <a:cubicBezTo>
                  <a:pt x="8093163" y="1972177"/>
                  <a:pt x="7852331" y="1944954"/>
                  <a:pt x="7677504" y="1951496"/>
                </a:cubicBezTo>
                <a:cubicBezTo>
                  <a:pt x="7496956" y="2100947"/>
                  <a:pt x="7201732" y="1986959"/>
                  <a:pt x="7055004" y="1951496"/>
                </a:cubicBezTo>
                <a:cubicBezTo>
                  <a:pt x="6883402" y="1973782"/>
                  <a:pt x="6921024" y="1957634"/>
                  <a:pt x="6847504" y="1951496"/>
                </a:cubicBezTo>
                <a:cubicBezTo>
                  <a:pt x="6836377" y="1968826"/>
                  <a:pt x="6535118" y="1888025"/>
                  <a:pt x="6328754" y="1951496"/>
                </a:cubicBezTo>
                <a:cubicBezTo>
                  <a:pt x="6075298" y="1939665"/>
                  <a:pt x="5881952" y="1838806"/>
                  <a:pt x="5602503" y="1951496"/>
                </a:cubicBezTo>
                <a:cubicBezTo>
                  <a:pt x="5310551" y="2012030"/>
                  <a:pt x="5128288" y="1941542"/>
                  <a:pt x="4980003" y="1951496"/>
                </a:cubicBezTo>
                <a:cubicBezTo>
                  <a:pt x="4824676" y="2019877"/>
                  <a:pt x="4486155" y="1893450"/>
                  <a:pt x="4357503" y="1951496"/>
                </a:cubicBezTo>
                <a:cubicBezTo>
                  <a:pt x="4128276" y="1973876"/>
                  <a:pt x="3950118" y="1948514"/>
                  <a:pt x="3631252" y="1951496"/>
                </a:cubicBezTo>
                <a:cubicBezTo>
                  <a:pt x="3352427" y="1957584"/>
                  <a:pt x="3346323" y="1938987"/>
                  <a:pt x="3216252" y="1951496"/>
                </a:cubicBezTo>
                <a:cubicBezTo>
                  <a:pt x="3130853" y="2008083"/>
                  <a:pt x="2896651" y="1785030"/>
                  <a:pt x="2593751" y="1951496"/>
                </a:cubicBezTo>
                <a:cubicBezTo>
                  <a:pt x="2290156" y="1994460"/>
                  <a:pt x="2500484" y="1896312"/>
                  <a:pt x="2386251" y="1951496"/>
                </a:cubicBezTo>
                <a:cubicBezTo>
                  <a:pt x="2274348" y="1976133"/>
                  <a:pt x="2074883" y="1943131"/>
                  <a:pt x="1971251" y="1951496"/>
                </a:cubicBezTo>
                <a:cubicBezTo>
                  <a:pt x="1752861" y="1941119"/>
                  <a:pt x="1696909" y="1878759"/>
                  <a:pt x="1348750" y="1951496"/>
                </a:cubicBezTo>
                <a:cubicBezTo>
                  <a:pt x="1077456" y="2004031"/>
                  <a:pt x="1194560" y="1940623"/>
                  <a:pt x="1141250" y="1951496"/>
                </a:cubicBezTo>
                <a:cubicBezTo>
                  <a:pt x="1084594" y="1950751"/>
                  <a:pt x="995485" y="1920131"/>
                  <a:pt x="933750" y="1951496"/>
                </a:cubicBezTo>
                <a:cubicBezTo>
                  <a:pt x="846062" y="1869043"/>
                  <a:pt x="318673" y="1863815"/>
                  <a:pt x="0" y="1951496"/>
                </a:cubicBezTo>
                <a:cubicBezTo>
                  <a:pt x="-49608" y="1807741"/>
                  <a:pt x="5494" y="1593446"/>
                  <a:pt x="0" y="1483137"/>
                </a:cubicBezTo>
                <a:cubicBezTo>
                  <a:pt x="-51879" y="1352370"/>
                  <a:pt x="-14409" y="1078944"/>
                  <a:pt x="0" y="975748"/>
                </a:cubicBezTo>
                <a:cubicBezTo>
                  <a:pt x="-113317" y="869891"/>
                  <a:pt x="-40790" y="749775"/>
                  <a:pt x="0" y="487874"/>
                </a:cubicBezTo>
                <a:cubicBezTo>
                  <a:pt x="-58338" y="250625"/>
                  <a:pt x="66280" y="212864"/>
                  <a:pt x="0" y="0"/>
                </a:cubicBezTo>
                <a:close/>
              </a:path>
              <a:path w="10375007" h="1951496" fill="none" stroke="0" extrusionOk="0">
                <a:moveTo>
                  <a:pt x="0" y="0"/>
                </a:moveTo>
                <a:cubicBezTo>
                  <a:pt x="123594" y="-44246"/>
                  <a:pt x="281886" y="103363"/>
                  <a:pt x="415000" y="0"/>
                </a:cubicBezTo>
                <a:cubicBezTo>
                  <a:pt x="487277" y="-18583"/>
                  <a:pt x="801537" y="-10753"/>
                  <a:pt x="1037500" y="0"/>
                </a:cubicBezTo>
                <a:cubicBezTo>
                  <a:pt x="1297956" y="-41453"/>
                  <a:pt x="1479992" y="-52669"/>
                  <a:pt x="1763750" y="0"/>
                </a:cubicBezTo>
                <a:cubicBezTo>
                  <a:pt x="2080560" y="-13267"/>
                  <a:pt x="2007588" y="16034"/>
                  <a:pt x="2075001" y="0"/>
                </a:cubicBezTo>
                <a:cubicBezTo>
                  <a:pt x="2162037" y="-12121"/>
                  <a:pt x="2372797" y="18786"/>
                  <a:pt x="2490001" y="0"/>
                </a:cubicBezTo>
                <a:cubicBezTo>
                  <a:pt x="2616066" y="-36068"/>
                  <a:pt x="2631291" y="871"/>
                  <a:pt x="2697502" y="0"/>
                </a:cubicBezTo>
                <a:cubicBezTo>
                  <a:pt x="2725067" y="37858"/>
                  <a:pt x="3179413" y="104892"/>
                  <a:pt x="3423752" y="0"/>
                </a:cubicBezTo>
                <a:cubicBezTo>
                  <a:pt x="3621170" y="-16215"/>
                  <a:pt x="3743884" y="22300"/>
                  <a:pt x="3838752" y="0"/>
                </a:cubicBezTo>
                <a:cubicBezTo>
                  <a:pt x="3914835" y="-7249"/>
                  <a:pt x="3988118" y="8352"/>
                  <a:pt x="4150003" y="0"/>
                </a:cubicBezTo>
                <a:cubicBezTo>
                  <a:pt x="4333759" y="-47379"/>
                  <a:pt x="4624507" y="3742"/>
                  <a:pt x="4876253" y="0"/>
                </a:cubicBezTo>
                <a:cubicBezTo>
                  <a:pt x="5135938" y="-46581"/>
                  <a:pt x="5210551" y="23777"/>
                  <a:pt x="5291253" y="0"/>
                </a:cubicBezTo>
                <a:cubicBezTo>
                  <a:pt x="5378335" y="-66416"/>
                  <a:pt x="5718358" y="55893"/>
                  <a:pt x="5810003" y="0"/>
                </a:cubicBezTo>
                <a:cubicBezTo>
                  <a:pt x="5957719" y="-60208"/>
                  <a:pt x="5960744" y="27141"/>
                  <a:pt x="6017503" y="0"/>
                </a:cubicBezTo>
                <a:cubicBezTo>
                  <a:pt x="6107362" y="-27038"/>
                  <a:pt x="6151689" y="7894"/>
                  <a:pt x="6225003" y="0"/>
                </a:cubicBezTo>
                <a:cubicBezTo>
                  <a:pt x="6307009" y="5729"/>
                  <a:pt x="6539495" y="16893"/>
                  <a:pt x="6640004" y="0"/>
                </a:cubicBezTo>
                <a:cubicBezTo>
                  <a:pt x="6705187" y="8652"/>
                  <a:pt x="6937156" y="66215"/>
                  <a:pt x="7055004" y="0"/>
                </a:cubicBezTo>
                <a:cubicBezTo>
                  <a:pt x="7198698" y="-47002"/>
                  <a:pt x="7213338" y="-2772"/>
                  <a:pt x="7262504" y="0"/>
                </a:cubicBezTo>
                <a:cubicBezTo>
                  <a:pt x="7268866" y="61282"/>
                  <a:pt x="7652177" y="62477"/>
                  <a:pt x="7885005" y="0"/>
                </a:cubicBezTo>
                <a:cubicBezTo>
                  <a:pt x="7983976" y="-16077"/>
                  <a:pt x="8222124" y="89297"/>
                  <a:pt x="8507505" y="0"/>
                </a:cubicBezTo>
                <a:cubicBezTo>
                  <a:pt x="8761948" y="-145727"/>
                  <a:pt x="8897933" y="45296"/>
                  <a:pt x="9233756" y="0"/>
                </a:cubicBezTo>
                <a:cubicBezTo>
                  <a:pt x="9563889" y="-39175"/>
                  <a:pt x="9473269" y="50992"/>
                  <a:pt x="9545006" y="0"/>
                </a:cubicBezTo>
                <a:cubicBezTo>
                  <a:pt x="9669960" y="-54302"/>
                  <a:pt x="10134803" y="1789"/>
                  <a:pt x="10375007" y="0"/>
                </a:cubicBezTo>
                <a:cubicBezTo>
                  <a:pt x="10435037" y="126904"/>
                  <a:pt x="10345966" y="337644"/>
                  <a:pt x="10375007" y="487874"/>
                </a:cubicBezTo>
                <a:cubicBezTo>
                  <a:pt x="10360259" y="635032"/>
                  <a:pt x="10351176" y="862673"/>
                  <a:pt x="10375007" y="956233"/>
                </a:cubicBezTo>
                <a:cubicBezTo>
                  <a:pt x="10363197" y="1023954"/>
                  <a:pt x="10390443" y="1270113"/>
                  <a:pt x="10375007" y="1483137"/>
                </a:cubicBezTo>
                <a:cubicBezTo>
                  <a:pt x="10394437" y="1624246"/>
                  <a:pt x="10381206" y="1757347"/>
                  <a:pt x="10375007" y="1951496"/>
                </a:cubicBezTo>
                <a:cubicBezTo>
                  <a:pt x="10277237" y="1960719"/>
                  <a:pt x="10190929" y="1942199"/>
                  <a:pt x="10063757" y="1951496"/>
                </a:cubicBezTo>
                <a:cubicBezTo>
                  <a:pt x="9916684" y="1955827"/>
                  <a:pt x="9937847" y="1938212"/>
                  <a:pt x="9856257" y="1951496"/>
                </a:cubicBezTo>
                <a:cubicBezTo>
                  <a:pt x="9756438" y="1952120"/>
                  <a:pt x="9716776" y="1954120"/>
                  <a:pt x="9648756" y="1951496"/>
                </a:cubicBezTo>
                <a:cubicBezTo>
                  <a:pt x="9577097" y="1974018"/>
                  <a:pt x="9371584" y="1961096"/>
                  <a:pt x="9130006" y="1951496"/>
                </a:cubicBezTo>
                <a:cubicBezTo>
                  <a:pt x="8913606" y="1995831"/>
                  <a:pt x="8890772" y="1950772"/>
                  <a:pt x="8818756" y="1951496"/>
                </a:cubicBezTo>
                <a:cubicBezTo>
                  <a:pt x="8763962" y="1974563"/>
                  <a:pt x="8629879" y="1922570"/>
                  <a:pt x="8507505" y="1951496"/>
                </a:cubicBezTo>
                <a:cubicBezTo>
                  <a:pt x="8393686" y="1946343"/>
                  <a:pt x="8259387" y="1937568"/>
                  <a:pt x="8196255" y="1951496"/>
                </a:cubicBezTo>
                <a:cubicBezTo>
                  <a:pt x="8144275" y="1979134"/>
                  <a:pt x="7972999" y="1946634"/>
                  <a:pt x="7781255" y="1951496"/>
                </a:cubicBezTo>
                <a:cubicBezTo>
                  <a:pt x="7584549" y="1994619"/>
                  <a:pt x="7560560" y="1933316"/>
                  <a:pt x="7366255" y="1951496"/>
                </a:cubicBezTo>
                <a:cubicBezTo>
                  <a:pt x="7191205" y="1976674"/>
                  <a:pt x="7230801" y="1950057"/>
                  <a:pt x="7158754" y="1951496"/>
                </a:cubicBezTo>
                <a:cubicBezTo>
                  <a:pt x="7084746" y="1972386"/>
                  <a:pt x="7046578" y="1926346"/>
                  <a:pt x="6951254" y="1951496"/>
                </a:cubicBezTo>
                <a:cubicBezTo>
                  <a:pt x="6881018" y="1920212"/>
                  <a:pt x="6726520" y="1906752"/>
                  <a:pt x="6536254" y="1951496"/>
                </a:cubicBezTo>
                <a:cubicBezTo>
                  <a:pt x="6344453" y="2038472"/>
                  <a:pt x="6438856" y="1936873"/>
                  <a:pt x="6328754" y="1951496"/>
                </a:cubicBezTo>
                <a:cubicBezTo>
                  <a:pt x="6292487" y="1971300"/>
                  <a:pt x="5890083" y="1883860"/>
                  <a:pt x="5706253" y="1951496"/>
                </a:cubicBezTo>
                <a:cubicBezTo>
                  <a:pt x="5485162" y="1968115"/>
                  <a:pt x="5360218" y="1933327"/>
                  <a:pt x="5083753" y="1951496"/>
                </a:cubicBezTo>
                <a:cubicBezTo>
                  <a:pt x="4840053" y="1937330"/>
                  <a:pt x="4611547" y="1939977"/>
                  <a:pt x="4461252" y="1951496"/>
                </a:cubicBezTo>
                <a:cubicBezTo>
                  <a:pt x="4311326" y="1927856"/>
                  <a:pt x="3972134" y="1894037"/>
                  <a:pt x="3838752" y="1951496"/>
                </a:cubicBezTo>
                <a:cubicBezTo>
                  <a:pt x="3705445" y="2014978"/>
                  <a:pt x="3580782" y="1950687"/>
                  <a:pt x="3320002" y="1951496"/>
                </a:cubicBezTo>
                <a:cubicBezTo>
                  <a:pt x="3219209" y="1914705"/>
                  <a:pt x="2834303" y="1965827"/>
                  <a:pt x="2593751" y="1951496"/>
                </a:cubicBezTo>
                <a:cubicBezTo>
                  <a:pt x="2298169" y="1961478"/>
                  <a:pt x="2382816" y="1941177"/>
                  <a:pt x="2282501" y="1951496"/>
                </a:cubicBezTo>
                <a:cubicBezTo>
                  <a:pt x="2186045" y="1937447"/>
                  <a:pt x="2033831" y="1920993"/>
                  <a:pt x="1971251" y="1951496"/>
                </a:cubicBezTo>
                <a:cubicBezTo>
                  <a:pt x="1903435" y="1989096"/>
                  <a:pt x="1775171" y="1890542"/>
                  <a:pt x="1556250" y="1951496"/>
                </a:cubicBezTo>
                <a:cubicBezTo>
                  <a:pt x="1391050" y="1983699"/>
                  <a:pt x="1323386" y="1949895"/>
                  <a:pt x="1245000" y="1951496"/>
                </a:cubicBezTo>
                <a:cubicBezTo>
                  <a:pt x="1138544" y="1966340"/>
                  <a:pt x="978520" y="1928937"/>
                  <a:pt x="830000" y="1951496"/>
                </a:cubicBezTo>
                <a:cubicBezTo>
                  <a:pt x="718573" y="2018864"/>
                  <a:pt x="251764" y="1912440"/>
                  <a:pt x="0" y="1951496"/>
                </a:cubicBezTo>
                <a:cubicBezTo>
                  <a:pt x="-32985" y="1804914"/>
                  <a:pt x="26257" y="1664190"/>
                  <a:pt x="0" y="1522167"/>
                </a:cubicBezTo>
                <a:cubicBezTo>
                  <a:pt x="-22007" y="1385611"/>
                  <a:pt x="10101" y="1184799"/>
                  <a:pt x="0" y="1073322"/>
                </a:cubicBezTo>
                <a:cubicBezTo>
                  <a:pt x="-12199" y="879933"/>
                  <a:pt x="47893" y="740181"/>
                  <a:pt x="0" y="585448"/>
                </a:cubicBezTo>
                <a:cubicBezTo>
                  <a:pt x="-48423" y="469224"/>
                  <a:pt x="52118" y="126788"/>
                  <a:pt x="0" y="0"/>
                </a:cubicBezTo>
                <a:close/>
              </a:path>
              <a:path w="10375007" h="1951496" fill="none" stroke="0" extrusionOk="0">
                <a:moveTo>
                  <a:pt x="0" y="0"/>
                </a:moveTo>
                <a:cubicBezTo>
                  <a:pt x="120911" y="-36808"/>
                  <a:pt x="295907" y="82618"/>
                  <a:pt x="415000" y="0"/>
                </a:cubicBezTo>
                <a:cubicBezTo>
                  <a:pt x="531532" y="-22478"/>
                  <a:pt x="836406" y="33382"/>
                  <a:pt x="1037500" y="0"/>
                </a:cubicBezTo>
                <a:cubicBezTo>
                  <a:pt x="1302687" y="-11271"/>
                  <a:pt x="1465755" y="19962"/>
                  <a:pt x="1763750" y="0"/>
                </a:cubicBezTo>
                <a:cubicBezTo>
                  <a:pt x="2066656" y="-28630"/>
                  <a:pt x="2008373" y="25573"/>
                  <a:pt x="2075001" y="0"/>
                </a:cubicBezTo>
                <a:cubicBezTo>
                  <a:pt x="2151918" y="-4053"/>
                  <a:pt x="2303975" y="11370"/>
                  <a:pt x="2490001" y="0"/>
                </a:cubicBezTo>
                <a:cubicBezTo>
                  <a:pt x="2618638" y="-37090"/>
                  <a:pt x="2630935" y="2155"/>
                  <a:pt x="2697502" y="0"/>
                </a:cubicBezTo>
                <a:cubicBezTo>
                  <a:pt x="2742505" y="-52228"/>
                  <a:pt x="3153569" y="53096"/>
                  <a:pt x="3423752" y="0"/>
                </a:cubicBezTo>
                <a:cubicBezTo>
                  <a:pt x="3622534" y="-28914"/>
                  <a:pt x="3756423" y="18517"/>
                  <a:pt x="3838752" y="0"/>
                </a:cubicBezTo>
                <a:cubicBezTo>
                  <a:pt x="3906751" y="-27533"/>
                  <a:pt x="3978770" y="2620"/>
                  <a:pt x="4150003" y="0"/>
                </a:cubicBezTo>
                <a:cubicBezTo>
                  <a:pt x="4315611" y="-121548"/>
                  <a:pt x="4679516" y="-35090"/>
                  <a:pt x="4876253" y="0"/>
                </a:cubicBezTo>
                <a:cubicBezTo>
                  <a:pt x="5141313" y="-24175"/>
                  <a:pt x="5217985" y="26352"/>
                  <a:pt x="5291253" y="0"/>
                </a:cubicBezTo>
                <a:cubicBezTo>
                  <a:pt x="5330403" y="-54502"/>
                  <a:pt x="5706607" y="100008"/>
                  <a:pt x="5810003" y="0"/>
                </a:cubicBezTo>
                <a:cubicBezTo>
                  <a:pt x="5938394" y="-62949"/>
                  <a:pt x="5957908" y="13152"/>
                  <a:pt x="6017503" y="0"/>
                </a:cubicBezTo>
                <a:cubicBezTo>
                  <a:pt x="6086990" y="-27599"/>
                  <a:pt x="6141017" y="-5595"/>
                  <a:pt x="6225003" y="0"/>
                </a:cubicBezTo>
                <a:cubicBezTo>
                  <a:pt x="6285743" y="-17917"/>
                  <a:pt x="6577356" y="5610"/>
                  <a:pt x="6640004" y="0"/>
                </a:cubicBezTo>
                <a:cubicBezTo>
                  <a:pt x="6757380" y="41936"/>
                  <a:pt x="6898337" y="16674"/>
                  <a:pt x="7055004" y="0"/>
                </a:cubicBezTo>
                <a:cubicBezTo>
                  <a:pt x="7184873" y="-41488"/>
                  <a:pt x="7210391" y="12121"/>
                  <a:pt x="7262504" y="0"/>
                </a:cubicBezTo>
                <a:cubicBezTo>
                  <a:pt x="7268841" y="26181"/>
                  <a:pt x="7655558" y="-5284"/>
                  <a:pt x="7885005" y="0"/>
                </a:cubicBezTo>
                <a:cubicBezTo>
                  <a:pt x="8023872" y="-29010"/>
                  <a:pt x="8194635" y="66499"/>
                  <a:pt x="8507505" y="0"/>
                </a:cubicBezTo>
                <a:cubicBezTo>
                  <a:pt x="8755561" y="-87259"/>
                  <a:pt x="8879588" y="81171"/>
                  <a:pt x="9233756" y="0"/>
                </a:cubicBezTo>
                <a:cubicBezTo>
                  <a:pt x="9540877" y="-65759"/>
                  <a:pt x="9463948" y="54084"/>
                  <a:pt x="9545006" y="0"/>
                </a:cubicBezTo>
                <a:cubicBezTo>
                  <a:pt x="9632382" y="-13801"/>
                  <a:pt x="10114252" y="57923"/>
                  <a:pt x="10375007" y="0"/>
                </a:cubicBezTo>
                <a:cubicBezTo>
                  <a:pt x="10435795" y="126033"/>
                  <a:pt x="10340187" y="338584"/>
                  <a:pt x="10375007" y="487874"/>
                </a:cubicBezTo>
                <a:cubicBezTo>
                  <a:pt x="10383254" y="629295"/>
                  <a:pt x="10341178" y="863472"/>
                  <a:pt x="10375007" y="956233"/>
                </a:cubicBezTo>
                <a:cubicBezTo>
                  <a:pt x="10344576" y="1050830"/>
                  <a:pt x="10377908" y="1317229"/>
                  <a:pt x="10375007" y="1483137"/>
                </a:cubicBezTo>
                <a:cubicBezTo>
                  <a:pt x="10384384" y="1640555"/>
                  <a:pt x="10378480" y="1766654"/>
                  <a:pt x="10375007" y="1951496"/>
                </a:cubicBezTo>
                <a:cubicBezTo>
                  <a:pt x="10277493" y="1954916"/>
                  <a:pt x="10202833" y="1934795"/>
                  <a:pt x="10063757" y="1951496"/>
                </a:cubicBezTo>
                <a:cubicBezTo>
                  <a:pt x="9927918" y="1960518"/>
                  <a:pt x="9939087" y="1936890"/>
                  <a:pt x="9856257" y="1951496"/>
                </a:cubicBezTo>
                <a:cubicBezTo>
                  <a:pt x="9760831" y="1940007"/>
                  <a:pt x="9719906" y="1957005"/>
                  <a:pt x="9648756" y="1951496"/>
                </a:cubicBezTo>
                <a:cubicBezTo>
                  <a:pt x="9565303" y="2002202"/>
                  <a:pt x="9374336" y="1964707"/>
                  <a:pt x="9130006" y="1951496"/>
                </a:cubicBezTo>
                <a:cubicBezTo>
                  <a:pt x="8922314" y="1991141"/>
                  <a:pt x="8895820" y="1947707"/>
                  <a:pt x="8818756" y="1951496"/>
                </a:cubicBezTo>
                <a:cubicBezTo>
                  <a:pt x="8747266" y="2003917"/>
                  <a:pt x="8632956" y="1957966"/>
                  <a:pt x="8507505" y="1951496"/>
                </a:cubicBezTo>
                <a:cubicBezTo>
                  <a:pt x="8385463" y="1963991"/>
                  <a:pt x="8245509" y="1930658"/>
                  <a:pt x="8196255" y="1951496"/>
                </a:cubicBezTo>
                <a:cubicBezTo>
                  <a:pt x="8202677" y="1985395"/>
                  <a:pt x="7972864" y="1981626"/>
                  <a:pt x="7781255" y="1951496"/>
                </a:cubicBezTo>
                <a:cubicBezTo>
                  <a:pt x="7582664" y="2024148"/>
                  <a:pt x="7551623" y="1926836"/>
                  <a:pt x="7366255" y="1951496"/>
                </a:cubicBezTo>
                <a:cubicBezTo>
                  <a:pt x="7186387" y="1968061"/>
                  <a:pt x="7224271" y="1926092"/>
                  <a:pt x="7158754" y="1951496"/>
                </a:cubicBezTo>
                <a:cubicBezTo>
                  <a:pt x="7096323" y="1976849"/>
                  <a:pt x="7031691" y="1930837"/>
                  <a:pt x="6951254" y="1951496"/>
                </a:cubicBezTo>
                <a:cubicBezTo>
                  <a:pt x="6858269" y="1923546"/>
                  <a:pt x="6701983" y="1890422"/>
                  <a:pt x="6536254" y="1951496"/>
                </a:cubicBezTo>
                <a:cubicBezTo>
                  <a:pt x="6360309" y="2023425"/>
                  <a:pt x="6406094" y="1917293"/>
                  <a:pt x="6328754" y="1951496"/>
                </a:cubicBezTo>
                <a:cubicBezTo>
                  <a:pt x="6277125" y="1933840"/>
                  <a:pt x="5972785" y="1883131"/>
                  <a:pt x="5706253" y="1951496"/>
                </a:cubicBezTo>
                <a:cubicBezTo>
                  <a:pt x="5510756" y="1927184"/>
                  <a:pt x="5397617" y="1947850"/>
                  <a:pt x="5083753" y="1951496"/>
                </a:cubicBezTo>
                <a:cubicBezTo>
                  <a:pt x="4825715" y="1966403"/>
                  <a:pt x="4568765" y="1925988"/>
                  <a:pt x="4461252" y="1951496"/>
                </a:cubicBezTo>
                <a:cubicBezTo>
                  <a:pt x="4318199" y="1951801"/>
                  <a:pt x="3984989" y="1879652"/>
                  <a:pt x="3838752" y="1951496"/>
                </a:cubicBezTo>
                <a:cubicBezTo>
                  <a:pt x="3738515" y="2020766"/>
                  <a:pt x="3492886" y="1910583"/>
                  <a:pt x="3320002" y="1951496"/>
                </a:cubicBezTo>
                <a:cubicBezTo>
                  <a:pt x="3129284" y="1999987"/>
                  <a:pt x="2914541" y="1997605"/>
                  <a:pt x="2593751" y="1951496"/>
                </a:cubicBezTo>
                <a:cubicBezTo>
                  <a:pt x="2305057" y="1966058"/>
                  <a:pt x="2388580" y="1943167"/>
                  <a:pt x="2282501" y="1951496"/>
                </a:cubicBezTo>
                <a:cubicBezTo>
                  <a:pt x="2211345" y="1938539"/>
                  <a:pt x="2044901" y="1926639"/>
                  <a:pt x="1971251" y="1951496"/>
                </a:cubicBezTo>
                <a:cubicBezTo>
                  <a:pt x="1910603" y="2016913"/>
                  <a:pt x="1736350" y="1876551"/>
                  <a:pt x="1556250" y="1951496"/>
                </a:cubicBezTo>
                <a:cubicBezTo>
                  <a:pt x="1389993" y="1964223"/>
                  <a:pt x="1328852" y="1930524"/>
                  <a:pt x="1245000" y="1951496"/>
                </a:cubicBezTo>
                <a:cubicBezTo>
                  <a:pt x="1132149" y="1955497"/>
                  <a:pt x="941788" y="1947416"/>
                  <a:pt x="830000" y="1951496"/>
                </a:cubicBezTo>
                <a:cubicBezTo>
                  <a:pt x="669617" y="1999054"/>
                  <a:pt x="182218" y="1878615"/>
                  <a:pt x="0" y="1951496"/>
                </a:cubicBezTo>
                <a:cubicBezTo>
                  <a:pt x="-55225" y="1772440"/>
                  <a:pt x="30781" y="1688741"/>
                  <a:pt x="0" y="1522167"/>
                </a:cubicBezTo>
                <a:cubicBezTo>
                  <a:pt x="-41196" y="1368161"/>
                  <a:pt x="-8699" y="1211573"/>
                  <a:pt x="0" y="1073322"/>
                </a:cubicBezTo>
                <a:cubicBezTo>
                  <a:pt x="25232" y="888748"/>
                  <a:pt x="13151" y="729854"/>
                  <a:pt x="0" y="585448"/>
                </a:cubicBezTo>
                <a:cubicBezTo>
                  <a:pt x="-10828" y="458209"/>
                  <a:pt x="42075" y="173658"/>
                  <a:pt x="0" y="0"/>
                </a:cubicBezTo>
                <a:close/>
              </a:path>
            </a:pathLst>
          </a:custGeom>
          <a:solidFill>
            <a:srgbClr val="CEEAED">
              <a:alpha val="69000"/>
            </a:srgbClr>
          </a:solidFill>
          <a:ln w="28575">
            <a:solidFill>
              <a:srgbClr val="47ADBB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custGeom>
                    <a:avLst/>
                    <a:gdLst>
                      <a:gd name="connsiteX0" fmla="*/ 0 w 10375007"/>
                      <a:gd name="connsiteY0" fmla="*/ 0 h 1951496"/>
                      <a:gd name="connsiteX1" fmla="*/ 415000 w 10375007"/>
                      <a:gd name="connsiteY1" fmla="*/ 0 h 1951496"/>
                      <a:gd name="connsiteX2" fmla="*/ 1037500 w 10375007"/>
                      <a:gd name="connsiteY2" fmla="*/ 0 h 1951496"/>
                      <a:gd name="connsiteX3" fmla="*/ 1763750 w 10375007"/>
                      <a:gd name="connsiteY3" fmla="*/ 0 h 1951496"/>
                      <a:gd name="connsiteX4" fmla="*/ 2075001 w 10375007"/>
                      <a:gd name="connsiteY4" fmla="*/ 0 h 1951496"/>
                      <a:gd name="connsiteX5" fmla="*/ 2490001 w 10375007"/>
                      <a:gd name="connsiteY5" fmla="*/ 0 h 1951496"/>
                      <a:gd name="connsiteX6" fmla="*/ 2697502 w 10375007"/>
                      <a:gd name="connsiteY6" fmla="*/ 0 h 1951496"/>
                      <a:gd name="connsiteX7" fmla="*/ 3423752 w 10375007"/>
                      <a:gd name="connsiteY7" fmla="*/ 0 h 1951496"/>
                      <a:gd name="connsiteX8" fmla="*/ 3838752 w 10375007"/>
                      <a:gd name="connsiteY8" fmla="*/ 0 h 1951496"/>
                      <a:gd name="connsiteX9" fmla="*/ 4150003 w 10375007"/>
                      <a:gd name="connsiteY9" fmla="*/ 0 h 1951496"/>
                      <a:gd name="connsiteX10" fmla="*/ 4876253 w 10375007"/>
                      <a:gd name="connsiteY10" fmla="*/ 0 h 1951496"/>
                      <a:gd name="connsiteX11" fmla="*/ 5291253 w 10375007"/>
                      <a:gd name="connsiteY11" fmla="*/ 0 h 1951496"/>
                      <a:gd name="connsiteX12" fmla="*/ 5810003 w 10375007"/>
                      <a:gd name="connsiteY12" fmla="*/ 0 h 1951496"/>
                      <a:gd name="connsiteX13" fmla="*/ 6017503 w 10375007"/>
                      <a:gd name="connsiteY13" fmla="*/ 0 h 1951496"/>
                      <a:gd name="connsiteX14" fmla="*/ 6225003 w 10375007"/>
                      <a:gd name="connsiteY14" fmla="*/ 0 h 1951496"/>
                      <a:gd name="connsiteX15" fmla="*/ 6640004 w 10375007"/>
                      <a:gd name="connsiteY15" fmla="*/ 0 h 1951496"/>
                      <a:gd name="connsiteX16" fmla="*/ 7055004 w 10375007"/>
                      <a:gd name="connsiteY16" fmla="*/ 0 h 1951496"/>
                      <a:gd name="connsiteX17" fmla="*/ 7262504 w 10375007"/>
                      <a:gd name="connsiteY17" fmla="*/ 0 h 1951496"/>
                      <a:gd name="connsiteX18" fmla="*/ 7885005 w 10375007"/>
                      <a:gd name="connsiteY18" fmla="*/ 0 h 1951496"/>
                      <a:gd name="connsiteX19" fmla="*/ 8507505 w 10375007"/>
                      <a:gd name="connsiteY19" fmla="*/ 0 h 1951496"/>
                      <a:gd name="connsiteX20" fmla="*/ 9233756 w 10375007"/>
                      <a:gd name="connsiteY20" fmla="*/ 0 h 1951496"/>
                      <a:gd name="connsiteX21" fmla="*/ 9545006 w 10375007"/>
                      <a:gd name="connsiteY21" fmla="*/ 0 h 1951496"/>
                      <a:gd name="connsiteX22" fmla="*/ 10375007 w 10375007"/>
                      <a:gd name="connsiteY22" fmla="*/ 0 h 1951496"/>
                      <a:gd name="connsiteX23" fmla="*/ 10375007 w 10375007"/>
                      <a:gd name="connsiteY23" fmla="*/ 487874 h 1951496"/>
                      <a:gd name="connsiteX24" fmla="*/ 10375007 w 10375007"/>
                      <a:gd name="connsiteY24" fmla="*/ 956233 h 1951496"/>
                      <a:gd name="connsiteX25" fmla="*/ 10375007 w 10375007"/>
                      <a:gd name="connsiteY25" fmla="*/ 1483137 h 1951496"/>
                      <a:gd name="connsiteX26" fmla="*/ 10375007 w 10375007"/>
                      <a:gd name="connsiteY26" fmla="*/ 1951496 h 1951496"/>
                      <a:gd name="connsiteX27" fmla="*/ 10063757 w 10375007"/>
                      <a:gd name="connsiteY27" fmla="*/ 1951496 h 1951496"/>
                      <a:gd name="connsiteX28" fmla="*/ 9856257 w 10375007"/>
                      <a:gd name="connsiteY28" fmla="*/ 1951496 h 1951496"/>
                      <a:gd name="connsiteX29" fmla="*/ 9648756 w 10375007"/>
                      <a:gd name="connsiteY29" fmla="*/ 1951496 h 1951496"/>
                      <a:gd name="connsiteX30" fmla="*/ 9130006 w 10375007"/>
                      <a:gd name="connsiteY30" fmla="*/ 1951496 h 1951496"/>
                      <a:gd name="connsiteX31" fmla="*/ 8818756 w 10375007"/>
                      <a:gd name="connsiteY31" fmla="*/ 1951496 h 1951496"/>
                      <a:gd name="connsiteX32" fmla="*/ 8507505 w 10375007"/>
                      <a:gd name="connsiteY32" fmla="*/ 1951496 h 1951496"/>
                      <a:gd name="connsiteX33" fmla="*/ 8196255 w 10375007"/>
                      <a:gd name="connsiteY33" fmla="*/ 1951496 h 1951496"/>
                      <a:gd name="connsiteX34" fmla="*/ 7781255 w 10375007"/>
                      <a:gd name="connsiteY34" fmla="*/ 1951496 h 1951496"/>
                      <a:gd name="connsiteX35" fmla="*/ 7366255 w 10375007"/>
                      <a:gd name="connsiteY35" fmla="*/ 1951496 h 1951496"/>
                      <a:gd name="connsiteX36" fmla="*/ 7158754 w 10375007"/>
                      <a:gd name="connsiteY36" fmla="*/ 1951496 h 1951496"/>
                      <a:gd name="connsiteX37" fmla="*/ 6951254 w 10375007"/>
                      <a:gd name="connsiteY37" fmla="*/ 1951496 h 1951496"/>
                      <a:gd name="connsiteX38" fmla="*/ 6536254 w 10375007"/>
                      <a:gd name="connsiteY38" fmla="*/ 1951496 h 1951496"/>
                      <a:gd name="connsiteX39" fmla="*/ 6328754 w 10375007"/>
                      <a:gd name="connsiteY39" fmla="*/ 1951496 h 1951496"/>
                      <a:gd name="connsiteX40" fmla="*/ 5706253 w 10375007"/>
                      <a:gd name="connsiteY40" fmla="*/ 1951496 h 1951496"/>
                      <a:gd name="connsiteX41" fmla="*/ 5083753 w 10375007"/>
                      <a:gd name="connsiteY41" fmla="*/ 1951496 h 1951496"/>
                      <a:gd name="connsiteX42" fmla="*/ 4461252 w 10375007"/>
                      <a:gd name="connsiteY42" fmla="*/ 1951496 h 1951496"/>
                      <a:gd name="connsiteX43" fmla="*/ 3838752 w 10375007"/>
                      <a:gd name="connsiteY43" fmla="*/ 1951496 h 1951496"/>
                      <a:gd name="connsiteX44" fmla="*/ 3320002 w 10375007"/>
                      <a:gd name="connsiteY44" fmla="*/ 1951496 h 1951496"/>
                      <a:gd name="connsiteX45" fmla="*/ 2593751 w 10375007"/>
                      <a:gd name="connsiteY45" fmla="*/ 1951496 h 1951496"/>
                      <a:gd name="connsiteX46" fmla="*/ 2282501 w 10375007"/>
                      <a:gd name="connsiteY46" fmla="*/ 1951496 h 1951496"/>
                      <a:gd name="connsiteX47" fmla="*/ 1971251 w 10375007"/>
                      <a:gd name="connsiteY47" fmla="*/ 1951496 h 1951496"/>
                      <a:gd name="connsiteX48" fmla="*/ 1556250 w 10375007"/>
                      <a:gd name="connsiteY48" fmla="*/ 1951496 h 1951496"/>
                      <a:gd name="connsiteX49" fmla="*/ 1245000 w 10375007"/>
                      <a:gd name="connsiteY49" fmla="*/ 1951496 h 1951496"/>
                      <a:gd name="connsiteX50" fmla="*/ 830000 w 10375007"/>
                      <a:gd name="connsiteY50" fmla="*/ 1951496 h 1951496"/>
                      <a:gd name="connsiteX51" fmla="*/ 0 w 10375007"/>
                      <a:gd name="connsiteY51" fmla="*/ 1951496 h 1951496"/>
                      <a:gd name="connsiteX52" fmla="*/ 0 w 10375007"/>
                      <a:gd name="connsiteY52" fmla="*/ 1522167 h 1951496"/>
                      <a:gd name="connsiteX53" fmla="*/ 0 w 10375007"/>
                      <a:gd name="connsiteY53" fmla="*/ 1073322 h 1951496"/>
                      <a:gd name="connsiteX54" fmla="*/ 0 w 10375007"/>
                      <a:gd name="connsiteY54" fmla="*/ 585448 h 1951496"/>
                      <a:gd name="connsiteX55" fmla="*/ 0 w 10375007"/>
                      <a:gd name="connsiteY55" fmla="*/ 0 h 1951496"/>
                      <a:gd name="connsiteX0" fmla="*/ 0 w 10375007"/>
                      <a:gd name="connsiteY0" fmla="*/ 0 h 1951496"/>
                      <a:gd name="connsiteX1" fmla="*/ 311249 w 10375007"/>
                      <a:gd name="connsiteY1" fmla="*/ 0 h 1951496"/>
                      <a:gd name="connsiteX2" fmla="*/ 622500 w 10375007"/>
                      <a:gd name="connsiteY2" fmla="*/ 0 h 1951496"/>
                      <a:gd name="connsiteX3" fmla="*/ 830000 w 10375007"/>
                      <a:gd name="connsiteY3" fmla="*/ 0 h 1951496"/>
                      <a:gd name="connsiteX4" fmla="*/ 1556250 w 10375007"/>
                      <a:gd name="connsiteY4" fmla="*/ 0 h 1951496"/>
                      <a:gd name="connsiteX5" fmla="*/ 1763750 w 10375007"/>
                      <a:gd name="connsiteY5" fmla="*/ 0 h 1951496"/>
                      <a:gd name="connsiteX6" fmla="*/ 2075001 w 10375007"/>
                      <a:gd name="connsiteY6" fmla="*/ 0 h 1951496"/>
                      <a:gd name="connsiteX7" fmla="*/ 2490001 w 10375007"/>
                      <a:gd name="connsiteY7" fmla="*/ 0 h 1951496"/>
                      <a:gd name="connsiteX8" fmla="*/ 2801251 w 10375007"/>
                      <a:gd name="connsiteY8" fmla="*/ 0 h 1951496"/>
                      <a:gd name="connsiteX9" fmla="*/ 3527502 w 10375007"/>
                      <a:gd name="connsiteY9" fmla="*/ 0 h 1951496"/>
                      <a:gd name="connsiteX10" fmla="*/ 3942502 w 10375007"/>
                      <a:gd name="connsiteY10" fmla="*/ 0 h 1951496"/>
                      <a:gd name="connsiteX11" fmla="*/ 4357503 w 10375007"/>
                      <a:gd name="connsiteY11" fmla="*/ 0 h 1951496"/>
                      <a:gd name="connsiteX12" fmla="*/ 4876253 w 10375007"/>
                      <a:gd name="connsiteY12" fmla="*/ 0 h 1951496"/>
                      <a:gd name="connsiteX13" fmla="*/ 5187503 w 10375007"/>
                      <a:gd name="connsiteY13" fmla="*/ 0 h 1951496"/>
                      <a:gd name="connsiteX14" fmla="*/ 5498753 w 10375007"/>
                      <a:gd name="connsiteY14" fmla="*/ 0 h 1951496"/>
                      <a:gd name="connsiteX15" fmla="*/ 5810003 w 10375007"/>
                      <a:gd name="connsiteY15" fmla="*/ 0 h 1951496"/>
                      <a:gd name="connsiteX16" fmla="*/ 6328754 w 10375007"/>
                      <a:gd name="connsiteY16" fmla="*/ 0 h 1951496"/>
                      <a:gd name="connsiteX17" fmla="*/ 6847504 w 10375007"/>
                      <a:gd name="connsiteY17" fmla="*/ 0 h 1951496"/>
                      <a:gd name="connsiteX18" fmla="*/ 7573755 w 10375007"/>
                      <a:gd name="connsiteY18" fmla="*/ 0 h 1951496"/>
                      <a:gd name="connsiteX19" fmla="*/ 7885005 w 10375007"/>
                      <a:gd name="connsiteY19" fmla="*/ 0 h 1951496"/>
                      <a:gd name="connsiteX20" fmla="*/ 8300005 w 10375007"/>
                      <a:gd name="connsiteY20" fmla="*/ 0 h 1951496"/>
                      <a:gd name="connsiteX21" fmla="*/ 8922505 w 10375007"/>
                      <a:gd name="connsiteY21" fmla="*/ 0 h 1951496"/>
                      <a:gd name="connsiteX22" fmla="*/ 9130006 w 10375007"/>
                      <a:gd name="connsiteY22" fmla="*/ 0 h 1951496"/>
                      <a:gd name="connsiteX23" fmla="*/ 9856257 w 10375007"/>
                      <a:gd name="connsiteY23" fmla="*/ 0 h 1951496"/>
                      <a:gd name="connsiteX24" fmla="*/ 10375007 w 10375007"/>
                      <a:gd name="connsiteY24" fmla="*/ 0 h 1951496"/>
                      <a:gd name="connsiteX25" fmla="*/ 10375007 w 10375007"/>
                      <a:gd name="connsiteY25" fmla="*/ 487874 h 1951496"/>
                      <a:gd name="connsiteX26" fmla="*/ 10375007 w 10375007"/>
                      <a:gd name="connsiteY26" fmla="*/ 995262 h 1951496"/>
                      <a:gd name="connsiteX27" fmla="*/ 10375007 w 10375007"/>
                      <a:gd name="connsiteY27" fmla="*/ 1502651 h 1951496"/>
                      <a:gd name="connsiteX28" fmla="*/ 10375007 w 10375007"/>
                      <a:gd name="connsiteY28" fmla="*/ 1951496 h 1951496"/>
                      <a:gd name="connsiteX29" fmla="*/ 9648756 w 10375007"/>
                      <a:gd name="connsiteY29" fmla="*/ 1951496 h 1951496"/>
                      <a:gd name="connsiteX30" fmla="*/ 9441256 w 10375007"/>
                      <a:gd name="connsiteY30" fmla="*/ 1951496 h 1951496"/>
                      <a:gd name="connsiteX31" fmla="*/ 9233756 w 10375007"/>
                      <a:gd name="connsiteY31" fmla="*/ 1951496 h 1951496"/>
                      <a:gd name="connsiteX32" fmla="*/ 8922505 w 10375007"/>
                      <a:gd name="connsiteY32" fmla="*/ 1951496 h 1951496"/>
                      <a:gd name="connsiteX33" fmla="*/ 8300005 w 10375007"/>
                      <a:gd name="connsiteY33" fmla="*/ 1951496 h 1951496"/>
                      <a:gd name="connsiteX34" fmla="*/ 7677504 w 10375007"/>
                      <a:gd name="connsiteY34" fmla="*/ 1951496 h 1951496"/>
                      <a:gd name="connsiteX35" fmla="*/ 7055004 w 10375007"/>
                      <a:gd name="connsiteY35" fmla="*/ 1951496 h 1951496"/>
                      <a:gd name="connsiteX36" fmla="*/ 6847504 w 10375007"/>
                      <a:gd name="connsiteY36" fmla="*/ 1951496 h 1951496"/>
                      <a:gd name="connsiteX37" fmla="*/ 6328754 w 10375007"/>
                      <a:gd name="connsiteY37" fmla="*/ 1951496 h 1951496"/>
                      <a:gd name="connsiteX38" fmla="*/ 5602503 w 10375007"/>
                      <a:gd name="connsiteY38" fmla="*/ 1951496 h 1951496"/>
                      <a:gd name="connsiteX39" fmla="*/ 4980003 w 10375007"/>
                      <a:gd name="connsiteY39" fmla="*/ 1951496 h 1951496"/>
                      <a:gd name="connsiteX40" fmla="*/ 4357503 w 10375007"/>
                      <a:gd name="connsiteY40" fmla="*/ 1951496 h 1951496"/>
                      <a:gd name="connsiteX41" fmla="*/ 3631252 w 10375007"/>
                      <a:gd name="connsiteY41" fmla="*/ 1951496 h 1951496"/>
                      <a:gd name="connsiteX42" fmla="*/ 3216252 w 10375007"/>
                      <a:gd name="connsiteY42" fmla="*/ 1951496 h 1951496"/>
                      <a:gd name="connsiteX43" fmla="*/ 2593751 w 10375007"/>
                      <a:gd name="connsiteY43" fmla="*/ 1951496 h 1951496"/>
                      <a:gd name="connsiteX44" fmla="*/ 2386251 w 10375007"/>
                      <a:gd name="connsiteY44" fmla="*/ 1951496 h 1951496"/>
                      <a:gd name="connsiteX45" fmla="*/ 1971251 w 10375007"/>
                      <a:gd name="connsiteY45" fmla="*/ 1951496 h 1951496"/>
                      <a:gd name="connsiteX46" fmla="*/ 1348750 w 10375007"/>
                      <a:gd name="connsiteY46" fmla="*/ 1951496 h 1951496"/>
                      <a:gd name="connsiteX47" fmla="*/ 1141250 w 10375007"/>
                      <a:gd name="connsiteY47" fmla="*/ 1951496 h 1951496"/>
                      <a:gd name="connsiteX48" fmla="*/ 933750 w 10375007"/>
                      <a:gd name="connsiteY48" fmla="*/ 1951496 h 1951496"/>
                      <a:gd name="connsiteX49" fmla="*/ 0 w 10375007"/>
                      <a:gd name="connsiteY49" fmla="*/ 1951496 h 1951496"/>
                      <a:gd name="connsiteX50" fmla="*/ 0 w 10375007"/>
                      <a:gd name="connsiteY50" fmla="*/ 1483137 h 1951496"/>
                      <a:gd name="connsiteX51" fmla="*/ 0 w 10375007"/>
                      <a:gd name="connsiteY51" fmla="*/ 975748 h 1951496"/>
                      <a:gd name="connsiteX52" fmla="*/ 0 w 10375007"/>
                      <a:gd name="connsiteY52" fmla="*/ 487874 h 1951496"/>
                      <a:gd name="connsiteX53" fmla="*/ 0 w 10375007"/>
                      <a:gd name="connsiteY53" fmla="*/ 0 h 1951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</a:cxnLst>
                    <a:rect l="l" t="t" r="r" b="b"/>
                    <a:pathLst>
                      <a:path w="10375007" h="1951496" fill="none" extrusionOk="0">
                        <a:moveTo>
                          <a:pt x="0" y="0"/>
                        </a:moveTo>
                        <a:cubicBezTo>
                          <a:pt x="122750" y="-19178"/>
                          <a:pt x="281395" y="47294"/>
                          <a:pt x="415000" y="0"/>
                        </a:cubicBezTo>
                        <a:cubicBezTo>
                          <a:pt x="557913" y="-28304"/>
                          <a:pt x="807308" y="92647"/>
                          <a:pt x="1037500" y="0"/>
                        </a:cubicBezTo>
                        <a:cubicBezTo>
                          <a:pt x="1298969" y="-7498"/>
                          <a:pt x="1449580" y="22827"/>
                          <a:pt x="1763750" y="0"/>
                        </a:cubicBezTo>
                        <a:cubicBezTo>
                          <a:pt x="2063666" y="-11634"/>
                          <a:pt x="2005211" y="28250"/>
                          <a:pt x="2075001" y="0"/>
                        </a:cubicBezTo>
                        <a:cubicBezTo>
                          <a:pt x="2139164" y="-8887"/>
                          <a:pt x="2340856" y="27316"/>
                          <a:pt x="2490001" y="0"/>
                        </a:cubicBezTo>
                        <a:cubicBezTo>
                          <a:pt x="2622740" y="-37612"/>
                          <a:pt x="2630774" y="7737"/>
                          <a:pt x="2697502" y="0"/>
                        </a:cubicBezTo>
                        <a:cubicBezTo>
                          <a:pt x="2742145" y="-21321"/>
                          <a:pt x="3214050" y="39580"/>
                          <a:pt x="3423752" y="0"/>
                        </a:cubicBezTo>
                        <a:cubicBezTo>
                          <a:pt x="3620160" y="-42095"/>
                          <a:pt x="3758385" y="17961"/>
                          <a:pt x="3838752" y="0"/>
                        </a:cubicBezTo>
                        <a:cubicBezTo>
                          <a:pt x="3906616" y="-32635"/>
                          <a:pt x="3997986" y="19537"/>
                          <a:pt x="4150003" y="0"/>
                        </a:cubicBezTo>
                        <a:cubicBezTo>
                          <a:pt x="4315797" y="-89903"/>
                          <a:pt x="4655044" y="6164"/>
                          <a:pt x="4876253" y="0"/>
                        </a:cubicBezTo>
                        <a:cubicBezTo>
                          <a:pt x="5143002" y="-15015"/>
                          <a:pt x="5211279" y="44352"/>
                          <a:pt x="5291253" y="0"/>
                        </a:cubicBezTo>
                        <a:cubicBezTo>
                          <a:pt x="5348269" y="-23163"/>
                          <a:pt x="5688186" y="79205"/>
                          <a:pt x="5810003" y="0"/>
                        </a:cubicBezTo>
                        <a:cubicBezTo>
                          <a:pt x="5931637" y="-56716"/>
                          <a:pt x="5954388" y="12627"/>
                          <a:pt x="6017503" y="0"/>
                        </a:cubicBezTo>
                        <a:cubicBezTo>
                          <a:pt x="6081984" y="-31178"/>
                          <a:pt x="6159574" y="-11214"/>
                          <a:pt x="6225003" y="0"/>
                        </a:cubicBezTo>
                        <a:cubicBezTo>
                          <a:pt x="6295889" y="-8729"/>
                          <a:pt x="6553362" y="14936"/>
                          <a:pt x="6640004" y="0"/>
                        </a:cubicBezTo>
                        <a:cubicBezTo>
                          <a:pt x="6760511" y="19215"/>
                          <a:pt x="6890770" y="11873"/>
                          <a:pt x="7055004" y="0"/>
                        </a:cubicBezTo>
                        <a:cubicBezTo>
                          <a:pt x="7181855" y="-39333"/>
                          <a:pt x="7216779" y="468"/>
                          <a:pt x="7262504" y="0"/>
                        </a:cubicBezTo>
                        <a:cubicBezTo>
                          <a:pt x="7272101" y="-18021"/>
                          <a:pt x="7660550" y="-5725"/>
                          <a:pt x="7885005" y="0"/>
                        </a:cubicBezTo>
                        <a:cubicBezTo>
                          <a:pt x="8074840" y="-36075"/>
                          <a:pt x="8230352" y="70046"/>
                          <a:pt x="8507505" y="0"/>
                        </a:cubicBezTo>
                        <a:cubicBezTo>
                          <a:pt x="8772417" y="-62131"/>
                          <a:pt x="8913276" y="65289"/>
                          <a:pt x="9233756" y="0"/>
                        </a:cubicBezTo>
                        <a:cubicBezTo>
                          <a:pt x="9540756" y="-72894"/>
                          <a:pt x="9472690" y="54618"/>
                          <a:pt x="9545006" y="0"/>
                        </a:cubicBezTo>
                        <a:cubicBezTo>
                          <a:pt x="9566265" y="11943"/>
                          <a:pt x="10070924" y="-379"/>
                          <a:pt x="10375007" y="0"/>
                        </a:cubicBezTo>
                        <a:cubicBezTo>
                          <a:pt x="10415188" y="130265"/>
                          <a:pt x="10328402" y="330365"/>
                          <a:pt x="10375007" y="487874"/>
                        </a:cubicBezTo>
                        <a:cubicBezTo>
                          <a:pt x="10406537" y="624490"/>
                          <a:pt x="10350099" y="871548"/>
                          <a:pt x="10375007" y="956233"/>
                        </a:cubicBezTo>
                        <a:cubicBezTo>
                          <a:pt x="10381447" y="1046462"/>
                          <a:pt x="10372220" y="1319986"/>
                          <a:pt x="10375007" y="1483137"/>
                        </a:cubicBezTo>
                        <a:cubicBezTo>
                          <a:pt x="10390217" y="1660804"/>
                          <a:pt x="10353668" y="1792533"/>
                          <a:pt x="10375007" y="1951496"/>
                        </a:cubicBezTo>
                        <a:cubicBezTo>
                          <a:pt x="10288293" y="1950022"/>
                          <a:pt x="10205348" y="1931409"/>
                          <a:pt x="10063757" y="1951496"/>
                        </a:cubicBezTo>
                        <a:cubicBezTo>
                          <a:pt x="9923774" y="1955719"/>
                          <a:pt x="9941359" y="1936883"/>
                          <a:pt x="9856257" y="1951496"/>
                        </a:cubicBezTo>
                        <a:cubicBezTo>
                          <a:pt x="9770050" y="1946745"/>
                          <a:pt x="9720208" y="1944454"/>
                          <a:pt x="9648756" y="1951496"/>
                        </a:cubicBezTo>
                        <a:cubicBezTo>
                          <a:pt x="9564486" y="1996103"/>
                          <a:pt x="9371789" y="1902076"/>
                          <a:pt x="9130006" y="1951496"/>
                        </a:cubicBezTo>
                        <a:cubicBezTo>
                          <a:pt x="8924558" y="1994093"/>
                          <a:pt x="8889897" y="1937637"/>
                          <a:pt x="8818756" y="1951496"/>
                        </a:cubicBezTo>
                        <a:cubicBezTo>
                          <a:pt x="8738696" y="1983825"/>
                          <a:pt x="8623689" y="1960297"/>
                          <a:pt x="8507505" y="1951496"/>
                        </a:cubicBezTo>
                        <a:cubicBezTo>
                          <a:pt x="8383966" y="1971698"/>
                          <a:pt x="8249502" y="1915873"/>
                          <a:pt x="8196255" y="1951496"/>
                        </a:cubicBezTo>
                        <a:cubicBezTo>
                          <a:pt x="8170351" y="1981191"/>
                          <a:pt x="7950780" y="1939471"/>
                          <a:pt x="7781255" y="1951496"/>
                        </a:cubicBezTo>
                        <a:cubicBezTo>
                          <a:pt x="7609475" y="2013642"/>
                          <a:pt x="7555761" y="1895605"/>
                          <a:pt x="7366255" y="1951496"/>
                        </a:cubicBezTo>
                        <a:cubicBezTo>
                          <a:pt x="7181301" y="1975857"/>
                          <a:pt x="7225195" y="1942552"/>
                          <a:pt x="7158754" y="1951496"/>
                        </a:cubicBezTo>
                        <a:cubicBezTo>
                          <a:pt x="7098433" y="1961708"/>
                          <a:pt x="7020291" y="1929662"/>
                          <a:pt x="6951254" y="1951496"/>
                        </a:cubicBezTo>
                        <a:cubicBezTo>
                          <a:pt x="6850576" y="1957119"/>
                          <a:pt x="6712065" y="1901534"/>
                          <a:pt x="6536254" y="1951496"/>
                        </a:cubicBezTo>
                        <a:cubicBezTo>
                          <a:pt x="6356917" y="2009619"/>
                          <a:pt x="6402831" y="1915306"/>
                          <a:pt x="6328754" y="1951496"/>
                        </a:cubicBezTo>
                        <a:cubicBezTo>
                          <a:pt x="6252342" y="1987327"/>
                          <a:pt x="5920747" y="1916950"/>
                          <a:pt x="5706253" y="1951496"/>
                        </a:cubicBezTo>
                        <a:cubicBezTo>
                          <a:pt x="5530799" y="1962360"/>
                          <a:pt x="5389052" y="1945906"/>
                          <a:pt x="5083753" y="1951496"/>
                        </a:cubicBezTo>
                        <a:cubicBezTo>
                          <a:pt x="4814234" y="1982517"/>
                          <a:pt x="4595588" y="1949482"/>
                          <a:pt x="4461252" y="1951496"/>
                        </a:cubicBezTo>
                        <a:cubicBezTo>
                          <a:pt x="4319907" y="1982597"/>
                          <a:pt x="3983302" y="1911716"/>
                          <a:pt x="3838752" y="1951496"/>
                        </a:cubicBezTo>
                        <a:cubicBezTo>
                          <a:pt x="3735816" y="1979434"/>
                          <a:pt x="3490268" y="1905345"/>
                          <a:pt x="3320002" y="1951496"/>
                        </a:cubicBezTo>
                        <a:cubicBezTo>
                          <a:pt x="3102522" y="1997898"/>
                          <a:pt x="2909849" y="1976478"/>
                          <a:pt x="2593751" y="1951496"/>
                        </a:cubicBezTo>
                        <a:cubicBezTo>
                          <a:pt x="2304413" y="1969155"/>
                          <a:pt x="2383438" y="1956247"/>
                          <a:pt x="2282501" y="1951496"/>
                        </a:cubicBezTo>
                        <a:cubicBezTo>
                          <a:pt x="2204819" y="1945370"/>
                          <a:pt x="2050013" y="1927264"/>
                          <a:pt x="1971251" y="1951496"/>
                        </a:cubicBezTo>
                        <a:cubicBezTo>
                          <a:pt x="1885589" y="1980432"/>
                          <a:pt x="1694872" y="1884633"/>
                          <a:pt x="1556250" y="1951496"/>
                        </a:cubicBezTo>
                        <a:cubicBezTo>
                          <a:pt x="1395944" y="1980412"/>
                          <a:pt x="1345573" y="1939780"/>
                          <a:pt x="1245000" y="1951496"/>
                        </a:cubicBezTo>
                        <a:cubicBezTo>
                          <a:pt x="1138707" y="1956925"/>
                          <a:pt x="930432" y="1961474"/>
                          <a:pt x="830000" y="1951496"/>
                        </a:cubicBezTo>
                        <a:cubicBezTo>
                          <a:pt x="664225" y="1996055"/>
                          <a:pt x="242336" y="1825303"/>
                          <a:pt x="0" y="1951496"/>
                        </a:cubicBezTo>
                        <a:cubicBezTo>
                          <a:pt x="-57393" y="1773999"/>
                          <a:pt x="35048" y="1699557"/>
                          <a:pt x="0" y="1522167"/>
                        </a:cubicBezTo>
                        <a:cubicBezTo>
                          <a:pt x="-45335" y="1343124"/>
                          <a:pt x="11575" y="1229880"/>
                          <a:pt x="0" y="1073322"/>
                        </a:cubicBezTo>
                        <a:cubicBezTo>
                          <a:pt x="2016" y="917835"/>
                          <a:pt x="6341" y="722233"/>
                          <a:pt x="0" y="585448"/>
                        </a:cubicBezTo>
                        <a:cubicBezTo>
                          <a:pt x="3112" y="471613"/>
                          <a:pt x="20216" y="185005"/>
                          <a:pt x="0" y="0"/>
                        </a:cubicBezTo>
                        <a:close/>
                      </a:path>
                      <a:path w="10375007" h="1951496" stroke="0" extrusionOk="0">
                        <a:moveTo>
                          <a:pt x="0" y="0"/>
                        </a:moveTo>
                        <a:cubicBezTo>
                          <a:pt x="136589" y="-20322"/>
                          <a:pt x="162287" y="25618"/>
                          <a:pt x="311249" y="0"/>
                        </a:cubicBezTo>
                        <a:cubicBezTo>
                          <a:pt x="465329" y="-24254"/>
                          <a:pt x="529137" y="15380"/>
                          <a:pt x="622500" y="0"/>
                        </a:cubicBezTo>
                        <a:cubicBezTo>
                          <a:pt x="717253" y="1769"/>
                          <a:pt x="776677" y="12618"/>
                          <a:pt x="830000" y="0"/>
                        </a:cubicBezTo>
                        <a:cubicBezTo>
                          <a:pt x="928577" y="17251"/>
                          <a:pt x="1325458" y="85070"/>
                          <a:pt x="1556250" y="0"/>
                        </a:cubicBezTo>
                        <a:cubicBezTo>
                          <a:pt x="1778715" y="-68859"/>
                          <a:pt x="1703442" y="20007"/>
                          <a:pt x="1763750" y="0"/>
                        </a:cubicBezTo>
                        <a:cubicBezTo>
                          <a:pt x="1811758" y="-13863"/>
                          <a:pt x="1998334" y="10300"/>
                          <a:pt x="2075001" y="0"/>
                        </a:cubicBezTo>
                        <a:cubicBezTo>
                          <a:pt x="2160163" y="-44790"/>
                          <a:pt x="2365996" y="13719"/>
                          <a:pt x="2490001" y="0"/>
                        </a:cubicBezTo>
                        <a:cubicBezTo>
                          <a:pt x="2656822" y="-36898"/>
                          <a:pt x="2666343" y="3711"/>
                          <a:pt x="2801251" y="0"/>
                        </a:cubicBezTo>
                        <a:cubicBezTo>
                          <a:pt x="2922980" y="52449"/>
                          <a:pt x="3308846" y="23872"/>
                          <a:pt x="3527502" y="0"/>
                        </a:cubicBezTo>
                        <a:cubicBezTo>
                          <a:pt x="3727936" y="-3237"/>
                          <a:pt x="3744354" y="21215"/>
                          <a:pt x="3942502" y="0"/>
                        </a:cubicBezTo>
                        <a:cubicBezTo>
                          <a:pt x="4135246" y="-10295"/>
                          <a:pt x="4178295" y="32301"/>
                          <a:pt x="4357503" y="0"/>
                        </a:cubicBezTo>
                        <a:cubicBezTo>
                          <a:pt x="4553392" y="-41929"/>
                          <a:pt x="4635122" y="53850"/>
                          <a:pt x="4876253" y="0"/>
                        </a:cubicBezTo>
                        <a:cubicBezTo>
                          <a:pt x="5093336" y="-46704"/>
                          <a:pt x="5043742" y="33178"/>
                          <a:pt x="5187503" y="0"/>
                        </a:cubicBezTo>
                        <a:cubicBezTo>
                          <a:pt x="5352547" y="-10213"/>
                          <a:pt x="5388823" y="28860"/>
                          <a:pt x="5498753" y="0"/>
                        </a:cubicBezTo>
                        <a:cubicBezTo>
                          <a:pt x="5599361" y="-20845"/>
                          <a:pt x="5673386" y="22576"/>
                          <a:pt x="5810003" y="0"/>
                        </a:cubicBezTo>
                        <a:cubicBezTo>
                          <a:pt x="5950379" y="-29698"/>
                          <a:pt x="6230347" y="45404"/>
                          <a:pt x="6328754" y="0"/>
                        </a:cubicBezTo>
                        <a:cubicBezTo>
                          <a:pt x="6421879" y="-53238"/>
                          <a:pt x="6608954" y="20313"/>
                          <a:pt x="6847504" y="0"/>
                        </a:cubicBezTo>
                        <a:cubicBezTo>
                          <a:pt x="7089191" y="2919"/>
                          <a:pt x="7363208" y="69711"/>
                          <a:pt x="7573755" y="0"/>
                        </a:cubicBezTo>
                        <a:cubicBezTo>
                          <a:pt x="7793613" y="-93309"/>
                          <a:pt x="7723962" y="1756"/>
                          <a:pt x="7885005" y="0"/>
                        </a:cubicBezTo>
                        <a:cubicBezTo>
                          <a:pt x="8035009" y="-41229"/>
                          <a:pt x="8212066" y="16853"/>
                          <a:pt x="8300005" y="0"/>
                        </a:cubicBezTo>
                        <a:cubicBezTo>
                          <a:pt x="8343150" y="4773"/>
                          <a:pt x="8652805" y="61095"/>
                          <a:pt x="8922505" y="0"/>
                        </a:cubicBezTo>
                        <a:cubicBezTo>
                          <a:pt x="9226385" y="-47918"/>
                          <a:pt x="9088026" y="14226"/>
                          <a:pt x="9130006" y="0"/>
                        </a:cubicBezTo>
                        <a:cubicBezTo>
                          <a:pt x="9183610" y="-40296"/>
                          <a:pt x="9533940" y="88091"/>
                          <a:pt x="9856257" y="0"/>
                        </a:cubicBezTo>
                        <a:cubicBezTo>
                          <a:pt x="10179022" y="-103088"/>
                          <a:pt x="10250062" y="35661"/>
                          <a:pt x="10375007" y="0"/>
                        </a:cubicBezTo>
                        <a:cubicBezTo>
                          <a:pt x="10375110" y="159967"/>
                          <a:pt x="10346905" y="281216"/>
                          <a:pt x="10375007" y="487874"/>
                        </a:cubicBezTo>
                        <a:cubicBezTo>
                          <a:pt x="10375131" y="711763"/>
                          <a:pt x="10348630" y="824644"/>
                          <a:pt x="10375007" y="995262"/>
                        </a:cubicBezTo>
                        <a:cubicBezTo>
                          <a:pt x="10367691" y="1163509"/>
                          <a:pt x="10334055" y="1301178"/>
                          <a:pt x="10375007" y="1502651"/>
                        </a:cubicBezTo>
                        <a:cubicBezTo>
                          <a:pt x="10417037" y="1693090"/>
                          <a:pt x="10347756" y="1762043"/>
                          <a:pt x="10375007" y="1951496"/>
                        </a:cubicBezTo>
                        <a:cubicBezTo>
                          <a:pt x="10104191" y="1987839"/>
                          <a:pt x="9945468" y="1879535"/>
                          <a:pt x="9648756" y="1951496"/>
                        </a:cubicBezTo>
                        <a:cubicBezTo>
                          <a:pt x="9337772" y="2024241"/>
                          <a:pt x="9495147" y="1945377"/>
                          <a:pt x="9441256" y="1951496"/>
                        </a:cubicBezTo>
                        <a:cubicBezTo>
                          <a:pt x="9390062" y="1963841"/>
                          <a:pt x="9289554" y="1948482"/>
                          <a:pt x="9233756" y="1951496"/>
                        </a:cubicBezTo>
                        <a:cubicBezTo>
                          <a:pt x="9171960" y="1947335"/>
                          <a:pt x="9029003" y="1916102"/>
                          <a:pt x="8922505" y="1951496"/>
                        </a:cubicBezTo>
                        <a:cubicBezTo>
                          <a:pt x="8816116" y="1958424"/>
                          <a:pt x="8430740" y="1909903"/>
                          <a:pt x="8300005" y="1951496"/>
                        </a:cubicBezTo>
                        <a:cubicBezTo>
                          <a:pt x="8105600" y="1976739"/>
                          <a:pt x="7853869" y="1933138"/>
                          <a:pt x="7677504" y="1951496"/>
                        </a:cubicBezTo>
                        <a:cubicBezTo>
                          <a:pt x="7496730" y="2064522"/>
                          <a:pt x="7218345" y="1952261"/>
                          <a:pt x="7055004" y="1951496"/>
                        </a:cubicBezTo>
                        <a:cubicBezTo>
                          <a:pt x="6876190" y="1986188"/>
                          <a:pt x="6918817" y="1954885"/>
                          <a:pt x="6847504" y="1951496"/>
                        </a:cubicBezTo>
                        <a:cubicBezTo>
                          <a:pt x="6823535" y="1966104"/>
                          <a:pt x="6535549" y="1911577"/>
                          <a:pt x="6328754" y="1951496"/>
                        </a:cubicBezTo>
                        <a:cubicBezTo>
                          <a:pt x="6089592" y="1953745"/>
                          <a:pt x="5921018" y="1867090"/>
                          <a:pt x="5602503" y="1951496"/>
                        </a:cubicBezTo>
                        <a:cubicBezTo>
                          <a:pt x="5279993" y="2014877"/>
                          <a:pt x="5121810" y="1929336"/>
                          <a:pt x="4980003" y="1951496"/>
                        </a:cubicBezTo>
                        <a:cubicBezTo>
                          <a:pt x="4840031" y="2011611"/>
                          <a:pt x="4488174" y="1898877"/>
                          <a:pt x="4357503" y="1951496"/>
                        </a:cubicBezTo>
                        <a:cubicBezTo>
                          <a:pt x="4187188" y="1972094"/>
                          <a:pt x="3917216" y="1945111"/>
                          <a:pt x="3631252" y="1951496"/>
                        </a:cubicBezTo>
                        <a:cubicBezTo>
                          <a:pt x="3355291" y="1958349"/>
                          <a:pt x="3344818" y="1936907"/>
                          <a:pt x="3216252" y="1951496"/>
                        </a:cubicBezTo>
                        <a:cubicBezTo>
                          <a:pt x="3115612" y="1993873"/>
                          <a:pt x="2899382" y="1854578"/>
                          <a:pt x="2593751" y="1951496"/>
                        </a:cubicBezTo>
                        <a:cubicBezTo>
                          <a:pt x="2288680" y="1999791"/>
                          <a:pt x="2490893" y="1923858"/>
                          <a:pt x="2386251" y="1951496"/>
                        </a:cubicBezTo>
                        <a:cubicBezTo>
                          <a:pt x="2280073" y="1969509"/>
                          <a:pt x="2083735" y="1937249"/>
                          <a:pt x="1971251" y="1951496"/>
                        </a:cubicBezTo>
                        <a:cubicBezTo>
                          <a:pt x="1776994" y="1954994"/>
                          <a:pt x="1657505" y="1889116"/>
                          <a:pt x="1348750" y="1951496"/>
                        </a:cubicBezTo>
                        <a:cubicBezTo>
                          <a:pt x="1074135" y="2004902"/>
                          <a:pt x="1186498" y="1947352"/>
                          <a:pt x="1141250" y="1951496"/>
                        </a:cubicBezTo>
                        <a:cubicBezTo>
                          <a:pt x="1094180" y="1951961"/>
                          <a:pt x="992604" y="1924604"/>
                          <a:pt x="933750" y="1951496"/>
                        </a:cubicBezTo>
                        <a:cubicBezTo>
                          <a:pt x="854874" y="1896582"/>
                          <a:pt x="335639" y="1885047"/>
                          <a:pt x="0" y="1951496"/>
                        </a:cubicBezTo>
                        <a:cubicBezTo>
                          <a:pt x="-23065" y="1803343"/>
                          <a:pt x="10367" y="1591864"/>
                          <a:pt x="0" y="1483137"/>
                        </a:cubicBezTo>
                        <a:cubicBezTo>
                          <a:pt x="-35905" y="1366112"/>
                          <a:pt x="6964" y="1079695"/>
                          <a:pt x="0" y="975748"/>
                        </a:cubicBezTo>
                        <a:cubicBezTo>
                          <a:pt x="-76133" y="870401"/>
                          <a:pt x="-5548" y="732558"/>
                          <a:pt x="0" y="487874"/>
                        </a:cubicBezTo>
                        <a:cubicBezTo>
                          <a:pt x="-45858" y="261148"/>
                          <a:pt x="40851" y="223200"/>
                          <a:pt x="0" y="0"/>
                        </a:cubicBezTo>
                        <a:close/>
                      </a:path>
                      <a:path w="10375007" h="1951496" fill="none" stroke="0" extrusionOk="0">
                        <a:moveTo>
                          <a:pt x="0" y="0"/>
                        </a:moveTo>
                        <a:cubicBezTo>
                          <a:pt x="128321" y="-60830"/>
                          <a:pt x="295798" y="79820"/>
                          <a:pt x="415000" y="0"/>
                        </a:cubicBezTo>
                        <a:cubicBezTo>
                          <a:pt x="514225" y="-32863"/>
                          <a:pt x="792426" y="16004"/>
                          <a:pt x="1037500" y="0"/>
                        </a:cubicBezTo>
                        <a:cubicBezTo>
                          <a:pt x="1315153" y="-61238"/>
                          <a:pt x="1497000" y="1275"/>
                          <a:pt x="1763750" y="0"/>
                        </a:cubicBezTo>
                        <a:cubicBezTo>
                          <a:pt x="2076057" y="-24761"/>
                          <a:pt x="2004263" y="18074"/>
                          <a:pt x="2075001" y="0"/>
                        </a:cubicBezTo>
                        <a:cubicBezTo>
                          <a:pt x="2171286" y="-12226"/>
                          <a:pt x="2340537" y="28878"/>
                          <a:pt x="2490001" y="0"/>
                        </a:cubicBezTo>
                        <a:cubicBezTo>
                          <a:pt x="2620991" y="-35721"/>
                          <a:pt x="2637810" y="-1001"/>
                          <a:pt x="2697502" y="0"/>
                        </a:cubicBezTo>
                        <a:cubicBezTo>
                          <a:pt x="2757510" y="-14285"/>
                          <a:pt x="3185278" y="41025"/>
                          <a:pt x="3423752" y="0"/>
                        </a:cubicBezTo>
                        <a:cubicBezTo>
                          <a:pt x="3613565" y="-11849"/>
                          <a:pt x="3744566" y="27086"/>
                          <a:pt x="3838752" y="0"/>
                        </a:cubicBezTo>
                        <a:cubicBezTo>
                          <a:pt x="3923393" y="-12741"/>
                          <a:pt x="3987959" y="353"/>
                          <a:pt x="4150003" y="0"/>
                        </a:cubicBezTo>
                        <a:cubicBezTo>
                          <a:pt x="4300582" y="-36314"/>
                          <a:pt x="4628656" y="-24159"/>
                          <a:pt x="4876253" y="0"/>
                        </a:cubicBezTo>
                        <a:cubicBezTo>
                          <a:pt x="5142777" y="-35908"/>
                          <a:pt x="5212113" y="29033"/>
                          <a:pt x="5291253" y="0"/>
                        </a:cubicBezTo>
                        <a:cubicBezTo>
                          <a:pt x="5363608" y="-65633"/>
                          <a:pt x="5707048" y="78149"/>
                          <a:pt x="5810003" y="0"/>
                        </a:cubicBezTo>
                        <a:cubicBezTo>
                          <a:pt x="5944580" y="-58444"/>
                          <a:pt x="5965044" y="24130"/>
                          <a:pt x="6017503" y="0"/>
                        </a:cubicBezTo>
                        <a:cubicBezTo>
                          <a:pt x="6091610" y="-17330"/>
                          <a:pt x="6149210" y="9241"/>
                          <a:pt x="6225003" y="0"/>
                        </a:cubicBezTo>
                        <a:cubicBezTo>
                          <a:pt x="6290463" y="-8466"/>
                          <a:pt x="6543675" y="10458"/>
                          <a:pt x="6640004" y="0"/>
                        </a:cubicBezTo>
                        <a:cubicBezTo>
                          <a:pt x="6736118" y="23611"/>
                          <a:pt x="6952574" y="60257"/>
                          <a:pt x="7055004" y="0"/>
                        </a:cubicBezTo>
                        <a:cubicBezTo>
                          <a:pt x="7200231" y="-47712"/>
                          <a:pt x="7209981" y="4254"/>
                          <a:pt x="7262504" y="0"/>
                        </a:cubicBezTo>
                        <a:cubicBezTo>
                          <a:pt x="7313060" y="16029"/>
                          <a:pt x="7649289" y="35070"/>
                          <a:pt x="7885005" y="0"/>
                        </a:cubicBezTo>
                        <a:cubicBezTo>
                          <a:pt x="8039998" y="-25749"/>
                          <a:pt x="8250965" y="63089"/>
                          <a:pt x="8507505" y="0"/>
                        </a:cubicBezTo>
                        <a:cubicBezTo>
                          <a:pt x="8742840" y="-83301"/>
                          <a:pt x="8910395" y="59303"/>
                          <a:pt x="9233756" y="0"/>
                        </a:cubicBezTo>
                        <a:cubicBezTo>
                          <a:pt x="9541553" y="-48790"/>
                          <a:pt x="9466628" y="34000"/>
                          <a:pt x="9545006" y="0"/>
                        </a:cubicBezTo>
                        <a:cubicBezTo>
                          <a:pt x="9658776" y="-49587"/>
                          <a:pt x="10119175" y="33182"/>
                          <a:pt x="10375007" y="0"/>
                        </a:cubicBezTo>
                        <a:cubicBezTo>
                          <a:pt x="10442219" y="105868"/>
                          <a:pt x="10353282" y="329815"/>
                          <a:pt x="10375007" y="487874"/>
                        </a:cubicBezTo>
                        <a:cubicBezTo>
                          <a:pt x="10377636" y="655179"/>
                          <a:pt x="10360919" y="853681"/>
                          <a:pt x="10375007" y="956233"/>
                        </a:cubicBezTo>
                        <a:cubicBezTo>
                          <a:pt x="10376298" y="1052504"/>
                          <a:pt x="10386844" y="1293264"/>
                          <a:pt x="10375007" y="1483137"/>
                        </a:cubicBezTo>
                        <a:cubicBezTo>
                          <a:pt x="10378681" y="1631099"/>
                          <a:pt x="10382710" y="1774613"/>
                          <a:pt x="10375007" y="1951496"/>
                        </a:cubicBezTo>
                        <a:cubicBezTo>
                          <a:pt x="10280863" y="1957756"/>
                          <a:pt x="10204077" y="1947546"/>
                          <a:pt x="10063757" y="1951496"/>
                        </a:cubicBezTo>
                        <a:cubicBezTo>
                          <a:pt x="9921000" y="1960254"/>
                          <a:pt x="9938682" y="1943019"/>
                          <a:pt x="9856257" y="1951496"/>
                        </a:cubicBezTo>
                        <a:cubicBezTo>
                          <a:pt x="9759855" y="1956361"/>
                          <a:pt x="9716365" y="1952945"/>
                          <a:pt x="9648756" y="1951496"/>
                        </a:cubicBezTo>
                        <a:cubicBezTo>
                          <a:pt x="9583799" y="1980071"/>
                          <a:pt x="9349790" y="1928620"/>
                          <a:pt x="9130006" y="1951496"/>
                        </a:cubicBezTo>
                        <a:cubicBezTo>
                          <a:pt x="8909503" y="1987520"/>
                          <a:pt x="8896726" y="1943393"/>
                          <a:pt x="8818756" y="1951496"/>
                        </a:cubicBezTo>
                        <a:cubicBezTo>
                          <a:pt x="8750995" y="1980014"/>
                          <a:pt x="8643785" y="1939868"/>
                          <a:pt x="8507505" y="1951496"/>
                        </a:cubicBezTo>
                        <a:cubicBezTo>
                          <a:pt x="8394706" y="1945431"/>
                          <a:pt x="8257490" y="1938432"/>
                          <a:pt x="8196255" y="1951496"/>
                        </a:cubicBezTo>
                        <a:cubicBezTo>
                          <a:pt x="8140632" y="1979183"/>
                          <a:pt x="7974149" y="1943040"/>
                          <a:pt x="7781255" y="1951496"/>
                        </a:cubicBezTo>
                        <a:cubicBezTo>
                          <a:pt x="7590753" y="2004948"/>
                          <a:pt x="7555128" y="1928555"/>
                          <a:pt x="7366255" y="1951496"/>
                        </a:cubicBezTo>
                        <a:cubicBezTo>
                          <a:pt x="7178604" y="1981552"/>
                          <a:pt x="7228220" y="1942602"/>
                          <a:pt x="7158754" y="1951496"/>
                        </a:cubicBezTo>
                        <a:cubicBezTo>
                          <a:pt x="7088230" y="1963095"/>
                          <a:pt x="7048448" y="1930843"/>
                          <a:pt x="6951254" y="1951496"/>
                        </a:cubicBezTo>
                        <a:cubicBezTo>
                          <a:pt x="6873066" y="1942547"/>
                          <a:pt x="6718078" y="1899452"/>
                          <a:pt x="6536254" y="1951496"/>
                        </a:cubicBezTo>
                        <a:cubicBezTo>
                          <a:pt x="6344834" y="2005943"/>
                          <a:pt x="6439814" y="1942145"/>
                          <a:pt x="6328754" y="1951496"/>
                        </a:cubicBezTo>
                        <a:cubicBezTo>
                          <a:pt x="6242297" y="1968091"/>
                          <a:pt x="5907376" y="1901785"/>
                          <a:pt x="5706253" y="1951496"/>
                        </a:cubicBezTo>
                        <a:cubicBezTo>
                          <a:pt x="5505024" y="1955518"/>
                          <a:pt x="5382417" y="1929252"/>
                          <a:pt x="5083753" y="1951496"/>
                        </a:cubicBezTo>
                        <a:cubicBezTo>
                          <a:pt x="4840388" y="1951010"/>
                          <a:pt x="4580492" y="1928880"/>
                          <a:pt x="4461252" y="1951496"/>
                        </a:cubicBezTo>
                        <a:cubicBezTo>
                          <a:pt x="4323998" y="1937963"/>
                          <a:pt x="3980523" y="1888401"/>
                          <a:pt x="3838752" y="1951496"/>
                        </a:cubicBezTo>
                        <a:cubicBezTo>
                          <a:pt x="3701968" y="2034709"/>
                          <a:pt x="3529887" y="1940565"/>
                          <a:pt x="3320002" y="1951496"/>
                        </a:cubicBezTo>
                        <a:cubicBezTo>
                          <a:pt x="3179491" y="1988033"/>
                          <a:pt x="2897026" y="1969767"/>
                          <a:pt x="2593751" y="1951496"/>
                        </a:cubicBezTo>
                        <a:cubicBezTo>
                          <a:pt x="2299356" y="1965127"/>
                          <a:pt x="2374879" y="1936595"/>
                          <a:pt x="2282501" y="1951496"/>
                        </a:cubicBezTo>
                        <a:cubicBezTo>
                          <a:pt x="2202451" y="1945324"/>
                          <a:pt x="2026850" y="1925202"/>
                          <a:pt x="1971251" y="1951496"/>
                        </a:cubicBezTo>
                        <a:cubicBezTo>
                          <a:pt x="1906705" y="1991697"/>
                          <a:pt x="1769891" y="1904725"/>
                          <a:pt x="1556250" y="1951496"/>
                        </a:cubicBezTo>
                        <a:cubicBezTo>
                          <a:pt x="1385936" y="1984817"/>
                          <a:pt x="1335966" y="1932586"/>
                          <a:pt x="1245000" y="1951496"/>
                        </a:cubicBezTo>
                        <a:cubicBezTo>
                          <a:pt x="1127183" y="1961134"/>
                          <a:pt x="945659" y="1915924"/>
                          <a:pt x="830000" y="1951496"/>
                        </a:cubicBezTo>
                        <a:cubicBezTo>
                          <a:pt x="769443" y="1984814"/>
                          <a:pt x="211037" y="1932431"/>
                          <a:pt x="0" y="1951496"/>
                        </a:cubicBezTo>
                        <a:cubicBezTo>
                          <a:pt x="-38159" y="1771415"/>
                          <a:pt x="22658" y="1664764"/>
                          <a:pt x="0" y="1522167"/>
                        </a:cubicBezTo>
                        <a:cubicBezTo>
                          <a:pt x="-29127" y="1379620"/>
                          <a:pt x="-11983" y="1204041"/>
                          <a:pt x="0" y="1073322"/>
                        </a:cubicBezTo>
                        <a:cubicBezTo>
                          <a:pt x="-7431" y="912057"/>
                          <a:pt x="43084" y="714658"/>
                          <a:pt x="0" y="585448"/>
                        </a:cubicBezTo>
                        <a:cubicBezTo>
                          <a:pt x="-37891" y="462523"/>
                          <a:pt x="44048" y="13049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a.Từ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………………....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b.Từ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vần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……………………...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c.Từ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láycó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vần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……..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F12C5-B514-F5AA-DA40-C0D402EBD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534" y="4372094"/>
            <a:ext cx="2533259" cy="214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0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>
            <a:extLst>
              <a:ext uri="{FF2B5EF4-FFF2-40B4-BE49-F238E27FC236}">
                <a16:creationId xmlns:a16="http://schemas.microsoft.com/office/drawing/2014/main" id="{B4847F99-CA26-475E-BB18-9D069BC61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925" y="4176334"/>
            <a:ext cx="11211969" cy="1951496"/>
          </a:xfrm>
          <a:custGeom>
            <a:avLst/>
            <a:gdLst>
              <a:gd name="connsiteX0" fmla="*/ 0 w 11211969"/>
              <a:gd name="connsiteY0" fmla="*/ 0 h 1951496"/>
              <a:gd name="connsiteX1" fmla="*/ 448478 w 11211969"/>
              <a:gd name="connsiteY1" fmla="*/ 0 h 1951496"/>
              <a:gd name="connsiteX2" fmla="*/ 1121196 w 11211969"/>
              <a:gd name="connsiteY2" fmla="*/ 0 h 1951496"/>
              <a:gd name="connsiteX3" fmla="*/ 1906034 w 11211969"/>
              <a:gd name="connsiteY3" fmla="*/ 0 h 1951496"/>
              <a:gd name="connsiteX4" fmla="*/ 2242393 w 11211969"/>
              <a:gd name="connsiteY4" fmla="*/ 0 h 1951496"/>
              <a:gd name="connsiteX5" fmla="*/ 2690872 w 11211969"/>
              <a:gd name="connsiteY5" fmla="*/ 0 h 1951496"/>
              <a:gd name="connsiteX6" fmla="*/ 2915112 w 11211969"/>
              <a:gd name="connsiteY6" fmla="*/ 0 h 1951496"/>
              <a:gd name="connsiteX7" fmla="*/ 3699949 w 11211969"/>
              <a:gd name="connsiteY7" fmla="*/ 0 h 1951496"/>
              <a:gd name="connsiteX8" fmla="*/ 4148428 w 11211969"/>
              <a:gd name="connsiteY8" fmla="*/ 0 h 1951496"/>
              <a:gd name="connsiteX9" fmla="*/ 4484787 w 11211969"/>
              <a:gd name="connsiteY9" fmla="*/ 0 h 1951496"/>
              <a:gd name="connsiteX10" fmla="*/ 5269625 w 11211969"/>
              <a:gd name="connsiteY10" fmla="*/ 0 h 1951496"/>
              <a:gd name="connsiteX11" fmla="*/ 5718104 w 11211969"/>
              <a:gd name="connsiteY11" fmla="*/ 0 h 1951496"/>
              <a:gd name="connsiteX12" fmla="*/ 6278702 w 11211969"/>
              <a:gd name="connsiteY12" fmla="*/ 0 h 1951496"/>
              <a:gd name="connsiteX13" fmla="*/ 6502941 w 11211969"/>
              <a:gd name="connsiteY13" fmla="*/ 0 h 1951496"/>
              <a:gd name="connsiteX14" fmla="*/ 6727181 w 11211969"/>
              <a:gd name="connsiteY14" fmla="*/ 0 h 1951496"/>
              <a:gd name="connsiteX15" fmla="*/ 7175659 w 11211969"/>
              <a:gd name="connsiteY15" fmla="*/ 0 h 1951496"/>
              <a:gd name="connsiteX16" fmla="*/ 7624138 w 11211969"/>
              <a:gd name="connsiteY16" fmla="*/ 0 h 1951496"/>
              <a:gd name="connsiteX17" fmla="*/ 7848378 w 11211969"/>
              <a:gd name="connsiteY17" fmla="*/ 0 h 1951496"/>
              <a:gd name="connsiteX18" fmla="*/ 8521096 w 11211969"/>
              <a:gd name="connsiteY18" fmla="*/ 0 h 1951496"/>
              <a:gd name="connsiteX19" fmla="*/ 9193814 w 11211969"/>
              <a:gd name="connsiteY19" fmla="*/ 0 h 1951496"/>
              <a:gd name="connsiteX20" fmla="*/ 9978652 w 11211969"/>
              <a:gd name="connsiteY20" fmla="*/ 0 h 1951496"/>
              <a:gd name="connsiteX21" fmla="*/ 10315011 w 11211969"/>
              <a:gd name="connsiteY21" fmla="*/ 0 h 1951496"/>
              <a:gd name="connsiteX22" fmla="*/ 11211969 w 11211969"/>
              <a:gd name="connsiteY22" fmla="*/ 0 h 1951496"/>
              <a:gd name="connsiteX23" fmla="*/ 11211969 w 11211969"/>
              <a:gd name="connsiteY23" fmla="*/ 487874 h 1951496"/>
              <a:gd name="connsiteX24" fmla="*/ 11211969 w 11211969"/>
              <a:gd name="connsiteY24" fmla="*/ 956233 h 1951496"/>
              <a:gd name="connsiteX25" fmla="*/ 11211969 w 11211969"/>
              <a:gd name="connsiteY25" fmla="*/ 1483137 h 1951496"/>
              <a:gd name="connsiteX26" fmla="*/ 11211969 w 11211969"/>
              <a:gd name="connsiteY26" fmla="*/ 1951496 h 1951496"/>
              <a:gd name="connsiteX27" fmla="*/ 10875610 w 11211969"/>
              <a:gd name="connsiteY27" fmla="*/ 1951496 h 1951496"/>
              <a:gd name="connsiteX28" fmla="*/ 10651370 w 11211969"/>
              <a:gd name="connsiteY28" fmla="*/ 1951496 h 1951496"/>
              <a:gd name="connsiteX29" fmla="*/ 10427131 w 11211969"/>
              <a:gd name="connsiteY29" fmla="*/ 1951496 h 1951496"/>
              <a:gd name="connsiteX30" fmla="*/ 9866532 w 11211969"/>
              <a:gd name="connsiteY30" fmla="*/ 1951496 h 1951496"/>
              <a:gd name="connsiteX31" fmla="*/ 9530173 w 11211969"/>
              <a:gd name="connsiteY31" fmla="*/ 1951496 h 1951496"/>
              <a:gd name="connsiteX32" fmla="*/ 9193814 w 11211969"/>
              <a:gd name="connsiteY32" fmla="*/ 1951496 h 1951496"/>
              <a:gd name="connsiteX33" fmla="*/ 8857455 w 11211969"/>
              <a:gd name="connsiteY33" fmla="*/ 1951496 h 1951496"/>
              <a:gd name="connsiteX34" fmla="*/ 8408976 w 11211969"/>
              <a:gd name="connsiteY34" fmla="*/ 1951496 h 1951496"/>
              <a:gd name="connsiteX35" fmla="*/ 7960498 w 11211969"/>
              <a:gd name="connsiteY35" fmla="*/ 1951496 h 1951496"/>
              <a:gd name="connsiteX36" fmla="*/ 7736258 w 11211969"/>
              <a:gd name="connsiteY36" fmla="*/ 1951496 h 1951496"/>
              <a:gd name="connsiteX37" fmla="*/ 7512019 w 11211969"/>
              <a:gd name="connsiteY37" fmla="*/ 1951496 h 1951496"/>
              <a:gd name="connsiteX38" fmla="*/ 7063540 w 11211969"/>
              <a:gd name="connsiteY38" fmla="*/ 1951496 h 1951496"/>
              <a:gd name="connsiteX39" fmla="*/ 6839301 w 11211969"/>
              <a:gd name="connsiteY39" fmla="*/ 1951496 h 1951496"/>
              <a:gd name="connsiteX40" fmla="*/ 6166582 w 11211969"/>
              <a:gd name="connsiteY40" fmla="*/ 1951496 h 1951496"/>
              <a:gd name="connsiteX41" fmla="*/ 5493864 w 11211969"/>
              <a:gd name="connsiteY41" fmla="*/ 1951496 h 1951496"/>
              <a:gd name="connsiteX42" fmla="*/ 4821146 w 11211969"/>
              <a:gd name="connsiteY42" fmla="*/ 1951496 h 1951496"/>
              <a:gd name="connsiteX43" fmla="*/ 4148428 w 11211969"/>
              <a:gd name="connsiteY43" fmla="*/ 1951496 h 1951496"/>
              <a:gd name="connsiteX44" fmla="*/ 3587830 w 11211969"/>
              <a:gd name="connsiteY44" fmla="*/ 1951496 h 1951496"/>
              <a:gd name="connsiteX45" fmla="*/ 2802992 w 11211969"/>
              <a:gd name="connsiteY45" fmla="*/ 1951496 h 1951496"/>
              <a:gd name="connsiteX46" fmla="*/ 2466633 w 11211969"/>
              <a:gd name="connsiteY46" fmla="*/ 1951496 h 1951496"/>
              <a:gd name="connsiteX47" fmla="*/ 2130273 w 11211969"/>
              <a:gd name="connsiteY47" fmla="*/ 1951496 h 1951496"/>
              <a:gd name="connsiteX48" fmla="*/ 1681795 w 11211969"/>
              <a:gd name="connsiteY48" fmla="*/ 1951496 h 1951496"/>
              <a:gd name="connsiteX49" fmla="*/ 1345436 w 11211969"/>
              <a:gd name="connsiteY49" fmla="*/ 1951496 h 1951496"/>
              <a:gd name="connsiteX50" fmla="*/ 896957 w 11211969"/>
              <a:gd name="connsiteY50" fmla="*/ 1951496 h 1951496"/>
              <a:gd name="connsiteX51" fmla="*/ 0 w 11211969"/>
              <a:gd name="connsiteY51" fmla="*/ 1951496 h 1951496"/>
              <a:gd name="connsiteX52" fmla="*/ 0 w 11211969"/>
              <a:gd name="connsiteY52" fmla="*/ 1522167 h 1951496"/>
              <a:gd name="connsiteX53" fmla="*/ 0 w 11211969"/>
              <a:gd name="connsiteY53" fmla="*/ 1073322 h 1951496"/>
              <a:gd name="connsiteX54" fmla="*/ 0 w 11211969"/>
              <a:gd name="connsiteY54" fmla="*/ 585448 h 1951496"/>
              <a:gd name="connsiteX55" fmla="*/ 0 w 11211969"/>
              <a:gd name="connsiteY55" fmla="*/ 0 h 1951496"/>
              <a:gd name="connsiteX0" fmla="*/ 0 w 11211969"/>
              <a:gd name="connsiteY0" fmla="*/ 0 h 1951496"/>
              <a:gd name="connsiteX1" fmla="*/ 336358 w 11211969"/>
              <a:gd name="connsiteY1" fmla="*/ 0 h 1951496"/>
              <a:gd name="connsiteX2" fmla="*/ 672718 w 11211969"/>
              <a:gd name="connsiteY2" fmla="*/ 0 h 1951496"/>
              <a:gd name="connsiteX3" fmla="*/ 896957 w 11211969"/>
              <a:gd name="connsiteY3" fmla="*/ 0 h 1951496"/>
              <a:gd name="connsiteX4" fmla="*/ 1681795 w 11211969"/>
              <a:gd name="connsiteY4" fmla="*/ 0 h 1951496"/>
              <a:gd name="connsiteX5" fmla="*/ 1906034 w 11211969"/>
              <a:gd name="connsiteY5" fmla="*/ 0 h 1951496"/>
              <a:gd name="connsiteX6" fmla="*/ 2242393 w 11211969"/>
              <a:gd name="connsiteY6" fmla="*/ 0 h 1951496"/>
              <a:gd name="connsiteX7" fmla="*/ 2690872 w 11211969"/>
              <a:gd name="connsiteY7" fmla="*/ 0 h 1951496"/>
              <a:gd name="connsiteX8" fmla="*/ 3027231 w 11211969"/>
              <a:gd name="connsiteY8" fmla="*/ 0 h 1951496"/>
              <a:gd name="connsiteX9" fmla="*/ 3812069 w 11211969"/>
              <a:gd name="connsiteY9" fmla="*/ 0 h 1951496"/>
              <a:gd name="connsiteX10" fmla="*/ 4260548 w 11211969"/>
              <a:gd name="connsiteY10" fmla="*/ 0 h 1951496"/>
              <a:gd name="connsiteX11" fmla="*/ 4709027 w 11211969"/>
              <a:gd name="connsiteY11" fmla="*/ 0 h 1951496"/>
              <a:gd name="connsiteX12" fmla="*/ 5269625 w 11211969"/>
              <a:gd name="connsiteY12" fmla="*/ 0 h 1951496"/>
              <a:gd name="connsiteX13" fmla="*/ 5605984 w 11211969"/>
              <a:gd name="connsiteY13" fmla="*/ 0 h 1951496"/>
              <a:gd name="connsiteX14" fmla="*/ 5942343 w 11211969"/>
              <a:gd name="connsiteY14" fmla="*/ 0 h 1951496"/>
              <a:gd name="connsiteX15" fmla="*/ 6278702 w 11211969"/>
              <a:gd name="connsiteY15" fmla="*/ 0 h 1951496"/>
              <a:gd name="connsiteX16" fmla="*/ 6839301 w 11211969"/>
              <a:gd name="connsiteY16" fmla="*/ 0 h 1951496"/>
              <a:gd name="connsiteX17" fmla="*/ 7399899 w 11211969"/>
              <a:gd name="connsiteY17" fmla="*/ 0 h 1951496"/>
              <a:gd name="connsiteX18" fmla="*/ 8184737 w 11211969"/>
              <a:gd name="connsiteY18" fmla="*/ 0 h 1951496"/>
              <a:gd name="connsiteX19" fmla="*/ 8521096 w 11211969"/>
              <a:gd name="connsiteY19" fmla="*/ 0 h 1951496"/>
              <a:gd name="connsiteX20" fmla="*/ 8969575 w 11211969"/>
              <a:gd name="connsiteY20" fmla="*/ 0 h 1951496"/>
              <a:gd name="connsiteX21" fmla="*/ 9642293 w 11211969"/>
              <a:gd name="connsiteY21" fmla="*/ 0 h 1951496"/>
              <a:gd name="connsiteX22" fmla="*/ 9866532 w 11211969"/>
              <a:gd name="connsiteY22" fmla="*/ 0 h 1951496"/>
              <a:gd name="connsiteX23" fmla="*/ 10651370 w 11211969"/>
              <a:gd name="connsiteY23" fmla="*/ 0 h 1951496"/>
              <a:gd name="connsiteX24" fmla="*/ 11211969 w 11211969"/>
              <a:gd name="connsiteY24" fmla="*/ 0 h 1951496"/>
              <a:gd name="connsiteX25" fmla="*/ 11211969 w 11211969"/>
              <a:gd name="connsiteY25" fmla="*/ 487874 h 1951496"/>
              <a:gd name="connsiteX26" fmla="*/ 11211969 w 11211969"/>
              <a:gd name="connsiteY26" fmla="*/ 995262 h 1951496"/>
              <a:gd name="connsiteX27" fmla="*/ 11211969 w 11211969"/>
              <a:gd name="connsiteY27" fmla="*/ 1502651 h 1951496"/>
              <a:gd name="connsiteX28" fmla="*/ 11211969 w 11211969"/>
              <a:gd name="connsiteY28" fmla="*/ 1951496 h 1951496"/>
              <a:gd name="connsiteX29" fmla="*/ 10427131 w 11211969"/>
              <a:gd name="connsiteY29" fmla="*/ 1951496 h 1951496"/>
              <a:gd name="connsiteX30" fmla="*/ 10202892 w 11211969"/>
              <a:gd name="connsiteY30" fmla="*/ 1951496 h 1951496"/>
              <a:gd name="connsiteX31" fmla="*/ 9978652 w 11211969"/>
              <a:gd name="connsiteY31" fmla="*/ 1951496 h 1951496"/>
              <a:gd name="connsiteX32" fmla="*/ 9642293 w 11211969"/>
              <a:gd name="connsiteY32" fmla="*/ 1951496 h 1951496"/>
              <a:gd name="connsiteX33" fmla="*/ 8969575 w 11211969"/>
              <a:gd name="connsiteY33" fmla="*/ 1951496 h 1951496"/>
              <a:gd name="connsiteX34" fmla="*/ 8296856 w 11211969"/>
              <a:gd name="connsiteY34" fmla="*/ 1951496 h 1951496"/>
              <a:gd name="connsiteX35" fmla="*/ 7624138 w 11211969"/>
              <a:gd name="connsiteY35" fmla="*/ 1951496 h 1951496"/>
              <a:gd name="connsiteX36" fmla="*/ 7399899 w 11211969"/>
              <a:gd name="connsiteY36" fmla="*/ 1951496 h 1951496"/>
              <a:gd name="connsiteX37" fmla="*/ 6839301 w 11211969"/>
              <a:gd name="connsiteY37" fmla="*/ 1951496 h 1951496"/>
              <a:gd name="connsiteX38" fmla="*/ 6054462 w 11211969"/>
              <a:gd name="connsiteY38" fmla="*/ 1951496 h 1951496"/>
              <a:gd name="connsiteX39" fmla="*/ 5381745 w 11211969"/>
              <a:gd name="connsiteY39" fmla="*/ 1951496 h 1951496"/>
              <a:gd name="connsiteX40" fmla="*/ 4709027 w 11211969"/>
              <a:gd name="connsiteY40" fmla="*/ 1951496 h 1951496"/>
              <a:gd name="connsiteX41" fmla="*/ 3924189 w 11211969"/>
              <a:gd name="connsiteY41" fmla="*/ 1951496 h 1951496"/>
              <a:gd name="connsiteX42" fmla="*/ 3475710 w 11211969"/>
              <a:gd name="connsiteY42" fmla="*/ 1951496 h 1951496"/>
              <a:gd name="connsiteX43" fmla="*/ 2802992 w 11211969"/>
              <a:gd name="connsiteY43" fmla="*/ 1951496 h 1951496"/>
              <a:gd name="connsiteX44" fmla="*/ 2578752 w 11211969"/>
              <a:gd name="connsiteY44" fmla="*/ 1951496 h 1951496"/>
              <a:gd name="connsiteX45" fmla="*/ 2130273 w 11211969"/>
              <a:gd name="connsiteY45" fmla="*/ 1951496 h 1951496"/>
              <a:gd name="connsiteX46" fmla="*/ 1457555 w 11211969"/>
              <a:gd name="connsiteY46" fmla="*/ 1951496 h 1951496"/>
              <a:gd name="connsiteX47" fmla="*/ 1233316 w 11211969"/>
              <a:gd name="connsiteY47" fmla="*/ 1951496 h 1951496"/>
              <a:gd name="connsiteX48" fmla="*/ 1009076 w 11211969"/>
              <a:gd name="connsiteY48" fmla="*/ 1951496 h 1951496"/>
              <a:gd name="connsiteX49" fmla="*/ 0 w 11211969"/>
              <a:gd name="connsiteY49" fmla="*/ 1951496 h 1951496"/>
              <a:gd name="connsiteX50" fmla="*/ 0 w 11211969"/>
              <a:gd name="connsiteY50" fmla="*/ 1483137 h 1951496"/>
              <a:gd name="connsiteX51" fmla="*/ 0 w 11211969"/>
              <a:gd name="connsiteY51" fmla="*/ 975748 h 1951496"/>
              <a:gd name="connsiteX52" fmla="*/ 0 w 11211969"/>
              <a:gd name="connsiteY52" fmla="*/ 487874 h 1951496"/>
              <a:gd name="connsiteX53" fmla="*/ 0 w 11211969"/>
              <a:gd name="connsiteY53" fmla="*/ 0 h 1951496"/>
              <a:gd name="connsiteX0" fmla="*/ 0 w 11211969"/>
              <a:gd name="connsiteY0" fmla="*/ 0 h 1951496"/>
              <a:gd name="connsiteX1" fmla="*/ 448478 w 11211969"/>
              <a:gd name="connsiteY1" fmla="*/ 0 h 1951496"/>
              <a:gd name="connsiteX2" fmla="*/ 1121196 w 11211969"/>
              <a:gd name="connsiteY2" fmla="*/ 0 h 1951496"/>
              <a:gd name="connsiteX3" fmla="*/ 1906034 w 11211969"/>
              <a:gd name="connsiteY3" fmla="*/ 0 h 1951496"/>
              <a:gd name="connsiteX4" fmla="*/ 2242393 w 11211969"/>
              <a:gd name="connsiteY4" fmla="*/ 0 h 1951496"/>
              <a:gd name="connsiteX5" fmla="*/ 2690872 w 11211969"/>
              <a:gd name="connsiteY5" fmla="*/ 0 h 1951496"/>
              <a:gd name="connsiteX6" fmla="*/ 2915112 w 11211969"/>
              <a:gd name="connsiteY6" fmla="*/ 0 h 1951496"/>
              <a:gd name="connsiteX7" fmla="*/ 3699949 w 11211969"/>
              <a:gd name="connsiteY7" fmla="*/ 0 h 1951496"/>
              <a:gd name="connsiteX8" fmla="*/ 4148428 w 11211969"/>
              <a:gd name="connsiteY8" fmla="*/ 0 h 1951496"/>
              <a:gd name="connsiteX9" fmla="*/ 4484787 w 11211969"/>
              <a:gd name="connsiteY9" fmla="*/ 0 h 1951496"/>
              <a:gd name="connsiteX10" fmla="*/ 5269625 w 11211969"/>
              <a:gd name="connsiteY10" fmla="*/ 0 h 1951496"/>
              <a:gd name="connsiteX11" fmla="*/ 5718104 w 11211969"/>
              <a:gd name="connsiteY11" fmla="*/ 0 h 1951496"/>
              <a:gd name="connsiteX12" fmla="*/ 6278702 w 11211969"/>
              <a:gd name="connsiteY12" fmla="*/ 0 h 1951496"/>
              <a:gd name="connsiteX13" fmla="*/ 6502941 w 11211969"/>
              <a:gd name="connsiteY13" fmla="*/ 0 h 1951496"/>
              <a:gd name="connsiteX14" fmla="*/ 6727181 w 11211969"/>
              <a:gd name="connsiteY14" fmla="*/ 0 h 1951496"/>
              <a:gd name="connsiteX15" fmla="*/ 7175659 w 11211969"/>
              <a:gd name="connsiteY15" fmla="*/ 0 h 1951496"/>
              <a:gd name="connsiteX16" fmla="*/ 7624138 w 11211969"/>
              <a:gd name="connsiteY16" fmla="*/ 0 h 1951496"/>
              <a:gd name="connsiteX17" fmla="*/ 7848378 w 11211969"/>
              <a:gd name="connsiteY17" fmla="*/ 0 h 1951496"/>
              <a:gd name="connsiteX18" fmla="*/ 8521096 w 11211969"/>
              <a:gd name="connsiteY18" fmla="*/ 0 h 1951496"/>
              <a:gd name="connsiteX19" fmla="*/ 9193814 w 11211969"/>
              <a:gd name="connsiteY19" fmla="*/ 0 h 1951496"/>
              <a:gd name="connsiteX20" fmla="*/ 9978652 w 11211969"/>
              <a:gd name="connsiteY20" fmla="*/ 0 h 1951496"/>
              <a:gd name="connsiteX21" fmla="*/ 10315011 w 11211969"/>
              <a:gd name="connsiteY21" fmla="*/ 0 h 1951496"/>
              <a:gd name="connsiteX22" fmla="*/ 11211969 w 11211969"/>
              <a:gd name="connsiteY22" fmla="*/ 0 h 1951496"/>
              <a:gd name="connsiteX23" fmla="*/ 11211969 w 11211969"/>
              <a:gd name="connsiteY23" fmla="*/ 487874 h 1951496"/>
              <a:gd name="connsiteX24" fmla="*/ 11211969 w 11211969"/>
              <a:gd name="connsiteY24" fmla="*/ 956233 h 1951496"/>
              <a:gd name="connsiteX25" fmla="*/ 11211969 w 11211969"/>
              <a:gd name="connsiteY25" fmla="*/ 1483137 h 1951496"/>
              <a:gd name="connsiteX26" fmla="*/ 11211969 w 11211969"/>
              <a:gd name="connsiteY26" fmla="*/ 1951496 h 1951496"/>
              <a:gd name="connsiteX27" fmla="*/ 10875610 w 11211969"/>
              <a:gd name="connsiteY27" fmla="*/ 1951496 h 1951496"/>
              <a:gd name="connsiteX28" fmla="*/ 10651370 w 11211969"/>
              <a:gd name="connsiteY28" fmla="*/ 1951496 h 1951496"/>
              <a:gd name="connsiteX29" fmla="*/ 10427131 w 11211969"/>
              <a:gd name="connsiteY29" fmla="*/ 1951496 h 1951496"/>
              <a:gd name="connsiteX30" fmla="*/ 9866532 w 11211969"/>
              <a:gd name="connsiteY30" fmla="*/ 1951496 h 1951496"/>
              <a:gd name="connsiteX31" fmla="*/ 9530173 w 11211969"/>
              <a:gd name="connsiteY31" fmla="*/ 1951496 h 1951496"/>
              <a:gd name="connsiteX32" fmla="*/ 9193814 w 11211969"/>
              <a:gd name="connsiteY32" fmla="*/ 1951496 h 1951496"/>
              <a:gd name="connsiteX33" fmla="*/ 8857455 w 11211969"/>
              <a:gd name="connsiteY33" fmla="*/ 1951496 h 1951496"/>
              <a:gd name="connsiteX34" fmla="*/ 8408976 w 11211969"/>
              <a:gd name="connsiteY34" fmla="*/ 1951496 h 1951496"/>
              <a:gd name="connsiteX35" fmla="*/ 7960498 w 11211969"/>
              <a:gd name="connsiteY35" fmla="*/ 1951496 h 1951496"/>
              <a:gd name="connsiteX36" fmla="*/ 7736258 w 11211969"/>
              <a:gd name="connsiteY36" fmla="*/ 1951496 h 1951496"/>
              <a:gd name="connsiteX37" fmla="*/ 7512019 w 11211969"/>
              <a:gd name="connsiteY37" fmla="*/ 1951496 h 1951496"/>
              <a:gd name="connsiteX38" fmla="*/ 7063540 w 11211969"/>
              <a:gd name="connsiteY38" fmla="*/ 1951496 h 1951496"/>
              <a:gd name="connsiteX39" fmla="*/ 6839301 w 11211969"/>
              <a:gd name="connsiteY39" fmla="*/ 1951496 h 1951496"/>
              <a:gd name="connsiteX40" fmla="*/ 6166582 w 11211969"/>
              <a:gd name="connsiteY40" fmla="*/ 1951496 h 1951496"/>
              <a:gd name="connsiteX41" fmla="*/ 5493864 w 11211969"/>
              <a:gd name="connsiteY41" fmla="*/ 1951496 h 1951496"/>
              <a:gd name="connsiteX42" fmla="*/ 4821146 w 11211969"/>
              <a:gd name="connsiteY42" fmla="*/ 1951496 h 1951496"/>
              <a:gd name="connsiteX43" fmla="*/ 4148428 w 11211969"/>
              <a:gd name="connsiteY43" fmla="*/ 1951496 h 1951496"/>
              <a:gd name="connsiteX44" fmla="*/ 3587830 w 11211969"/>
              <a:gd name="connsiteY44" fmla="*/ 1951496 h 1951496"/>
              <a:gd name="connsiteX45" fmla="*/ 2802992 w 11211969"/>
              <a:gd name="connsiteY45" fmla="*/ 1951496 h 1951496"/>
              <a:gd name="connsiteX46" fmla="*/ 2466633 w 11211969"/>
              <a:gd name="connsiteY46" fmla="*/ 1951496 h 1951496"/>
              <a:gd name="connsiteX47" fmla="*/ 2130273 w 11211969"/>
              <a:gd name="connsiteY47" fmla="*/ 1951496 h 1951496"/>
              <a:gd name="connsiteX48" fmla="*/ 1681795 w 11211969"/>
              <a:gd name="connsiteY48" fmla="*/ 1951496 h 1951496"/>
              <a:gd name="connsiteX49" fmla="*/ 1345436 w 11211969"/>
              <a:gd name="connsiteY49" fmla="*/ 1951496 h 1951496"/>
              <a:gd name="connsiteX50" fmla="*/ 896957 w 11211969"/>
              <a:gd name="connsiteY50" fmla="*/ 1951496 h 1951496"/>
              <a:gd name="connsiteX51" fmla="*/ 0 w 11211969"/>
              <a:gd name="connsiteY51" fmla="*/ 1951496 h 1951496"/>
              <a:gd name="connsiteX52" fmla="*/ 0 w 11211969"/>
              <a:gd name="connsiteY52" fmla="*/ 1522167 h 1951496"/>
              <a:gd name="connsiteX53" fmla="*/ 0 w 11211969"/>
              <a:gd name="connsiteY53" fmla="*/ 1073322 h 1951496"/>
              <a:gd name="connsiteX54" fmla="*/ 0 w 11211969"/>
              <a:gd name="connsiteY54" fmla="*/ 585448 h 1951496"/>
              <a:gd name="connsiteX55" fmla="*/ 0 w 11211969"/>
              <a:gd name="connsiteY55" fmla="*/ 0 h 195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11969" h="1951496" fill="none" extrusionOk="0">
                <a:moveTo>
                  <a:pt x="0" y="0"/>
                </a:moveTo>
                <a:cubicBezTo>
                  <a:pt x="124432" y="-14722"/>
                  <a:pt x="320782" y="114439"/>
                  <a:pt x="448478" y="0"/>
                </a:cubicBezTo>
                <a:cubicBezTo>
                  <a:pt x="643639" y="38985"/>
                  <a:pt x="881460" y="114523"/>
                  <a:pt x="1121196" y="0"/>
                </a:cubicBezTo>
                <a:cubicBezTo>
                  <a:pt x="1410147" y="41817"/>
                  <a:pt x="1559896" y="43806"/>
                  <a:pt x="1906034" y="0"/>
                </a:cubicBezTo>
                <a:cubicBezTo>
                  <a:pt x="2215511" y="-16107"/>
                  <a:pt x="2171930" y="38012"/>
                  <a:pt x="2242393" y="0"/>
                </a:cubicBezTo>
                <a:cubicBezTo>
                  <a:pt x="2289399" y="19314"/>
                  <a:pt x="2505648" y="13683"/>
                  <a:pt x="2690872" y="0"/>
                </a:cubicBezTo>
                <a:cubicBezTo>
                  <a:pt x="2830278" y="-59929"/>
                  <a:pt x="2835430" y="8613"/>
                  <a:pt x="2915112" y="0"/>
                </a:cubicBezTo>
                <a:cubicBezTo>
                  <a:pt x="2944491" y="-40152"/>
                  <a:pt x="3447338" y="51824"/>
                  <a:pt x="3699949" y="0"/>
                </a:cubicBezTo>
                <a:cubicBezTo>
                  <a:pt x="3922158" y="-56013"/>
                  <a:pt x="4073992" y="-2374"/>
                  <a:pt x="4148428" y="0"/>
                </a:cubicBezTo>
                <a:cubicBezTo>
                  <a:pt x="4202522" y="-43049"/>
                  <a:pt x="4320123" y="23045"/>
                  <a:pt x="4484787" y="0"/>
                </a:cubicBezTo>
                <a:cubicBezTo>
                  <a:pt x="4662434" y="-88277"/>
                  <a:pt x="5071659" y="-1392"/>
                  <a:pt x="5269625" y="0"/>
                </a:cubicBezTo>
                <a:cubicBezTo>
                  <a:pt x="5527717" y="-19822"/>
                  <a:pt x="5664283" y="47022"/>
                  <a:pt x="5718104" y="0"/>
                </a:cubicBezTo>
                <a:cubicBezTo>
                  <a:pt x="5749244" y="1414"/>
                  <a:pt x="6147994" y="86744"/>
                  <a:pt x="6278702" y="0"/>
                </a:cubicBezTo>
                <a:cubicBezTo>
                  <a:pt x="6402763" y="-65009"/>
                  <a:pt x="6444443" y="-7268"/>
                  <a:pt x="6502941" y="0"/>
                </a:cubicBezTo>
                <a:cubicBezTo>
                  <a:pt x="6569968" y="-39423"/>
                  <a:pt x="6658634" y="-32252"/>
                  <a:pt x="6727181" y="0"/>
                </a:cubicBezTo>
                <a:cubicBezTo>
                  <a:pt x="6808371" y="-11565"/>
                  <a:pt x="7096359" y="17770"/>
                  <a:pt x="7175659" y="0"/>
                </a:cubicBezTo>
                <a:cubicBezTo>
                  <a:pt x="7307475" y="24328"/>
                  <a:pt x="7421351" y="-14226"/>
                  <a:pt x="7624138" y="0"/>
                </a:cubicBezTo>
                <a:cubicBezTo>
                  <a:pt x="7754841" y="-38735"/>
                  <a:pt x="7803643" y="-1848"/>
                  <a:pt x="7848378" y="0"/>
                </a:cubicBezTo>
                <a:cubicBezTo>
                  <a:pt x="7800607" y="-39457"/>
                  <a:pt x="8271338" y="-19152"/>
                  <a:pt x="8521096" y="0"/>
                </a:cubicBezTo>
                <a:cubicBezTo>
                  <a:pt x="8631861" y="-83164"/>
                  <a:pt x="8849575" y="80082"/>
                  <a:pt x="9193814" y="0"/>
                </a:cubicBezTo>
                <a:cubicBezTo>
                  <a:pt x="9514461" y="-58313"/>
                  <a:pt x="9612319" y="87326"/>
                  <a:pt x="9978652" y="0"/>
                </a:cubicBezTo>
                <a:cubicBezTo>
                  <a:pt x="10309685" y="-95188"/>
                  <a:pt x="10238168" y="69200"/>
                  <a:pt x="10315011" y="0"/>
                </a:cubicBezTo>
                <a:cubicBezTo>
                  <a:pt x="10336763" y="16732"/>
                  <a:pt x="10850889" y="-1428"/>
                  <a:pt x="11211969" y="0"/>
                </a:cubicBezTo>
                <a:cubicBezTo>
                  <a:pt x="11266663" y="161991"/>
                  <a:pt x="11104097" y="344788"/>
                  <a:pt x="11211969" y="487874"/>
                </a:cubicBezTo>
                <a:cubicBezTo>
                  <a:pt x="11248557" y="606124"/>
                  <a:pt x="11170065" y="881352"/>
                  <a:pt x="11211969" y="956233"/>
                </a:cubicBezTo>
                <a:cubicBezTo>
                  <a:pt x="11218712" y="1008402"/>
                  <a:pt x="11206008" y="1316582"/>
                  <a:pt x="11211969" y="1483137"/>
                </a:cubicBezTo>
                <a:cubicBezTo>
                  <a:pt x="11241204" y="1658649"/>
                  <a:pt x="11165777" y="1796012"/>
                  <a:pt x="11211969" y="1951496"/>
                </a:cubicBezTo>
                <a:cubicBezTo>
                  <a:pt x="11115643" y="1922917"/>
                  <a:pt x="11025877" y="1911826"/>
                  <a:pt x="10875610" y="1951496"/>
                </a:cubicBezTo>
                <a:cubicBezTo>
                  <a:pt x="10725946" y="1953586"/>
                  <a:pt x="10743105" y="1936164"/>
                  <a:pt x="10651370" y="1951496"/>
                </a:cubicBezTo>
                <a:cubicBezTo>
                  <a:pt x="10559556" y="1942257"/>
                  <a:pt x="10525399" y="1945554"/>
                  <a:pt x="10427131" y="1951496"/>
                </a:cubicBezTo>
                <a:cubicBezTo>
                  <a:pt x="10321019" y="2033299"/>
                  <a:pt x="10173535" y="1877568"/>
                  <a:pt x="9866532" y="1951496"/>
                </a:cubicBezTo>
                <a:cubicBezTo>
                  <a:pt x="9646913" y="1995328"/>
                  <a:pt x="9605056" y="1943068"/>
                  <a:pt x="9530173" y="1951496"/>
                </a:cubicBezTo>
                <a:cubicBezTo>
                  <a:pt x="9431161" y="2009760"/>
                  <a:pt x="9320765" y="1983083"/>
                  <a:pt x="9193814" y="1951496"/>
                </a:cubicBezTo>
                <a:cubicBezTo>
                  <a:pt x="9060960" y="1971732"/>
                  <a:pt x="8912033" y="1912805"/>
                  <a:pt x="8857455" y="1951496"/>
                </a:cubicBezTo>
                <a:cubicBezTo>
                  <a:pt x="8833025" y="1981744"/>
                  <a:pt x="8589883" y="1965537"/>
                  <a:pt x="8408976" y="1951496"/>
                </a:cubicBezTo>
                <a:cubicBezTo>
                  <a:pt x="8226395" y="2056354"/>
                  <a:pt x="8164903" y="1884103"/>
                  <a:pt x="7960498" y="1951496"/>
                </a:cubicBezTo>
                <a:cubicBezTo>
                  <a:pt x="7757900" y="1980022"/>
                  <a:pt x="7799583" y="1932953"/>
                  <a:pt x="7736258" y="1951496"/>
                </a:cubicBezTo>
                <a:cubicBezTo>
                  <a:pt x="7679359" y="1966362"/>
                  <a:pt x="7575191" y="1929700"/>
                  <a:pt x="7512019" y="1951496"/>
                </a:cubicBezTo>
                <a:cubicBezTo>
                  <a:pt x="7377493" y="1928688"/>
                  <a:pt x="7216647" y="1875881"/>
                  <a:pt x="7063540" y="1951496"/>
                </a:cubicBezTo>
                <a:cubicBezTo>
                  <a:pt x="6873639" y="2016445"/>
                  <a:pt x="6911483" y="1907181"/>
                  <a:pt x="6839301" y="1951496"/>
                </a:cubicBezTo>
                <a:cubicBezTo>
                  <a:pt x="6780573" y="2012903"/>
                  <a:pt x="6392978" y="1916702"/>
                  <a:pt x="6166582" y="1951496"/>
                </a:cubicBezTo>
                <a:cubicBezTo>
                  <a:pt x="5975315" y="1966749"/>
                  <a:pt x="5858401" y="1968729"/>
                  <a:pt x="5493864" y="1951496"/>
                </a:cubicBezTo>
                <a:cubicBezTo>
                  <a:pt x="5163644" y="1992430"/>
                  <a:pt x="4951003" y="2001790"/>
                  <a:pt x="4821146" y="1951496"/>
                </a:cubicBezTo>
                <a:cubicBezTo>
                  <a:pt x="4671164" y="1972299"/>
                  <a:pt x="4315423" y="1891961"/>
                  <a:pt x="4148428" y="1951496"/>
                </a:cubicBezTo>
                <a:cubicBezTo>
                  <a:pt x="4083465" y="1974125"/>
                  <a:pt x="3727942" y="1882780"/>
                  <a:pt x="3587830" y="1951496"/>
                </a:cubicBezTo>
                <a:cubicBezTo>
                  <a:pt x="3338394" y="2010578"/>
                  <a:pt x="3171565" y="2035326"/>
                  <a:pt x="2802992" y="1951496"/>
                </a:cubicBezTo>
                <a:cubicBezTo>
                  <a:pt x="2513702" y="1968584"/>
                  <a:pt x="2588732" y="1962073"/>
                  <a:pt x="2466633" y="1951496"/>
                </a:cubicBezTo>
                <a:cubicBezTo>
                  <a:pt x="2387121" y="1941363"/>
                  <a:pt x="2241124" y="1923737"/>
                  <a:pt x="2130273" y="1951496"/>
                </a:cubicBezTo>
                <a:cubicBezTo>
                  <a:pt x="2006316" y="1997068"/>
                  <a:pt x="1841520" y="1891859"/>
                  <a:pt x="1681795" y="1951496"/>
                </a:cubicBezTo>
                <a:cubicBezTo>
                  <a:pt x="1511592" y="1976356"/>
                  <a:pt x="1447875" y="1956233"/>
                  <a:pt x="1345436" y="1951496"/>
                </a:cubicBezTo>
                <a:cubicBezTo>
                  <a:pt x="1210672" y="1925903"/>
                  <a:pt x="1003334" y="1947476"/>
                  <a:pt x="896957" y="1951496"/>
                </a:cubicBezTo>
                <a:cubicBezTo>
                  <a:pt x="717909" y="1998565"/>
                  <a:pt x="261965" y="1820402"/>
                  <a:pt x="0" y="1951496"/>
                </a:cubicBezTo>
                <a:cubicBezTo>
                  <a:pt x="-67815" y="1769105"/>
                  <a:pt x="49503" y="1761200"/>
                  <a:pt x="0" y="1522167"/>
                </a:cubicBezTo>
                <a:cubicBezTo>
                  <a:pt x="-62713" y="1332723"/>
                  <a:pt x="-10440" y="1264760"/>
                  <a:pt x="0" y="1073322"/>
                </a:cubicBezTo>
                <a:cubicBezTo>
                  <a:pt x="22921" y="915295"/>
                  <a:pt x="3850" y="725344"/>
                  <a:pt x="0" y="585448"/>
                </a:cubicBezTo>
                <a:cubicBezTo>
                  <a:pt x="-25219" y="467447"/>
                  <a:pt x="26296" y="226803"/>
                  <a:pt x="0" y="0"/>
                </a:cubicBezTo>
                <a:close/>
              </a:path>
              <a:path w="11211969" h="1951496" stroke="0" extrusionOk="0">
                <a:moveTo>
                  <a:pt x="0" y="0"/>
                </a:moveTo>
                <a:cubicBezTo>
                  <a:pt x="151386" y="-6763"/>
                  <a:pt x="172389" y="14201"/>
                  <a:pt x="336358" y="0"/>
                </a:cubicBezTo>
                <a:cubicBezTo>
                  <a:pt x="515791" y="-6586"/>
                  <a:pt x="546914" y="24010"/>
                  <a:pt x="672718" y="0"/>
                </a:cubicBezTo>
                <a:cubicBezTo>
                  <a:pt x="777888" y="15116"/>
                  <a:pt x="842444" y="21351"/>
                  <a:pt x="896957" y="0"/>
                </a:cubicBezTo>
                <a:cubicBezTo>
                  <a:pt x="1047337" y="39636"/>
                  <a:pt x="1357212" y="144821"/>
                  <a:pt x="1681795" y="0"/>
                </a:cubicBezTo>
                <a:cubicBezTo>
                  <a:pt x="1932356" y="-54028"/>
                  <a:pt x="1827926" y="28956"/>
                  <a:pt x="1906034" y="0"/>
                </a:cubicBezTo>
                <a:cubicBezTo>
                  <a:pt x="1948745" y="-15495"/>
                  <a:pt x="2159349" y="9684"/>
                  <a:pt x="2242393" y="0"/>
                </a:cubicBezTo>
                <a:cubicBezTo>
                  <a:pt x="2347154" y="-83755"/>
                  <a:pt x="2569075" y="1921"/>
                  <a:pt x="2690872" y="0"/>
                </a:cubicBezTo>
                <a:cubicBezTo>
                  <a:pt x="2868850" y="-36925"/>
                  <a:pt x="2871741" y="12883"/>
                  <a:pt x="3027231" y="0"/>
                </a:cubicBezTo>
                <a:cubicBezTo>
                  <a:pt x="3157766" y="61735"/>
                  <a:pt x="3570802" y="30601"/>
                  <a:pt x="3812069" y="0"/>
                </a:cubicBezTo>
                <a:cubicBezTo>
                  <a:pt x="4031772" y="4246"/>
                  <a:pt x="4047749" y="14230"/>
                  <a:pt x="4260548" y="0"/>
                </a:cubicBezTo>
                <a:cubicBezTo>
                  <a:pt x="4468520" y="-8436"/>
                  <a:pt x="4521533" y="35389"/>
                  <a:pt x="4709027" y="0"/>
                </a:cubicBezTo>
                <a:cubicBezTo>
                  <a:pt x="4930111" y="-63357"/>
                  <a:pt x="4987208" y="49389"/>
                  <a:pt x="5269625" y="0"/>
                </a:cubicBezTo>
                <a:cubicBezTo>
                  <a:pt x="5494389" y="-30625"/>
                  <a:pt x="5459457" y="51041"/>
                  <a:pt x="5605984" y="0"/>
                </a:cubicBezTo>
                <a:cubicBezTo>
                  <a:pt x="5783432" y="-9955"/>
                  <a:pt x="5797015" y="26033"/>
                  <a:pt x="5942343" y="0"/>
                </a:cubicBezTo>
                <a:cubicBezTo>
                  <a:pt x="6048988" y="-17809"/>
                  <a:pt x="6138153" y="11178"/>
                  <a:pt x="6278702" y="0"/>
                </a:cubicBezTo>
                <a:cubicBezTo>
                  <a:pt x="6413218" y="-10693"/>
                  <a:pt x="6730758" y="36631"/>
                  <a:pt x="6839301" y="0"/>
                </a:cubicBezTo>
                <a:cubicBezTo>
                  <a:pt x="6925367" y="-103823"/>
                  <a:pt x="7142313" y="19305"/>
                  <a:pt x="7399899" y="0"/>
                </a:cubicBezTo>
                <a:cubicBezTo>
                  <a:pt x="7674813" y="66371"/>
                  <a:pt x="7957303" y="50110"/>
                  <a:pt x="8184737" y="0"/>
                </a:cubicBezTo>
                <a:cubicBezTo>
                  <a:pt x="8450992" y="-121788"/>
                  <a:pt x="8332731" y="-10482"/>
                  <a:pt x="8521096" y="0"/>
                </a:cubicBezTo>
                <a:cubicBezTo>
                  <a:pt x="8682900" y="-31332"/>
                  <a:pt x="8899492" y="14473"/>
                  <a:pt x="8969575" y="0"/>
                </a:cubicBezTo>
                <a:cubicBezTo>
                  <a:pt x="9020181" y="4992"/>
                  <a:pt x="9403620" y="90907"/>
                  <a:pt x="9642293" y="0"/>
                </a:cubicBezTo>
                <a:cubicBezTo>
                  <a:pt x="9970652" y="-48069"/>
                  <a:pt x="9821498" y="18154"/>
                  <a:pt x="9866532" y="0"/>
                </a:cubicBezTo>
                <a:cubicBezTo>
                  <a:pt x="9953592" y="-154471"/>
                  <a:pt x="10247084" y="100090"/>
                  <a:pt x="10651370" y="0"/>
                </a:cubicBezTo>
                <a:cubicBezTo>
                  <a:pt x="11012409" y="-112629"/>
                  <a:pt x="11117337" y="13390"/>
                  <a:pt x="11211969" y="0"/>
                </a:cubicBezTo>
                <a:cubicBezTo>
                  <a:pt x="11210130" y="204120"/>
                  <a:pt x="11193527" y="250917"/>
                  <a:pt x="11211969" y="487874"/>
                </a:cubicBezTo>
                <a:cubicBezTo>
                  <a:pt x="11221514" y="705677"/>
                  <a:pt x="11204884" y="772613"/>
                  <a:pt x="11211969" y="995262"/>
                </a:cubicBezTo>
                <a:cubicBezTo>
                  <a:pt x="11211183" y="1161827"/>
                  <a:pt x="11136502" y="1287190"/>
                  <a:pt x="11211969" y="1502651"/>
                </a:cubicBezTo>
                <a:cubicBezTo>
                  <a:pt x="11252787" y="1694556"/>
                  <a:pt x="11174834" y="1762236"/>
                  <a:pt x="11211969" y="1951496"/>
                </a:cubicBezTo>
                <a:cubicBezTo>
                  <a:pt x="10869893" y="1957259"/>
                  <a:pt x="10695748" y="1902000"/>
                  <a:pt x="10427131" y="1951496"/>
                </a:cubicBezTo>
                <a:cubicBezTo>
                  <a:pt x="10083645" y="2019477"/>
                  <a:pt x="10268354" y="1932577"/>
                  <a:pt x="10202892" y="1951496"/>
                </a:cubicBezTo>
                <a:cubicBezTo>
                  <a:pt x="10147562" y="1965668"/>
                  <a:pt x="10042524" y="1948941"/>
                  <a:pt x="9978652" y="1951496"/>
                </a:cubicBezTo>
                <a:cubicBezTo>
                  <a:pt x="9888029" y="1934109"/>
                  <a:pt x="9765099" y="1874552"/>
                  <a:pt x="9642293" y="1951496"/>
                </a:cubicBezTo>
                <a:cubicBezTo>
                  <a:pt x="9516472" y="1945295"/>
                  <a:pt x="9047965" y="1913965"/>
                  <a:pt x="8969575" y="1951496"/>
                </a:cubicBezTo>
                <a:cubicBezTo>
                  <a:pt x="8757008" y="1974427"/>
                  <a:pt x="8484749" y="1956836"/>
                  <a:pt x="8296856" y="1951496"/>
                </a:cubicBezTo>
                <a:cubicBezTo>
                  <a:pt x="8101301" y="2037189"/>
                  <a:pt x="7801420" y="1954707"/>
                  <a:pt x="7624138" y="1951496"/>
                </a:cubicBezTo>
                <a:cubicBezTo>
                  <a:pt x="7430460" y="1985762"/>
                  <a:pt x="7490220" y="1972173"/>
                  <a:pt x="7399899" y="1951496"/>
                </a:cubicBezTo>
                <a:cubicBezTo>
                  <a:pt x="7414684" y="1975405"/>
                  <a:pt x="7061882" y="1862167"/>
                  <a:pt x="6839301" y="1951496"/>
                </a:cubicBezTo>
                <a:cubicBezTo>
                  <a:pt x="6550218" y="1921013"/>
                  <a:pt x="6356912" y="1835328"/>
                  <a:pt x="6054462" y="1951496"/>
                </a:cubicBezTo>
                <a:cubicBezTo>
                  <a:pt x="5710554" y="2014280"/>
                  <a:pt x="5536000" y="1933679"/>
                  <a:pt x="5381745" y="1951496"/>
                </a:cubicBezTo>
                <a:cubicBezTo>
                  <a:pt x="5203942" y="2026517"/>
                  <a:pt x="4845708" y="1884048"/>
                  <a:pt x="4709027" y="1951496"/>
                </a:cubicBezTo>
                <a:cubicBezTo>
                  <a:pt x="4458284" y="1974179"/>
                  <a:pt x="4327707" y="1954997"/>
                  <a:pt x="3924189" y="1951496"/>
                </a:cubicBezTo>
                <a:cubicBezTo>
                  <a:pt x="3615241" y="1955411"/>
                  <a:pt x="3614349" y="1936927"/>
                  <a:pt x="3475710" y="1951496"/>
                </a:cubicBezTo>
                <a:cubicBezTo>
                  <a:pt x="3374703" y="2002906"/>
                  <a:pt x="3133074" y="1846086"/>
                  <a:pt x="2802992" y="1951496"/>
                </a:cubicBezTo>
                <a:cubicBezTo>
                  <a:pt x="2473245" y="1999397"/>
                  <a:pt x="2690522" y="1926093"/>
                  <a:pt x="2578752" y="1951496"/>
                </a:cubicBezTo>
                <a:cubicBezTo>
                  <a:pt x="2450558" y="1985835"/>
                  <a:pt x="2231824" y="1952112"/>
                  <a:pt x="2130273" y="1951496"/>
                </a:cubicBezTo>
                <a:cubicBezTo>
                  <a:pt x="1941717" y="1964845"/>
                  <a:pt x="1819751" y="1880919"/>
                  <a:pt x="1457555" y="1951496"/>
                </a:cubicBezTo>
                <a:cubicBezTo>
                  <a:pt x="1171601" y="2002039"/>
                  <a:pt x="1293470" y="1937716"/>
                  <a:pt x="1233316" y="1951496"/>
                </a:cubicBezTo>
                <a:cubicBezTo>
                  <a:pt x="1173235" y="1950744"/>
                  <a:pt x="1076508" y="1918144"/>
                  <a:pt x="1009076" y="1951496"/>
                </a:cubicBezTo>
                <a:cubicBezTo>
                  <a:pt x="895522" y="1802010"/>
                  <a:pt x="314671" y="1822570"/>
                  <a:pt x="0" y="1951496"/>
                </a:cubicBezTo>
                <a:cubicBezTo>
                  <a:pt x="-38486" y="1805659"/>
                  <a:pt x="-7209" y="1598143"/>
                  <a:pt x="0" y="1483137"/>
                </a:cubicBezTo>
                <a:cubicBezTo>
                  <a:pt x="-38041" y="1365794"/>
                  <a:pt x="-7148" y="1079120"/>
                  <a:pt x="0" y="975748"/>
                </a:cubicBezTo>
                <a:cubicBezTo>
                  <a:pt x="-80173" y="870377"/>
                  <a:pt x="-7251" y="734986"/>
                  <a:pt x="0" y="487874"/>
                </a:cubicBezTo>
                <a:cubicBezTo>
                  <a:pt x="-58629" y="253135"/>
                  <a:pt x="44475" y="222516"/>
                  <a:pt x="0" y="0"/>
                </a:cubicBezTo>
                <a:close/>
              </a:path>
              <a:path w="11211969" h="1951496" fill="none" stroke="0" extrusionOk="0">
                <a:moveTo>
                  <a:pt x="0" y="0"/>
                </a:moveTo>
                <a:cubicBezTo>
                  <a:pt x="131968" y="-45721"/>
                  <a:pt x="302823" y="84491"/>
                  <a:pt x="448478" y="0"/>
                </a:cubicBezTo>
                <a:cubicBezTo>
                  <a:pt x="496416" y="828"/>
                  <a:pt x="879736" y="-37369"/>
                  <a:pt x="1121196" y="0"/>
                </a:cubicBezTo>
                <a:cubicBezTo>
                  <a:pt x="1378551" y="-14692"/>
                  <a:pt x="1596020" y="-37875"/>
                  <a:pt x="1906034" y="0"/>
                </a:cubicBezTo>
                <a:cubicBezTo>
                  <a:pt x="2248002" y="-14933"/>
                  <a:pt x="2173017" y="12673"/>
                  <a:pt x="2242393" y="0"/>
                </a:cubicBezTo>
                <a:cubicBezTo>
                  <a:pt x="2308846" y="-15393"/>
                  <a:pt x="2551640" y="32347"/>
                  <a:pt x="2690872" y="0"/>
                </a:cubicBezTo>
                <a:cubicBezTo>
                  <a:pt x="2821436" y="-35447"/>
                  <a:pt x="2846155" y="2588"/>
                  <a:pt x="2915112" y="0"/>
                </a:cubicBezTo>
                <a:cubicBezTo>
                  <a:pt x="2974111" y="-31794"/>
                  <a:pt x="3489506" y="36420"/>
                  <a:pt x="3699949" y="0"/>
                </a:cubicBezTo>
                <a:cubicBezTo>
                  <a:pt x="3923632" y="-16898"/>
                  <a:pt x="4040607" y="20283"/>
                  <a:pt x="4148428" y="0"/>
                </a:cubicBezTo>
                <a:cubicBezTo>
                  <a:pt x="4232368" y="5842"/>
                  <a:pt x="4305629" y="11658"/>
                  <a:pt x="4484787" y="0"/>
                </a:cubicBezTo>
                <a:cubicBezTo>
                  <a:pt x="4713186" y="-38782"/>
                  <a:pt x="5005249" y="18282"/>
                  <a:pt x="5269625" y="0"/>
                </a:cubicBezTo>
                <a:cubicBezTo>
                  <a:pt x="5552934" y="-39446"/>
                  <a:pt x="5627777" y="14278"/>
                  <a:pt x="5718104" y="0"/>
                </a:cubicBezTo>
                <a:cubicBezTo>
                  <a:pt x="5837376" y="-52132"/>
                  <a:pt x="6155423" y="33710"/>
                  <a:pt x="6278702" y="0"/>
                </a:cubicBezTo>
                <a:cubicBezTo>
                  <a:pt x="6432574" y="-60970"/>
                  <a:pt x="6434989" y="32649"/>
                  <a:pt x="6502941" y="0"/>
                </a:cubicBezTo>
                <a:cubicBezTo>
                  <a:pt x="6603230" y="-25013"/>
                  <a:pt x="6653651" y="6200"/>
                  <a:pt x="6727181" y="0"/>
                </a:cubicBezTo>
                <a:cubicBezTo>
                  <a:pt x="6793858" y="-12920"/>
                  <a:pt x="7086723" y="10737"/>
                  <a:pt x="7175659" y="0"/>
                </a:cubicBezTo>
                <a:cubicBezTo>
                  <a:pt x="7263124" y="-12561"/>
                  <a:pt x="7447631" y="56894"/>
                  <a:pt x="7624138" y="0"/>
                </a:cubicBezTo>
                <a:cubicBezTo>
                  <a:pt x="7766862" y="-40601"/>
                  <a:pt x="7791921" y="3293"/>
                  <a:pt x="7848378" y="0"/>
                </a:cubicBezTo>
                <a:cubicBezTo>
                  <a:pt x="7881382" y="69435"/>
                  <a:pt x="8271133" y="77096"/>
                  <a:pt x="8521096" y="0"/>
                </a:cubicBezTo>
                <a:cubicBezTo>
                  <a:pt x="8682950" y="-23017"/>
                  <a:pt x="8864182" y="97093"/>
                  <a:pt x="9193814" y="0"/>
                </a:cubicBezTo>
                <a:cubicBezTo>
                  <a:pt x="9442338" y="-114658"/>
                  <a:pt x="9569217" y="31811"/>
                  <a:pt x="9978652" y="0"/>
                </a:cubicBezTo>
                <a:cubicBezTo>
                  <a:pt x="10324173" y="-21934"/>
                  <a:pt x="10230792" y="42670"/>
                  <a:pt x="10315011" y="0"/>
                </a:cubicBezTo>
                <a:cubicBezTo>
                  <a:pt x="10508495" y="-80466"/>
                  <a:pt x="10968908" y="-21123"/>
                  <a:pt x="11211969" y="0"/>
                </a:cubicBezTo>
                <a:cubicBezTo>
                  <a:pt x="11261978" y="127172"/>
                  <a:pt x="11206010" y="358750"/>
                  <a:pt x="11211969" y="487874"/>
                </a:cubicBezTo>
                <a:cubicBezTo>
                  <a:pt x="11214708" y="643620"/>
                  <a:pt x="11183363" y="853539"/>
                  <a:pt x="11211969" y="956233"/>
                </a:cubicBezTo>
                <a:cubicBezTo>
                  <a:pt x="11189969" y="1028424"/>
                  <a:pt x="11227175" y="1253680"/>
                  <a:pt x="11211969" y="1483137"/>
                </a:cubicBezTo>
                <a:cubicBezTo>
                  <a:pt x="11245463" y="1614695"/>
                  <a:pt x="11214543" y="1731186"/>
                  <a:pt x="11211969" y="1951496"/>
                </a:cubicBezTo>
                <a:cubicBezTo>
                  <a:pt x="11096148" y="1968751"/>
                  <a:pt x="11003883" y="1941178"/>
                  <a:pt x="10875610" y="1951496"/>
                </a:cubicBezTo>
                <a:cubicBezTo>
                  <a:pt x="10722170" y="1961868"/>
                  <a:pt x="10744863" y="1937895"/>
                  <a:pt x="10651370" y="1951496"/>
                </a:cubicBezTo>
                <a:cubicBezTo>
                  <a:pt x="10533616" y="1943034"/>
                  <a:pt x="10503524" y="1964621"/>
                  <a:pt x="10427131" y="1951496"/>
                </a:cubicBezTo>
                <a:cubicBezTo>
                  <a:pt x="10312654" y="1965173"/>
                  <a:pt x="10115354" y="1980394"/>
                  <a:pt x="9866532" y="1951496"/>
                </a:cubicBezTo>
                <a:cubicBezTo>
                  <a:pt x="9620923" y="1978008"/>
                  <a:pt x="9613852" y="1951024"/>
                  <a:pt x="9530173" y="1951496"/>
                </a:cubicBezTo>
                <a:cubicBezTo>
                  <a:pt x="9473498" y="1984567"/>
                  <a:pt x="9302572" y="1921375"/>
                  <a:pt x="9193814" y="1951496"/>
                </a:cubicBezTo>
                <a:cubicBezTo>
                  <a:pt x="9058926" y="1950291"/>
                  <a:pt x="8944653" y="1922593"/>
                  <a:pt x="8857455" y="1951496"/>
                </a:cubicBezTo>
                <a:cubicBezTo>
                  <a:pt x="8874956" y="1982289"/>
                  <a:pt x="8601699" y="1924114"/>
                  <a:pt x="8408976" y="1951496"/>
                </a:cubicBezTo>
                <a:cubicBezTo>
                  <a:pt x="8199293" y="1983913"/>
                  <a:pt x="8167135" y="1938793"/>
                  <a:pt x="7960498" y="1951496"/>
                </a:cubicBezTo>
                <a:cubicBezTo>
                  <a:pt x="7765537" y="1979205"/>
                  <a:pt x="7815705" y="1953832"/>
                  <a:pt x="7736258" y="1951496"/>
                </a:cubicBezTo>
                <a:cubicBezTo>
                  <a:pt x="7654485" y="1979069"/>
                  <a:pt x="7607811" y="1924515"/>
                  <a:pt x="7512019" y="1951496"/>
                </a:cubicBezTo>
                <a:cubicBezTo>
                  <a:pt x="7436971" y="1922517"/>
                  <a:pt x="7289567" y="1924500"/>
                  <a:pt x="7063540" y="1951496"/>
                </a:cubicBezTo>
                <a:cubicBezTo>
                  <a:pt x="6853994" y="2008319"/>
                  <a:pt x="6950071" y="1908821"/>
                  <a:pt x="6839301" y="1951496"/>
                </a:cubicBezTo>
                <a:cubicBezTo>
                  <a:pt x="6782886" y="1929905"/>
                  <a:pt x="6349130" y="1875686"/>
                  <a:pt x="6166582" y="1951496"/>
                </a:cubicBezTo>
                <a:cubicBezTo>
                  <a:pt x="5924752" y="1954532"/>
                  <a:pt x="5801378" y="1934219"/>
                  <a:pt x="5493864" y="1951496"/>
                </a:cubicBezTo>
                <a:cubicBezTo>
                  <a:pt x="5209113" y="1943218"/>
                  <a:pt x="4972301" y="1930011"/>
                  <a:pt x="4821146" y="1951496"/>
                </a:cubicBezTo>
                <a:cubicBezTo>
                  <a:pt x="4667638" y="1912202"/>
                  <a:pt x="4271706" y="1923372"/>
                  <a:pt x="4148428" y="1951496"/>
                </a:cubicBezTo>
                <a:cubicBezTo>
                  <a:pt x="4006741" y="1948492"/>
                  <a:pt x="3848299" y="1965305"/>
                  <a:pt x="3587830" y="1951496"/>
                </a:cubicBezTo>
                <a:cubicBezTo>
                  <a:pt x="3431233" y="1928687"/>
                  <a:pt x="3059783" y="1936538"/>
                  <a:pt x="2802992" y="1951496"/>
                </a:cubicBezTo>
                <a:cubicBezTo>
                  <a:pt x="2483622" y="1953160"/>
                  <a:pt x="2568903" y="1935880"/>
                  <a:pt x="2466633" y="1951496"/>
                </a:cubicBezTo>
                <a:cubicBezTo>
                  <a:pt x="2381419" y="1939592"/>
                  <a:pt x="2196366" y="1921643"/>
                  <a:pt x="2130273" y="1951496"/>
                </a:cubicBezTo>
                <a:cubicBezTo>
                  <a:pt x="2021899" y="1963544"/>
                  <a:pt x="1920511" y="1876995"/>
                  <a:pt x="1681795" y="1951496"/>
                </a:cubicBezTo>
                <a:cubicBezTo>
                  <a:pt x="1499759" y="1980318"/>
                  <a:pt x="1447891" y="1944906"/>
                  <a:pt x="1345436" y="1951496"/>
                </a:cubicBezTo>
                <a:cubicBezTo>
                  <a:pt x="1249786" y="1973587"/>
                  <a:pt x="1024425" y="1923066"/>
                  <a:pt x="896957" y="1951496"/>
                </a:cubicBezTo>
                <a:cubicBezTo>
                  <a:pt x="787576" y="1980359"/>
                  <a:pt x="274802" y="1905021"/>
                  <a:pt x="0" y="1951496"/>
                </a:cubicBezTo>
                <a:cubicBezTo>
                  <a:pt x="-33517" y="1794250"/>
                  <a:pt x="40524" y="1670448"/>
                  <a:pt x="0" y="1522167"/>
                </a:cubicBezTo>
                <a:cubicBezTo>
                  <a:pt x="-12259" y="1380517"/>
                  <a:pt x="3496" y="1185461"/>
                  <a:pt x="0" y="1073322"/>
                </a:cubicBezTo>
                <a:cubicBezTo>
                  <a:pt x="4038" y="874772"/>
                  <a:pt x="54164" y="743313"/>
                  <a:pt x="0" y="585448"/>
                </a:cubicBezTo>
                <a:cubicBezTo>
                  <a:pt x="-87123" y="459463"/>
                  <a:pt x="75156" y="116489"/>
                  <a:pt x="0" y="0"/>
                </a:cubicBezTo>
                <a:close/>
              </a:path>
              <a:path w="11211969" h="1951496" fill="none" stroke="0" extrusionOk="0">
                <a:moveTo>
                  <a:pt x="0" y="0"/>
                </a:moveTo>
                <a:cubicBezTo>
                  <a:pt x="134834" y="-30633"/>
                  <a:pt x="327324" y="113716"/>
                  <a:pt x="448478" y="0"/>
                </a:cubicBezTo>
                <a:cubicBezTo>
                  <a:pt x="614553" y="9580"/>
                  <a:pt x="870342" y="69860"/>
                  <a:pt x="1121196" y="0"/>
                </a:cubicBezTo>
                <a:cubicBezTo>
                  <a:pt x="1410242" y="-1366"/>
                  <a:pt x="1595291" y="8073"/>
                  <a:pt x="1906034" y="0"/>
                </a:cubicBezTo>
                <a:cubicBezTo>
                  <a:pt x="2220877" y="-24387"/>
                  <a:pt x="2176285" y="16268"/>
                  <a:pt x="2242393" y="0"/>
                </a:cubicBezTo>
                <a:cubicBezTo>
                  <a:pt x="2352223" y="6481"/>
                  <a:pt x="2521013" y="22676"/>
                  <a:pt x="2690872" y="0"/>
                </a:cubicBezTo>
                <a:cubicBezTo>
                  <a:pt x="2830590" y="-49179"/>
                  <a:pt x="2840769" y="23"/>
                  <a:pt x="2915112" y="0"/>
                </a:cubicBezTo>
                <a:cubicBezTo>
                  <a:pt x="2960836" y="-44821"/>
                  <a:pt x="3473598" y="36480"/>
                  <a:pt x="3699949" y="0"/>
                </a:cubicBezTo>
                <a:cubicBezTo>
                  <a:pt x="3913724" y="-35827"/>
                  <a:pt x="4049794" y="9481"/>
                  <a:pt x="4148428" y="0"/>
                </a:cubicBezTo>
                <a:cubicBezTo>
                  <a:pt x="4227093" y="-13574"/>
                  <a:pt x="4315746" y="10828"/>
                  <a:pt x="4484787" y="0"/>
                </a:cubicBezTo>
                <a:cubicBezTo>
                  <a:pt x="4655605" y="-97694"/>
                  <a:pt x="5043666" y="-29814"/>
                  <a:pt x="5269625" y="0"/>
                </a:cubicBezTo>
                <a:cubicBezTo>
                  <a:pt x="5545239" y="-20347"/>
                  <a:pt x="5651838" y="26495"/>
                  <a:pt x="5718104" y="0"/>
                </a:cubicBezTo>
                <a:cubicBezTo>
                  <a:pt x="5762239" y="-57172"/>
                  <a:pt x="6156714" y="77704"/>
                  <a:pt x="6278702" y="0"/>
                </a:cubicBezTo>
                <a:cubicBezTo>
                  <a:pt x="6417173" y="-54740"/>
                  <a:pt x="6453580" y="6635"/>
                  <a:pt x="6502941" y="0"/>
                </a:cubicBezTo>
                <a:cubicBezTo>
                  <a:pt x="6576300" y="-24463"/>
                  <a:pt x="6641868" y="-7735"/>
                  <a:pt x="6727181" y="0"/>
                </a:cubicBezTo>
                <a:cubicBezTo>
                  <a:pt x="6791973" y="-18076"/>
                  <a:pt x="7102180" y="5668"/>
                  <a:pt x="7175659" y="0"/>
                </a:cubicBezTo>
                <a:cubicBezTo>
                  <a:pt x="7286896" y="15383"/>
                  <a:pt x="7479176" y="30252"/>
                  <a:pt x="7624138" y="0"/>
                </a:cubicBezTo>
                <a:cubicBezTo>
                  <a:pt x="7772859" y="-43121"/>
                  <a:pt x="7792585" y="7579"/>
                  <a:pt x="7848378" y="0"/>
                </a:cubicBezTo>
                <a:cubicBezTo>
                  <a:pt x="7845194" y="4521"/>
                  <a:pt x="8219049" y="-3251"/>
                  <a:pt x="8521096" y="0"/>
                </a:cubicBezTo>
                <a:cubicBezTo>
                  <a:pt x="8611343" y="-49657"/>
                  <a:pt x="8862411" y="71208"/>
                  <a:pt x="9193814" y="0"/>
                </a:cubicBezTo>
                <a:cubicBezTo>
                  <a:pt x="9491146" y="-76781"/>
                  <a:pt x="9583125" y="97776"/>
                  <a:pt x="9978652" y="0"/>
                </a:cubicBezTo>
                <a:cubicBezTo>
                  <a:pt x="10310694" y="-58758"/>
                  <a:pt x="10226403" y="57630"/>
                  <a:pt x="10315011" y="0"/>
                </a:cubicBezTo>
                <a:cubicBezTo>
                  <a:pt x="10433217" y="-35941"/>
                  <a:pt x="10915425" y="44425"/>
                  <a:pt x="11211969" y="0"/>
                </a:cubicBezTo>
                <a:cubicBezTo>
                  <a:pt x="11260825" y="129884"/>
                  <a:pt x="11164013" y="353182"/>
                  <a:pt x="11211969" y="487874"/>
                </a:cubicBezTo>
                <a:cubicBezTo>
                  <a:pt x="11222773" y="633365"/>
                  <a:pt x="11168832" y="863681"/>
                  <a:pt x="11211969" y="956233"/>
                </a:cubicBezTo>
                <a:cubicBezTo>
                  <a:pt x="11209196" y="1026435"/>
                  <a:pt x="11236346" y="1295507"/>
                  <a:pt x="11211969" y="1483137"/>
                </a:cubicBezTo>
                <a:cubicBezTo>
                  <a:pt x="11222502" y="1635931"/>
                  <a:pt x="11183015" y="1788835"/>
                  <a:pt x="11211969" y="1951496"/>
                </a:cubicBezTo>
                <a:cubicBezTo>
                  <a:pt x="11109979" y="1948897"/>
                  <a:pt x="11017046" y="1940052"/>
                  <a:pt x="10875610" y="1951496"/>
                </a:cubicBezTo>
                <a:cubicBezTo>
                  <a:pt x="10723841" y="1958795"/>
                  <a:pt x="10743130" y="1937462"/>
                  <a:pt x="10651370" y="1951496"/>
                </a:cubicBezTo>
                <a:cubicBezTo>
                  <a:pt x="10548485" y="1945441"/>
                  <a:pt x="10516205" y="1948963"/>
                  <a:pt x="10427131" y="1951496"/>
                </a:cubicBezTo>
                <a:cubicBezTo>
                  <a:pt x="10340907" y="2028742"/>
                  <a:pt x="10156587" y="1931776"/>
                  <a:pt x="9866532" y="1951496"/>
                </a:cubicBezTo>
                <a:cubicBezTo>
                  <a:pt x="9634619" y="1981404"/>
                  <a:pt x="9607078" y="1942307"/>
                  <a:pt x="9530173" y="1951496"/>
                </a:cubicBezTo>
                <a:cubicBezTo>
                  <a:pt x="9441394" y="1994470"/>
                  <a:pt x="9338808" y="1971376"/>
                  <a:pt x="9193814" y="1951496"/>
                </a:cubicBezTo>
                <a:cubicBezTo>
                  <a:pt x="9064486" y="1963933"/>
                  <a:pt x="8914007" y="1925383"/>
                  <a:pt x="8857455" y="1951496"/>
                </a:cubicBezTo>
                <a:cubicBezTo>
                  <a:pt x="8818768" y="1981216"/>
                  <a:pt x="8602285" y="1931430"/>
                  <a:pt x="8408976" y="1951496"/>
                </a:cubicBezTo>
                <a:cubicBezTo>
                  <a:pt x="8196117" y="2038415"/>
                  <a:pt x="8165079" y="1921059"/>
                  <a:pt x="7960498" y="1951496"/>
                </a:cubicBezTo>
                <a:cubicBezTo>
                  <a:pt x="7758523" y="1979477"/>
                  <a:pt x="7808492" y="1924763"/>
                  <a:pt x="7736258" y="1951496"/>
                </a:cubicBezTo>
                <a:cubicBezTo>
                  <a:pt x="7664298" y="1962902"/>
                  <a:pt x="7600071" y="1930885"/>
                  <a:pt x="7512019" y="1951496"/>
                </a:cubicBezTo>
                <a:cubicBezTo>
                  <a:pt x="7403706" y="1923772"/>
                  <a:pt x="7243850" y="1889813"/>
                  <a:pt x="7063540" y="1951496"/>
                </a:cubicBezTo>
                <a:cubicBezTo>
                  <a:pt x="6872371" y="2021941"/>
                  <a:pt x="6934346" y="1922535"/>
                  <a:pt x="6839301" y="1951496"/>
                </a:cubicBezTo>
                <a:cubicBezTo>
                  <a:pt x="6755554" y="1965594"/>
                  <a:pt x="6412972" y="1889856"/>
                  <a:pt x="6166582" y="1951496"/>
                </a:cubicBezTo>
                <a:cubicBezTo>
                  <a:pt x="5960733" y="1961677"/>
                  <a:pt x="5846600" y="1952105"/>
                  <a:pt x="5493864" y="1951496"/>
                </a:cubicBezTo>
                <a:cubicBezTo>
                  <a:pt x="5188187" y="1963469"/>
                  <a:pt x="4925046" y="1958469"/>
                  <a:pt x="4821146" y="1951496"/>
                </a:cubicBezTo>
                <a:cubicBezTo>
                  <a:pt x="4672073" y="1963815"/>
                  <a:pt x="4306765" y="1903220"/>
                  <a:pt x="4148428" y="1951496"/>
                </a:cubicBezTo>
                <a:cubicBezTo>
                  <a:pt x="4041883" y="2011026"/>
                  <a:pt x="3768261" y="1908477"/>
                  <a:pt x="3587830" y="1951496"/>
                </a:cubicBezTo>
                <a:cubicBezTo>
                  <a:pt x="3402982" y="1999504"/>
                  <a:pt x="3163827" y="2044787"/>
                  <a:pt x="2802992" y="1951496"/>
                </a:cubicBezTo>
                <a:cubicBezTo>
                  <a:pt x="2507984" y="1962173"/>
                  <a:pt x="2581884" y="1956856"/>
                  <a:pt x="2466633" y="1951496"/>
                </a:cubicBezTo>
                <a:cubicBezTo>
                  <a:pt x="2376903" y="1948811"/>
                  <a:pt x="2194639" y="1924005"/>
                  <a:pt x="2130273" y="1951496"/>
                </a:cubicBezTo>
                <a:cubicBezTo>
                  <a:pt x="2043853" y="2002478"/>
                  <a:pt x="1870937" y="1903901"/>
                  <a:pt x="1681795" y="1951496"/>
                </a:cubicBezTo>
                <a:cubicBezTo>
                  <a:pt x="1498756" y="1970035"/>
                  <a:pt x="1437062" y="1946770"/>
                  <a:pt x="1345436" y="1951496"/>
                </a:cubicBezTo>
                <a:cubicBezTo>
                  <a:pt x="1204566" y="1935737"/>
                  <a:pt x="1009942" y="1936324"/>
                  <a:pt x="896957" y="1951496"/>
                </a:cubicBezTo>
                <a:cubicBezTo>
                  <a:pt x="782613" y="2022526"/>
                  <a:pt x="230242" y="1922748"/>
                  <a:pt x="0" y="1951496"/>
                </a:cubicBezTo>
                <a:cubicBezTo>
                  <a:pt x="-51060" y="1767856"/>
                  <a:pt x="40396" y="1721687"/>
                  <a:pt x="0" y="1522167"/>
                </a:cubicBezTo>
                <a:cubicBezTo>
                  <a:pt x="-53272" y="1368792"/>
                  <a:pt x="-5887" y="1229601"/>
                  <a:pt x="0" y="1073322"/>
                </a:cubicBezTo>
                <a:cubicBezTo>
                  <a:pt x="16713" y="900832"/>
                  <a:pt x="43061" y="732126"/>
                  <a:pt x="0" y="585448"/>
                </a:cubicBezTo>
                <a:cubicBezTo>
                  <a:pt x="-47987" y="448763"/>
                  <a:pt x="48263" y="169974"/>
                  <a:pt x="0" y="0"/>
                </a:cubicBezTo>
                <a:close/>
              </a:path>
            </a:pathLst>
          </a:custGeom>
          <a:solidFill>
            <a:srgbClr val="CEEAED">
              <a:alpha val="69000"/>
            </a:srgbClr>
          </a:solidFill>
          <a:ln w="28575">
            <a:solidFill>
              <a:srgbClr val="47ADBB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custGeom>
                    <a:avLst/>
                    <a:gdLst>
                      <a:gd name="connsiteX0" fmla="*/ 0 w 11211969"/>
                      <a:gd name="connsiteY0" fmla="*/ 0 h 1951496"/>
                      <a:gd name="connsiteX1" fmla="*/ 448478 w 11211969"/>
                      <a:gd name="connsiteY1" fmla="*/ 0 h 1951496"/>
                      <a:gd name="connsiteX2" fmla="*/ 1121196 w 11211969"/>
                      <a:gd name="connsiteY2" fmla="*/ 0 h 1951496"/>
                      <a:gd name="connsiteX3" fmla="*/ 1906034 w 11211969"/>
                      <a:gd name="connsiteY3" fmla="*/ 0 h 1951496"/>
                      <a:gd name="connsiteX4" fmla="*/ 2242393 w 11211969"/>
                      <a:gd name="connsiteY4" fmla="*/ 0 h 1951496"/>
                      <a:gd name="connsiteX5" fmla="*/ 2690872 w 11211969"/>
                      <a:gd name="connsiteY5" fmla="*/ 0 h 1951496"/>
                      <a:gd name="connsiteX6" fmla="*/ 2915112 w 11211969"/>
                      <a:gd name="connsiteY6" fmla="*/ 0 h 1951496"/>
                      <a:gd name="connsiteX7" fmla="*/ 3699949 w 11211969"/>
                      <a:gd name="connsiteY7" fmla="*/ 0 h 1951496"/>
                      <a:gd name="connsiteX8" fmla="*/ 4148428 w 11211969"/>
                      <a:gd name="connsiteY8" fmla="*/ 0 h 1951496"/>
                      <a:gd name="connsiteX9" fmla="*/ 4484787 w 11211969"/>
                      <a:gd name="connsiteY9" fmla="*/ 0 h 1951496"/>
                      <a:gd name="connsiteX10" fmla="*/ 5269625 w 11211969"/>
                      <a:gd name="connsiteY10" fmla="*/ 0 h 1951496"/>
                      <a:gd name="connsiteX11" fmla="*/ 5718104 w 11211969"/>
                      <a:gd name="connsiteY11" fmla="*/ 0 h 1951496"/>
                      <a:gd name="connsiteX12" fmla="*/ 6278702 w 11211969"/>
                      <a:gd name="connsiteY12" fmla="*/ 0 h 1951496"/>
                      <a:gd name="connsiteX13" fmla="*/ 6502941 w 11211969"/>
                      <a:gd name="connsiteY13" fmla="*/ 0 h 1951496"/>
                      <a:gd name="connsiteX14" fmla="*/ 6727181 w 11211969"/>
                      <a:gd name="connsiteY14" fmla="*/ 0 h 1951496"/>
                      <a:gd name="connsiteX15" fmla="*/ 7175659 w 11211969"/>
                      <a:gd name="connsiteY15" fmla="*/ 0 h 1951496"/>
                      <a:gd name="connsiteX16" fmla="*/ 7624138 w 11211969"/>
                      <a:gd name="connsiteY16" fmla="*/ 0 h 1951496"/>
                      <a:gd name="connsiteX17" fmla="*/ 7848378 w 11211969"/>
                      <a:gd name="connsiteY17" fmla="*/ 0 h 1951496"/>
                      <a:gd name="connsiteX18" fmla="*/ 8521096 w 11211969"/>
                      <a:gd name="connsiteY18" fmla="*/ 0 h 1951496"/>
                      <a:gd name="connsiteX19" fmla="*/ 9193814 w 11211969"/>
                      <a:gd name="connsiteY19" fmla="*/ 0 h 1951496"/>
                      <a:gd name="connsiteX20" fmla="*/ 9978652 w 11211969"/>
                      <a:gd name="connsiteY20" fmla="*/ 0 h 1951496"/>
                      <a:gd name="connsiteX21" fmla="*/ 10315011 w 11211969"/>
                      <a:gd name="connsiteY21" fmla="*/ 0 h 1951496"/>
                      <a:gd name="connsiteX22" fmla="*/ 11211969 w 11211969"/>
                      <a:gd name="connsiteY22" fmla="*/ 0 h 1951496"/>
                      <a:gd name="connsiteX23" fmla="*/ 11211969 w 11211969"/>
                      <a:gd name="connsiteY23" fmla="*/ 487874 h 1951496"/>
                      <a:gd name="connsiteX24" fmla="*/ 11211969 w 11211969"/>
                      <a:gd name="connsiteY24" fmla="*/ 956233 h 1951496"/>
                      <a:gd name="connsiteX25" fmla="*/ 11211969 w 11211969"/>
                      <a:gd name="connsiteY25" fmla="*/ 1483137 h 1951496"/>
                      <a:gd name="connsiteX26" fmla="*/ 11211969 w 11211969"/>
                      <a:gd name="connsiteY26" fmla="*/ 1951496 h 1951496"/>
                      <a:gd name="connsiteX27" fmla="*/ 10875610 w 11211969"/>
                      <a:gd name="connsiteY27" fmla="*/ 1951496 h 1951496"/>
                      <a:gd name="connsiteX28" fmla="*/ 10651370 w 11211969"/>
                      <a:gd name="connsiteY28" fmla="*/ 1951496 h 1951496"/>
                      <a:gd name="connsiteX29" fmla="*/ 10427131 w 11211969"/>
                      <a:gd name="connsiteY29" fmla="*/ 1951496 h 1951496"/>
                      <a:gd name="connsiteX30" fmla="*/ 9866532 w 11211969"/>
                      <a:gd name="connsiteY30" fmla="*/ 1951496 h 1951496"/>
                      <a:gd name="connsiteX31" fmla="*/ 9530173 w 11211969"/>
                      <a:gd name="connsiteY31" fmla="*/ 1951496 h 1951496"/>
                      <a:gd name="connsiteX32" fmla="*/ 9193814 w 11211969"/>
                      <a:gd name="connsiteY32" fmla="*/ 1951496 h 1951496"/>
                      <a:gd name="connsiteX33" fmla="*/ 8857455 w 11211969"/>
                      <a:gd name="connsiteY33" fmla="*/ 1951496 h 1951496"/>
                      <a:gd name="connsiteX34" fmla="*/ 8408976 w 11211969"/>
                      <a:gd name="connsiteY34" fmla="*/ 1951496 h 1951496"/>
                      <a:gd name="connsiteX35" fmla="*/ 7960498 w 11211969"/>
                      <a:gd name="connsiteY35" fmla="*/ 1951496 h 1951496"/>
                      <a:gd name="connsiteX36" fmla="*/ 7736258 w 11211969"/>
                      <a:gd name="connsiteY36" fmla="*/ 1951496 h 1951496"/>
                      <a:gd name="connsiteX37" fmla="*/ 7512019 w 11211969"/>
                      <a:gd name="connsiteY37" fmla="*/ 1951496 h 1951496"/>
                      <a:gd name="connsiteX38" fmla="*/ 7063540 w 11211969"/>
                      <a:gd name="connsiteY38" fmla="*/ 1951496 h 1951496"/>
                      <a:gd name="connsiteX39" fmla="*/ 6839301 w 11211969"/>
                      <a:gd name="connsiteY39" fmla="*/ 1951496 h 1951496"/>
                      <a:gd name="connsiteX40" fmla="*/ 6166582 w 11211969"/>
                      <a:gd name="connsiteY40" fmla="*/ 1951496 h 1951496"/>
                      <a:gd name="connsiteX41" fmla="*/ 5493864 w 11211969"/>
                      <a:gd name="connsiteY41" fmla="*/ 1951496 h 1951496"/>
                      <a:gd name="connsiteX42" fmla="*/ 4821146 w 11211969"/>
                      <a:gd name="connsiteY42" fmla="*/ 1951496 h 1951496"/>
                      <a:gd name="connsiteX43" fmla="*/ 4148428 w 11211969"/>
                      <a:gd name="connsiteY43" fmla="*/ 1951496 h 1951496"/>
                      <a:gd name="connsiteX44" fmla="*/ 3587830 w 11211969"/>
                      <a:gd name="connsiteY44" fmla="*/ 1951496 h 1951496"/>
                      <a:gd name="connsiteX45" fmla="*/ 2802992 w 11211969"/>
                      <a:gd name="connsiteY45" fmla="*/ 1951496 h 1951496"/>
                      <a:gd name="connsiteX46" fmla="*/ 2466633 w 11211969"/>
                      <a:gd name="connsiteY46" fmla="*/ 1951496 h 1951496"/>
                      <a:gd name="connsiteX47" fmla="*/ 2130273 w 11211969"/>
                      <a:gd name="connsiteY47" fmla="*/ 1951496 h 1951496"/>
                      <a:gd name="connsiteX48" fmla="*/ 1681795 w 11211969"/>
                      <a:gd name="connsiteY48" fmla="*/ 1951496 h 1951496"/>
                      <a:gd name="connsiteX49" fmla="*/ 1345436 w 11211969"/>
                      <a:gd name="connsiteY49" fmla="*/ 1951496 h 1951496"/>
                      <a:gd name="connsiteX50" fmla="*/ 896957 w 11211969"/>
                      <a:gd name="connsiteY50" fmla="*/ 1951496 h 1951496"/>
                      <a:gd name="connsiteX51" fmla="*/ 0 w 11211969"/>
                      <a:gd name="connsiteY51" fmla="*/ 1951496 h 1951496"/>
                      <a:gd name="connsiteX52" fmla="*/ 0 w 11211969"/>
                      <a:gd name="connsiteY52" fmla="*/ 1522167 h 1951496"/>
                      <a:gd name="connsiteX53" fmla="*/ 0 w 11211969"/>
                      <a:gd name="connsiteY53" fmla="*/ 1073322 h 1951496"/>
                      <a:gd name="connsiteX54" fmla="*/ 0 w 11211969"/>
                      <a:gd name="connsiteY54" fmla="*/ 585448 h 1951496"/>
                      <a:gd name="connsiteX55" fmla="*/ 0 w 11211969"/>
                      <a:gd name="connsiteY55" fmla="*/ 0 h 1951496"/>
                      <a:gd name="connsiteX0" fmla="*/ 0 w 11211969"/>
                      <a:gd name="connsiteY0" fmla="*/ 0 h 1951496"/>
                      <a:gd name="connsiteX1" fmla="*/ 336358 w 11211969"/>
                      <a:gd name="connsiteY1" fmla="*/ 0 h 1951496"/>
                      <a:gd name="connsiteX2" fmla="*/ 672718 w 11211969"/>
                      <a:gd name="connsiteY2" fmla="*/ 0 h 1951496"/>
                      <a:gd name="connsiteX3" fmla="*/ 896957 w 11211969"/>
                      <a:gd name="connsiteY3" fmla="*/ 0 h 1951496"/>
                      <a:gd name="connsiteX4" fmla="*/ 1681795 w 11211969"/>
                      <a:gd name="connsiteY4" fmla="*/ 0 h 1951496"/>
                      <a:gd name="connsiteX5" fmla="*/ 1906034 w 11211969"/>
                      <a:gd name="connsiteY5" fmla="*/ 0 h 1951496"/>
                      <a:gd name="connsiteX6" fmla="*/ 2242393 w 11211969"/>
                      <a:gd name="connsiteY6" fmla="*/ 0 h 1951496"/>
                      <a:gd name="connsiteX7" fmla="*/ 2690872 w 11211969"/>
                      <a:gd name="connsiteY7" fmla="*/ 0 h 1951496"/>
                      <a:gd name="connsiteX8" fmla="*/ 3027231 w 11211969"/>
                      <a:gd name="connsiteY8" fmla="*/ 0 h 1951496"/>
                      <a:gd name="connsiteX9" fmla="*/ 3812069 w 11211969"/>
                      <a:gd name="connsiteY9" fmla="*/ 0 h 1951496"/>
                      <a:gd name="connsiteX10" fmla="*/ 4260548 w 11211969"/>
                      <a:gd name="connsiteY10" fmla="*/ 0 h 1951496"/>
                      <a:gd name="connsiteX11" fmla="*/ 4709027 w 11211969"/>
                      <a:gd name="connsiteY11" fmla="*/ 0 h 1951496"/>
                      <a:gd name="connsiteX12" fmla="*/ 5269625 w 11211969"/>
                      <a:gd name="connsiteY12" fmla="*/ 0 h 1951496"/>
                      <a:gd name="connsiteX13" fmla="*/ 5605984 w 11211969"/>
                      <a:gd name="connsiteY13" fmla="*/ 0 h 1951496"/>
                      <a:gd name="connsiteX14" fmla="*/ 5942343 w 11211969"/>
                      <a:gd name="connsiteY14" fmla="*/ 0 h 1951496"/>
                      <a:gd name="connsiteX15" fmla="*/ 6278702 w 11211969"/>
                      <a:gd name="connsiteY15" fmla="*/ 0 h 1951496"/>
                      <a:gd name="connsiteX16" fmla="*/ 6839301 w 11211969"/>
                      <a:gd name="connsiteY16" fmla="*/ 0 h 1951496"/>
                      <a:gd name="connsiteX17" fmla="*/ 7399899 w 11211969"/>
                      <a:gd name="connsiteY17" fmla="*/ 0 h 1951496"/>
                      <a:gd name="connsiteX18" fmla="*/ 8184737 w 11211969"/>
                      <a:gd name="connsiteY18" fmla="*/ 0 h 1951496"/>
                      <a:gd name="connsiteX19" fmla="*/ 8521096 w 11211969"/>
                      <a:gd name="connsiteY19" fmla="*/ 0 h 1951496"/>
                      <a:gd name="connsiteX20" fmla="*/ 8969575 w 11211969"/>
                      <a:gd name="connsiteY20" fmla="*/ 0 h 1951496"/>
                      <a:gd name="connsiteX21" fmla="*/ 9642293 w 11211969"/>
                      <a:gd name="connsiteY21" fmla="*/ 0 h 1951496"/>
                      <a:gd name="connsiteX22" fmla="*/ 9866532 w 11211969"/>
                      <a:gd name="connsiteY22" fmla="*/ 0 h 1951496"/>
                      <a:gd name="connsiteX23" fmla="*/ 10651370 w 11211969"/>
                      <a:gd name="connsiteY23" fmla="*/ 0 h 1951496"/>
                      <a:gd name="connsiteX24" fmla="*/ 11211969 w 11211969"/>
                      <a:gd name="connsiteY24" fmla="*/ 0 h 1951496"/>
                      <a:gd name="connsiteX25" fmla="*/ 11211969 w 11211969"/>
                      <a:gd name="connsiteY25" fmla="*/ 487874 h 1951496"/>
                      <a:gd name="connsiteX26" fmla="*/ 11211969 w 11211969"/>
                      <a:gd name="connsiteY26" fmla="*/ 995262 h 1951496"/>
                      <a:gd name="connsiteX27" fmla="*/ 11211969 w 11211969"/>
                      <a:gd name="connsiteY27" fmla="*/ 1502651 h 1951496"/>
                      <a:gd name="connsiteX28" fmla="*/ 11211969 w 11211969"/>
                      <a:gd name="connsiteY28" fmla="*/ 1951496 h 1951496"/>
                      <a:gd name="connsiteX29" fmla="*/ 10427131 w 11211969"/>
                      <a:gd name="connsiteY29" fmla="*/ 1951496 h 1951496"/>
                      <a:gd name="connsiteX30" fmla="*/ 10202892 w 11211969"/>
                      <a:gd name="connsiteY30" fmla="*/ 1951496 h 1951496"/>
                      <a:gd name="connsiteX31" fmla="*/ 9978652 w 11211969"/>
                      <a:gd name="connsiteY31" fmla="*/ 1951496 h 1951496"/>
                      <a:gd name="connsiteX32" fmla="*/ 9642293 w 11211969"/>
                      <a:gd name="connsiteY32" fmla="*/ 1951496 h 1951496"/>
                      <a:gd name="connsiteX33" fmla="*/ 8969575 w 11211969"/>
                      <a:gd name="connsiteY33" fmla="*/ 1951496 h 1951496"/>
                      <a:gd name="connsiteX34" fmla="*/ 8296856 w 11211969"/>
                      <a:gd name="connsiteY34" fmla="*/ 1951496 h 1951496"/>
                      <a:gd name="connsiteX35" fmla="*/ 7624138 w 11211969"/>
                      <a:gd name="connsiteY35" fmla="*/ 1951496 h 1951496"/>
                      <a:gd name="connsiteX36" fmla="*/ 7399899 w 11211969"/>
                      <a:gd name="connsiteY36" fmla="*/ 1951496 h 1951496"/>
                      <a:gd name="connsiteX37" fmla="*/ 6839301 w 11211969"/>
                      <a:gd name="connsiteY37" fmla="*/ 1951496 h 1951496"/>
                      <a:gd name="connsiteX38" fmla="*/ 6054462 w 11211969"/>
                      <a:gd name="connsiteY38" fmla="*/ 1951496 h 1951496"/>
                      <a:gd name="connsiteX39" fmla="*/ 5381745 w 11211969"/>
                      <a:gd name="connsiteY39" fmla="*/ 1951496 h 1951496"/>
                      <a:gd name="connsiteX40" fmla="*/ 4709027 w 11211969"/>
                      <a:gd name="connsiteY40" fmla="*/ 1951496 h 1951496"/>
                      <a:gd name="connsiteX41" fmla="*/ 3924189 w 11211969"/>
                      <a:gd name="connsiteY41" fmla="*/ 1951496 h 1951496"/>
                      <a:gd name="connsiteX42" fmla="*/ 3475710 w 11211969"/>
                      <a:gd name="connsiteY42" fmla="*/ 1951496 h 1951496"/>
                      <a:gd name="connsiteX43" fmla="*/ 2802992 w 11211969"/>
                      <a:gd name="connsiteY43" fmla="*/ 1951496 h 1951496"/>
                      <a:gd name="connsiteX44" fmla="*/ 2578752 w 11211969"/>
                      <a:gd name="connsiteY44" fmla="*/ 1951496 h 1951496"/>
                      <a:gd name="connsiteX45" fmla="*/ 2130273 w 11211969"/>
                      <a:gd name="connsiteY45" fmla="*/ 1951496 h 1951496"/>
                      <a:gd name="connsiteX46" fmla="*/ 1457555 w 11211969"/>
                      <a:gd name="connsiteY46" fmla="*/ 1951496 h 1951496"/>
                      <a:gd name="connsiteX47" fmla="*/ 1233316 w 11211969"/>
                      <a:gd name="connsiteY47" fmla="*/ 1951496 h 1951496"/>
                      <a:gd name="connsiteX48" fmla="*/ 1009076 w 11211969"/>
                      <a:gd name="connsiteY48" fmla="*/ 1951496 h 1951496"/>
                      <a:gd name="connsiteX49" fmla="*/ 0 w 11211969"/>
                      <a:gd name="connsiteY49" fmla="*/ 1951496 h 1951496"/>
                      <a:gd name="connsiteX50" fmla="*/ 0 w 11211969"/>
                      <a:gd name="connsiteY50" fmla="*/ 1483137 h 1951496"/>
                      <a:gd name="connsiteX51" fmla="*/ 0 w 11211969"/>
                      <a:gd name="connsiteY51" fmla="*/ 975748 h 1951496"/>
                      <a:gd name="connsiteX52" fmla="*/ 0 w 11211969"/>
                      <a:gd name="connsiteY52" fmla="*/ 487874 h 1951496"/>
                      <a:gd name="connsiteX53" fmla="*/ 0 w 11211969"/>
                      <a:gd name="connsiteY53" fmla="*/ 0 h 1951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</a:cxnLst>
                    <a:rect l="l" t="t" r="r" b="b"/>
                    <a:pathLst>
                      <a:path w="11211969" h="1951496" fill="none" extrusionOk="0">
                        <a:moveTo>
                          <a:pt x="0" y="0"/>
                        </a:moveTo>
                        <a:cubicBezTo>
                          <a:pt x="135900" y="-20411"/>
                          <a:pt x="310102" y="71798"/>
                          <a:pt x="448478" y="0"/>
                        </a:cubicBezTo>
                        <a:cubicBezTo>
                          <a:pt x="624258" y="7437"/>
                          <a:pt x="864600" y="81555"/>
                          <a:pt x="1121196" y="0"/>
                        </a:cubicBezTo>
                        <a:cubicBezTo>
                          <a:pt x="1404968" y="3986"/>
                          <a:pt x="1570343" y="12492"/>
                          <a:pt x="1906034" y="0"/>
                        </a:cubicBezTo>
                        <a:cubicBezTo>
                          <a:pt x="2219230" y="-15027"/>
                          <a:pt x="2165226" y="25631"/>
                          <a:pt x="2242393" y="0"/>
                        </a:cubicBezTo>
                        <a:cubicBezTo>
                          <a:pt x="2312317" y="-8643"/>
                          <a:pt x="2527924" y="25664"/>
                          <a:pt x="2690872" y="0"/>
                        </a:cubicBezTo>
                        <a:cubicBezTo>
                          <a:pt x="2832199" y="-49384"/>
                          <a:pt x="2840536" y="8062"/>
                          <a:pt x="2915112" y="0"/>
                        </a:cubicBezTo>
                        <a:cubicBezTo>
                          <a:pt x="2960606" y="-25053"/>
                          <a:pt x="3491173" y="32553"/>
                          <a:pt x="3699949" y="0"/>
                        </a:cubicBezTo>
                        <a:cubicBezTo>
                          <a:pt x="3912372" y="-43335"/>
                          <a:pt x="4070183" y="3708"/>
                          <a:pt x="4148428" y="0"/>
                        </a:cubicBezTo>
                        <a:cubicBezTo>
                          <a:pt x="4226635" y="-30843"/>
                          <a:pt x="4321160" y="15594"/>
                          <a:pt x="4484787" y="0"/>
                        </a:cubicBezTo>
                        <a:cubicBezTo>
                          <a:pt x="4655864" y="-53558"/>
                          <a:pt x="5021852" y="6959"/>
                          <a:pt x="5269625" y="0"/>
                        </a:cubicBezTo>
                        <a:cubicBezTo>
                          <a:pt x="5545863" y="-16960"/>
                          <a:pt x="5644778" y="45443"/>
                          <a:pt x="5718104" y="0"/>
                        </a:cubicBezTo>
                        <a:cubicBezTo>
                          <a:pt x="5781724" y="-22992"/>
                          <a:pt x="6143805" y="63126"/>
                          <a:pt x="6278702" y="0"/>
                        </a:cubicBezTo>
                        <a:cubicBezTo>
                          <a:pt x="6414629" y="-52393"/>
                          <a:pt x="6438532" y="4393"/>
                          <a:pt x="6502941" y="0"/>
                        </a:cubicBezTo>
                        <a:cubicBezTo>
                          <a:pt x="6574921" y="-25449"/>
                          <a:pt x="6656415" y="-12140"/>
                          <a:pt x="6727181" y="0"/>
                        </a:cubicBezTo>
                        <a:cubicBezTo>
                          <a:pt x="6802768" y="-8301"/>
                          <a:pt x="7079143" y="14621"/>
                          <a:pt x="7175659" y="0"/>
                        </a:cubicBezTo>
                        <a:cubicBezTo>
                          <a:pt x="7289645" y="-4569"/>
                          <a:pt x="7446696" y="9645"/>
                          <a:pt x="7624138" y="0"/>
                        </a:cubicBezTo>
                        <a:cubicBezTo>
                          <a:pt x="7768333" y="-39889"/>
                          <a:pt x="7795842" y="1637"/>
                          <a:pt x="7848378" y="0"/>
                        </a:cubicBezTo>
                        <a:cubicBezTo>
                          <a:pt x="7847240" y="-23219"/>
                          <a:pt x="8278691" y="-8524"/>
                          <a:pt x="8521096" y="0"/>
                        </a:cubicBezTo>
                        <a:cubicBezTo>
                          <a:pt x="8680236" y="-59207"/>
                          <a:pt x="8882043" y="73157"/>
                          <a:pt x="9193814" y="0"/>
                        </a:cubicBezTo>
                        <a:cubicBezTo>
                          <a:pt x="9502690" y="-59572"/>
                          <a:pt x="9618067" y="81302"/>
                          <a:pt x="9978652" y="0"/>
                        </a:cubicBezTo>
                        <a:cubicBezTo>
                          <a:pt x="10310434" y="-74107"/>
                          <a:pt x="10237066" y="58281"/>
                          <a:pt x="10315011" y="0"/>
                        </a:cubicBezTo>
                        <a:cubicBezTo>
                          <a:pt x="10368238" y="-10640"/>
                          <a:pt x="10882055" y="-477"/>
                          <a:pt x="11211969" y="0"/>
                        </a:cubicBezTo>
                        <a:cubicBezTo>
                          <a:pt x="11255157" y="131048"/>
                          <a:pt x="11139556" y="336126"/>
                          <a:pt x="11211969" y="487874"/>
                        </a:cubicBezTo>
                        <a:cubicBezTo>
                          <a:pt x="11245067" y="628764"/>
                          <a:pt x="11181099" y="874785"/>
                          <a:pt x="11211969" y="956233"/>
                        </a:cubicBezTo>
                        <a:cubicBezTo>
                          <a:pt x="11218809" y="1025296"/>
                          <a:pt x="11202901" y="1311721"/>
                          <a:pt x="11211969" y="1483137"/>
                        </a:cubicBezTo>
                        <a:cubicBezTo>
                          <a:pt x="11229599" y="1660569"/>
                          <a:pt x="11177787" y="1794288"/>
                          <a:pt x="11211969" y="1951496"/>
                        </a:cubicBezTo>
                        <a:cubicBezTo>
                          <a:pt x="11117835" y="1945337"/>
                          <a:pt x="11027888" y="1925456"/>
                          <a:pt x="10875610" y="1951496"/>
                        </a:cubicBezTo>
                        <a:cubicBezTo>
                          <a:pt x="10722606" y="1957365"/>
                          <a:pt x="10744444" y="1937458"/>
                          <a:pt x="10651370" y="1951496"/>
                        </a:cubicBezTo>
                        <a:cubicBezTo>
                          <a:pt x="10556109" y="1951013"/>
                          <a:pt x="10516298" y="1945085"/>
                          <a:pt x="10427131" y="1951496"/>
                        </a:cubicBezTo>
                        <a:cubicBezTo>
                          <a:pt x="10336733" y="1997596"/>
                          <a:pt x="10154776" y="1887239"/>
                          <a:pt x="9866532" y="1951496"/>
                        </a:cubicBezTo>
                        <a:cubicBezTo>
                          <a:pt x="9644576" y="1994506"/>
                          <a:pt x="9606038" y="1940539"/>
                          <a:pt x="9530173" y="1951496"/>
                        </a:cubicBezTo>
                        <a:cubicBezTo>
                          <a:pt x="9440246" y="1991778"/>
                          <a:pt x="9320309" y="1976028"/>
                          <a:pt x="9193814" y="1951496"/>
                        </a:cubicBezTo>
                        <a:cubicBezTo>
                          <a:pt x="9063933" y="1966782"/>
                          <a:pt x="8916463" y="1916290"/>
                          <a:pt x="8857455" y="1951496"/>
                        </a:cubicBezTo>
                        <a:cubicBezTo>
                          <a:pt x="8805199" y="1979451"/>
                          <a:pt x="8594676" y="1916906"/>
                          <a:pt x="8408976" y="1951496"/>
                        </a:cubicBezTo>
                        <a:cubicBezTo>
                          <a:pt x="8224259" y="2027387"/>
                          <a:pt x="8166075" y="1913545"/>
                          <a:pt x="7960498" y="1951496"/>
                        </a:cubicBezTo>
                        <a:cubicBezTo>
                          <a:pt x="7756477" y="1982613"/>
                          <a:pt x="7809567" y="1943923"/>
                          <a:pt x="7736258" y="1951496"/>
                        </a:cubicBezTo>
                        <a:cubicBezTo>
                          <a:pt x="7664856" y="1958897"/>
                          <a:pt x="7588193" y="1929661"/>
                          <a:pt x="7512019" y="1951496"/>
                        </a:cubicBezTo>
                        <a:cubicBezTo>
                          <a:pt x="7397699" y="1949987"/>
                          <a:pt x="7253473" y="1900419"/>
                          <a:pt x="7063540" y="1951496"/>
                        </a:cubicBezTo>
                        <a:cubicBezTo>
                          <a:pt x="6869785" y="2011416"/>
                          <a:pt x="6916507" y="1911669"/>
                          <a:pt x="6839301" y="1951496"/>
                        </a:cubicBezTo>
                        <a:cubicBezTo>
                          <a:pt x="6748776" y="1980222"/>
                          <a:pt x="6374228" y="1915036"/>
                          <a:pt x="6166582" y="1951496"/>
                        </a:cubicBezTo>
                        <a:cubicBezTo>
                          <a:pt x="5971708" y="1980939"/>
                          <a:pt x="5821301" y="1946364"/>
                          <a:pt x="5493864" y="1951496"/>
                        </a:cubicBezTo>
                        <a:cubicBezTo>
                          <a:pt x="5168409" y="1991229"/>
                          <a:pt x="4955835" y="1985437"/>
                          <a:pt x="4821146" y="1951496"/>
                        </a:cubicBezTo>
                        <a:cubicBezTo>
                          <a:pt x="4672273" y="1967417"/>
                          <a:pt x="4306528" y="1907733"/>
                          <a:pt x="4148428" y="1951496"/>
                        </a:cubicBezTo>
                        <a:cubicBezTo>
                          <a:pt x="4039781" y="1978832"/>
                          <a:pt x="3764280" y="1900513"/>
                          <a:pt x="3587830" y="1951496"/>
                        </a:cubicBezTo>
                        <a:cubicBezTo>
                          <a:pt x="3356769" y="1995897"/>
                          <a:pt x="3153477" y="1998182"/>
                          <a:pt x="2802992" y="1951496"/>
                        </a:cubicBezTo>
                        <a:cubicBezTo>
                          <a:pt x="2506614" y="1968754"/>
                          <a:pt x="2581073" y="1958920"/>
                          <a:pt x="2466633" y="1951496"/>
                        </a:cubicBezTo>
                        <a:cubicBezTo>
                          <a:pt x="2375242" y="1950549"/>
                          <a:pt x="2218053" y="1926870"/>
                          <a:pt x="2130273" y="1951496"/>
                        </a:cubicBezTo>
                        <a:cubicBezTo>
                          <a:pt x="2031291" y="1984158"/>
                          <a:pt x="1856870" y="1906642"/>
                          <a:pt x="1681795" y="1951496"/>
                        </a:cubicBezTo>
                        <a:cubicBezTo>
                          <a:pt x="1504096" y="1984562"/>
                          <a:pt x="1448973" y="1953364"/>
                          <a:pt x="1345436" y="1951496"/>
                        </a:cubicBezTo>
                        <a:cubicBezTo>
                          <a:pt x="1219195" y="1938922"/>
                          <a:pt x="1002988" y="1944932"/>
                          <a:pt x="896957" y="1951496"/>
                        </a:cubicBezTo>
                        <a:cubicBezTo>
                          <a:pt x="729712" y="1993101"/>
                          <a:pt x="266873" y="1890264"/>
                          <a:pt x="0" y="1951496"/>
                        </a:cubicBezTo>
                        <a:cubicBezTo>
                          <a:pt x="-60531" y="1774670"/>
                          <a:pt x="43467" y="1729472"/>
                          <a:pt x="0" y="1522167"/>
                        </a:cubicBezTo>
                        <a:cubicBezTo>
                          <a:pt x="-58772" y="1335521"/>
                          <a:pt x="5836" y="1240186"/>
                          <a:pt x="0" y="1073322"/>
                        </a:cubicBezTo>
                        <a:cubicBezTo>
                          <a:pt x="3367" y="917553"/>
                          <a:pt x="25600" y="712586"/>
                          <a:pt x="0" y="585448"/>
                        </a:cubicBezTo>
                        <a:cubicBezTo>
                          <a:pt x="-29238" y="466791"/>
                          <a:pt x="21354" y="183943"/>
                          <a:pt x="0" y="0"/>
                        </a:cubicBezTo>
                        <a:close/>
                      </a:path>
                      <a:path w="11211969" h="1951496" stroke="0" extrusionOk="0">
                        <a:moveTo>
                          <a:pt x="0" y="0"/>
                        </a:moveTo>
                        <a:cubicBezTo>
                          <a:pt x="148708" y="-16104"/>
                          <a:pt x="174176" y="20624"/>
                          <a:pt x="336358" y="0"/>
                        </a:cubicBezTo>
                        <a:cubicBezTo>
                          <a:pt x="501893" y="-24744"/>
                          <a:pt x="569284" y="16318"/>
                          <a:pt x="672718" y="0"/>
                        </a:cubicBezTo>
                        <a:cubicBezTo>
                          <a:pt x="774808" y="1755"/>
                          <a:pt x="840112" y="15431"/>
                          <a:pt x="896957" y="0"/>
                        </a:cubicBezTo>
                        <a:cubicBezTo>
                          <a:pt x="972425" y="4088"/>
                          <a:pt x="1399527" y="111640"/>
                          <a:pt x="1681795" y="0"/>
                        </a:cubicBezTo>
                        <a:cubicBezTo>
                          <a:pt x="1926343" y="-62516"/>
                          <a:pt x="1838724" y="21925"/>
                          <a:pt x="1906034" y="0"/>
                        </a:cubicBezTo>
                        <a:cubicBezTo>
                          <a:pt x="1952011" y="-14925"/>
                          <a:pt x="2156332" y="26016"/>
                          <a:pt x="2242393" y="0"/>
                        </a:cubicBezTo>
                        <a:cubicBezTo>
                          <a:pt x="2345353" y="-78401"/>
                          <a:pt x="2542090" y="23807"/>
                          <a:pt x="2690872" y="0"/>
                        </a:cubicBezTo>
                        <a:cubicBezTo>
                          <a:pt x="2859007" y="-37141"/>
                          <a:pt x="2875995" y="8924"/>
                          <a:pt x="3027231" y="0"/>
                        </a:cubicBezTo>
                        <a:cubicBezTo>
                          <a:pt x="3160563" y="48204"/>
                          <a:pt x="3587583" y="13183"/>
                          <a:pt x="3812069" y="0"/>
                        </a:cubicBezTo>
                        <a:cubicBezTo>
                          <a:pt x="4029053" y="-2234"/>
                          <a:pt x="4046407" y="21016"/>
                          <a:pt x="4260548" y="0"/>
                        </a:cubicBezTo>
                        <a:cubicBezTo>
                          <a:pt x="4473414" y="-19757"/>
                          <a:pt x="4510986" y="30730"/>
                          <a:pt x="4709027" y="0"/>
                        </a:cubicBezTo>
                        <a:cubicBezTo>
                          <a:pt x="4922301" y="-46486"/>
                          <a:pt x="5023938" y="56443"/>
                          <a:pt x="5269625" y="0"/>
                        </a:cubicBezTo>
                        <a:cubicBezTo>
                          <a:pt x="5508670" y="-52754"/>
                          <a:pt x="5455675" y="43777"/>
                          <a:pt x="5605984" y="0"/>
                        </a:cubicBezTo>
                        <a:cubicBezTo>
                          <a:pt x="5781442" y="-11473"/>
                          <a:pt x="5808123" y="27209"/>
                          <a:pt x="5942343" y="0"/>
                        </a:cubicBezTo>
                        <a:cubicBezTo>
                          <a:pt x="6056208" y="-26039"/>
                          <a:pt x="6133829" y="17566"/>
                          <a:pt x="6278702" y="0"/>
                        </a:cubicBezTo>
                        <a:cubicBezTo>
                          <a:pt x="6424375" y="-22805"/>
                          <a:pt x="6727537" y="20527"/>
                          <a:pt x="6839301" y="0"/>
                        </a:cubicBezTo>
                        <a:cubicBezTo>
                          <a:pt x="6941808" y="-49962"/>
                          <a:pt x="7147386" y="34342"/>
                          <a:pt x="7399899" y="0"/>
                        </a:cubicBezTo>
                        <a:cubicBezTo>
                          <a:pt x="7659056" y="-2429"/>
                          <a:pt x="7957149" y="79084"/>
                          <a:pt x="8184737" y="0"/>
                        </a:cubicBezTo>
                        <a:cubicBezTo>
                          <a:pt x="8429242" y="-100724"/>
                          <a:pt x="8345954" y="108"/>
                          <a:pt x="8521096" y="0"/>
                        </a:cubicBezTo>
                        <a:cubicBezTo>
                          <a:pt x="8682677" y="-22225"/>
                          <a:pt x="8873684" y="16849"/>
                          <a:pt x="8969575" y="0"/>
                        </a:cubicBezTo>
                        <a:cubicBezTo>
                          <a:pt x="9070789" y="-15473"/>
                          <a:pt x="9370757" y="73110"/>
                          <a:pt x="9642293" y="0"/>
                        </a:cubicBezTo>
                        <a:cubicBezTo>
                          <a:pt x="9969625" y="-47732"/>
                          <a:pt x="9821004" y="13844"/>
                          <a:pt x="9866532" y="0"/>
                        </a:cubicBezTo>
                        <a:cubicBezTo>
                          <a:pt x="9928559" y="-59045"/>
                          <a:pt x="10291135" y="91089"/>
                          <a:pt x="10651370" y="0"/>
                        </a:cubicBezTo>
                        <a:cubicBezTo>
                          <a:pt x="10986180" y="-95977"/>
                          <a:pt x="11084813" y="31099"/>
                          <a:pt x="11211969" y="0"/>
                        </a:cubicBezTo>
                        <a:cubicBezTo>
                          <a:pt x="11211208" y="180276"/>
                          <a:pt x="11184696" y="272591"/>
                          <a:pt x="11211969" y="487874"/>
                        </a:cubicBezTo>
                        <a:cubicBezTo>
                          <a:pt x="11242664" y="686567"/>
                          <a:pt x="11190653" y="805980"/>
                          <a:pt x="11211969" y="995262"/>
                        </a:cubicBezTo>
                        <a:cubicBezTo>
                          <a:pt x="11217791" y="1158766"/>
                          <a:pt x="11171298" y="1302299"/>
                          <a:pt x="11211969" y="1502651"/>
                        </a:cubicBezTo>
                        <a:cubicBezTo>
                          <a:pt x="11247602" y="1696720"/>
                          <a:pt x="11194148" y="1761818"/>
                          <a:pt x="11211969" y="1951496"/>
                        </a:cubicBezTo>
                        <a:cubicBezTo>
                          <a:pt x="10876046" y="1961043"/>
                          <a:pt x="10731321" y="1886855"/>
                          <a:pt x="10427131" y="1951496"/>
                        </a:cubicBezTo>
                        <a:cubicBezTo>
                          <a:pt x="10084833" y="2020200"/>
                          <a:pt x="10260175" y="1946633"/>
                          <a:pt x="10202892" y="1951496"/>
                        </a:cubicBezTo>
                        <a:cubicBezTo>
                          <a:pt x="10147588" y="1961574"/>
                          <a:pt x="10033096" y="1947944"/>
                          <a:pt x="9978652" y="1951496"/>
                        </a:cubicBezTo>
                        <a:cubicBezTo>
                          <a:pt x="9901752" y="1941342"/>
                          <a:pt x="9758723" y="1907328"/>
                          <a:pt x="9642293" y="1951496"/>
                        </a:cubicBezTo>
                        <a:cubicBezTo>
                          <a:pt x="9529701" y="1960795"/>
                          <a:pt x="9079214" y="1911988"/>
                          <a:pt x="8969575" y="1951496"/>
                        </a:cubicBezTo>
                        <a:cubicBezTo>
                          <a:pt x="8767622" y="1978321"/>
                          <a:pt x="8489469" y="1920564"/>
                          <a:pt x="8296856" y="1951496"/>
                        </a:cubicBezTo>
                        <a:cubicBezTo>
                          <a:pt x="8101238" y="2027087"/>
                          <a:pt x="7821350" y="1913080"/>
                          <a:pt x="7624138" y="1951496"/>
                        </a:cubicBezTo>
                        <a:cubicBezTo>
                          <a:pt x="7424656" y="1995746"/>
                          <a:pt x="7480340" y="1959865"/>
                          <a:pt x="7399899" y="1951496"/>
                        </a:cubicBezTo>
                        <a:cubicBezTo>
                          <a:pt x="7362857" y="1964421"/>
                          <a:pt x="7062190" y="1878967"/>
                          <a:pt x="6839301" y="1951496"/>
                        </a:cubicBezTo>
                        <a:cubicBezTo>
                          <a:pt x="6587985" y="1958214"/>
                          <a:pt x="6377075" y="1849926"/>
                          <a:pt x="6054462" y="1951496"/>
                        </a:cubicBezTo>
                        <a:cubicBezTo>
                          <a:pt x="5689393" y="2016251"/>
                          <a:pt x="5523838" y="1910761"/>
                          <a:pt x="5381745" y="1951496"/>
                        </a:cubicBezTo>
                        <a:cubicBezTo>
                          <a:pt x="5236456" y="2009013"/>
                          <a:pt x="4853606" y="1905274"/>
                          <a:pt x="4709027" y="1951496"/>
                        </a:cubicBezTo>
                        <a:cubicBezTo>
                          <a:pt x="4466617" y="1973927"/>
                          <a:pt x="4277596" y="1949813"/>
                          <a:pt x="3924189" y="1951496"/>
                        </a:cubicBezTo>
                        <a:cubicBezTo>
                          <a:pt x="3620143" y="1956720"/>
                          <a:pt x="3613681" y="1936004"/>
                          <a:pt x="3475710" y="1951496"/>
                        </a:cubicBezTo>
                        <a:cubicBezTo>
                          <a:pt x="3350423" y="1980269"/>
                          <a:pt x="3133723" y="1862609"/>
                          <a:pt x="2802992" y="1951496"/>
                        </a:cubicBezTo>
                        <a:cubicBezTo>
                          <a:pt x="2472402" y="2002441"/>
                          <a:pt x="2686487" y="1937682"/>
                          <a:pt x="2578752" y="1951496"/>
                        </a:cubicBezTo>
                        <a:cubicBezTo>
                          <a:pt x="2466190" y="1967748"/>
                          <a:pt x="2263281" y="1931210"/>
                          <a:pt x="2130273" y="1951496"/>
                        </a:cubicBezTo>
                        <a:cubicBezTo>
                          <a:pt x="1947319" y="1968066"/>
                          <a:pt x="1766584" y="1894893"/>
                          <a:pt x="1457555" y="1951496"/>
                        </a:cubicBezTo>
                        <a:cubicBezTo>
                          <a:pt x="1167569" y="2003097"/>
                          <a:pt x="1286255" y="1943738"/>
                          <a:pt x="1233316" y="1951496"/>
                        </a:cubicBezTo>
                        <a:cubicBezTo>
                          <a:pt x="1182665" y="1951934"/>
                          <a:pt x="1075547" y="1919636"/>
                          <a:pt x="1009076" y="1951496"/>
                        </a:cubicBezTo>
                        <a:cubicBezTo>
                          <a:pt x="920749" y="1880849"/>
                          <a:pt x="353891" y="1871652"/>
                          <a:pt x="0" y="1951496"/>
                        </a:cubicBezTo>
                        <a:cubicBezTo>
                          <a:pt x="-35802" y="1805214"/>
                          <a:pt x="14794" y="1591001"/>
                          <a:pt x="0" y="1483137"/>
                        </a:cubicBezTo>
                        <a:cubicBezTo>
                          <a:pt x="-30088" y="1372636"/>
                          <a:pt x="23036" y="1080181"/>
                          <a:pt x="0" y="975748"/>
                        </a:cubicBezTo>
                        <a:cubicBezTo>
                          <a:pt x="-46526" y="870838"/>
                          <a:pt x="-498" y="731687"/>
                          <a:pt x="0" y="487874"/>
                        </a:cubicBezTo>
                        <a:cubicBezTo>
                          <a:pt x="-51086" y="259494"/>
                          <a:pt x="34950" y="226387"/>
                          <a:pt x="0" y="0"/>
                        </a:cubicBezTo>
                        <a:close/>
                      </a:path>
                      <a:path w="11211969" h="1951496" fill="none" stroke="0" extrusionOk="0">
                        <a:moveTo>
                          <a:pt x="0" y="0"/>
                        </a:moveTo>
                        <a:cubicBezTo>
                          <a:pt x="138258" y="-67791"/>
                          <a:pt x="313124" y="67059"/>
                          <a:pt x="448478" y="0"/>
                        </a:cubicBezTo>
                        <a:cubicBezTo>
                          <a:pt x="560984" y="-33387"/>
                          <a:pt x="875524" y="-25000"/>
                          <a:pt x="1121196" y="0"/>
                        </a:cubicBezTo>
                        <a:cubicBezTo>
                          <a:pt x="1414717" y="-56302"/>
                          <a:pt x="1608678" y="2273"/>
                          <a:pt x="1906034" y="0"/>
                        </a:cubicBezTo>
                        <a:cubicBezTo>
                          <a:pt x="2243570" y="-26246"/>
                          <a:pt x="2169592" y="14775"/>
                          <a:pt x="2242393" y="0"/>
                        </a:cubicBezTo>
                        <a:cubicBezTo>
                          <a:pt x="2335487" y="-15695"/>
                          <a:pt x="2544132" y="34696"/>
                          <a:pt x="2690872" y="0"/>
                        </a:cubicBezTo>
                        <a:cubicBezTo>
                          <a:pt x="2827239" y="-35039"/>
                          <a:pt x="2850518" y="1335"/>
                          <a:pt x="2915112" y="0"/>
                        </a:cubicBezTo>
                        <a:cubicBezTo>
                          <a:pt x="2980273" y="-41697"/>
                          <a:pt x="3489977" y="31291"/>
                          <a:pt x="3699949" y="0"/>
                        </a:cubicBezTo>
                        <a:cubicBezTo>
                          <a:pt x="3905758" y="-6637"/>
                          <a:pt x="4041804" y="28682"/>
                          <a:pt x="4148428" y="0"/>
                        </a:cubicBezTo>
                        <a:cubicBezTo>
                          <a:pt x="4240231" y="796"/>
                          <a:pt x="4305313" y="-4287"/>
                          <a:pt x="4484787" y="0"/>
                        </a:cubicBezTo>
                        <a:cubicBezTo>
                          <a:pt x="4647641" y="-16922"/>
                          <a:pt x="5015359" y="-49700"/>
                          <a:pt x="5269625" y="0"/>
                        </a:cubicBezTo>
                        <a:cubicBezTo>
                          <a:pt x="5559088" y="-29842"/>
                          <a:pt x="5632149" y="28985"/>
                          <a:pt x="5718104" y="0"/>
                        </a:cubicBezTo>
                        <a:cubicBezTo>
                          <a:pt x="5805942" y="-50460"/>
                          <a:pt x="6144756" y="54701"/>
                          <a:pt x="6278702" y="0"/>
                        </a:cubicBezTo>
                        <a:cubicBezTo>
                          <a:pt x="6425166" y="-59976"/>
                          <a:pt x="6446781" y="24393"/>
                          <a:pt x="6502941" y="0"/>
                        </a:cubicBezTo>
                        <a:cubicBezTo>
                          <a:pt x="6586335" y="-14600"/>
                          <a:pt x="6650701" y="7803"/>
                          <a:pt x="6727181" y="0"/>
                        </a:cubicBezTo>
                        <a:cubicBezTo>
                          <a:pt x="6780587" y="-24305"/>
                          <a:pt x="7092215" y="2282"/>
                          <a:pt x="7175659" y="0"/>
                        </a:cubicBezTo>
                        <a:cubicBezTo>
                          <a:pt x="7283550" y="-2683"/>
                          <a:pt x="7483636" y="42981"/>
                          <a:pt x="7624138" y="0"/>
                        </a:cubicBezTo>
                        <a:cubicBezTo>
                          <a:pt x="7776489" y="-45058"/>
                          <a:pt x="7790108" y="7087"/>
                          <a:pt x="7848378" y="0"/>
                        </a:cubicBezTo>
                        <a:cubicBezTo>
                          <a:pt x="7900643" y="49712"/>
                          <a:pt x="8266728" y="35303"/>
                          <a:pt x="8521096" y="0"/>
                        </a:cubicBezTo>
                        <a:cubicBezTo>
                          <a:pt x="8725967" y="-30444"/>
                          <a:pt x="8903142" y="61689"/>
                          <a:pt x="9193814" y="0"/>
                        </a:cubicBezTo>
                        <a:cubicBezTo>
                          <a:pt x="9437892" y="-100133"/>
                          <a:pt x="9604546" y="71523"/>
                          <a:pt x="9978652" y="0"/>
                        </a:cubicBezTo>
                        <a:cubicBezTo>
                          <a:pt x="10311638" y="-27330"/>
                          <a:pt x="10227325" y="33798"/>
                          <a:pt x="10315011" y="0"/>
                        </a:cubicBezTo>
                        <a:cubicBezTo>
                          <a:pt x="10440852" y="-51951"/>
                          <a:pt x="10938527" y="39905"/>
                          <a:pt x="11211969" y="0"/>
                        </a:cubicBezTo>
                        <a:cubicBezTo>
                          <a:pt x="11268298" y="108660"/>
                          <a:pt x="11215282" y="348828"/>
                          <a:pt x="11211969" y="487874"/>
                        </a:cubicBezTo>
                        <a:cubicBezTo>
                          <a:pt x="11223491" y="653803"/>
                          <a:pt x="11190216" y="847214"/>
                          <a:pt x="11211969" y="956233"/>
                        </a:cubicBezTo>
                        <a:cubicBezTo>
                          <a:pt x="11201677" y="1053938"/>
                          <a:pt x="11220875" y="1294201"/>
                          <a:pt x="11211969" y="1483137"/>
                        </a:cubicBezTo>
                        <a:cubicBezTo>
                          <a:pt x="11215651" y="1627662"/>
                          <a:pt x="11218387" y="1775315"/>
                          <a:pt x="11211969" y="1951496"/>
                        </a:cubicBezTo>
                        <a:cubicBezTo>
                          <a:pt x="11108038" y="1959036"/>
                          <a:pt x="11025649" y="1950031"/>
                          <a:pt x="10875610" y="1951496"/>
                        </a:cubicBezTo>
                        <a:cubicBezTo>
                          <a:pt x="10726644" y="1966457"/>
                          <a:pt x="10745751" y="1943005"/>
                          <a:pt x="10651370" y="1951496"/>
                        </a:cubicBezTo>
                        <a:cubicBezTo>
                          <a:pt x="10539716" y="1950604"/>
                          <a:pt x="10500162" y="1955018"/>
                          <a:pt x="10427131" y="1951496"/>
                        </a:cubicBezTo>
                        <a:cubicBezTo>
                          <a:pt x="10360498" y="2008387"/>
                          <a:pt x="10105506" y="1965719"/>
                          <a:pt x="9866532" y="1951496"/>
                        </a:cubicBezTo>
                        <a:cubicBezTo>
                          <a:pt x="9620559" y="1977271"/>
                          <a:pt x="9616530" y="1947705"/>
                          <a:pt x="9530173" y="1951496"/>
                        </a:cubicBezTo>
                        <a:cubicBezTo>
                          <a:pt x="9460784" y="1989911"/>
                          <a:pt x="9321130" y="1944460"/>
                          <a:pt x="9193814" y="1951496"/>
                        </a:cubicBezTo>
                        <a:cubicBezTo>
                          <a:pt x="9073268" y="1937467"/>
                          <a:pt x="8925891" y="1931143"/>
                          <a:pt x="8857455" y="1951496"/>
                        </a:cubicBezTo>
                        <a:cubicBezTo>
                          <a:pt x="8825615" y="1982956"/>
                          <a:pt x="8603294" y="1919128"/>
                          <a:pt x="8408976" y="1951496"/>
                        </a:cubicBezTo>
                        <a:cubicBezTo>
                          <a:pt x="8210517" y="2002600"/>
                          <a:pt x="8163763" y="1935838"/>
                          <a:pt x="7960498" y="1951496"/>
                        </a:cubicBezTo>
                        <a:cubicBezTo>
                          <a:pt x="7756821" y="1982579"/>
                          <a:pt x="7811253" y="1940973"/>
                          <a:pt x="7736258" y="1951496"/>
                        </a:cubicBezTo>
                        <a:cubicBezTo>
                          <a:pt x="7659900" y="1964629"/>
                          <a:pt x="7610190" y="1930235"/>
                          <a:pt x="7512019" y="1951496"/>
                        </a:cubicBezTo>
                        <a:cubicBezTo>
                          <a:pt x="7421742" y="1965290"/>
                          <a:pt x="7263193" y="1901694"/>
                          <a:pt x="7063540" y="1951496"/>
                        </a:cubicBezTo>
                        <a:cubicBezTo>
                          <a:pt x="6854127" y="1997000"/>
                          <a:pt x="6955952" y="1941164"/>
                          <a:pt x="6839301" y="1951496"/>
                        </a:cubicBezTo>
                        <a:cubicBezTo>
                          <a:pt x="6763900" y="1928691"/>
                          <a:pt x="6377429" y="1905018"/>
                          <a:pt x="6166582" y="1951496"/>
                        </a:cubicBezTo>
                        <a:cubicBezTo>
                          <a:pt x="5943367" y="1942726"/>
                          <a:pt x="5820404" y="1930727"/>
                          <a:pt x="5493864" y="1951496"/>
                        </a:cubicBezTo>
                        <a:cubicBezTo>
                          <a:pt x="5209961" y="1977903"/>
                          <a:pt x="4939117" y="1918153"/>
                          <a:pt x="4821146" y="1951496"/>
                        </a:cubicBezTo>
                        <a:cubicBezTo>
                          <a:pt x="4671663" y="1915412"/>
                          <a:pt x="4300687" y="1903902"/>
                          <a:pt x="4148428" y="1951496"/>
                        </a:cubicBezTo>
                        <a:cubicBezTo>
                          <a:pt x="3997963" y="1998312"/>
                          <a:pt x="3823723" y="1960417"/>
                          <a:pt x="3587830" y="1951496"/>
                        </a:cubicBezTo>
                        <a:cubicBezTo>
                          <a:pt x="3400392" y="1985626"/>
                          <a:pt x="3123597" y="1940547"/>
                          <a:pt x="2802992" y="1951496"/>
                        </a:cubicBezTo>
                        <a:cubicBezTo>
                          <a:pt x="2485845" y="1959994"/>
                          <a:pt x="2566784" y="1934657"/>
                          <a:pt x="2466633" y="1951496"/>
                        </a:cubicBezTo>
                        <a:cubicBezTo>
                          <a:pt x="2383906" y="1940786"/>
                          <a:pt x="2190719" y="1925047"/>
                          <a:pt x="2130273" y="1951496"/>
                        </a:cubicBezTo>
                        <a:cubicBezTo>
                          <a:pt x="2062405" y="1995767"/>
                          <a:pt x="1910278" y="1904484"/>
                          <a:pt x="1681795" y="1951496"/>
                        </a:cubicBezTo>
                        <a:cubicBezTo>
                          <a:pt x="1496488" y="1981033"/>
                          <a:pt x="1453321" y="1937434"/>
                          <a:pt x="1345436" y="1951496"/>
                        </a:cubicBezTo>
                        <a:cubicBezTo>
                          <a:pt x="1225459" y="1962440"/>
                          <a:pt x="1017055" y="1920148"/>
                          <a:pt x="896957" y="1951496"/>
                        </a:cubicBezTo>
                        <a:cubicBezTo>
                          <a:pt x="802537" y="1970345"/>
                          <a:pt x="245948" y="1919184"/>
                          <a:pt x="0" y="1951496"/>
                        </a:cubicBezTo>
                        <a:cubicBezTo>
                          <a:pt x="-37557" y="1768092"/>
                          <a:pt x="28391" y="1672384"/>
                          <a:pt x="0" y="1522167"/>
                        </a:cubicBezTo>
                        <a:cubicBezTo>
                          <a:pt x="-34849" y="1361509"/>
                          <a:pt x="-14300" y="1200967"/>
                          <a:pt x="0" y="1073322"/>
                        </a:cubicBezTo>
                        <a:cubicBezTo>
                          <a:pt x="6736" y="892946"/>
                          <a:pt x="49531" y="718725"/>
                          <a:pt x="0" y="585448"/>
                        </a:cubicBezTo>
                        <a:cubicBezTo>
                          <a:pt x="-61104" y="442909"/>
                          <a:pt x="50127" y="12799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a.Từ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b.Từ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vần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c.Từ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láycó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vần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27F035-8B29-4809-BF0B-6C8828CCE830}"/>
              </a:ext>
            </a:extLst>
          </p:cNvPr>
          <p:cNvSpPr/>
          <p:nvPr/>
        </p:nvSpPr>
        <p:spPr>
          <a:xfrm>
            <a:off x="1296955" y="425884"/>
            <a:ext cx="9311951" cy="375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alt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nổi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lắm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lướt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xấu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hổ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rúm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bỗng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.         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bấy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bừng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		</a:t>
            </a:r>
          </a:p>
          <a:p>
            <a:pPr algn="r">
              <a:lnSpc>
                <a:spcPct val="40000"/>
              </a:lnSpc>
              <a:spcBef>
                <a:spcPct val="50000"/>
              </a:spcBef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Theo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Hoài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6F785-EF00-4070-B251-8FEA7A927F02}"/>
              </a:ext>
            </a:extLst>
          </p:cNvPr>
          <p:cNvSpPr txBox="1"/>
          <p:nvPr/>
        </p:nvSpPr>
        <p:spPr>
          <a:xfrm>
            <a:off x="5582818" y="425884"/>
            <a:ext cx="1929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nhút</a:t>
            </a:r>
            <a:r>
              <a:rPr lang="en-US" alt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nhát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E9FDC5-4878-4C8F-A99E-6E87104AC27F}"/>
              </a:ext>
            </a:extLst>
          </p:cNvPr>
          <p:cNvSpPr/>
          <p:nvPr/>
        </p:nvSpPr>
        <p:spPr>
          <a:xfrm>
            <a:off x="2825487" y="1055505"/>
            <a:ext cx="1508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rào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rào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EA35D8-DDF8-4505-B29C-9F423B0B3FD3}"/>
              </a:ext>
            </a:extLst>
          </p:cNvPr>
          <p:cNvSpPr/>
          <p:nvPr/>
        </p:nvSpPr>
        <p:spPr>
          <a:xfrm>
            <a:off x="4430743" y="1481277"/>
            <a:ext cx="13154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xạt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377E88-72E7-428E-BB7B-AE5569BD8D6A}"/>
              </a:ext>
            </a:extLst>
          </p:cNvPr>
          <p:cNvSpPr/>
          <p:nvPr/>
        </p:nvSpPr>
        <p:spPr>
          <a:xfrm>
            <a:off x="7627553" y="1920141"/>
            <a:ext cx="1424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985EE7-7F40-4D7C-960D-228B6694EA0D}"/>
              </a:ext>
            </a:extLst>
          </p:cNvPr>
          <p:cNvSpPr/>
          <p:nvPr/>
        </p:nvSpPr>
        <p:spPr>
          <a:xfrm>
            <a:off x="8964040" y="1920141"/>
            <a:ext cx="13171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hé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415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22292 0.5583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46" y="2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4 -0.01621 L 0.54206 0.662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94" y="3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33333E-6 L 0.2638 0.49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0" y="2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44444E-6 L 0.1168 0.4328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44444E-6 L 0.13959 0.5296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66DCEAC9-51E8-4E1F-9356-C3FE2DEF8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1920" y="559214"/>
            <a:ext cx="5167535" cy="874643"/>
          </a:xfrm>
          <a:prstGeom prst="flowChartTerminator">
            <a:avLst/>
          </a:prstGeom>
          <a:ln>
            <a:solidFill>
              <a:srgbClr val="FE912C"/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0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Từ ghép có nghĩa tổng hợp</a:t>
            </a:r>
          </a:p>
        </p:txBody>
      </p:sp>
      <p:sp>
        <p:nvSpPr>
          <p:cNvPr id="3" name="AutoShape 10">
            <a:extLst>
              <a:ext uri="{FF2B5EF4-FFF2-40B4-BE49-F238E27FC236}">
                <a16:creationId xmlns:a16="http://schemas.microsoft.com/office/drawing/2014/main" id="{1198E2FA-F94A-49EC-9F95-715513617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4105" y="1791665"/>
            <a:ext cx="4790306" cy="967409"/>
          </a:xfrm>
          <a:prstGeom prst="flowChartTerminator">
            <a:avLst/>
          </a:prstGeom>
          <a:ln>
            <a:solidFill>
              <a:srgbClr val="FE912C"/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3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11">
            <a:extLst>
              <a:ext uri="{FF2B5EF4-FFF2-40B4-BE49-F238E27FC236}">
                <a16:creationId xmlns:a16="http://schemas.microsoft.com/office/drawing/2014/main" id="{06A08F1F-4F5A-484D-9EEF-A50D048874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50907" y="1015792"/>
            <a:ext cx="1349116" cy="775873"/>
          </a:xfrm>
          <a:prstGeom prst="line">
            <a:avLst/>
          </a:prstGeom>
          <a:ln w="38100">
            <a:solidFill>
              <a:srgbClr val="FE912C"/>
            </a:solidFill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Line 12">
            <a:extLst>
              <a:ext uri="{FF2B5EF4-FFF2-40B4-BE49-F238E27FC236}">
                <a16:creationId xmlns:a16="http://schemas.microsoft.com/office/drawing/2014/main" id="{C4BDD0B4-411C-4EC7-94C6-73800CC45B5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50907" y="1798290"/>
            <a:ext cx="1423198" cy="477079"/>
          </a:xfrm>
          <a:prstGeom prst="line">
            <a:avLst/>
          </a:prstGeom>
          <a:ln w="38100">
            <a:solidFill>
              <a:srgbClr val="FE912C"/>
            </a:solidFill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8A508845-2672-4350-9903-9C4D66E73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988" y="4151529"/>
            <a:ext cx="2247900" cy="10810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láy</a:t>
            </a: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8E2E69A5-6C8F-42E9-954E-7E5445CE04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586" y="4612035"/>
            <a:ext cx="857251" cy="0"/>
          </a:xfrm>
          <a:prstGeom prst="line">
            <a:avLst/>
          </a:prstGeom>
          <a:ln w="38100">
            <a:solidFill>
              <a:srgbClr val="006600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56DFFC61-ED2C-40BD-8143-A8A634C88D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48587" y="3581745"/>
            <a:ext cx="857251" cy="1030288"/>
          </a:xfrm>
          <a:prstGeom prst="line">
            <a:avLst/>
          </a:prstGeom>
          <a:ln w="38100">
            <a:solidFill>
              <a:srgbClr val="006600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0CC7C916-CB45-45F3-BC5C-8F5147417E2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588" y="4618661"/>
            <a:ext cx="857250" cy="1081089"/>
          </a:xfrm>
          <a:prstGeom prst="line">
            <a:avLst/>
          </a:prstGeom>
          <a:ln w="38100">
            <a:solidFill>
              <a:srgbClr val="006600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8BF2BD54-452C-4213-B79C-F869AF67C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838" y="4116664"/>
            <a:ext cx="7272973" cy="941456"/>
          </a:xfrm>
          <a:prstGeom prst="flowChartTerminator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zh-CN"/>
            </a:defPPr>
            <a:lvl1pPr algn="ctr">
              <a:defRPr sz="30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láy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tiếng</a:t>
            </a:r>
            <a:r>
              <a:rPr lang="en-US" dirty="0"/>
              <a:t> </a:t>
            </a:r>
            <a:r>
              <a:rPr lang="en-US" dirty="0" err="1"/>
              <a:t>giống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vần</a:t>
            </a:r>
            <a:endParaRPr lang="en-US" dirty="0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F8B82B1C-DA62-4CCD-9D01-FCA3163ED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838" y="5365052"/>
            <a:ext cx="7636551" cy="1015663"/>
          </a:xfrm>
          <a:prstGeom prst="flowChartTerminator">
            <a:avLst/>
          </a:prstGeom>
          <a:ln>
            <a:solidFill>
              <a:srgbClr val="64B74F"/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zh-CN"/>
            </a:defPPr>
            <a:lvl1pPr algn="ctr">
              <a:defRPr sz="30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Từ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láy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có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hai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tiếng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giống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nhau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ở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cả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âm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đầu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và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vần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A6C7EDEF-A28F-4DEB-AAFA-3F9DEB35D5A3}"/>
              </a:ext>
            </a:extLst>
          </p:cNvPr>
          <p:cNvSpPr/>
          <p:nvPr/>
        </p:nvSpPr>
        <p:spPr>
          <a:xfrm>
            <a:off x="4205838" y="2982464"/>
            <a:ext cx="7036906" cy="968651"/>
          </a:xfrm>
          <a:prstGeom prst="flowChartTerminator">
            <a:avLst/>
          </a:prstGeom>
          <a:ln>
            <a:solidFill>
              <a:srgbClr val="64B74F"/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láy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endParaRPr lang="en-US" sz="3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7">
            <a:extLst>
              <a:ext uri="{FF2B5EF4-FFF2-40B4-BE49-F238E27FC236}">
                <a16:creationId xmlns:a16="http://schemas.microsoft.com/office/drawing/2014/main" id="{B6320E48-D764-429C-A4E3-C0AAB1116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739" y="1261899"/>
            <a:ext cx="2227986" cy="1018637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ghép</a:t>
            </a:r>
            <a:endParaRPr lang="en-US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5329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/>
      <p:bldP spid="12" grpId="0" animBg="1"/>
      <p:bldP spid="13" grpId="0" animBg="1"/>
      <p:bldP spid="14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74EB197-EAB9-3ED4-6C33-A3E719A275C9}"/>
              </a:ext>
            </a:extLst>
          </p:cNvPr>
          <p:cNvGrpSpPr/>
          <p:nvPr/>
        </p:nvGrpSpPr>
        <p:grpSpPr>
          <a:xfrm>
            <a:off x="3381915" y="812042"/>
            <a:ext cx="6023343" cy="1446550"/>
            <a:chOff x="2250002" y="802713"/>
            <a:chExt cx="5211149" cy="1446550"/>
          </a:xfrm>
        </p:grpSpPr>
        <p:sp>
          <p:nvSpPr>
            <p:cNvPr id="4" name="文本框 25">
              <a:extLst>
                <a:ext uri="{FF2B5EF4-FFF2-40B4-BE49-F238E27FC236}">
                  <a16:creationId xmlns:a16="http://schemas.microsoft.com/office/drawing/2014/main" id="{A57C1212-7943-1382-7CF0-6D7FA7D0EC0D}"/>
                </a:ext>
              </a:extLst>
            </p:cNvPr>
            <p:cNvSpPr txBox="1"/>
            <p:nvPr/>
          </p:nvSpPr>
          <p:spPr>
            <a:xfrm>
              <a:off x="2250002" y="802713"/>
              <a:ext cx="5211148" cy="14465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 err="1">
                  <a:ln w="190500">
                    <a:solidFill>
                      <a:srgbClr val="FFFFFF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Trò</a:t>
              </a:r>
              <a:r>
                <a:rPr kumimoji="0" lang="en-US" altLang="zh-CN" sz="8800" b="0" i="0" u="none" strike="noStrike" kern="1200" cap="none" spc="0" normalizeH="0" baseline="0" noProof="0" dirty="0">
                  <a:ln w="190500">
                    <a:solidFill>
                      <a:srgbClr val="FFFFFF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8800" b="0" i="0" u="none" strike="noStrike" kern="1200" cap="none" spc="0" normalizeH="0" baseline="0" noProof="0" dirty="0" err="1">
                  <a:ln w="190500">
                    <a:solidFill>
                      <a:srgbClr val="FFFFFF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chơi</a:t>
              </a:r>
              <a:endParaRPr kumimoji="0" lang="en-US" altLang="zh-CN" sz="8800" b="0" i="0" u="none" strike="noStrike" kern="1200" cap="none" spc="0" normalizeH="0" baseline="0" noProof="0" dirty="0">
                <a:ln w="190500">
                  <a:solidFill>
                    <a:srgbClr val="FFFFFF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56号-萌趣苏打饼" panose="00000500000000000000" pitchFamily="2" charset="-122"/>
                <a:cs typeface="字体视界-蓝瘦想哭体" panose="02010601030101010101" charset="-122"/>
                <a:sym typeface="思源黑体 CN" panose="020B0500000000000000" pitchFamily="34" charset="-122"/>
              </a:endParaRPr>
            </a:p>
          </p:txBody>
        </p:sp>
        <p:sp>
          <p:nvSpPr>
            <p:cNvPr id="5" name="文本框 20">
              <a:extLst>
                <a:ext uri="{FF2B5EF4-FFF2-40B4-BE49-F238E27FC236}">
                  <a16:creationId xmlns:a16="http://schemas.microsoft.com/office/drawing/2014/main" id="{3D5E7168-AB45-EF7F-7C51-880E554F2CFE}"/>
                </a:ext>
              </a:extLst>
            </p:cNvPr>
            <p:cNvSpPr txBox="1"/>
            <p:nvPr/>
          </p:nvSpPr>
          <p:spPr>
            <a:xfrm>
              <a:off x="2250002" y="802713"/>
              <a:ext cx="5211149" cy="14465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800" dirty="0" err="1">
                  <a:solidFill>
                    <a:srgbClr val="40A686"/>
                  </a:solidFill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Trò</a:t>
              </a:r>
              <a:r>
                <a:rPr lang="en-US" altLang="zh-CN" sz="8800" dirty="0">
                  <a:solidFill>
                    <a:srgbClr val="40A686"/>
                  </a:solidFill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 </a:t>
              </a:r>
              <a:r>
                <a:rPr lang="en-US" altLang="zh-CN" sz="8800" dirty="0" err="1">
                  <a:solidFill>
                    <a:srgbClr val="40A686"/>
                  </a:solidFill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chơi</a:t>
              </a:r>
              <a:endParaRPr lang="en-US" altLang="zh-CN" sz="8800" dirty="0">
                <a:solidFill>
                  <a:srgbClr val="40A686"/>
                </a:solidFill>
                <a:latin typeface="UTM Showcard" panose="02040603050506020204" pitchFamily="18" charset="0"/>
                <a:ea typeface="字魂156号-萌趣苏打饼" panose="00000500000000000000" pitchFamily="2" charset="-122"/>
                <a:cs typeface="字体视界-蓝瘦想哭体" panose="02010601030101010101" charset="-122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2F4A41E-FABB-2400-949F-A56A47D1A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709" y="2650602"/>
            <a:ext cx="9377265" cy="420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9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C SHARE MIỄN PHÍ BỞI NK POWERSKILLS"/>
          <p:cNvPicPr>
            <a:picLocks noChangeAspect="1"/>
          </p:cNvPicPr>
          <p:nvPr/>
        </p:nvPicPr>
        <p:blipFill rotWithShape="1">
          <a:blip r:embed="rId3"/>
          <a:srcRect b="31790"/>
          <a:stretch/>
        </p:blipFill>
        <p:spPr>
          <a:xfrm>
            <a:off x="0" y="-7553"/>
            <a:ext cx="12260119" cy="68655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71F841-EAB3-4CA9-A9CB-4AE1D9790235}"/>
              </a:ext>
            </a:extLst>
          </p:cNvPr>
          <p:cNvSpPr txBox="1"/>
          <p:nvPr/>
        </p:nvSpPr>
        <p:spPr>
          <a:xfrm>
            <a:off x="615551" y="93279"/>
            <a:ext cx="11275528" cy="2202001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5CB5C3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BAY </a:t>
            </a:r>
            <a:r>
              <a:rPr kumimoji="0" lang="en-US" sz="8800" b="0" i="0" u="none" strike="noStrike" kern="1200" cap="none" spc="0" normalizeH="0" baseline="0" noProof="0">
                <a:ln>
                  <a:noFill/>
                </a:ln>
                <a:solidFill>
                  <a:srgbClr val="5CB5C3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LÊN NÀO!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5CB5C3"/>
              </a:solidFill>
              <a:effectLst/>
              <a:uLnTx/>
              <a:uFillTx/>
              <a:latin typeface="UTM Azuki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1" name="CẤM BUÔN BÁN, CẤM REUP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11" y="2947427"/>
            <a:ext cx="2125354" cy="3778408"/>
          </a:xfrm>
          <a:prstGeom prst="rect">
            <a:avLst/>
          </a:prstGeom>
        </p:spPr>
      </p:pic>
      <p:pic>
        <p:nvPicPr>
          <p:cNvPr id="33" name="ĐC SHARE MIỄN PHÍ BỞI NK POWERSKILLS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99"/>
              </a:clrFrom>
              <a:clrTo>
                <a:srgbClr val="FFFF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34" y="2050455"/>
            <a:ext cx="2044557" cy="3046660"/>
          </a:xfrm>
          <a:prstGeom prst="rect">
            <a:avLst/>
          </a:prstGeom>
        </p:spPr>
      </p:pic>
      <p:pic>
        <p:nvPicPr>
          <p:cNvPr id="34" name="CẤM BUÔN BÁN, CẤM REUP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62" y="1978471"/>
            <a:ext cx="2713717" cy="3118644"/>
          </a:xfrm>
          <a:prstGeom prst="rect">
            <a:avLst/>
          </a:prstGeom>
        </p:spPr>
      </p:pic>
      <p:pic>
        <p:nvPicPr>
          <p:cNvPr id="9" name="Vào http://fb.com/nkpowerskills tải game miễn phí">
            <a:hlinkClick r:id="rId10" action="ppaction://hlinksldjump"/>
          </p:cNvPr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FF1D7"/>
              </a:clrFrom>
              <a:clrTo>
                <a:srgbClr val="FFF1D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53266" y="3784642"/>
            <a:ext cx="1865970" cy="257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ĐC SHARE MIỄN PHÍ BỞI NK POWERSKILLS"/>
          <p:cNvGrpSpPr/>
          <p:nvPr/>
        </p:nvGrpSpPr>
        <p:grpSpPr>
          <a:xfrm>
            <a:off x="3956612" y="4749543"/>
            <a:ext cx="3341496" cy="2081580"/>
            <a:chOff x="3952172" y="4618272"/>
            <a:chExt cx="3595366" cy="2239728"/>
          </a:xfrm>
        </p:grpSpPr>
        <p:sp>
          <p:nvSpPr>
            <p:cNvPr id="5" name="Oval 4"/>
            <p:cNvSpPr/>
            <p:nvPr/>
          </p:nvSpPr>
          <p:spPr>
            <a:xfrm>
              <a:off x="5547359" y="5091948"/>
              <a:ext cx="1124903" cy="7325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3952172" y="4618272"/>
              <a:ext cx="3595366" cy="2239728"/>
              <a:chOff x="4001891" y="4717143"/>
              <a:chExt cx="3595366" cy="2239728"/>
            </a:xfrm>
          </p:grpSpPr>
          <p:pic>
            <p:nvPicPr>
              <p:cNvPr id="23" name="Picture 6" descr="Penguin Hi GIF - Penguin Hi Bye - Discover &amp; Share GIFs"/>
              <p:cNvPicPr>
                <a:picLocks noChangeAspect="1" noChangeArrowheads="1" noCrop="1"/>
              </p:cNvPicPr>
              <p:nvPr/>
            </p:nvPicPr>
            <p:blipFill>
              <a:blip r:embed="rId12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3773" y="4810848"/>
                <a:ext cx="3053484" cy="21460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Oval Callout 23"/>
              <p:cNvSpPr/>
              <p:nvPr/>
            </p:nvSpPr>
            <p:spPr>
              <a:xfrm>
                <a:off x="4001891" y="4717143"/>
                <a:ext cx="1121652" cy="689659"/>
              </a:xfrm>
              <a:prstGeom prst="wedgeEllipseCallout">
                <a:avLst>
                  <a:gd name="adj1" fmla="val 45117"/>
                  <a:gd name="adj2" fmla="val 83679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CỐ LÊN!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2819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07407E-6 L -4.58333E-6 0.00047 C 0.00105 -0.0037 0.00196 -0.0074 0.00313 -0.01088 C 0.00378 -0.01296 0.00482 -0.01458 0.00547 -0.01666 C 0.00573 -0.01782 0.00573 -0.01944 0.00612 -0.0206 C 0.00665 -0.02245 0.00717 -0.02407 0.00769 -0.02615 C 0.00834 -0.02893 0.0086 -0.03194 0.00925 -0.03472 C 0.00977 -0.03634 0.01029 -0.03819 0.01081 -0.04004 C 0.01107 -0.0412 0.01133 -0.04259 0.01159 -0.04421 C 0.01368 -0.06157 0.01342 -0.05949 0.01472 -0.07314 C 0.01407 -0.09213 0.0142 -0.11111 0.01316 -0.12963 C 0.0129 -0.13263 0.01133 -0.13426 0.01081 -0.13657 C 0.01016 -0.13888 0.01042 -0.14143 0.01003 -0.14351 C 0.00925 -0.14652 0.00782 -0.14907 0.00704 -0.15185 C 0.00652 -0.15324 0.00652 -0.15486 0.00612 -0.15601 C 0.00547 -0.15833 0.00469 -0.16064 0.00391 -0.16296 C 0.00248 -0.16713 0.0017 -0.16851 -4.58333E-6 -0.17245 C -0.00156 -0.18101 -0.00182 -0.18402 -0.00364 -0.19074 C -0.00416 -0.19236 -0.00481 -0.19328 -0.0052 -0.19467 C -0.00585 -0.19884 -0.00612 -0.20301 -0.00677 -0.20717 C -0.00716 -0.20833 -0.00807 -0.20972 -0.00833 -0.21134 C -0.00937 -0.2162 -0.00872 -0.22013 -0.00976 -0.22523 C -0.01315 -0.23842 -0.00976 -0.21713 -0.01289 -0.23611 C -0.01328 -0.23842 -0.01354 -0.24074 -0.01367 -0.24305 C -0.01406 -0.2449 -0.01445 -0.24676 -0.01445 -0.24861 C -0.01484 -0.25185 -0.01497 -0.25601 -0.01523 -0.25995 C -0.01549 -0.26296 -0.01588 -0.2662 -0.01588 -0.26921 C -0.01549 -0.28611 -0.01523 -0.30324 -0.01445 -0.32037 C -0.01419 -0.32801 -0.01328 -0.32801 -0.01132 -0.33541 C -0.01015 -0.34051 -0.0108 -0.34143 -0.00976 -0.34791 C -0.00937 -0.35254 -0.00794 -0.35856 -0.00677 -0.36319 C -0.00677 -0.36412 -0.0052 -0.38148 -0.00455 -0.38634 C -0.00429 -0.38796 -0.00403 -0.38935 -0.00364 -0.39051 C -0.00065 -0.42777 -0.0013 -0.41342 -0.00299 -0.47638 C -0.00325 -0.48101 -0.00416 -0.48541 -0.00455 -0.49004 C -0.00559 -0.50277 -0.00559 -0.5206 -0.00755 -0.53148 L -0.00911 -0.53981 L -0.01132 -0.53426 " pathEditMode="relative" rAng="0" ptsTypes="AAAAAAAAAAAAAAAAAAAAAAAAAAAAAAAAAAAAAA">
                                      <p:cBhvr>
                                        <p:cTn id="1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2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7.40741E-7 L -4.58333E-6 0.00046 C 0.01693 -0.02477 0.00782 -0.00764 0.0043 -0.05949 C 0.003 -0.08102 0.00391 -0.0669 -0.00234 -0.08241 C -0.00351 -0.08518 -0.00364 -0.08796 -0.00468 -0.09074 C -0.00598 -0.09444 -0.00872 -0.09583 -0.01106 -0.09907 C -0.01679 -0.10602 -0.00989 -0.0993 -0.01562 -0.10741 C -0.01705 -0.10926 -0.01888 -0.11065 -0.02005 -0.11227 C -0.02187 -0.11458 -0.02291 -0.11713 -0.02434 -0.11944 L -0.02669 -0.12315 C -0.0276 -0.12407 -0.02825 -0.12523 -0.0289 -0.12639 L -0.03333 -0.13611 C -0.03398 -0.13773 -0.03463 -0.13935 -0.03541 -0.1412 L -0.03737 -0.14468 C -0.03632 -0.15509 -0.03515 -0.1662 -0.03333 -0.17662 C -0.03281 -0.17824 -0.03242 -0.17986 -0.03098 -0.18171 C -0.03033 -0.18287 -0.02825 -0.18403 -0.02669 -0.18518 C -0.02617 -0.1868 -0.02578 -0.18843 -0.02434 -0.18981 C -0.02343 -0.1912 -0.02135 -0.19236 -0.02005 -0.19375 C -0.01914 -0.19444 -0.01862 -0.19583 -0.01796 -0.19699 C -0.01237 -0.2169 -0.01979 -0.19653 -0.01106 -0.20995 C -0.00963 -0.2125 -0.00898 -0.21805 -0.00664 -0.2206 C -0.00572 -0.22199 -0.00416 -0.22315 -0.00234 -0.2243 C 0.00404 -0.2412 -0.00572 -0.21412 0.00222 -0.2419 C 0.00313 -0.24583 0.00495 -0.25 0.00638 -0.25417 C 0.01029 -0.27616 0.01029 -0.26968 0.00638 -0.30185 C 0.00612 -0.30509 0.00274 -0.30856 -4.58333E-6 -0.31157 C -0.00143 -0.31273 -0.00351 -0.31366 -0.00468 -0.31505 C -0.00651 -0.31736 -0.00898 -0.32222 -0.00898 -0.32222 " pathEditMode="relative" rAng="0" ptsTypes="AAAAAAAAAAAAAAAAAAAAAAAAAAAAA">
                                      <p:cBhvr>
                                        <p:cTn id="21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-1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3.33333E-6 0.00047 C 0.00013 -0.0081 0.00052 -0.0162 0.00091 -0.02407 C 0.00117 -0.03055 0.00182 -0.03703 0.00182 -0.04351 C 0.00182 -0.05393 0.00273 -0.06458 0.00091 -0.07476 C -0.00104 -0.08449 -0.00456 -0.08171 -0.0086 -0.08449 C -0.00964 -0.08518 -0.01068 -0.08587 -0.01133 -0.0868 C -0.0125 -0.08819 -0.01784 -0.09837 -0.01797 -0.09884 C -0.01836 -0.1 -0.01849 -0.10138 -0.01888 -0.10254 C -0.01979 -0.10393 -0.02084 -0.10486 -0.02175 -0.10625 L -0.02357 -0.11342 C -0.02396 -0.11458 -0.0237 -0.11643 -0.02461 -0.11689 L -0.02722 -0.11944 C -0.02683 -0.12337 -0.02722 -0.12824 -0.02552 -0.13148 L -0.02175 -0.13865 C -0.0211 -0.14027 -0.01979 -0.14097 -0.01888 -0.14236 C -0.01472 -0.15023 -0.01979 -0.1449 -0.0142 -0.14976 C -0.00743 -0.16273 -0.01797 -0.14282 -0.00951 -0.15694 C -0.00821 -0.15925 -0.00651 -0.16157 -0.00573 -0.16412 C -0.00547 -0.16527 -0.00534 -0.16666 -0.00482 -0.16782 C -0.00065 -0.17592 -0.00326 -0.16712 3.33333E-6 -0.175 C 0.00026 -0.17638 0.00026 -0.17754 0.00091 -0.17847 C 0.00156 -0.18032 0.00286 -0.18171 0.00377 -0.18333 C 0.01132 -0.20115 0.00104 -0.18078 0.00755 -0.19305 C 0.00768 -0.19537 0.00794 -0.19791 0.00846 -0.20023 C 0.00859 -0.20162 0.00898 -0.20277 0.00937 -0.20393 C 0.00976 -0.20555 0.01002 -0.20717 0.01028 -0.20879 C 0.01067 -0.21111 0.0108 -0.21365 0.01132 -0.21597 C 0.01172 -0.21828 0.01263 -0.2206 0.01315 -0.22314 C 0.01354 -0.22546 0.0138 -0.228 0.01406 -0.23032 C 0.01432 -0.2324 0.01471 -0.23449 0.01523 -0.23634 C 0.01471 -0.24421 0.01458 -0.25231 0.01406 -0.26041 C 0.01393 -0.2625 0.01341 -0.26435 0.01315 -0.26643 C 0.01211 -0.27222 0.01224 -0.27129 0.01028 -0.27731 C 0.00976 -0.28125 0.00859 -0.2912 0.00755 -0.29421 L 0.0056 -0.29907 C 0.00494 -0.30393 0.00429 -0.30879 0.00377 -0.31365 C 0.00338 -0.3162 0.00286 -0.31921 0.00273 -0.32199 C 0.0026 -0.32523 0.00273 -0.32847 0.00273 -0.33171 " pathEditMode="relative" rAng="0" ptsTypes="AAAAAAAAAAAAAAAAAAAAAAAAAAAAAAAAAAAAAAA">
                                      <p:cBhvr>
                                        <p:cTn id="26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" y="-1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.00046 L 2.08333E-7 0.00116 C 0.00326 -0.00463 0.00508 -0.01018 0.00664 -0.01551 C 0.00846 -0.01898 0.00846 -0.02292 0.00846 -0.02593 C 0.00846 -0.02963 0.00846 -0.03287 0.01016 -0.03542 C 0.01016 -0.03819 0.01185 -0.04028 0.01367 -0.04236 C 0.01367 -0.04421 0.01367 -0.0463 0.01523 -0.04815 C 0.01523 -0.05069 0.01706 -0.05278 0.01875 -0.05509 C 0.01875 -0.0588 0.02031 -0.06273 0.02214 -0.0662 C 0.02383 -0.07083 0.02565 -0.07407 0.02565 -0.07893 C 0.02734 -0.08264 0.02734 -0.08634 0.02734 -0.08958 C 0.02891 -0.09352 0.03073 -0.10069 0.03073 -0.10046 C 0.03073 -0.11759 0.03073 -0.13449 0.02891 -0.15116 C 0.02891 -0.1537 0.02891 -0.15602 0.02734 -0.15856 C 0.02734 -0.16042 0.02565 -0.16204 0.02565 -0.16389 C 0.02214 -0.17893 0.02565 -0.16389 0.02031 -0.17685 C 0.01875 -0.17824 0.01875 -0.18032 0.01875 -0.18171 C 0.01706 -0.18495 0.01523 -0.18819 0.01523 -0.19097 C 0.01016 -0.20185 0.01185 -0.19583 0.00846 -0.20972 C 0.00156 -0.2375 0.01367 -0.19606 0.00326 -0.2294 L 0.00156 -0.23449 C 0.00156 -0.24005 0.00156 -0.2456 2.08333E-7 -0.25069 C 2.08333E-7 -0.25393 2.08333E-7 -0.25694 2.08333E-7 -0.25972 C 2.08333E-7 -0.28056 2.08333E-7 -0.30116 2.08333E-7 -0.32176 C 2.08333E-7 -0.32338 0.00326 -0.33194 0.00326 -0.33449 C 0.00508 -0.33657 0.00664 -0.33843 0.00664 -0.3412 C 0.00846 -0.34722 0.00846 -0.35185 0.01185 -0.35718 C 0.01367 -0.3588 0.01523 -0.35972 0.01706 -0.36088 C 0.01875 -0.36597 0.02031 -0.37523 0.02383 -0.38032 C 0.02383 -0.38241 0.02565 -0.38426 0.02565 -0.38588 C 0.02734 -0.38773 0.02734 -0.38958 0.02734 -0.39143 C 0.02891 -0.39444 0.03073 -0.39722 0.03242 -0.40023 C 0.03424 -0.40208 0.03424 -0.40417 0.03424 -0.40579 C 0.03581 -0.40833 0.03581 -0.41088 0.0375 -0.41296 C 0.03932 -0.42778 0.0375 -0.41944 0.0444 -0.43866 L 0.0444 -0.43843 C 0.0444 -0.4412 0.0444 -0.44375 0.04609 -0.44583 C 0.04609 -0.44815 0.04961 -0.44954 0.05143 -0.45116 C 0.04961 -0.47708 0.04961 -0.50301 0.04961 -0.52917 C 0.04792 -0.53125 0.04609 -0.54051 0.04609 -0.54352 C 0.0444 -0.54537 0.04284 -0.54907 0.04284 -0.54884 " pathEditMode="relative" rAng="0" ptsTypes="AAAAAAAAAAAAAAAAAAAAAAAAAAAAAAAAAAAAAAAAA">
                                      <p:cBhvr>
                                        <p:cTn id="3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5" y="-2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l="3247" t="19426" r="3668" b="4034"/>
          <a:stretch/>
        </p:blipFill>
        <p:spPr>
          <a:xfrm>
            <a:off x="0" y="-57150"/>
            <a:ext cx="12192000" cy="6915150"/>
          </a:xfrm>
          <a:prstGeom prst="rect">
            <a:avLst/>
          </a:prstGeom>
        </p:spPr>
      </p:pic>
      <p:pic>
        <p:nvPicPr>
          <p:cNvPr id="31" name="Picture 3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999" y="1681316"/>
            <a:ext cx="1606256" cy="2855568"/>
          </a:xfrm>
          <a:prstGeom prst="rect">
            <a:avLst/>
          </a:prstGeom>
        </p:spPr>
      </p:pic>
      <p:pic>
        <p:nvPicPr>
          <p:cNvPr id="32" name="Picture 3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CEEE4"/>
              </a:clrFrom>
              <a:clrTo>
                <a:srgbClr val="FCEE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96" y="-78351"/>
            <a:ext cx="2920902" cy="2920902"/>
          </a:xfrm>
          <a:prstGeom prst="rect">
            <a:avLst/>
          </a:prstGeom>
        </p:spPr>
      </p:pic>
      <p:pic>
        <p:nvPicPr>
          <p:cNvPr id="33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99"/>
              </a:clrFrom>
              <a:clrTo>
                <a:srgbClr val="FFFF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741" y="1515624"/>
            <a:ext cx="1192492" cy="1776970"/>
          </a:xfrm>
          <a:prstGeom prst="rect">
            <a:avLst/>
          </a:prstGeom>
        </p:spPr>
      </p:pic>
      <p:pic>
        <p:nvPicPr>
          <p:cNvPr id="34" name="Picture 3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1" y="-99063"/>
            <a:ext cx="2339971" cy="2689129"/>
          </a:xfrm>
          <a:prstGeom prst="rect">
            <a:avLst/>
          </a:prstGeom>
        </p:spPr>
      </p:pic>
      <p:pic>
        <p:nvPicPr>
          <p:cNvPr id="9" name="Picture 6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>
            <a:clrChange>
              <a:clrFrom>
                <a:srgbClr val="FFF1D7"/>
              </a:clrFrom>
              <a:clrTo>
                <a:srgbClr val="FFF1D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1710" y="1245502"/>
            <a:ext cx="1865970" cy="257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774" y="2446022"/>
            <a:ext cx="5369939" cy="4453891"/>
          </a:xfrm>
          <a:prstGeom prst="rect">
            <a:avLst/>
          </a:prstGeom>
        </p:spPr>
      </p:pic>
      <p:pic>
        <p:nvPicPr>
          <p:cNvPr id="14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74" y="2789161"/>
            <a:ext cx="3200210" cy="320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8663">
            <a:off x="8152257" y="3322679"/>
            <a:ext cx="3200210" cy="320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167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047 L 3.33333E-6 0.00093 C 0.00104 0.01135 0.00794 0.08264 0.01198 0.09144 L 0.01927 0.10672 C 0.05703 0.10278 0.06146 0.12616 0.07734 0.08635 C 0.07929 0.08148 0.0806 0.07616 0.08229 0.0713 C 0.0819 0.06343 0.08789 -2.96296E-6 0.07252 -0.00463 C 0.06927 -0.00555 0.06614 -0.00139 0.06289 0.00047 C 0.06041 0.00556 0.0582 0.01088 0.0556 0.01551 C 0.05338 0.01968 0.04987 0.02084 0.0483 0.02547 C 0.04401 0.04028 0.0431 0.06505 0.04114 0.08125 C 0.04049 0.08658 0.03945 0.09144 0.03867 0.0963 C 0.03593 0.16366 0.03619 0.13658 0.03619 0.17755 " pathEditMode="relative" rAng="0" ptsTypes="AAAAAAAAAAAAA">
                                      <p:cBhvr>
                                        <p:cTn id="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" y="85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-8.33333E-7 -4.07407E-6 C -0.00312 -0.00069 -0.00638 -4.07407E-6 -0.00937 -0.00162 C -0.01054 -0.00208 -0.01093 -0.00463 -0.01171 -0.00578 C -0.01276 -0.00694 -0.01406 -0.00717 -0.01484 -0.00856 C -0.01692 -0.01134 -0.01823 -0.0155 -0.02031 -0.01828 C -0.02291 -0.02152 -0.02591 -0.02384 -0.02812 -0.028 C -0.0289 -0.02939 -0.02968 -0.03078 -0.03046 -0.03217 C -0.03203 -0.03402 -0.03385 -0.03518 -0.03515 -0.03773 C -0.03593 -0.03912 -0.03671 -0.0405 -0.0375 -0.04189 C -0.03906 -0.04375 -0.04218 -0.04745 -0.04218 -0.04745 C -0.0427 -0.04884 -0.0431 -0.05046 -0.04375 -0.05162 C -0.0444 -0.05254 -0.04544 -0.05208 -0.04609 -0.053 C -0.04726 -0.05416 -0.0483 -0.05555 -0.04921 -0.05717 C -0.05117 -0.05995 -0.05403 -0.06574 -0.05468 -0.06967 L -0.05546 -0.07384 C -0.0552 -0.07708 -0.05546 -0.08055 -0.05468 -0.08356 C -0.05403 -0.08611 -0.04791 -0.08888 -0.04765 -0.08912 C -0.04661 -0.09004 -0.0457 -0.09097 -0.04453 -0.09189 C -0.04296 -0.09282 -0.03906 -0.09398 -0.0375 -0.09467 C -0.03671 -0.0949 -0.03606 -0.0956 -0.03515 -0.09606 C -0.03268 -0.09722 -0.02526 -0.1 -0.02421 -0.10023 L 0.01875 -0.10162 L 0.02657 -0.10439 C 0.02787 -0.10486 0.02917 -0.10486 0.03047 -0.10578 C 0.03373 -0.10763 0.0319 -0.10671 0.03594 -0.10856 C 0.03646 -0.10995 0.03685 -0.11134 0.0375 -0.11273 C 0.03815 -0.11458 0.03907 -0.1162 0.03985 -0.11828 C 0.04037 -0.1199 0.04089 -0.12199 0.04141 -0.12384 C 0.04115 -0.13032 0.04141 -0.1368 0.04063 -0.14328 C 0.04037 -0.14513 0.03894 -0.14583 0.03829 -0.14745 C 0.03763 -0.14861 0.03737 -0.15046 0.03672 -0.15162 C 0.03438 -0.15555 0.03451 -0.15347 0.03204 -0.15578 C 0.03112 -0.15648 0.03047 -0.15763 0.02969 -0.15856 C 0.0293 -0.15879 0.02448 -0.16226 0.02344 -0.16273 C 0.02162 -0.16319 0.0198 -0.16365 0.01797 -0.16412 C 0.01485 -0.16458 0.01172 -0.16527 0.0086 -0.1655 C -0.01432 -0.16574 -0.03724 -0.1655 -0.06015 -0.1655 " pathEditMode="relative" ptsTypes="AAAAAAAAAAAAAAAAAAAAAAAAAAAAAAAAAAAAAA">
                                      <p:cBhvr>
                                        <p:cTn id="8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45833E-6 -3.7037E-7 L 6.45833E-6 -3.7037E-7 C -0.00208 -0.00139 -0.00429 -0.00231 -0.00624 -0.00417 C -0.00716 -0.00532 -0.00768 -0.00717 -0.00859 -0.00833 C -0.01744 -0.0206 -0.00963 -0.00741 -0.0164 -0.01944 C -0.0177 -0.02685 -0.01627 -0.02106 -0.01953 -0.02778 C -0.02005 -0.02917 -0.02044 -0.03079 -0.02109 -0.03194 C -0.02252 -0.03495 -0.02578 -0.04028 -0.02578 -0.04028 C -0.02643 -0.04375 -0.02682 -0.04722 -0.02812 -0.05 C -0.02877 -0.05162 -0.02968 -0.05278 -0.03046 -0.05417 C -0.03072 -0.05602 -0.03085 -0.0581 -0.03124 -0.05972 C -0.03163 -0.0618 -0.03268 -0.06342 -0.03281 -0.06528 C -0.03294 -0.07106 -0.03294 -0.07685 -0.03203 -0.08194 C -0.03124 -0.08565 -0.02812 -0.08634 -0.02656 -0.0875 C -0.02538 -0.08842 -0.02447 -0.08958 -0.02343 -0.09028 C -0.02239 -0.09097 -0.02135 -0.0912 -0.02031 -0.09167 C -0.01471 -0.09467 -0.02135 -0.09259 -0.01093 -0.09583 C -0.00885 -0.09653 -0.00676 -0.09676 -0.00468 -0.09722 C -0.00234 -0.09861 -0.00156 -0.0993 0.00079 -0.1 C 0.00235 -0.10069 0.00391 -0.10092 0.00547 -0.10139 C 0.00912 -0.10278 0.00925 -0.10278 0.01251 -0.10417 C 0.01329 -0.10509 0.01407 -0.10625 0.01485 -0.10694 C 0.01589 -0.1081 0.01706 -0.10856 0.01797 -0.10972 C 0.01889 -0.11088 0.01954 -0.11273 0.02032 -0.11389 C 0.0211 -0.11505 0.02188 -0.11574 0.02266 -0.11667 C 0.02318 -0.11805 0.0237 -0.11967 0.02422 -0.12083 C 0.02618 -0.12569 0.02709 -0.12662 0.02813 -0.13194 C 0.02852 -0.1338 0.02865 -0.13588 0.02891 -0.1375 C 0.02917 -0.13912 0.02943 -0.14028 0.02982 -0.14167 C 0.02943 -0.15092 0.02982 -0.16042 0.02891 -0.16944 C 0.02878 -0.17153 0.02748 -0.17245 0.02657 -0.17361 C 0.02618 -0.17454 0.02214 -0.17986 0.0211 -0.18055 C 0.02045 -0.18125 0.01954 -0.18148 0.01876 -0.18194 C 0.01771 -0.18333 0.0168 -0.18495 0.01563 -0.18611 C 0.01498 -0.18727 0.01407 -0.18796 0.01329 -0.18889 C 0.01172 -0.19167 0.0099 -0.19398 0.0086 -0.19722 C 0.00639 -0.20347 0.00769 -0.20023 0.00469 -0.20694 C 0.00443 -0.20833 0.00417 -0.20972 0.00391 -0.21111 C 0.00261 -0.22245 0.00378 -0.21643 0.00235 -0.22639 C 0.00144 -0.23356 0.00196 -0.22801 6.45833E-6 -0.23472 C -0.00025 -0.23611 -0.00051 -0.2375 -0.00078 -0.23889 C -0.00051 -0.24259 -0.00078 -0.24676 6.45833E-6 -0.25 C 0.00066 -0.25255 0.00365 -0.25324 0.00469 -0.25417 C 0.00561 -0.25509 0.00626 -0.25625 0.00704 -0.25694 C 0.00964 -0.25926 0.00938 -0.25671 0.00938 -0.25972 " pathEditMode="relative" ptsTypes="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3.33333E-6 -1.85185E-6 C -0.00234 -0.00231 -0.00482 -0.00439 -0.00703 -0.00694 C -0.0082 -0.00856 -0.00898 -0.01088 -0.01015 -0.0125 C -0.0108 -0.01365 -0.01172 -0.01435 -0.0125 -0.01527 C -0.01575 -0.0243 -0.01185 -0.01435 -0.01719 -0.025 C -0.01797 -0.02685 -0.01862 -0.02893 -0.01953 -0.03055 C -0.02278 -0.03727 -0.02252 -0.03657 -0.02578 -0.04027 C -0.02656 -0.04259 -0.02708 -0.04537 -0.02812 -0.04722 C -0.02877 -0.04861 -0.02982 -0.04884 -0.03047 -0.05 C -0.03164 -0.05231 -0.03255 -0.05463 -0.03359 -0.05694 C -0.03554 -0.06782 -0.03594 -0.06782 -0.03359 -0.08611 C -0.0332 -0.08889 -0.03138 -0.08981 -0.03047 -0.09166 C -0.02982 -0.09305 -0.02955 -0.09467 -0.0289 -0.09583 C -0.02786 -0.09768 -0.02474 -0.10139 -0.02344 -0.10277 C -0.02291 -0.10416 -0.02252 -0.10602 -0.02187 -0.10694 C -0.01849 -0.11227 -0.01797 -0.11203 -0.01484 -0.11389 C -0.0138 -0.11574 -0.01263 -0.11759 -0.01172 -0.11944 C -0.01107 -0.12083 -0.0108 -0.12245 -0.01015 -0.12361 C -0.0095 -0.125 -0.00846 -0.12546 -0.00781 -0.12639 C -0.0069 -0.12777 -0.00625 -0.12916 -0.00547 -0.13055 C -0.00521 -0.13194 -0.00508 -0.13356 -0.00469 -0.13472 C -0.00377 -0.13773 -0.00156 -0.14305 -0.00156 -0.14305 C -0.0013 -0.14537 -0.00104 -0.14791 -0.00078 -0.15 C -0.00052 -0.15162 -0.00013 -0.15277 -3.33333E-6 -0.15416 C 0.00039 -0.15602 0.00052 -0.15787 0.00091 -0.15972 C 0.00052 -0.1699 0.00052 -0.18032 -3.33333E-6 -0.19027 C -3.33333E-6 -0.19189 -0.00026 -0.19352 -0.00078 -0.19444 C -0.00208 -0.19768 -0.00325 -0.20162 -0.00547 -0.20277 C -0.00859 -0.20463 -0.01159 -0.20694 -0.01484 -0.20833 C -0.02461 -0.21273 -0.01237 -0.20717 -0.02031 -0.21111 C -0.02135 -0.2118 -0.02239 -0.21203 -0.02344 -0.2125 C -0.02656 -0.21458 -0.02695 -0.2162 -0.02969 -0.21944 C -0.03177 -0.22222 -0.03268 -0.22245 -0.03437 -0.22639 C -0.0345 -0.22685 -0.03437 -0.22731 -0.03437 -0.22777 " pathEditMode="relative" ptsTypes="AAAAAAAAAAAAAAAAAAAAAAAAAAAAAAAAAAA">
                                      <p:cBhvr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6.2963E-6 L -2.91667E-6 6.2963E-6 C -0.00976 -0.0243 0.00287 0.0051 -0.01015 -0.01805 C -0.01393 -0.02476 -0.01198 -0.02291 -0.01562 -0.02499 C -0.01666 -0.02638 -0.01771 -0.028 -0.01875 -0.02916 C -0.02122 -0.0324 -0.02174 -0.0324 -0.02422 -0.0361 C -0.0276 -0.0412 -0.02604 -0.04097 -0.03047 -0.04583 C -0.03125 -0.04675 -0.03203 -0.04675 -0.03281 -0.04722 C -0.03646 -0.05393 -0.03424 -0.05046 -0.03984 -0.05694 L -0.04218 -0.05972 C -0.04284 -0.06157 -0.04531 -0.06759 -0.04531 -0.06944 C -0.04557 -0.07893 -0.04505 -0.08819 -0.04453 -0.09722 C -0.04453 -0.09884 -0.04414 -0.10022 -0.04375 -0.10138 C -0.04284 -0.10439 -0.04232 -0.10833 -0.04062 -0.10972 C -0.03906 -0.1111 -0.03763 -0.11296 -0.03593 -0.11388 C -0.03398 -0.11527 -0.0319 -0.11666 -0.02968 -0.11666 L 0.02657 -0.11805 C 0.02761 -0.11851 0.02865 -0.11874 0.02969 -0.11944 C 0.03047 -0.12013 0.03112 -0.12152 0.03203 -0.12222 C 0.03295 -0.12337 0.03412 -0.12407 0.03516 -0.12499 C 0.03711 -0.13055 0.03828 -0.13217 0.03907 -0.13749 C 0.03933 -0.14027 0.03959 -0.14305 0.03985 -0.14583 C 0.03959 -0.15323 0.03998 -0.16087 0.03907 -0.16805 C 0.03854 -0.17152 0.03776 -0.17592 0.03594 -0.17638 L 0.03203 -0.17777 C 0.03099 -0.1787 0.02995 -0.17985 0.02891 -0.18055 C 0.02617 -0.18263 0.0263 -0.18171 0.02344 -0.18333 C 0.02201 -0.18425 0.02084 -0.18564 0.01953 -0.1861 C 0.0168 -0.18726 0.00534 -0.18888 0.00391 -0.18888 C -0.00104 -0.19189 0.00326 -0.18981 -0.00547 -0.19166 C -0.00703 -0.19212 -0.00859 -0.19259 -0.01015 -0.19305 C -0.01093 -0.19397 -0.01172 -0.19513 -0.0125 -0.19583 C -0.01901 -0.20161 -0.01054 -0.19212 -0.01718 -0.19999 C -0.02096 -0.16689 -0.0194 -0.18587 -0.01797 -0.1236 C -0.01784 -0.11735 -0.01732 -0.11712 -0.01562 -0.11249 C -0.01458 -0.10323 -0.01562 -0.10833 -0.01328 -0.10138 C -0.0125 -0.0993 -0.01211 -0.09629 -0.01093 -0.09444 C -0.00963 -0.09259 -0.00781 -0.09189 -0.00625 -0.09027 C -0.00521 -0.08911 -0.00429 -0.08726 -0.00312 -0.0861 C -0.00169 -0.08495 -2.91667E-6 -0.08425 0.00157 -0.08333 L 0.00391 -0.08194 C 0.01615 -0.08518 0.01706 -0.08147 0.02422 -0.09027 C 0.02552 -0.09212 0.02683 -0.09397 0.02813 -0.09583 C 0.02839 -0.09722 0.02839 -0.09884 0.02891 -0.09999 C 0.02956 -0.10208 0.03073 -0.10347 0.03125 -0.10555 C 0.03177 -0.10833 0.03151 -0.11134 0.03203 -0.11388 C 0.03255 -0.11735 0.0336 -0.12036 0.03438 -0.1236 C 0.03607 -0.14259 0.03386 -0.12222 0.03672 -0.13888 C 0.03698 -0.1412 0.03711 -0.14374 0.0375 -0.14583 C 0.03763 -0.14745 0.03802 -0.1486 0.03828 -0.14999 C 0.03763 -0.17268 0.03815 -0.17546 0.03672 -0.19166 C 0.03646 -0.19421 0.0362 -0.19652 0.03594 -0.1986 C 0.0336 -0.21319 0.03529 -0.20138 0.03282 -0.21249 C 0.02995 -0.22499 0.03268 -0.21712 0.02969 -0.22499 C 0.02943 -0.22685 0.02904 -0.2287 0.02891 -0.23055 C 0.02852 -0.23356 0.02813 -0.23888 0.02735 -0.24166 C 0.02709 -0.24235 0.02683 -0.24259 0.02657 -0.24305 " pathEditMode="relative" ptsTypes="AAAAAAAAAAAAAAAAAAAAAAAAAAAAAAAAAAAAAAAAAAAAAAAAAAAAAAAAA">
                                      <p:cBhvr>
                                        <p:cTn id="14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07"/>
            <a:ext cx="12192000" cy="691286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54552" y="1100495"/>
            <a:ext cx="10500851" cy="210821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3394" y="1277476"/>
            <a:ext cx="10176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HỎI: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phức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láy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671600" y="52239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Xinh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xắn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54552" y="376178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lang="en-US" sz="4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4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49379" y="376178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</a:t>
            </a:r>
            <a:r>
              <a:rPr lang="en-US" sz="4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4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527198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xinh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tươi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497140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680" y="352683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342055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491503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3172093" y="713781"/>
            <a:ext cx="7177510" cy="6096001"/>
            <a:chOff x="2584349" y="235974"/>
            <a:chExt cx="7177510" cy="6096001"/>
          </a:xfrm>
        </p:grpSpPr>
        <p:pic>
          <p:nvPicPr>
            <p:cNvPr id="17" name="Picture 8" descr="Cat's Cafe - *sad penguin noise* Past few weeks have been..."/>
            <p:cNvPicPr>
              <a:picLocks noChangeAspect="1" noChangeArrowheads="1" noCrop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349" y="235974"/>
              <a:ext cx="6096000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6070204" y="396160"/>
              <a:ext cx="3691655" cy="164836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HU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HU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...</a:t>
              </a:r>
            </a:p>
          </p:txBody>
        </p:sp>
      </p:grpSp>
      <p:pic>
        <p:nvPicPr>
          <p:cNvPr id="19" name="Picture 4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2768" y="1237457"/>
            <a:ext cx="7834872" cy="5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239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07"/>
            <a:ext cx="12192000" cy="691286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72629" y="1333399"/>
            <a:ext cx="10500851" cy="164030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8520" y="1774829"/>
            <a:ext cx="10339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 HỎI: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ghép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671600" y="431093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</a:t>
            </a:r>
            <a:r>
              <a:rPr lang="en-US" sz="49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49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endParaRPr kumimoji="0" lang="en-US" sz="4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54552" y="429379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kumimoji="0" lang="en-US" sz="4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Xinh</a:t>
            </a:r>
            <a: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xinh</a:t>
            </a:r>
            <a:endParaRPr kumimoji="0" lang="en-US" sz="4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49377" y="5271985"/>
            <a:ext cx="4683803" cy="80628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D. </a:t>
            </a:r>
            <a:r>
              <a:rPr lang="en-US" sz="49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49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đẽ</a:t>
            </a:r>
            <a:endParaRPr kumimoji="0" lang="en-US" sz="4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5271985"/>
            <a:ext cx="4683803" cy="80628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</a:t>
            </a:r>
            <a:r>
              <a:rPr kumimoji="0" lang="en-US" sz="4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xinh</a:t>
            </a:r>
            <a:r>
              <a:rPr kumimoji="0" lang="en-US" sz="4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xẻo</a:t>
            </a:r>
            <a:endParaRPr kumimoji="0" lang="en-US" sz="4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497140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27380" y="497140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79982" y="357656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2574222" y="904566"/>
            <a:ext cx="7177510" cy="6096001"/>
            <a:chOff x="2584349" y="235974"/>
            <a:chExt cx="7177510" cy="6096001"/>
          </a:xfrm>
        </p:grpSpPr>
        <p:pic>
          <p:nvPicPr>
            <p:cNvPr id="17" name="Picture 8" descr="Cat's Cafe - *sad penguin noise* Past few weeks have been..."/>
            <p:cNvPicPr>
              <a:picLocks noChangeAspect="1" noChangeArrowheads="1" noCrop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349" y="235974"/>
              <a:ext cx="6096000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6070204" y="396160"/>
              <a:ext cx="3691655" cy="164836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HU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HU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...</a:t>
              </a:r>
            </a:p>
          </p:txBody>
        </p:sp>
      </p:grpSp>
      <p:pic>
        <p:nvPicPr>
          <p:cNvPr id="19" name="Picture 4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4039" y="692472"/>
            <a:ext cx="7834872" cy="5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128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286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54552" y="515396"/>
            <a:ext cx="10500851" cy="242302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72013" y="777007"/>
            <a:ext cx="10176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 HỎI: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láy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chỉ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láy</a:t>
            </a:r>
            <a:r>
              <a:rPr lang="en-US" altLang="en-US" sz="4400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i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vần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94015" y="524616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Lao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xao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54552" y="429379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Ríu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rít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49379" y="42937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</a:t>
            </a:r>
            <a:r>
              <a:rPr lang="en-US" sz="4000" b="1" noProof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4000" b="1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noProof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649378" y="524898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D. Lung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39134" y="494840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680" y="405884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20609" y="493728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2778060" y="246603"/>
            <a:ext cx="7177510" cy="6096001"/>
            <a:chOff x="2584349" y="235974"/>
            <a:chExt cx="7177510" cy="6096001"/>
          </a:xfrm>
        </p:grpSpPr>
        <p:pic>
          <p:nvPicPr>
            <p:cNvPr id="17" name="Picture 8" descr="Cat's Cafe - *sad penguin noise* Past few weeks have been..."/>
            <p:cNvPicPr>
              <a:picLocks noChangeAspect="1" noChangeArrowheads="1" noCrop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349" y="235974"/>
              <a:ext cx="6096000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6070204" y="396160"/>
              <a:ext cx="3691655" cy="164836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HU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HU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...</a:t>
              </a:r>
            </a:p>
          </p:txBody>
        </p:sp>
      </p:grpSp>
      <p:pic>
        <p:nvPicPr>
          <p:cNvPr id="19" name="Picture 4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3121" y="926049"/>
            <a:ext cx="7834872" cy="5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057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07"/>
            <a:ext cx="12192000" cy="691286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54552" y="900993"/>
            <a:ext cx="10500851" cy="21085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671600" y="52239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chim chóc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54552" y="392803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chim vành khuyên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49379" y="392803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chim bồ câu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527198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chim sẻ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497140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680" y="369308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358680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491503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1458" y="1164131"/>
            <a:ext cx="7834872" cy="5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86DE915-C8D9-4F0D-8C53-02A0D8D38B7E}"/>
              </a:ext>
            </a:extLst>
          </p:cNvPr>
          <p:cNvSpPr txBox="1"/>
          <p:nvPr/>
        </p:nvSpPr>
        <p:spPr>
          <a:xfrm>
            <a:off x="1236863" y="1219597"/>
            <a:ext cx="96179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 HỎI: </a:t>
            </a: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 các từ ghép sau, từ ghép nào là từ ghép tổng hợp:</a:t>
            </a:r>
            <a:endParaRPr kumimoji="0" lang="en-US" altLang="en-US" sz="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116986" y="380999"/>
            <a:ext cx="7177510" cy="6096001"/>
            <a:chOff x="2584349" y="235974"/>
            <a:chExt cx="7177510" cy="6096001"/>
          </a:xfrm>
        </p:grpSpPr>
        <p:pic>
          <p:nvPicPr>
            <p:cNvPr id="17" name="Picture 8" descr="Cat's Cafe - *sad penguin noise* Past few weeks have been..."/>
            <p:cNvPicPr>
              <a:picLocks noChangeAspect="1" noChangeArrowheads="1" noCrop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349" y="235974"/>
              <a:ext cx="6096000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6070204" y="396160"/>
              <a:ext cx="3691655" cy="164836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HU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HU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Cooper" panose="020B7200000000000000" pitchFamily="34" charset="0"/>
                  <a:ea typeface="+mn-ea"/>
                  <a:cs typeface="+mn-cs"/>
                </a:rPr>
                <a:t>...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4478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464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A256A3F-BA23-8084-6D7E-BEC985B20E4B}"/>
              </a:ext>
            </a:extLst>
          </p:cNvPr>
          <p:cNvGrpSpPr/>
          <p:nvPr/>
        </p:nvGrpSpPr>
        <p:grpSpPr>
          <a:xfrm>
            <a:off x="816470" y="1218371"/>
            <a:ext cx="4659768" cy="2733220"/>
            <a:chOff x="827016" y="1349329"/>
            <a:chExt cx="4659768" cy="2733220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016" y="1349329"/>
              <a:ext cx="4659768" cy="273322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EC8B5A-364C-5226-820F-5D3ECF2ACF5D}"/>
                </a:ext>
              </a:extLst>
            </p:cNvPr>
            <p:cNvSpPr txBox="1"/>
            <p:nvPr/>
          </p:nvSpPr>
          <p:spPr>
            <a:xfrm>
              <a:off x="1377989" y="2271613"/>
              <a:ext cx="3259325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2000" b="1" dirty="0">
                  <a:solidFill>
                    <a:srgbClr val="05A05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Qua luyện tập, nắm được hai loại từ ghép (có nghĩa tổng hợp, có nghĩa phân loại) </a:t>
              </a:r>
              <a:endParaRPr lang="en-US" sz="2800" b="1" dirty="0">
                <a:solidFill>
                  <a:srgbClr val="05A05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524DE17-68F9-D9A8-DD70-5E00BC6C2C48}"/>
              </a:ext>
            </a:extLst>
          </p:cNvPr>
          <p:cNvGrpSpPr/>
          <p:nvPr/>
        </p:nvGrpSpPr>
        <p:grpSpPr>
          <a:xfrm>
            <a:off x="6715763" y="1199324"/>
            <a:ext cx="4313022" cy="2733220"/>
            <a:chOff x="1048696" y="1469576"/>
            <a:chExt cx="4313022" cy="2733220"/>
          </a:xfrm>
        </p:grpSpPr>
        <p:pic>
          <p:nvPicPr>
            <p:cNvPr id="27" name="图片 19">
              <a:extLst>
                <a:ext uri="{FF2B5EF4-FFF2-40B4-BE49-F238E27FC236}">
                  <a16:creationId xmlns:a16="http://schemas.microsoft.com/office/drawing/2014/main" id="{7E5FA465-65FA-802E-D6D1-591026117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696" y="1469576"/>
              <a:ext cx="4313022" cy="273322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4517C47-F7EF-DB2D-5BF1-C2250EA81BC0}"/>
                </a:ext>
              </a:extLst>
            </p:cNvPr>
            <p:cNvSpPr txBox="1"/>
            <p:nvPr/>
          </p:nvSpPr>
          <p:spPr>
            <a:xfrm>
              <a:off x="1434811" y="2422605"/>
              <a:ext cx="3259325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Biết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sz="2000" b="1" dirty="0">
                  <a:solidFill>
                    <a:srgbClr val="05A05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được 3 nhóm từ láy (giống nhau ở âm đầu, vần, cả âm đầu và vần</a:t>
              </a:r>
              <a:endParaRPr lang="en-US" sz="2800" b="1" dirty="0">
                <a:solidFill>
                  <a:srgbClr val="05A05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24F90B1-4DA9-3A44-9F9E-A78064B64253}"/>
              </a:ext>
            </a:extLst>
          </p:cNvPr>
          <p:cNvGrpSpPr/>
          <p:nvPr/>
        </p:nvGrpSpPr>
        <p:grpSpPr>
          <a:xfrm>
            <a:off x="3890975" y="3368536"/>
            <a:ext cx="4659768" cy="2733220"/>
            <a:chOff x="428933" y="1469576"/>
            <a:chExt cx="5348320" cy="2733220"/>
          </a:xfrm>
        </p:grpSpPr>
        <p:pic>
          <p:nvPicPr>
            <p:cNvPr id="46" name="图片 19">
              <a:extLst>
                <a:ext uri="{FF2B5EF4-FFF2-40B4-BE49-F238E27FC236}">
                  <a16:creationId xmlns:a16="http://schemas.microsoft.com/office/drawing/2014/main" id="{F1C5E4F6-B97A-BA11-DB78-E7E356CAF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933" y="1469576"/>
              <a:ext cx="5348320" cy="2733220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CFE19A7-B15E-BA84-7287-611BBB548909}"/>
                </a:ext>
              </a:extLst>
            </p:cNvPr>
            <p:cNvSpPr txBox="1"/>
            <p:nvPr/>
          </p:nvSpPr>
          <p:spPr>
            <a:xfrm>
              <a:off x="1128915" y="2395851"/>
              <a:ext cx="3663077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Củng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cố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khái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niệm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từ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ghép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từ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láy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biết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tạp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thành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từ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ghép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đơn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giản</a:t>
              </a:r>
              <a:r>
                <a:rPr lang="en-US" sz="2000" b="1" dirty="0">
                  <a:solidFill>
                    <a:srgbClr val="05A05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</a:t>
              </a:r>
              <a:endParaRPr lang="en-US" sz="2800" b="1" dirty="0">
                <a:solidFill>
                  <a:srgbClr val="05A05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8493051-99FD-194F-E274-D15A03F2A1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6179" y="134194"/>
            <a:ext cx="6419644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377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819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980"/>
            <a:ext cx="12192000" cy="156754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774BFEC-B61B-4550-A43F-4CBE924888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853" y="3200710"/>
            <a:ext cx="3986647" cy="39866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490138-1B2D-AE95-6150-F4ECFA0D1E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4276" y="1264905"/>
            <a:ext cx="9772735" cy="354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912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059"/>
            <a:ext cx="12192000" cy="156754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4C0CFDA-E6B8-3D2E-F0B0-9AF3E46032C8}"/>
              </a:ext>
            </a:extLst>
          </p:cNvPr>
          <p:cNvGrpSpPr/>
          <p:nvPr/>
        </p:nvGrpSpPr>
        <p:grpSpPr>
          <a:xfrm>
            <a:off x="2425960" y="1672050"/>
            <a:ext cx="7664523" cy="1577122"/>
            <a:chOff x="1186949" y="1868514"/>
            <a:chExt cx="6528373" cy="1577122"/>
          </a:xfrm>
        </p:grpSpPr>
        <p:sp>
          <p:nvSpPr>
            <p:cNvPr id="12" name="文本框 20">
              <a:extLst>
                <a:ext uri="{FF2B5EF4-FFF2-40B4-BE49-F238E27FC236}">
                  <a16:creationId xmlns:a16="http://schemas.microsoft.com/office/drawing/2014/main" id="{FD7A7960-BCAD-B4F3-00E2-E8AE222D171C}"/>
                </a:ext>
              </a:extLst>
            </p:cNvPr>
            <p:cNvSpPr txBox="1"/>
            <p:nvPr/>
          </p:nvSpPr>
          <p:spPr>
            <a:xfrm>
              <a:off x="1186949" y="1875976"/>
              <a:ext cx="6510805" cy="156966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9600" dirty="0">
                  <a:ln w="203200">
                    <a:solidFill>
                      <a:srgbClr val="FE912C"/>
                    </a:solidFill>
                  </a:ln>
                  <a:solidFill>
                    <a:srgbClr val="FE912C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KHỞI ĐỘNG</a:t>
              </a:r>
            </a:p>
          </p:txBody>
        </p:sp>
        <p:sp>
          <p:nvSpPr>
            <p:cNvPr id="11" name="文本框 25">
              <a:extLst>
                <a:ext uri="{FF2B5EF4-FFF2-40B4-BE49-F238E27FC236}">
                  <a16:creationId xmlns:a16="http://schemas.microsoft.com/office/drawing/2014/main" id="{DEC4D948-759E-CC96-C3F1-21AF79F3B753}"/>
                </a:ext>
              </a:extLst>
            </p:cNvPr>
            <p:cNvSpPr txBox="1"/>
            <p:nvPr/>
          </p:nvSpPr>
          <p:spPr>
            <a:xfrm>
              <a:off x="1204517" y="1868514"/>
              <a:ext cx="6510805" cy="156966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0" i="0" u="none" strike="noStrike" kern="1200" cap="none" spc="0" normalizeH="0" baseline="0" noProof="0" dirty="0">
                  <a:ln w="0">
                    <a:solidFill>
                      <a:srgbClr val="FFFFFF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156号-萌趣苏打饼" panose="00000500000000000000" pitchFamily="2" charset="-122"/>
                  <a:cs typeface="字体视界-蓝瘦想哭体" panose="02010601030101010101" charset="-122"/>
                  <a:sym typeface="思源黑体 CN" panose="020B0500000000000000" pitchFamily="34" charset="-122"/>
                </a:rPr>
                <a:t>KHỞI ĐỘNG</a:t>
              </a:r>
            </a:p>
          </p:txBody>
        </p:sp>
      </p:grpSp>
      <p:pic>
        <p:nvPicPr>
          <p:cNvPr id="14" name="图片 2">
            <a:extLst>
              <a:ext uri="{FF2B5EF4-FFF2-40B4-BE49-F238E27FC236}">
                <a16:creationId xmlns:a16="http://schemas.microsoft.com/office/drawing/2014/main" id="{ACC0AA54-93C4-6F5F-DEFA-910D7971AE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029" y="2990534"/>
            <a:ext cx="4162424" cy="41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83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>
            <a:extLst>
              <a:ext uri="{FF2B5EF4-FFF2-40B4-BE49-F238E27FC236}">
                <a16:creationId xmlns:a16="http://schemas.microsoft.com/office/drawing/2014/main" id="{8D2A6D66-0EF3-4AA7-A94C-6A2ACD746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1475" y="153070"/>
            <a:ext cx="8029401" cy="646331"/>
          </a:xfrm>
          <a:custGeom>
            <a:avLst/>
            <a:gdLst>
              <a:gd name="connsiteX0" fmla="*/ 0 w 8029401"/>
              <a:gd name="connsiteY0" fmla="*/ 0 h 646331"/>
              <a:gd name="connsiteX1" fmla="*/ 332647 w 8029401"/>
              <a:gd name="connsiteY1" fmla="*/ 0 h 646331"/>
              <a:gd name="connsiteX2" fmla="*/ 1066763 w 8029401"/>
              <a:gd name="connsiteY2" fmla="*/ 0 h 646331"/>
              <a:gd name="connsiteX3" fmla="*/ 1720586 w 8029401"/>
              <a:gd name="connsiteY3" fmla="*/ 0 h 646331"/>
              <a:gd name="connsiteX4" fmla="*/ 2213821 w 8029401"/>
              <a:gd name="connsiteY4" fmla="*/ 0 h 646331"/>
              <a:gd name="connsiteX5" fmla="*/ 2626761 w 8029401"/>
              <a:gd name="connsiteY5" fmla="*/ 0 h 646331"/>
              <a:gd name="connsiteX6" fmla="*/ 3360878 w 8029401"/>
              <a:gd name="connsiteY6" fmla="*/ 0 h 646331"/>
              <a:gd name="connsiteX7" fmla="*/ 3934406 w 8029401"/>
              <a:gd name="connsiteY7" fmla="*/ 0 h 646331"/>
              <a:gd name="connsiteX8" fmla="*/ 4507935 w 8029401"/>
              <a:gd name="connsiteY8" fmla="*/ 0 h 646331"/>
              <a:gd name="connsiteX9" fmla="*/ 4920876 w 8029401"/>
              <a:gd name="connsiteY9" fmla="*/ 0 h 646331"/>
              <a:gd name="connsiteX10" fmla="*/ 5333816 w 8029401"/>
              <a:gd name="connsiteY10" fmla="*/ 0 h 646331"/>
              <a:gd name="connsiteX11" fmla="*/ 5987639 w 8029401"/>
              <a:gd name="connsiteY11" fmla="*/ 0 h 646331"/>
              <a:gd name="connsiteX12" fmla="*/ 6320286 w 8029401"/>
              <a:gd name="connsiteY12" fmla="*/ 0 h 646331"/>
              <a:gd name="connsiteX13" fmla="*/ 6652932 w 8029401"/>
              <a:gd name="connsiteY13" fmla="*/ 0 h 646331"/>
              <a:gd name="connsiteX14" fmla="*/ 7146167 w 8029401"/>
              <a:gd name="connsiteY14" fmla="*/ 0 h 646331"/>
              <a:gd name="connsiteX15" fmla="*/ 8029401 w 8029401"/>
              <a:gd name="connsiteY15" fmla="*/ 0 h 646331"/>
              <a:gd name="connsiteX16" fmla="*/ 8029401 w 8029401"/>
              <a:gd name="connsiteY16" fmla="*/ 336092 h 646331"/>
              <a:gd name="connsiteX17" fmla="*/ 8029401 w 8029401"/>
              <a:gd name="connsiteY17" fmla="*/ 646331 h 646331"/>
              <a:gd name="connsiteX18" fmla="*/ 7455872 w 8029401"/>
              <a:gd name="connsiteY18" fmla="*/ 646331 h 646331"/>
              <a:gd name="connsiteX19" fmla="*/ 6962638 w 8029401"/>
              <a:gd name="connsiteY19" fmla="*/ 646331 h 646331"/>
              <a:gd name="connsiteX20" fmla="*/ 6308815 w 8029401"/>
              <a:gd name="connsiteY20" fmla="*/ 646331 h 646331"/>
              <a:gd name="connsiteX21" fmla="*/ 5895874 w 8029401"/>
              <a:gd name="connsiteY21" fmla="*/ 646331 h 646331"/>
              <a:gd name="connsiteX22" fmla="*/ 5563228 w 8029401"/>
              <a:gd name="connsiteY22" fmla="*/ 646331 h 646331"/>
              <a:gd name="connsiteX23" fmla="*/ 5069993 w 8029401"/>
              <a:gd name="connsiteY23" fmla="*/ 646331 h 646331"/>
              <a:gd name="connsiteX24" fmla="*/ 4335877 w 8029401"/>
              <a:gd name="connsiteY24" fmla="*/ 646331 h 646331"/>
              <a:gd name="connsiteX25" fmla="*/ 3762348 w 8029401"/>
              <a:gd name="connsiteY25" fmla="*/ 646331 h 646331"/>
              <a:gd name="connsiteX26" fmla="*/ 3349407 w 8029401"/>
              <a:gd name="connsiteY26" fmla="*/ 646331 h 646331"/>
              <a:gd name="connsiteX27" fmla="*/ 3016761 w 8029401"/>
              <a:gd name="connsiteY27" fmla="*/ 646331 h 646331"/>
              <a:gd name="connsiteX28" fmla="*/ 2282644 w 8029401"/>
              <a:gd name="connsiteY28" fmla="*/ 646331 h 646331"/>
              <a:gd name="connsiteX29" fmla="*/ 1628821 w 8029401"/>
              <a:gd name="connsiteY29" fmla="*/ 646331 h 646331"/>
              <a:gd name="connsiteX30" fmla="*/ 974999 w 8029401"/>
              <a:gd name="connsiteY30" fmla="*/ 646331 h 646331"/>
              <a:gd name="connsiteX31" fmla="*/ 0 w 8029401"/>
              <a:gd name="connsiteY31" fmla="*/ 646331 h 646331"/>
              <a:gd name="connsiteX32" fmla="*/ 0 w 8029401"/>
              <a:gd name="connsiteY32" fmla="*/ 329629 h 646331"/>
              <a:gd name="connsiteX33" fmla="*/ 0 w 8029401"/>
              <a:gd name="connsiteY3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29401" h="646331" fill="none" extrusionOk="0">
                <a:moveTo>
                  <a:pt x="0" y="0"/>
                </a:moveTo>
                <a:cubicBezTo>
                  <a:pt x="70876" y="-36650"/>
                  <a:pt x="223518" y="3508"/>
                  <a:pt x="332647" y="0"/>
                </a:cubicBezTo>
                <a:cubicBezTo>
                  <a:pt x="441776" y="-3508"/>
                  <a:pt x="754617" y="14977"/>
                  <a:pt x="1066763" y="0"/>
                </a:cubicBezTo>
                <a:cubicBezTo>
                  <a:pt x="1378909" y="-14977"/>
                  <a:pt x="1450981" y="8273"/>
                  <a:pt x="1720586" y="0"/>
                </a:cubicBezTo>
                <a:cubicBezTo>
                  <a:pt x="1990191" y="-8273"/>
                  <a:pt x="2064026" y="49041"/>
                  <a:pt x="2213821" y="0"/>
                </a:cubicBezTo>
                <a:cubicBezTo>
                  <a:pt x="2363616" y="-49041"/>
                  <a:pt x="2442083" y="23452"/>
                  <a:pt x="2626761" y="0"/>
                </a:cubicBezTo>
                <a:cubicBezTo>
                  <a:pt x="2811439" y="-23452"/>
                  <a:pt x="3204463" y="15131"/>
                  <a:pt x="3360878" y="0"/>
                </a:cubicBezTo>
                <a:cubicBezTo>
                  <a:pt x="3517293" y="-15131"/>
                  <a:pt x="3766355" y="36386"/>
                  <a:pt x="3934406" y="0"/>
                </a:cubicBezTo>
                <a:cubicBezTo>
                  <a:pt x="4102457" y="-36386"/>
                  <a:pt x="4240715" y="14940"/>
                  <a:pt x="4507935" y="0"/>
                </a:cubicBezTo>
                <a:cubicBezTo>
                  <a:pt x="4775155" y="-14940"/>
                  <a:pt x="4723778" y="13427"/>
                  <a:pt x="4920876" y="0"/>
                </a:cubicBezTo>
                <a:cubicBezTo>
                  <a:pt x="5117974" y="-13427"/>
                  <a:pt x="5138591" y="21046"/>
                  <a:pt x="5333816" y="0"/>
                </a:cubicBezTo>
                <a:cubicBezTo>
                  <a:pt x="5529041" y="-21046"/>
                  <a:pt x="5723493" y="14537"/>
                  <a:pt x="5987639" y="0"/>
                </a:cubicBezTo>
                <a:cubicBezTo>
                  <a:pt x="6251785" y="-14537"/>
                  <a:pt x="6159223" y="13130"/>
                  <a:pt x="6320286" y="0"/>
                </a:cubicBezTo>
                <a:cubicBezTo>
                  <a:pt x="6481349" y="-13130"/>
                  <a:pt x="6495016" y="9279"/>
                  <a:pt x="6652932" y="0"/>
                </a:cubicBezTo>
                <a:cubicBezTo>
                  <a:pt x="6810848" y="-9279"/>
                  <a:pt x="6938779" y="22194"/>
                  <a:pt x="7146167" y="0"/>
                </a:cubicBezTo>
                <a:cubicBezTo>
                  <a:pt x="7353556" y="-22194"/>
                  <a:pt x="7756923" y="16017"/>
                  <a:pt x="8029401" y="0"/>
                </a:cubicBezTo>
                <a:cubicBezTo>
                  <a:pt x="8049200" y="109904"/>
                  <a:pt x="7991516" y="238385"/>
                  <a:pt x="8029401" y="336092"/>
                </a:cubicBezTo>
                <a:cubicBezTo>
                  <a:pt x="8067286" y="433799"/>
                  <a:pt x="8009517" y="500119"/>
                  <a:pt x="8029401" y="646331"/>
                </a:cubicBezTo>
                <a:cubicBezTo>
                  <a:pt x="7794935" y="652459"/>
                  <a:pt x="7605386" y="636439"/>
                  <a:pt x="7455872" y="646331"/>
                </a:cubicBezTo>
                <a:cubicBezTo>
                  <a:pt x="7306358" y="656223"/>
                  <a:pt x="7149960" y="616230"/>
                  <a:pt x="6962638" y="646331"/>
                </a:cubicBezTo>
                <a:cubicBezTo>
                  <a:pt x="6775316" y="676432"/>
                  <a:pt x="6509815" y="593019"/>
                  <a:pt x="6308815" y="646331"/>
                </a:cubicBezTo>
                <a:cubicBezTo>
                  <a:pt x="6107815" y="699643"/>
                  <a:pt x="6088266" y="611853"/>
                  <a:pt x="5895874" y="646331"/>
                </a:cubicBezTo>
                <a:cubicBezTo>
                  <a:pt x="5703482" y="680809"/>
                  <a:pt x="5706244" y="616494"/>
                  <a:pt x="5563228" y="646331"/>
                </a:cubicBezTo>
                <a:cubicBezTo>
                  <a:pt x="5420212" y="676168"/>
                  <a:pt x="5189877" y="631482"/>
                  <a:pt x="5069993" y="646331"/>
                </a:cubicBezTo>
                <a:cubicBezTo>
                  <a:pt x="4950109" y="661180"/>
                  <a:pt x="4568417" y="565316"/>
                  <a:pt x="4335877" y="646331"/>
                </a:cubicBezTo>
                <a:cubicBezTo>
                  <a:pt x="4103337" y="727346"/>
                  <a:pt x="3973876" y="599152"/>
                  <a:pt x="3762348" y="646331"/>
                </a:cubicBezTo>
                <a:cubicBezTo>
                  <a:pt x="3550820" y="693510"/>
                  <a:pt x="3459223" y="637965"/>
                  <a:pt x="3349407" y="646331"/>
                </a:cubicBezTo>
                <a:cubicBezTo>
                  <a:pt x="3239591" y="654697"/>
                  <a:pt x="3083560" y="631114"/>
                  <a:pt x="3016761" y="646331"/>
                </a:cubicBezTo>
                <a:cubicBezTo>
                  <a:pt x="2949962" y="661548"/>
                  <a:pt x="2537115" y="578739"/>
                  <a:pt x="2282644" y="646331"/>
                </a:cubicBezTo>
                <a:cubicBezTo>
                  <a:pt x="2028173" y="713923"/>
                  <a:pt x="1889681" y="638196"/>
                  <a:pt x="1628821" y="646331"/>
                </a:cubicBezTo>
                <a:cubicBezTo>
                  <a:pt x="1367961" y="654466"/>
                  <a:pt x="1244552" y="598764"/>
                  <a:pt x="974999" y="646331"/>
                </a:cubicBezTo>
                <a:cubicBezTo>
                  <a:pt x="705446" y="693898"/>
                  <a:pt x="308693" y="578538"/>
                  <a:pt x="0" y="646331"/>
                </a:cubicBezTo>
                <a:cubicBezTo>
                  <a:pt x="-15915" y="559902"/>
                  <a:pt x="8223" y="471010"/>
                  <a:pt x="0" y="329629"/>
                </a:cubicBezTo>
                <a:cubicBezTo>
                  <a:pt x="-8223" y="188248"/>
                  <a:pt x="19491" y="153897"/>
                  <a:pt x="0" y="0"/>
                </a:cubicBezTo>
                <a:close/>
              </a:path>
              <a:path w="8029401" h="646331" stroke="0" extrusionOk="0">
                <a:moveTo>
                  <a:pt x="0" y="0"/>
                </a:moveTo>
                <a:cubicBezTo>
                  <a:pt x="101226" y="-1356"/>
                  <a:pt x="287825" y="8984"/>
                  <a:pt x="412941" y="0"/>
                </a:cubicBezTo>
                <a:cubicBezTo>
                  <a:pt x="538057" y="-8984"/>
                  <a:pt x="679496" y="6990"/>
                  <a:pt x="825881" y="0"/>
                </a:cubicBezTo>
                <a:cubicBezTo>
                  <a:pt x="972266" y="-6990"/>
                  <a:pt x="1043514" y="29929"/>
                  <a:pt x="1158528" y="0"/>
                </a:cubicBezTo>
                <a:cubicBezTo>
                  <a:pt x="1273542" y="-29929"/>
                  <a:pt x="1563660" y="8889"/>
                  <a:pt x="1892645" y="0"/>
                </a:cubicBezTo>
                <a:cubicBezTo>
                  <a:pt x="2221630" y="-8889"/>
                  <a:pt x="2147844" y="13300"/>
                  <a:pt x="2225291" y="0"/>
                </a:cubicBezTo>
                <a:cubicBezTo>
                  <a:pt x="2302738" y="-13300"/>
                  <a:pt x="2498818" y="23089"/>
                  <a:pt x="2638232" y="0"/>
                </a:cubicBezTo>
                <a:cubicBezTo>
                  <a:pt x="2777646" y="-23089"/>
                  <a:pt x="2920186" y="18453"/>
                  <a:pt x="3131466" y="0"/>
                </a:cubicBezTo>
                <a:cubicBezTo>
                  <a:pt x="3342746" y="-18453"/>
                  <a:pt x="3350558" y="1420"/>
                  <a:pt x="3544407" y="0"/>
                </a:cubicBezTo>
                <a:cubicBezTo>
                  <a:pt x="3738256" y="-1420"/>
                  <a:pt x="4117169" y="30759"/>
                  <a:pt x="4278524" y="0"/>
                </a:cubicBezTo>
                <a:cubicBezTo>
                  <a:pt x="4439879" y="-30759"/>
                  <a:pt x="4581486" y="27559"/>
                  <a:pt x="4771758" y="0"/>
                </a:cubicBezTo>
                <a:cubicBezTo>
                  <a:pt x="4962030" y="-27559"/>
                  <a:pt x="5123137" y="16160"/>
                  <a:pt x="5264993" y="0"/>
                </a:cubicBezTo>
                <a:cubicBezTo>
                  <a:pt x="5406850" y="-16160"/>
                  <a:pt x="5601252" y="41450"/>
                  <a:pt x="5838522" y="0"/>
                </a:cubicBezTo>
                <a:cubicBezTo>
                  <a:pt x="6075792" y="-41450"/>
                  <a:pt x="6049786" y="37975"/>
                  <a:pt x="6251462" y="0"/>
                </a:cubicBezTo>
                <a:cubicBezTo>
                  <a:pt x="6453138" y="-37975"/>
                  <a:pt x="6515760" y="49284"/>
                  <a:pt x="6664403" y="0"/>
                </a:cubicBezTo>
                <a:cubicBezTo>
                  <a:pt x="6813046" y="-49284"/>
                  <a:pt x="6906725" y="39354"/>
                  <a:pt x="7077343" y="0"/>
                </a:cubicBezTo>
                <a:cubicBezTo>
                  <a:pt x="7247961" y="-39354"/>
                  <a:pt x="7615347" y="44618"/>
                  <a:pt x="8029401" y="0"/>
                </a:cubicBezTo>
                <a:cubicBezTo>
                  <a:pt x="8036377" y="82041"/>
                  <a:pt x="8019782" y="188296"/>
                  <a:pt x="8029401" y="323166"/>
                </a:cubicBezTo>
                <a:cubicBezTo>
                  <a:pt x="8039020" y="458036"/>
                  <a:pt x="8026741" y="526132"/>
                  <a:pt x="8029401" y="646331"/>
                </a:cubicBezTo>
                <a:cubicBezTo>
                  <a:pt x="7903292" y="651066"/>
                  <a:pt x="7695828" y="577601"/>
                  <a:pt x="7455872" y="646331"/>
                </a:cubicBezTo>
                <a:cubicBezTo>
                  <a:pt x="7215916" y="715061"/>
                  <a:pt x="7223381" y="629615"/>
                  <a:pt x="7123226" y="646331"/>
                </a:cubicBezTo>
                <a:cubicBezTo>
                  <a:pt x="7023071" y="663047"/>
                  <a:pt x="6630076" y="620725"/>
                  <a:pt x="6469403" y="646331"/>
                </a:cubicBezTo>
                <a:cubicBezTo>
                  <a:pt x="6308730" y="671937"/>
                  <a:pt x="6150782" y="631445"/>
                  <a:pt x="5976168" y="646331"/>
                </a:cubicBezTo>
                <a:cubicBezTo>
                  <a:pt x="5801554" y="661217"/>
                  <a:pt x="5518667" y="617220"/>
                  <a:pt x="5242052" y="646331"/>
                </a:cubicBezTo>
                <a:cubicBezTo>
                  <a:pt x="4965437" y="675442"/>
                  <a:pt x="4719069" y="586872"/>
                  <a:pt x="4507935" y="646331"/>
                </a:cubicBezTo>
                <a:cubicBezTo>
                  <a:pt x="4296801" y="705790"/>
                  <a:pt x="4289038" y="617790"/>
                  <a:pt x="4175289" y="646331"/>
                </a:cubicBezTo>
                <a:cubicBezTo>
                  <a:pt x="4061540" y="674872"/>
                  <a:pt x="3725231" y="577478"/>
                  <a:pt x="3521466" y="646331"/>
                </a:cubicBezTo>
                <a:cubicBezTo>
                  <a:pt x="3317701" y="715184"/>
                  <a:pt x="3185547" y="629705"/>
                  <a:pt x="3028231" y="646331"/>
                </a:cubicBezTo>
                <a:cubicBezTo>
                  <a:pt x="2870916" y="662957"/>
                  <a:pt x="2458697" y="584015"/>
                  <a:pt x="2294115" y="646331"/>
                </a:cubicBezTo>
                <a:cubicBezTo>
                  <a:pt x="2129533" y="708647"/>
                  <a:pt x="1759560" y="584145"/>
                  <a:pt x="1559998" y="646331"/>
                </a:cubicBezTo>
                <a:cubicBezTo>
                  <a:pt x="1360436" y="708517"/>
                  <a:pt x="1386821" y="646082"/>
                  <a:pt x="1227351" y="646331"/>
                </a:cubicBezTo>
                <a:cubicBezTo>
                  <a:pt x="1067881" y="646580"/>
                  <a:pt x="1042025" y="631752"/>
                  <a:pt x="894705" y="646331"/>
                </a:cubicBezTo>
                <a:cubicBezTo>
                  <a:pt x="747385" y="660910"/>
                  <a:pt x="308853" y="626173"/>
                  <a:pt x="0" y="646331"/>
                </a:cubicBezTo>
                <a:cubicBezTo>
                  <a:pt x="-4337" y="508397"/>
                  <a:pt x="22308" y="418041"/>
                  <a:pt x="0" y="316702"/>
                </a:cubicBezTo>
                <a:cubicBezTo>
                  <a:pt x="-22308" y="215363"/>
                  <a:pt x="24647" y="97197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69000"/>
            </a:schemeClr>
          </a:solidFill>
          <a:ln w="12700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1. So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F63DB9B-8D3C-4D5B-B8A7-3C3CDCAACF95}"/>
              </a:ext>
            </a:extLst>
          </p:cNvPr>
          <p:cNvSpPr/>
          <p:nvPr/>
        </p:nvSpPr>
        <p:spPr>
          <a:xfrm>
            <a:off x="278268" y="5561433"/>
            <a:ext cx="4554264" cy="987504"/>
          </a:xfrm>
          <a:prstGeom prst="roundRect">
            <a:avLst/>
          </a:prstGeom>
          <a:solidFill>
            <a:srgbClr val="DCE80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056767A2-9715-493C-8352-B7A1EA54BD48}"/>
              </a:ext>
            </a:extLst>
          </p:cNvPr>
          <p:cNvSpPr/>
          <p:nvPr/>
        </p:nvSpPr>
        <p:spPr>
          <a:xfrm>
            <a:off x="5731373" y="5459277"/>
            <a:ext cx="6542325" cy="1191816"/>
          </a:xfrm>
          <a:prstGeom prst="roundRect">
            <a:avLst/>
          </a:prstGeom>
          <a:solidFill>
            <a:srgbClr val="DCE80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rán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</a:t>
            </a: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bằng bột </a:t>
            </a:r>
          </a:p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gạo nếp, thường có nhân, rán chín giòn).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1357F9-6EB8-BFD3-32ED-BF6FBD3711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01" t="408" r="7789"/>
          <a:stretch/>
        </p:blipFill>
        <p:spPr>
          <a:xfrm>
            <a:off x="380904" y="1511559"/>
            <a:ext cx="5124046" cy="3814665"/>
          </a:xfrm>
          <a:prstGeom prst="round2DiagRect">
            <a:avLst>
              <a:gd name="adj1" fmla="val 8106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83A2E0-B295-F78B-17ED-BF8B7FED9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7" r="6625"/>
          <a:stretch/>
        </p:blipFill>
        <p:spPr>
          <a:xfrm>
            <a:off x="6540760" y="1511949"/>
            <a:ext cx="5124047" cy="3741186"/>
          </a:xfrm>
          <a:prstGeom prst="round2DiagRect">
            <a:avLst>
              <a:gd name="adj1" fmla="val 6192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539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35885B7-FED2-213E-4C27-F95D4C8C8C1F}"/>
              </a:ext>
            </a:extLst>
          </p:cNvPr>
          <p:cNvGrpSpPr/>
          <p:nvPr/>
        </p:nvGrpSpPr>
        <p:grpSpPr>
          <a:xfrm>
            <a:off x="707505" y="495088"/>
            <a:ext cx="5546095" cy="2033153"/>
            <a:chOff x="707505" y="495088"/>
            <a:chExt cx="5546095" cy="203315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FF8E503-C2BC-0B96-6AAE-92FF9616C3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58" b="57981"/>
            <a:stretch/>
          </p:blipFill>
          <p:spPr>
            <a:xfrm>
              <a:off x="707505" y="495088"/>
              <a:ext cx="5546095" cy="2033153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DBAE3F-B55B-48D1-AAF5-894774F39AD6}"/>
                </a:ext>
              </a:extLst>
            </p:cNvPr>
            <p:cNvSpPr/>
            <p:nvPr/>
          </p:nvSpPr>
          <p:spPr>
            <a:xfrm>
              <a:off x="1106574" y="1034612"/>
              <a:ext cx="514702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ghép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nghĩa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tổng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bao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quát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chung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2534046-B77D-1005-08A2-6D4E99B66214}"/>
              </a:ext>
            </a:extLst>
          </p:cNvPr>
          <p:cNvGrpSpPr/>
          <p:nvPr/>
        </p:nvGrpSpPr>
        <p:grpSpPr>
          <a:xfrm>
            <a:off x="549905" y="3638941"/>
            <a:ext cx="5546095" cy="2668554"/>
            <a:chOff x="549905" y="3638941"/>
            <a:chExt cx="5546095" cy="266855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E1A68A1-EF87-667C-EA5F-711E94C20B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58" b="57981"/>
            <a:stretch/>
          </p:blipFill>
          <p:spPr>
            <a:xfrm>
              <a:off x="549905" y="3638941"/>
              <a:ext cx="5546095" cy="2668554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26D795A-A874-4FA5-9962-6139ED37D562}"/>
                </a:ext>
              </a:extLst>
            </p:cNvPr>
            <p:cNvSpPr/>
            <p:nvPr/>
          </p:nvSpPr>
          <p:spPr>
            <a:xfrm>
              <a:off x="1106574" y="4107001"/>
              <a:ext cx="4583479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ghép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nghĩa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loại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loại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thuộc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phạm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nghĩa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8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3F9F5EA3-CEE4-4D11-9554-03506F8F5466}"/>
              </a:ext>
            </a:extLst>
          </p:cNvPr>
          <p:cNvSpPr/>
          <p:nvPr/>
        </p:nvSpPr>
        <p:spPr>
          <a:xfrm>
            <a:off x="8081569" y="4246516"/>
            <a:ext cx="2928732" cy="1081980"/>
          </a:xfrm>
          <a:prstGeom prst="flowChartTerminator">
            <a:avLst/>
          </a:prstGeom>
          <a:solidFill>
            <a:sysClr val="window" lastClr="FFFFFF"/>
          </a:solidFill>
          <a:ln>
            <a:solidFill>
              <a:srgbClr val="64B74F"/>
            </a:solidFill>
          </a:ln>
          <a:effectLst>
            <a:glow rad="63500">
              <a:srgbClr val="4472C4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 w="10541" cmpd="sng">
                  <a:solidFill>
                    <a:srgbClr val="FE912C"/>
                  </a:solidFill>
                  <a:prstDash val="solid"/>
                </a:ln>
                <a:gradFill>
                  <a:gsLst>
                    <a:gs pos="56000">
                      <a:srgbClr val="F0C802"/>
                    </a:gs>
                    <a:gs pos="25000">
                      <a:srgbClr val="FAE05C"/>
                    </a:gs>
                    <a:gs pos="8000">
                      <a:srgbClr val="FEE97E"/>
                    </a:gs>
                    <a:gs pos="82000">
                      <a:srgbClr val="FEE97E"/>
                    </a:gs>
                    <a:gs pos="100000">
                      <a:srgbClr val="FEE97E"/>
                    </a:gs>
                  </a:gsLst>
                  <a:lin ang="5400000"/>
                </a:gra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bánh </a:t>
            </a:r>
            <a:r>
              <a:rPr kumimoji="0" lang="en-US" sz="4400" b="1" i="0" u="none" strike="noStrike" kern="0" cap="none" spc="0" normalizeH="0" baseline="0" noProof="0" dirty="0" err="1">
                <a:ln w="10541" cmpd="sng">
                  <a:solidFill>
                    <a:srgbClr val="FE912C"/>
                  </a:solidFill>
                  <a:prstDash val="solid"/>
                </a:ln>
                <a:gradFill>
                  <a:gsLst>
                    <a:gs pos="56000">
                      <a:srgbClr val="F0C802"/>
                    </a:gs>
                    <a:gs pos="25000">
                      <a:srgbClr val="FAE05C"/>
                    </a:gs>
                    <a:gs pos="8000">
                      <a:srgbClr val="FEE97E"/>
                    </a:gs>
                    <a:gs pos="82000">
                      <a:srgbClr val="FEE97E"/>
                    </a:gs>
                    <a:gs pos="100000">
                      <a:srgbClr val="FEE97E"/>
                    </a:gs>
                  </a:gsLst>
                  <a:lin ang="5400000"/>
                </a:gra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rán</a:t>
            </a:r>
            <a:endParaRPr kumimoji="0" lang="en-US" sz="4400" b="1" i="0" u="none" strike="noStrike" kern="0" cap="none" spc="0" normalizeH="0" baseline="0" noProof="0" dirty="0">
              <a:ln w="10541" cmpd="sng">
                <a:solidFill>
                  <a:srgbClr val="FE912C"/>
                </a:solidFill>
                <a:prstDash val="solid"/>
              </a:ln>
              <a:gradFill>
                <a:gsLst>
                  <a:gs pos="56000">
                    <a:srgbClr val="F0C802"/>
                  </a:gs>
                  <a:gs pos="25000">
                    <a:srgbClr val="FAE05C"/>
                  </a:gs>
                  <a:gs pos="8000">
                    <a:srgbClr val="FEE97E"/>
                  </a:gs>
                  <a:gs pos="82000">
                    <a:srgbClr val="FEE97E"/>
                  </a:gs>
                  <a:gs pos="100000">
                    <a:srgbClr val="FEE97E"/>
                  </a:gs>
                </a:gsLst>
                <a:lin ang="5400000"/>
              </a:gra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85A6E0-952E-4AA8-830E-7249A6C546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80103" y="1447729"/>
            <a:ext cx="1630017" cy="0"/>
          </a:xfrm>
          <a:prstGeom prst="straightConnector1">
            <a:avLst/>
          </a:prstGeom>
          <a:noFill/>
          <a:ln w="57150" algn="ctr">
            <a:solidFill>
              <a:sysClr val="windowText" lastClr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272F037-9BF1-42C5-868E-BAE8BA8E8C1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80103" y="4787506"/>
            <a:ext cx="1617363" cy="0"/>
          </a:xfrm>
          <a:prstGeom prst="straightConnector1">
            <a:avLst/>
          </a:prstGeom>
          <a:noFill/>
          <a:ln w="57150" algn="ctr">
            <a:solidFill>
              <a:sysClr val="windowText" lastClr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70249313-2C92-C69B-31E7-82BA5B79E055}"/>
              </a:ext>
            </a:extLst>
          </p:cNvPr>
          <p:cNvSpPr/>
          <p:nvPr/>
        </p:nvSpPr>
        <p:spPr>
          <a:xfrm>
            <a:off x="8011267" y="906739"/>
            <a:ext cx="2928732" cy="1081980"/>
          </a:xfrm>
          <a:prstGeom prst="flowChartTerminator">
            <a:avLst/>
          </a:prstGeom>
          <a:solidFill>
            <a:sysClr val="window" lastClr="FFFFFF"/>
          </a:solidFill>
          <a:ln>
            <a:solidFill>
              <a:srgbClr val="64B74F"/>
            </a:solidFill>
          </a:ln>
          <a:effectLst>
            <a:glow rad="63500">
              <a:srgbClr val="4472C4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kern="0" dirty="0">
                <a:ln w="10541" cmpd="sng">
                  <a:solidFill>
                    <a:srgbClr val="FE912C"/>
                  </a:solidFill>
                  <a:prstDash val="solid"/>
                </a:ln>
                <a:gradFill>
                  <a:gsLst>
                    <a:gs pos="56000">
                      <a:srgbClr val="F0C802"/>
                    </a:gs>
                    <a:gs pos="25000">
                      <a:srgbClr val="FAE05C"/>
                    </a:gs>
                    <a:gs pos="8000">
                      <a:srgbClr val="FEE97E"/>
                    </a:gs>
                    <a:gs pos="82000">
                      <a:srgbClr val="FEE97E"/>
                    </a:gs>
                    <a:gs pos="100000">
                      <a:srgbClr val="FEE97E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0" lang="en-US" sz="4400" b="1" i="0" u="none" strike="noStrike" kern="0" cap="none" spc="0" normalizeH="0" baseline="0" noProof="0" dirty="0" err="1">
                <a:ln w="10541" cmpd="sng">
                  <a:solidFill>
                    <a:srgbClr val="FE912C"/>
                  </a:solidFill>
                  <a:prstDash val="solid"/>
                </a:ln>
                <a:gradFill>
                  <a:gsLst>
                    <a:gs pos="56000">
                      <a:srgbClr val="F0C802"/>
                    </a:gs>
                    <a:gs pos="25000">
                      <a:srgbClr val="FAE05C"/>
                    </a:gs>
                    <a:gs pos="8000">
                      <a:srgbClr val="FEE97E"/>
                    </a:gs>
                    <a:gs pos="82000">
                      <a:srgbClr val="FEE97E"/>
                    </a:gs>
                    <a:gs pos="100000">
                      <a:srgbClr val="FEE97E"/>
                    </a:gs>
                  </a:gsLst>
                  <a:lin ang="5400000"/>
                </a:gra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kumimoji="0" lang="en-US" sz="4400" b="1" i="0" u="none" strike="noStrike" kern="0" cap="none" spc="0" normalizeH="0" noProof="0" dirty="0">
                <a:ln w="10541" cmpd="sng">
                  <a:solidFill>
                    <a:srgbClr val="FE912C"/>
                  </a:solidFill>
                  <a:prstDash val="solid"/>
                </a:ln>
                <a:gradFill>
                  <a:gsLst>
                    <a:gs pos="56000">
                      <a:srgbClr val="F0C802"/>
                    </a:gs>
                    <a:gs pos="25000">
                      <a:srgbClr val="FAE05C"/>
                    </a:gs>
                    <a:gs pos="8000">
                      <a:srgbClr val="FEE97E"/>
                    </a:gs>
                    <a:gs pos="82000">
                      <a:srgbClr val="FEE97E"/>
                    </a:gs>
                    <a:gs pos="100000">
                      <a:srgbClr val="FEE97E"/>
                    </a:gs>
                  </a:gsLst>
                  <a:lin ang="5400000"/>
                </a:gra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 w="10541" cmpd="sng">
                  <a:solidFill>
                    <a:srgbClr val="FE912C"/>
                  </a:solidFill>
                  <a:prstDash val="solid"/>
                </a:ln>
                <a:gradFill>
                  <a:gsLst>
                    <a:gs pos="56000">
                      <a:srgbClr val="F0C802"/>
                    </a:gs>
                    <a:gs pos="25000">
                      <a:srgbClr val="FAE05C"/>
                    </a:gs>
                    <a:gs pos="8000">
                      <a:srgbClr val="FEE97E"/>
                    </a:gs>
                    <a:gs pos="82000">
                      <a:srgbClr val="FEE97E"/>
                    </a:gs>
                    <a:gs pos="100000">
                      <a:srgbClr val="FEE97E"/>
                    </a:gs>
                  </a:gsLst>
                  <a:lin ang="5400000"/>
                </a:gra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kumimoji="0" lang="en-US" sz="4400" b="1" i="0" u="none" strike="noStrike" kern="0" cap="none" spc="0" normalizeH="0" baseline="0" noProof="0" dirty="0">
              <a:ln w="10541" cmpd="sng">
                <a:solidFill>
                  <a:srgbClr val="FE912C"/>
                </a:solidFill>
                <a:prstDash val="solid"/>
              </a:ln>
              <a:gradFill>
                <a:gsLst>
                  <a:gs pos="56000">
                    <a:srgbClr val="F0C802"/>
                  </a:gs>
                  <a:gs pos="25000">
                    <a:srgbClr val="FAE05C"/>
                  </a:gs>
                  <a:gs pos="8000">
                    <a:srgbClr val="FEE97E"/>
                  </a:gs>
                  <a:gs pos="82000">
                    <a:srgbClr val="FEE97E"/>
                  </a:gs>
                  <a:gs pos="100000">
                    <a:srgbClr val="FEE97E"/>
                  </a:gs>
                </a:gsLst>
                <a:lin ang="5400000"/>
              </a:gra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36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04ED3D-7C97-2D55-B4D9-7CE8EAA05E80}"/>
              </a:ext>
            </a:extLst>
          </p:cNvPr>
          <p:cNvGrpSpPr/>
          <p:nvPr/>
        </p:nvGrpSpPr>
        <p:grpSpPr>
          <a:xfrm>
            <a:off x="1352856" y="1217844"/>
            <a:ext cx="2886635" cy="1308847"/>
            <a:chOff x="4239491" y="2666650"/>
            <a:chExt cx="3267547" cy="170480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80C8BD1-F9D2-5785-A742-9B5E4D46E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9491" y="2666650"/>
              <a:ext cx="3267547" cy="170480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719BF6-B0E7-D35D-7E65-21D721D22ECC}"/>
                </a:ext>
              </a:extLst>
            </p:cNvPr>
            <p:cNvSpPr txBox="1"/>
            <p:nvPr/>
          </p:nvSpPr>
          <p:spPr>
            <a:xfrm>
              <a:off x="4949162" y="3519055"/>
              <a:ext cx="2166913" cy="7616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bánh rán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B3B512-92D5-B93C-585E-D27B9E8F7CFB}"/>
              </a:ext>
            </a:extLst>
          </p:cNvPr>
          <p:cNvGrpSpPr/>
          <p:nvPr/>
        </p:nvGrpSpPr>
        <p:grpSpPr>
          <a:xfrm>
            <a:off x="546033" y="3577075"/>
            <a:ext cx="2886635" cy="1308847"/>
            <a:chOff x="4239491" y="2666650"/>
            <a:chExt cx="3267547" cy="170480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D556CD5-343E-069A-AA27-6B15B7331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9491" y="2666650"/>
              <a:ext cx="3267547" cy="170480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B419358-02AA-A853-E81D-8B0B77E9FE77}"/>
                </a:ext>
              </a:extLst>
            </p:cNvPr>
            <p:cNvSpPr txBox="1"/>
            <p:nvPr/>
          </p:nvSpPr>
          <p:spPr>
            <a:xfrm>
              <a:off x="4949162" y="3519055"/>
              <a:ext cx="2373770" cy="7616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bánh kem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906FFC-9DA9-587C-BCF4-D89E0CB296E4}"/>
              </a:ext>
            </a:extLst>
          </p:cNvPr>
          <p:cNvGrpSpPr/>
          <p:nvPr/>
        </p:nvGrpSpPr>
        <p:grpSpPr>
          <a:xfrm>
            <a:off x="4040931" y="4856556"/>
            <a:ext cx="2886635" cy="1308847"/>
            <a:chOff x="4239491" y="2666650"/>
            <a:chExt cx="3267547" cy="170480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5D5CFEC-A8DF-F814-5276-4EF0440E2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9491" y="2666650"/>
              <a:ext cx="3267547" cy="1704808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28451B-D023-800B-6D50-9B350ED1660E}"/>
                </a:ext>
              </a:extLst>
            </p:cNvPr>
            <p:cNvSpPr txBox="1"/>
            <p:nvPr/>
          </p:nvSpPr>
          <p:spPr>
            <a:xfrm>
              <a:off x="4949162" y="3519055"/>
              <a:ext cx="2268527" cy="7616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bánh tiêu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0E056D1-60F4-6672-D47D-8CF4A5667BC2}"/>
              </a:ext>
            </a:extLst>
          </p:cNvPr>
          <p:cNvGrpSpPr/>
          <p:nvPr/>
        </p:nvGrpSpPr>
        <p:grpSpPr>
          <a:xfrm>
            <a:off x="5345051" y="348704"/>
            <a:ext cx="2899617" cy="1308847"/>
            <a:chOff x="4239491" y="2666650"/>
            <a:chExt cx="3282242" cy="170480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2E89A4C-F5F5-3F7B-687A-2D44D8A77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9491" y="2666650"/>
              <a:ext cx="3267547" cy="170480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77B658-CE73-A859-7CC9-B4BC2195DEA1}"/>
                </a:ext>
              </a:extLst>
            </p:cNvPr>
            <p:cNvSpPr txBox="1"/>
            <p:nvPr/>
          </p:nvSpPr>
          <p:spPr>
            <a:xfrm>
              <a:off x="4634452" y="3439511"/>
              <a:ext cx="2887281" cy="7616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bánh chưng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9F094C6-AC81-E403-2D94-08A49A30F793}"/>
              </a:ext>
            </a:extLst>
          </p:cNvPr>
          <p:cNvGrpSpPr/>
          <p:nvPr/>
        </p:nvGrpSpPr>
        <p:grpSpPr>
          <a:xfrm>
            <a:off x="8604068" y="2488694"/>
            <a:ext cx="2886635" cy="1308847"/>
            <a:chOff x="4239491" y="2666650"/>
            <a:chExt cx="3267547" cy="170480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F77879D-2B75-7C81-C365-C813BB1F9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9491" y="2666650"/>
              <a:ext cx="3267547" cy="1704808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D82A10-0D77-E458-BB8C-47BBDC5CB245}"/>
                </a:ext>
              </a:extLst>
            </p:cNvPr>
            <p:cNvSpPr txBox="1"/>
            <p:nvPr/>
          </p:nvSpPr>
          <p:spPr>
            <a:xfrm>
              <a:off x="4634452" y="3439511"/>
              <a:ext cx="2268527" cy="7616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bánh gạo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17C0ED-A86F-357D-3CAA-90E7CC8534EB}"/>
              </a:ext>
            </a:extLst>
          </p:cNvPr>
          <p:cNvGrpSpPr/>
          <p:nvPr/>
        </p:nvGrpSpPr>
        <p:grpSpPr>
          <a:xfrm>
            <a:off x="4040931" y="2120189"/>
            <a:ext cx="4019402" cy="2029876"/>
            <a:chOff x="5805734" y="3886065"/>
            <a:chExt cx="4019402" cy="202987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ACBA013-6F2B-022D-60DA-DCA2CDC20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7C8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5734" y="3886065"/>
              <a:ext cx="4019402" cy="202987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EBEB198-DA1B-5B4D-23BD-1BD2781D5BA9}"/>
                </a:ext>
              </a:extLst>
            </p:cNvPr>
            <p:cNvSpPr txBox="1"/>
            <p:nvPr/>
          </p:nvSpPr>
          <p:spPr>
            <a:xfrm>
              <a:off x="6306531" y="4901044"/>
              <a:ext cx="310854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bánh </a:t>
              </a:r>
              <a:r>
                <a:rPr lang="en-US" sz="5400" b="1" dirty="0" err="1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endParaRPr lang="en-US" sz="54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5A8E6D5-B98E-8FBA-27E0-75AA84BAEAD2}"/>
              </a:ext>
            </a:extLst>
          </p:cNvPr>
          <p:cNvGrpSpPr/>
          <p:nvPr/>
        </p:nvGrpSpPr>
        <p:grpSpPr>
          <a:xfrm>
            <a:off x="8405106" y="4635958"/>
            <a:ext cx="2886635" cy="1308847"/>
            <a:chOff x="4239491" y="2666650"/>
            <a:chExt cx="3267547" cy="170480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B3F755F-DDBB-42C6-A203-82E22BB53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9491" y="2666650"/>
              <a:ext cx="3267547" cy="1704808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BDD1313-8D50-F64F-D0E2-29D0C961886A}"/>
                </a:ext>
              </a:extLst>
            </p:cNvPr>
            <p:cNvSpPr txBox="1"/>
            <p:nvPr/>
          </p:nvSpPr>
          <p:spPr>
            <a:xfrm>
              <a:off x="5614560" y="3425546"/>
              <a:ext cx="673554" cy="7616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3616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0B95063F-F657-447F-A0B2-ABAE65CEE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803" y="590911"/>
            <a:ext cx="982513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651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đậm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4000" b="1" dirty="0">
                <a:ln w="10541" cmpd="sng">
                  <a:solidFill>
                    <a:srgbClr val="58BD91"/>
                  </a:solidFill>
                  <a:prstDash val="solid"/>
                </a:ln>
                <a:gradFill>
                  <a:gsLst>
                    <a:gs pos="24000">
                      <a:srgbClr val="26A2AA"/>
                    </a:gs>
                    <a:gs pos="92000">
                      <a:srgbClr val="A5B432"/>
                    </a:gs>
                    <a:gs pos="68000">
                      <a:srgbClr val="FE912C"/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7" name="Group 3">
            <a:extLst>
              <a:ext uri="{FF2B5EF4-FFF2-40B4-BE49-F238E27FC236}">
                <a16:creationId xmlns:a16="http://schemas.microsoft.com/office/drawing/2014/main" id="{0C2C2112-06E5-B9E5-E1DC-B964F528E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423040"/>
              </p:ext>
            </p:extLst>
          </p:nvPr>
        </p:nvGraphicFramePr>
        <p:xfrm>
          <a:off x="1125468" y="2696424"/>
          <a:ext cx="9941063" cy="3263348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{8A107856-5554-42FB-B03E-39F5DBC370BA}</a:tableStyleId>
              </a:tblPr>
              <a:tblGrid>
                <a:gridCol w="3664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6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718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ghép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tổng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hợp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95B0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solidFill>
                      <a:srgbClr val="85DA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2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solidFill>
                      <a:srgbClr val="85D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16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ghép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phân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loại</a:t>
                      </a:r>
                      <a:endParaRPr kumimoji="0" lang="en-US" sz="2800" b="1" u="none" strike="noStrike" kern="1200" cap="none" normalizeH="0" baseline="0" dirty="0">
                        <a:ln>
                          <a:noFill/>
                        </a:ln>
                        <a:solidFill>
                          <a:srgbClr val="26A2A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4324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AAB672CE-C45E-4A26-94C9-CC98B8A8F596}"/>
              </a:ext>
            </a:extLst>
          </p:cNvPr>
          <p:cNvSpPr/>
          <p:nvPr/>
        </p:nvSpPr>
        <p:spPr>
          <a:xfrm>
            <a:off x="699191" y="3716233"/>
            <a:ext cx="10723418" cy="2978170"/>
          </a:xfrm>
          <a:prstGeom prst="roundRect">
            <a:avLst/>
          </a:prstGeom>
          <a:solidFill>
            <a:sysClr val="window" lastClr="FFFFFF"/>
          </a:solidFill>
          <a:ln w="149225" cap="flat" cmpd="sng" algn="ctr">
            <a:solidFill>
              <a:srgbClr val="D9E6F7"/>
            </a:solidFill>
            <a:prstDash val="solid"/>
            <a:miter lim="800000"/>
          </a:ln>
          <a:effectLst>
            <a:outerShdw blurRad="88900" algn="ctr" rotWithShape="0">
              <a:prstClr val="black">
                <a:alpha val="69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non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gò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đống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bờ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mảng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nâu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giàu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				         Theo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Lê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018E6F-3981-484D-96FA-2E89E36EB4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3" t="27262" r="71737" b="66296"/>
          <a:stretch>
            <a:fillRect/>
          </a:stretch>
        </p:blipFill>
        <p:spPr>
          <a:xfrm>
            <a:off x="1156989" y="335796"/>
            <a:ext cx="422789" cy="456167"/>
          </a:xfrm>
          <a:custGeom>
            <a:avLst/>
            <a:gdLst>
              <a:gd name="connsiteX0" fmla="*/ 70466 w 422789"/>
              <a:gd name="connsiteY0" fmla="*/ 0 h 456167"/>
              <a:gd name="connsiteX1" fmla="*/ 352323 w 422789"/>
              <a:gd name="connsiteY1" fmla="*/ 0 h 456167"/>
              <a:gd name="connsiteX2" fmla="*/ 422789 w 422789"/>
              <a:gd name="connsiteY2" fmla="*/ 70466 h 456167"/>
              <a:gd name="connsiteX3" fmla="*/ 422789 w 422789"/>
              <a:gd name="connsiteY3" fmla="*/ 385701 h 456167"/>
              <a:gd name="connsiteX4" fmla="*/ 352323 w 422789"/>
              <a:gd name="connsiteY4" fmla="*/ 456167 h 456167"/>
              <a:gd name="connsiteX5" fmla="*/ 70466 w 422789"/>
              <a:gd name="connsiteY5" fmla="*/ 456167 h 456167"/>
              <a:gd name="connsiteX6" fmla="*/ 0 w 422789"/>
              <a:gd name="connsiteY6" fmla="*/ 385701 h 456167"/>
              <a:gd name="connsiteX7" fmla="*/ 0 w 422789"/>
              <a:gd name="connsiteY7" fmla="*/ 70466 h 456167"/>
              <a:gd name="connsiteX8" fmla="*/ 70466 w 422789"/>
              <a:gd name="connsiteY8" fmla="*/ 0 h 456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2789" h="456167">
                <a:moveTo>
                  <a:pt x="70466" y="0"/>
                </a:moveTo>
                <a:lnTo>
                  <a:pt x="352323" y="0"/>
                </a:lnTo>
                <a:cubicBezTo>
                  <a:pt x="391240" y="0"/>
                  <a:pt x="422789" y="31549"/>
                  <a:pt x="422789" y="70466"/>
                </a:cubicBezTo>
                <a:lnTo>
                  <a:pt x="422789" y="385701"/>
                </a:lnTo>
                <a:cubicBezTo>
                  <a:pt x="422789" y="424618"/>
                  <a:pt x="391240" y="456167"/>
                  <a:pt x="352323" y="456167"/>
                </a:cubicBezTo>
                <a:lnTo>
                  <a:pt x="70466" y="456167"/>
                </a:lnTo>
                <a:cubicBezTo>
                  <a:pt x="31549" y="456167"/>
                  <a:pt x="0" y="424618"/>
                  <a:pt x="0" y="385701"/>
                </a:cubicBezTo>
                <a:lnTo>
                  <a:pt x="0" y="70466"/>
                </a:lnTo>
                <a:cubicBezTo>
                  <a:pt x="0" y="31549"/>
                  <a:pt x="31549" y="0"/>
                  <a:pt x="70466" y="0"/>
                </a:cubicBezTo>
                <a:close/>
              </a:path>
            </a:pathLst>
          </a:cu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CA8A12B-D57B-41F4-B52C-5EFF0A2F10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34" t="38886" r="10995" b="48306"/>
          <a:stretch>
            <a:fillRect/>
          </a:stretch>
        </p:blipFill>
        <p:spPr>
          <a:xfrm>
            <a:off x="11129870" y="375248"/>
            <a:ext cx="538995" cy="581547"/>
          </a:xfrm>
          <a:custGeom>
            <a:avLst/>
            <a:gdLst>
              <a:gd name="connsiteX0" fmla="*/ 140112 w 840658"/>
              <a:gd name="connsiteY0" fmla="*/ 0 h 907026"/>
              <a:gd name="connsiteX1" fmla="*/ 700546 w 840658"/>
              <a:gd name="connsiteY1" fmla="*/ 0 h 907026"/>
              <a:gd name="connsiteX2" fmla="*/ 840658 w 840658"/>
              <a:gd name="connsiteY2" fmla="*/ 140112 h 907026"/>
              <a:gd name="connsiteX3" fmla="*/ 840658 w 840658"/>
              <a:gd name="connsiteY3" fmla="*/ 766914 h 907026"/>
              <a:gd name="connsiteX4" fmla="*/ 700546 w 840658"/>
              <a:gd name="connsiteY4" fmla="*/ 907026 h 907026"/>
              <a:gd name="connsiteX5" fmla="*/ 140112 w 840658"/>
              <a:gd name="connsiteY5" fmla="*/ 907026 h 907026"/>
              <a:gd name="connsiteX6" fmla="*/ 0 w 840658"/>
              <a:gd name="connsiteY6" fmla="*/ 766914 h 907026"/>
              <a:gd name="connsiteX7" fmla="*/ 0 w 840658"/>
              <a:gd name="connsiteY7" fmla="*/ 140112 h 907026"/>
              <a:gd name="connsiteX8" fmla="*/ 140112 w 840658"/>
              <a:gd name="connsiteY8" fmla="*/ 0 h 907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0658" h="907026">
                <a:moveTo>
                  <a:pt x="140112" y="0"/>
                </a:moveTo>
                <a:lnTo>
                  <a:pt x="700546" y="0"/>
                </a:lnTo>
                <a:cubicBezTo>
                  <a:pt x="777928" y="0"/>
                  <a:pt x="840658" y="62730"/>
                  <a:pt x="840658" y="140112"/>
                </a:cubicBezTo>
                <a:lnTo>
                  <a:pt x="840658" y="766914"/>
                </a:lnTo>
                <a:cubicBezTo>
                  <a:pt x="840658" y="844296"/>
                  <a:pt x="777928" y="907026"/>
                  <a:pt x="700546" y="907026"/>
                </a:cubicBezTo>
                <a:lnTo>
                  <a:pt x="140112" y="907026"/>
                </a:lnTo>
                <a:cubicBezTo>
                  <a:pt x="62730" y="907026"/>
                  <a:pt x="0" y="844296"/>
                  <a:pt x="0" y="766914"/>
                </a:cubicBezTo>
                <a:lnTo>
                  <a:pt x="0" y="140112"/>
                </a:lnTo>
                <a:cubicBezTo>
                  <a:pt x="0" y="62730"/>
                  <a:pt x="62730" y="0"/>
                  <a:pt x="140112" y="0"/>
                </a:cubicBezTo>
                <a:close/>
              </a:path>
            </a:pathLst>
          </a:cu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: 圆角 1">
            <a:extLst>
              <a:ext uri="{FF2B5EF4-FFF2-40B4-BE49-F238E27FC236}">
                <a16:creationId xmlns:a16="http://schemas.microsoft.com/office/drawing/2014/main" id="{28A8FBF4-F4B8-4D43-9CB1-0B27927ABED2}"/>
              </a:ext>
            </a:extLst>
          </p:cNvPr>
          <p:cNvSpPr/>
          <p:nvPr/>
        </p:nvSpPr>
        <p:spPr>
          <a:xfrm>
            <a:off x="734291" y="450830"/>
            <a:ext cx="10723418" cy="2978170"/>
          </a:xfrm>
          <a:prstGeom prst="roundRect">
            <a:avLst/>
          </a:prstGeom>
          <a:solidFill>
            <a:sysClr val="window" lastClr="FFFFFF"/>
          </a:solidFill>
          <a:ln w="149225" cap="flat" cmpd="sng" algn="ctr">
            <a:solidFill>
              <a:srgbClr val="D9E6F7"/>
            </a:solidFill>
            <a:prstDash val="solid"/>
            <a:miter lim="800000"/>
          </a:ln>
          <a:effectLst>
            <a:outerShdw blurRad="88900" algn="ctr" rotWithShape="0">
              <a:prstClr val="black">
                <a:alpha val="69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vọng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chuông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lẫn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chuông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đạp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ngớt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còi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thét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đập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ray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gầm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rít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		Theo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Ngọc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Hiến</a:t>
            </a: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829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">
            <a:extLst>
              <a:ext uri="{FF2B5EF4-FFF2-40B4-BE49-F238E27FC236}">
                <a16:creationId xmlns:a16="http://schemas.microsoft.com/office/drawing/2014/main" id="{05276A9C-30DF-0104-15DB-E36F3290C6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240674"/>
              </p:ext>
            </p:extLst>
          </p:nvPr>
        </p:nvGraphicFramePr>
        <p:xfrm>
          <a:off x="1125468" y="2696424"/>
          <a:ext cx="9941063" cy="3263348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{8A107856-5554-42FB-B03E-39F5DBC370BA}</a:tableStyleId>
              </a:tblPr>
              <a:tblGrid>
                <a:gridCol w="3664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6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718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ghép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tổng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95B0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hợp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95B0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solidFill>
                      <a:srgbClr val="85DA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2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solidFill>
                      <a:srgbClr val="85D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16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ghép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phân</a:t>
                      </a:r>
                      <a:r>
                        <a:rPr kumimoji="0" lang="en-US" sz="28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26A2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loại</a:t>
                      </a:r>
                      <a:endParaRPr kumimoji="0" lang="en-US" sz="2800" b="1" u="none" strike="noStrike" kern="1200" cap="none" normalizeH="0" baseline="0" dirty="0">
                        <a:ln>
                          <a:noFill/>
                        </a:ln>
                        <a:solidFill>
                          <a:srgbClr val="26A2A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 Box 17">
            <a:extLst>
              <a:ext uri="{FF2B5EF4-FFF2-40B4-BE49-F238E27FC236}">
                <a16:creationId xmlns:a16="http://schemas.microsoft.com/office/drawing/2014/main" id="{2ECA43C3-A5D6-44BD-A40A-1FE135E65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741" y="316968"/>
            <a:ext cx="10160000" cy="2412980"/>
          </a:xfrm>
          <a:prstGeom prst="horizontalScroll">
            <a:avLst/>
          </a:prstGeom>
          <a:ln w="28575">
            <a:solidFill>
              <a:srgbClr val="26A2AA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đạp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hỏa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làng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gò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đống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bờ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b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i="1" dirty="0">
                <a:solidFill>
                  <a:srgbClr val="2689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42BE4F-A2BE-438B-AA82-06E173DEEB7B}"/>
              </a:ext>
            </a:extLst>
          </p:cNvPr>
          <p:cNvSpPr txBox="1"/>
          <p:nvPr/>
        </p:nvSpPr>
        <p:spPr>
          <a:xfrm>
            <a:off x="4850295" y="2951946"/>
            <a:ext cx="64140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làng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non,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gò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đống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bờ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2AB373-9C16-4702-81BB-880143860B68}"/>
              </a:ext>
            </a:extLst>
          </p:cNvPr>
          <p:cNvSpPr txBox="1"/>
          <p:nvPr/>
        </p:nvSpPr>
        <p:spPr>
          <a:xfrm>
            <a:off x="4980924" y="4632350"/>
            <a:ext cx="5764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ray,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đạp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hỏa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bay.</a:t>
            </a:r>
          </a:p>
        </p:txBody>
      </p:sp>
    </p:spTree>
    <p:extLst>
      <p:ext uri="{BB962C8B-B14F-4D97-AF65-F5344CB8AC3E}">
        <p14:creationId xmlns:p14="http://schemas.microsoft.com/office/powerpoint/2010/main" val="3812327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</TotalTime>
  <Words>865</Words>
  <Application>Microsoft Office PowerPoint</Application>
  <PresentationFormat>Widescreen</PresentationFormat>
  <Paragraphs>99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UTM Showcard</vt:lpstr>
      <vt:lpstr>UTM Azuki</vt:lpstr>
      <vt:lpstr>Calibri</vt:lpstr>
      <vt:lpstr>SVN-Poky's</vt:lpstr>
      <vt:lpstr>.VnCooper</vt:lpstr>
      <vt:lpstr>Arial</vt:lpstr>
      <vt:lpstr>等线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 Thi Khanh Huyen</dc:creator>
  <cp:keywords>MNT</cp:keywords>
  <cp:lastModifiedBy>Lan Anh Dương</cp:lastModifiedBy>
  <cp:revision>12</cp:revision>
  <dcterms:created xsi:type="dcterms:W3CDTF">2022-04-20T08:47:24Z</dcterms:created>
  <dcterms:modified xsi:type="dcterms:W3CDTF">2023-07-20T06:44:09Z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2022-09-28T16:27:20Z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70e4dee4-78ba-4a30-a584-112cffe902cc</vt:lpwstr>
  </property>
  <property fmtid="{D5CDD505-2E9C-101B-9397-08002B2CF9AE}" pid="8" name="MSIP_Label_defa4170-0d19-0005-0004-bc88714345d2_ContentBits">
    <vt:lpwstr>0</vt:lpwstr>
  </property>
</Properties>
</file>